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99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8019B-A539-471A-9A07-7B1D7AED8156}" type="datetimeFigureOut">
              <a:rPr lang="en-US" smtClean="0"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A835B-56A9-482B-A583-F6E33B0B9E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lide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9936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305800" cy="20574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The International Workshop on Usability and Biometrics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June 23-24, 2008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360px-US_Department_of_Homeland_Security_Seal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3700" y="3581400"/>
            <a:ext cx="1371600" cy="1367790"/>
          </a:xfrm>
          <a:prstGeom prst="rect">
            <a:avLst/>
          </a:prstGeom>
        </p:spPr>
      </p:pic>
      <p:pic>
        <p:nvPicPr>
          <p:cNvPr id="8" name="Picture 7" descr="US-VISIT_logo_sm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5172948"/>
            <a:ext cx="1600200" cy="394494"/>
          </a:xfrm>
          <a:prstGeom prst="rect">
            <a:avLst/>
          </a:prstGeom>
        </p:spPr>
      </p:pic>
      <p:pic>
        <p:nvPicPr>
          <p:cNvPr id="9" name="Picture 8" descr="nistident_cent_300ppi_W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5791200"/>
            <a:ext cx="1905000" cy="8747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International Workshop on Usability and Biometrics June 23-24, 2008 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International Workshop on Usability and Biometrics June 23 </dc:title>
  <dc:creator>BrianS</dc:creator>
  <cp:lastModifiedBy>BrianS</cp:lastModifiedBy>
  <cp:revision>6</cp:revision>
  <dcterms:created xsi:type="dcterms:W3CDTF">2008-06-17T20:39:15Z</dcterms:created>
  <dcterms:modified xsi:type="dcterms:W3CDTF">2008-06-17T21:35:17Z</dcterms:modified>
</cp:coreProperties>
</file>