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1B8C2-7756-4593-A8E1-25991199A665}" type="datetimeFigureOut">
              <a:rPr lang="en-US" smtClean="0"/>
              <a:t>12/12/2008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E9AA1-91DB-42D3-A5A3-CDAE1792C070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1B8C2-7756-4593-A8E1-25991199A665}" type="datetimeFigureOut">
              <a:rPr lang="en-US" smtClean="0"/>
              <a:t>12/12/2008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E9AA1-91DB-42D3-A5A3-CDAE1792C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1B8C2-7756-4593-A8E1-25991199A665}" type="datetimeFigureOut">
              <a:rPr lang="en-US" smtClean="0"/>
              <a:t>12/12/2008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E9AA1-91DB-42D3-A5A3-CDAE1792C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1B8C2-7756-4593-A8E1-25991199A665}" type="datetimeFigureOut">
              <a:rPr lang="en-US" smtClean="0"/>
              <a:t>12/12/2008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E9AA1-91DB-42D3-A5A3-CDAE1792C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1B8C2-7756-4593-A8E1-25991199A665}" type="datetimeFigureOut">
              <a:rPr lang="en-US" smtClean="0"/>
              <a:t>12/12/2008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E9AA1-91DB-42D3-A5A3-CDAE1792C0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1B8C2-7756-4593-A8E1-25991199A665}" type="datetimeFigureOut">
              <a:rPr lang="en-US" smtClean="0"/>
              <a:t>12/12/2008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E9AA1-91DB-42D3-A5A3-CDAE1792C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1B8C2-7756-4593-A8E1-25991199A665}" type="datetimeFigureOut">
              <a:rPr lang="en-US" smtClean="0"/>
              <a:t>12/12/2008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E9AA1-91DB-42D3-A5A3-CDAE1792C07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1B8C2-7756-4593-A8E1-25991199A665}" type="datetimeFigureOut">
              <a:rPr lang="en-US" smtClean="0"/>
              <a:t>12/12/2008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E9AA1-91DB-42D3-A5A3-CDAE1792C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1B8C2-7756-4593-A8E1-25991199A665}" type="datetimeFigureOut">
              <a:rPr lang="en-US" smtClean="0"/>
              <a:t>12/12/2008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E9AA1-91DB-42D3-A5A3-CDAE1792C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01B8C2-7756-4593-A8E1-25991199A665}" type="datetimeFigureOut">
              <a:rPr lang="en-US" smtClean="0"/>
              <a:t>12/12/2008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E9AA1-91DB-42D3-A5A3-CDAE1792C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B01B8C2-7756-4593-A8E1-25991199A665}" type="datetimeFigureOut">
              <a:rPr lang="en-US" smtClean="0"/>
              <a:t>12/12/2008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B6E9AA1-91DB-42D3-A5A3-CDAE1792C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B01B8C2-7756-4593-A8E1-25991199A665}" type="datetimeFigureOut">
              <a:rPr lang="en-US" smtClean="0"/>
              <a:t>12/12/2008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B6E9AA1-91DB-42D3-A5A3-CDAE1792C07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Leverage national and international coordination groups (i.e. WMO) to disseminate information about services </a:t>
            </a:r>
          </a:p>
          <a:p>
            <a:pPr lvl="1"/>
            <a:r>
              <a:rPr lang="en-US" dirty="0" smtClean="0"/>
              <a:t>Setup regional meetings coordinated by NWS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identifying direct broadcast service requirements and options for the Pacific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GOES-R office to distribute information about the universal GOES radio receiver and work with users to demonstrate capability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NOAA to help APT users find options for receiving low resolution images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DCS – Additional capacity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</TotalTime>
  <Words>69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Slide 1</vt:lpstr>
      <vt:lpstr>Slide 2</vt:lpstr>
      <vt:lpstr>Slide 3</vt:lpstr>
      <vt:lpstr>Slide 4</vt:lpstr>
      <vt:lpstr>Slide 5</vt:lpstr>
      <vt:lpstr>Slide 6</vt:lpstr>
    </vt:vector>
  </TitlesOfParts>
  <Company>U.S. Geological Survey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E. Parks</dc:creator>
  <cp:lastModifiedBy>John E. Parks</cp:lastModifiedBy>
  <cp:revision>1</cp:revision>
  <dcterms:created xsi:type="dcterms:W3CDTF">2008-12-12T15:31:37Z</dcterms:created>
  <dcterms:modified xsi:type="dcterms:W3CDTF">2008-12-12T15:40:57Z</dcterms:modified>
</cp:coreProperties>
</file>