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0" r:id="rId5"/>
    <p:sldId id="262" r:id="rId6"/>
    <p:sldId id="263" r:id="rId7"/>
    <p:sldId id="268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3F02-9A4B-4784-B480-E292D4B1EC6D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8058-4E4D-485D-94F0-525F764DA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3F02-9A4B-4784-B480-E292D4B1EC6D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8058-4E4D-485D-94F0-525F764DA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3F02-9A4B-4784-B480-E292D4B1EC6D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8058-4E4D-485D-94F0-525F764DA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3F02-9A4B-4784-B480-E292D4B1EC6D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8058-4E4D-485D-94F0-525F764DA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3F02-9A4B-4784-B480-E292D4B1EC6D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8058-4E4D-485D-94F0-525F764DA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3F02-9A4B-4784-B480-E292D4B1EC6D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8058-4E4D-485D-94F0-525F764DA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3F02-9A4B-4784-B480-E292D4B1EC6D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8058-4E4D-485D-94F0-525F764DA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3F02-9A4B-4784-B480-E292D4B1EC6D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8058-4E4D-485D-94F0-525F764DA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3F02-9A4B-4784-B480-E292D4B1EC6D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8058-4E4D-485D-94F0-525F764DA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3F02-9A4B-4784-B480-E292D4B1EC6D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8058-4E4D-485D-94F0-525F764DA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3F02-9A4B-4784-B480-E292D4B1EC6D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8058-4E4D-485D-94F0-525F764DA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3F02-9A4B-4784-B480-E292D4B1EC6D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8058-4E4D-485D-94F0-525F764DA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8:30 Meeting was short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2 First Full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754" t="3418" r="1754" b="1392"/>
          <a:stretch>
            <a:fillRect/>
          </a:stretch>
        </p:blipFill>
        <p:spPr bwMode="auto">
          <a:xfrm>
            <a:off x="176719" y="1524000"/>
            <a:ext cx="873868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Beam TV in Beam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90613"/>
            <a:ext cx="86868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People are Watching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000" r="11000"/>
          <a:stretch>
            <a:fillRect/>
          </a:stretch>
        </p:blipFill>
        <p:spPr bwMode="auto">
          <a:xfrm>
            <a:off x="4648200" y="1371600"/>
            <a:ext cx="38018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5000" t="18667" r="6000"/>
          <a:stretch>
            <a:fillRect/>
          </a:stretch>
        </p:blipFill>
        <p:spPr bwMode="auto">
          <a:xfrm>
            <a:off x="762000" y="3886200"/>
            <a:ext cx="3657600" cy="282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20000" r="15000"/>
          <a:stretch>
            <a:fillRect/>
          </a:stretch>
        </p:blipFill>
        <p:spPr bwMode="auto">
          <a:xfrm>
            <a:off x="6019800" y="381000"/>
            <a:ext cx="2971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Circulating Beam Clockwise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Turn of Beam 1!!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08285" y="1066800"/>
            <a:ext cx="3097515" cy="954107"/>
          </a:xfrm>
          <a:prstGeom prst="rect">
            <a:avLst/>
          </a:prstGeom>
          <a:solidFill>
            <a:srgbClr val="66CCFF">
              <a:alpha val="10196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Tune: 64 (H), 59 (V):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Dead on!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Beam on the “Beam TV”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3750" b="2500"/>
          <a:stretch>
            <a:fillRect/>
          </a:stretch>
        </p:blipFill>
        <p:spPr bwMode="auto">
          <a:xfrm>
            <a:off x="228600" y="990600"/>
            <a:ext cx="864277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Applause!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Aymar</a:t>
            </a:r>
            <a:r>
              <a:rPr lang="en-US" sz="3200" dirty="0" smtClean="0"/>
              <a:t> and Evans Address the Press Remotely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60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8:30 Meeting was short</vt:lpstr>
      <vt:lpstr>Slide 2</vt:lpstr>
      <vt:lpstr>Important People are Watching</vt:lpstr>
      <vt:lpstr>Slide 4</vt:lpstr>
      <vt:lpstr>First Circulating Beam Clockwise</vt:lpstr>
      <vt:lpstr>Second Turn of Beam 1!!</vt:lpstr>
      <vt:lpstr>First Beam on the “Beam TV”</vt:lpstr>
      <vt:lpstr>Applause!</vt:lpstr>
      <vt:lpstr>Aymar and Evans Address the Press Remotely</vt:lpstr>
      <vt:lpstr>Beam 2 First Full Circulation</vt:lpstr>
      <vt:lpstr>First Beam TV in Beam 2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Elliott S. McCrory</dc:creator>
  <cp:lastModifiedBy>Elliott S. McCrory</cp:lastModifiedBy>
  <cp:revision>7</cp:revision>
  <dcterms:created xsi:type="dcterms:W3CDTF">2008-09-10T18:19:35Z</dcterms:created>
  <dcterms:modified xsi:type="dcterms:W3CDTF">2008-09-10T18:57:44Z</dcterms:modified>
</cp:coreProperties>
</file>