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49" r:id="rId2"/>
  </p:sldIdLst>
  <p:sldSz cx="9144000" cy="6858000" type="screen4x3"/>
  <p:notesSz cx="6858000" cy="9296400"/>
  <p:defaultTextStyle>
    <a:defPPr>
      <a:defRPr lang="en-US"/>
    </a:defPPr>
    <a:lvl1pPr algn="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b="1" kern="1200">
        <a:solidFill>
          <a:schemeClr val="hlink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b="1" kern="1200">
        <a:solidFill>
          <a:schemeClr val="hlink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b="1" kern="1200">
        <a:solidFill>
          <a:schemeClr val="hlink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b="1" kern="1200">
        <a:solidFill>
          <a:schemeClr val="hlink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b="1" kern="1200">
        <a:solidFill>
          <a:schemeClr val="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hlink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 snapToGrid="0">
      <p:cViewPr>
        <p:scale>
          <a:sx n="66" d="100"/>
          <a:sy n="66" d="100"/>
        </p:scale>
        <p:origin x="-102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794" y="-9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257800" y="8769350"/>
            <a:ext cx="1143000" cy="249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891" tIns="45945" rIns="91891" bIns="45945">
            <a:spAutoFit/>
          </a:bodyPr>
          <a:lstStyle/>
          <a:p>
            <a:pPr defTabSz="917575">
              <a:spcBef>
                <a:spcPct val="50000"/>
              </a:spcBef>
              <a:buClrTx/>
              <a:buSzTx/>
              <a:buFontTx/>
              <a:buNone/>
            </a:pPr>
            <a:fld id="{740AC69D-7D5B-41B6-89BC-FED5E7EC8F6C}" type="slidenum">
              <a:rPr lang="en-US" sz="1000" b="0">
                <a:solidFill>
                  <a:schemeClr val="tx1"/>
                </a:solidFill>
              </a:rPr>
              <a:pPr defTabSz="917575"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lang="en-US" sz="25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333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6" tIns="0" rIns="19146" bIns="0" numCol="1" anchor="t" anchorCtr="0" compatLnSpc="1">
            <a:prstTxWarp prst="textNoShape">
              <a:avLst/>
            </a:prstTxWarp>
          </a:bodyPr>
          <a:lstStyle>
            <a:lvl1pPr algn="l" defTabSz="917575">
              <a:spcBef>
                <a:spcPct val="0"/>
              </a:spcBef>
              <a:buClrTx/>
              <a:buSzTx/>
              <a:buFontTx/>
              <a:buNone/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3333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6" tIns="0" rIns="19146" bIns="0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ClrTx/>
              <a:buSzTx/>
              <a:buFontTx/>
              <a:buNone/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1888" y="730250"/>
            <a:ext cx="4598987" cy="3449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26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6" tIns="0" rIns="19146" bIns="0" numCol="1" anchor="b" anchorCtr="0" compatLnSpc="1">
            <a:prstTxWarp prst="textNoShape">
              <a:avLst/>
            </a:prstTxWarp>
          </a:bodyPr>
          <a:lstStyle>
            <a:lvl1pPr algn="l" defTabSz="917575">
              <a:spcBef>
                <a:spcPct val="0"/>
              </a:spcBef>
              <a:buClrTx/>
              <a:buSzTx/>
              <a:buFontTx/>
              <a:buNone/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026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6" tIns="0" rIns="19146" bIns="0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ClrTx/>
              <a:buSzTx/>
              <a:buFontTx/>
              <a:buNone/>
              <a:defRPr sz="1000" b="0" i="1">
                <a:solidFill>
                  <a:schemeClr val="tx1"/>
                </a:solidFill>
              </a:defRPr>
            </a:lvl1pPr>
          </a:lstStyle>
          <a:p>
            <a:fld id="{49FF7B91-EC93-4EC4-AAA0-DBA4858069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F7B91-EC93-4EC4-AAA0-DBA4858069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3074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75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C6E1CE-BE4D-4FE3-B468-0DED7B44B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42FBA-798E-41BB-86EE-25D820A58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6376A-B065-4A05-8F42-0827F37C8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77BF61-DA48-432A-ACF8-6D3F533ED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FE248-849E-443D-9485-C11377021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E4916-ED91-4E79-A395-60408E62A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98959-5F2E-4112-A213-A246E28EB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38827-27BE-4715-A1A6-FA8694A8C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9B3FD-9094-44A4-A62B-ECA4DF16A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49A3B-D42C-4B42-9A09-6F12F6F5A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39FDA-706C-4228-9223-293026496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6AA0-1B83-4EFD-94AD-2A5486086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fld id="{466030AD-2BF6-468F-AC6C-AC9A3DD55BF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ChangeArrowheads="1"/>
          </p:cNvSpPr>
          <p:nvPr/>
        </p:nvSpPr>
        <p:spPr bwMode="auto">
          <a:xfrm>
            <a:off x="1554163" y="277813"/>
            <a:ext cx="65992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000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Veterans Health Administration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000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0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3000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Veterans Integrated Service Networks</a:t>
            </a:r>
          </a:p>
        </p:txBody>
      </p:sp>
      <p:pic>
        <p:nvPicPr>
          <p:cNvPr id="616451" name="Picture 3" descr="visn_23a1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360488" y="1465263"/>
            <a:ext cx="6594475" cy="5181600"/>
          </a:xfrm>
          <a:noFill/>
          <a:ln/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Twinkle">
  <a:themeElements>
    <a:clrScheme name="Twinkle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Pct val="75000"/>
          <a:buFontTx/>
          <a:buChar char="•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Pct val="75000"/>
          <a:buFontTx/>
          <a:buChar char="•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winkle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Designs\Twinkle.pot</Template>
  <TotalTime>6274</TotalTime>
  <Words>9</Words>
  <Application>Microsoft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Monotype Sorts</vt:lpstr>
      <vt:lpstr>Twinkle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</dc:creator>
  <cp:lastModifiedBy>vhamocphiffj</cp:lastModifiedBy>
  <cp:revision>451</cp:revision>
  <cp:lastPrinted>2001-07-26T17:03:57Z</cp:lastPrinted>
  <dcterms:created xsi:type="dcterms:W3CDTF">1995-06-17T23:31:02Z</dcterms:created>
  <dcterms:modified xsi:type="dcterms:W3CDTF">2008-09-16T14:41:50Z</dcterms:modified>
</cp:coreProperties>
</file>