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31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11/20/2007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11/20/2007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11/20/2007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11/20/2007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11/20/2007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11/20/2007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11/20/2007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11/20/2007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11/20/2007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11/20/2007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11/20/2007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11/20/2007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leitch\My Documents\phenix\run8\time_meetings\20nov07\2007-11-19-02-34.jpg"/>
          <p:cNvPicPr>
            <a:picLocks noChangeAspect="1" noChangeArrowheads="1"/>
          </p:cNvPicPr>
          <p:nvPr/>
        </p:nvPicPr>
        <p:blipFill>
          <a:blip r:embed="rId2"/>
          <a:srcRect l="56115" t="47089"/>
          <a:stretch>
            <a:fillRect/>
          </a:stretch>
        </p:blipFill>
        <p:spPr bwMode="auto">
          <a:xfrm>
            <a:off x="228600" y="1295400"/>
            <a:ext cx="4336317" cy="2971800"/>
          </a:xfrm>
          <a:prstGeom prst="rect">
            <a:avLst/>
          </a:prstGeom>
          <a:noFill/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1371600" y="228600"/>
            <a:ext cx="6019800" cy="868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Collisions Sun night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dirty="0" smtClean="0">
                <a:latin typeface="Comic Sans MS" pitchFamily="66" charset="0"/>
                <a:ea typeface="+mj-ea"/>
                <a:cs typeface="+mj-cs"/>
              </a:rPr>
              <a:t>13.3khz ZDC rate at PHENIX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66800" y="5257800"/>
            <a:ext cx="3657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omic Sans MS" pitchFamily="66" charset="0"/>
              </a:rPr>
              <a:t>And rough timing in of detector started this morning</a:t>
            </a:r>
            <a:endParaRPr lang="en-US" sz="2400" dirty="0">
              <a:latin typeface="Comic Sans MS" pitchFamily="66" charset="0"/>
            </a:endParaRPr>
          </a:p>
        </p:txBody>
      </p:sp>
      <p:pic>
        <p:nvPicPr>
          <p:cNvPr id="2" name="Picture 2" descr="C:\Documents and Settings\leitch\My Documents\phenix\run8\time_meetings\20nov07\bbc_run24523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76800" y="1143000"/>
            <a:ext cx="3733800" cy="55365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>
                <a:latin typeface="Comic Sans MS" pitchFamily="66" charset="0"/>
              </a:rPr>
              <a:t>Mock Data Transfers to HPSS</a:t>
            </a:r>
            <a:br>
              <a:rPr lang="en-US" sz="3600" dirty="0" smtClean="0">
                <a:latin typeface="Comic Sans MS" pitchFamily="66" charset="0"/>
              </a:rPr>
            </a:br>
            <a:r>
              <a:rPr lang="en-US" sz="3600" dirty="0" smtClean="0">
                <a:latin typeface="Comic Sans MS" pitchFamily="66" charset="0"/>
              </a:rPr>
              <a:t>450 MB/s – Sat 11am – 4pm</a:t>
            </a:r>
            <a:endParaRPr lang="en-US" sz="3600" dirty="0">
              <a:latin typeface="Comic Sans MS" pitchFamily="66" charset="0"/>
            </a:endParaRPr>
          </a:p>
        </p:txBody>
      </p:sp>
      <p:pic>
        <p:nvPicPr>
          <p:cNvPr id="2050" name="Picture 2" descr="C:\Documents and Settings\leitch\My Documents\phenix\run8\time_meetings\20nov07\hpss_transfer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71600" y="1524000"/>
            <a:ext cx="6381750" cy="5105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Documents and Settings\leitch\My Documents\phenix\run8\time_meetings\20nov07\chartdata[1]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1447800"/>
            <a:ext cx="7353300" cy="4902200"/>
          </a:xfrm>
          <a:prstGeom prst="rect">
            <a:avLst/>
          </a:prstGeom>
          <a:noFill/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838200" y="228600"/>
            <a:ext cx="7086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Drifting flammable </a:t>
            </a:r>
            <a:r>
              <a:rPr lang="en-US" sz="3600" dirty="0" smtClean="0">
                <a:latin typeface="Comic Sans MS" pitchFamily="66" charset="0"/>
                <a:ea typeface="+mj-ea"/>
                <a:cs typeface="+mj-cs"/>
              </a:rPr>
              <a:t>g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as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 detectors in </a:t>
            </a:r>
            <a:r>
              <a:rPr lang="en-US" sz="3600" dirty="0" smtClean="0">
                <a:latin typeface="Comic Sans MS" pitchFamily="66" charset="0"/>
                <a:ea typeface="+mj-ea"/>
                <a:cs typeface="+mj-cs"/>
              </a:rPr>
              <a:t>m</a:t>
            </a:r>
            <a:r>
              <a:rPr kumimoji="0" lang="en-US" sz="36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ixing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j-ea"/>
                <a:cs typeface="+mj-cs"/>
              </a:rPr>
              <a:t> house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29</Words>
  <Application>Microsoft Office PowerPoint</Application>
  <PresentationFormat>On-screen Show (4:3)</PresentationFormat>
  <Paragraphs>5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Slide 1</vt:lpstr>
      <vt:lpstr>Mock Data Transfers to HPSS 450 MB/s – Sat 11am – 4pm</vt:lpstr>
      <vt:lpstr>Slide 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/>
  <cp:lastModifiedBy>leitch</cp:lastModifiedBy>
  <cp:revision>5</cp:revision>
  <dcterms:created xsi:type="dcterms:W3CDTF">2006-08-16T00:00:00Z</dcterms:created>
  <dcterms:modified xsi:type="dcterms:W3CDTF">2007-11-20T18:01:27Z</dcterms:modified>
</cp:coreProperties>
</file>