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5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F94A5-FDF4-5543-AB0D-D5EF736FB17A}" type="datetimeFigureOut">
              <a:rPr lang="en-US" smtClean="0"/>
              <a:pPr/>
              <a:t>8/21/08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41251-3F50-7A48-B47E-8F55520E3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5DA5E-A162-114D-B08F-C423638CCFCB}" type="datetimeFigureOut">
              <a:rPr lang="en-US" smtClean="0"/>
              <a:pPr/>
              <a:t>8/21/08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F0662-0D5E-8D46-AAD8-53B1EB7B7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BD2B-1EE7-A84E-AB5C-7BC26F0FA67C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19E1-F665-DF49-A4F0-3D88A30C1124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D213-ACFA-8C44-9483-BBDF2A5CDEDB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E207-EF3E-174E-AB67-037644233B9A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F365-109E-8B44-9D6F-107934003481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D326-35B4-B046-A6AC-9C8E2B36A387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8994-936B-694F-80F9-B8768B661BCF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D2A9-C395-F841-AD72-5A790FFB59A7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0D1E-34D5-A44B-985E-E9B8FC442CB8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01D8-2AEB-AB49-85AF-CABAA13D2343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3B98-6D1D-2148-A766-E8A4E63518E6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A12E6-9EF2-3142-828C-1A293B0A68A1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189E-8F0B-E244-BC72-FBE03D56E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tumor.jpl.nasa.gov/ecas/" TargetMode="External"/><Relationship Id="rId3" Type="http://schemas.openxmlformats.org/officeDocument/2006/relationships/hyperlink" Target="http://cancer.jpl.nasa.gov/eca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err="1" smtClean="0"/>
              <a:t>e</a:t>
            </a:r>
            <a:r>
              <a:rPr lang="en-US" dirty="0" err="1" smtClean="0"/>
              <a:t>DRN</a:t>
            </a:r>
            <a:r>
              <a:rPr lang="en-US" dirty="0" smtClean="0"/>
              <a:t> </a:t>
            </a:r>
            <a:r>
              <a:rPr lang="en-US" u="sng" dirty="0" smtClean="0"/>
              <a:t>C</a:t>
            </a:r>
            <a:r>
              <a:rPr lang="en-US" dirty="0" smtClean="0"/>
              <a:t>atalog and </a:t>
            </a:r>
            <a:r>
              <a:rPr lang="en-US" u="sng" dirty="0" smtClean="0"/>
              <a:t>A</a:t>
            </a:r>
            <a:r>
              <a:rPr lang="en-US" dirty="0" smtClean="0"/>
              <a:t>rchive </a:t>
            </a:r>
            <a:r>
              <a:rPr lang="en-US" u="sng" dirty="0" smtClean="0"/>
              <a:t>S</a:t>
            </a:r>
            <a:r>
              <a:rPr lang="en-US" dirty="0" smtClean="0"/>
              <a:t>ervice (</a:t>
            </a:r>
            <a:r>
              <a:rPr lang="en-US" dirty="0" err="1" smtClean="0"/>
              <a:t>eCAS</a:t>
            </a:r>
            <a:r>
              <a:rPr lang="en-US" dirty="0" smtClean="0"/>
              <a:t>)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A. Mattmann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E207-EF3E-174E-AB67-037644233B9A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What problem is </a:t>
            </a:r>
            <a:r>
              <a:rPr lang="en-US" dirty="0" err="1" smtClean="0"/>
              <a:t>eCAS</a:t>
            </a:r>
            <a:r>
              <a:rPr lang="en-US" dirty="0" smtClean="0"/>
              <a:t> addressing?</a:t>
            </a:r>
          </a:p>
          <a:p>
            <a:r>
              <a:rPr lang="en-US" dirty="0" smtClean="0"/>
              <a:t>Relationship to EDRN efforts and standards</a:t>
            </a:r>
          </a:p>
          <a:p>
            <a:r>
              <a:rPr lang="en-US" dirty="0" smtClean="0"/>
              <a:t>High Level Architecture</a:t>
            </a:r>
          </a:p>
          <a:p>
            <a:r>
              <a:rPr lang="en-US" dirty="0" smtClean="0"/>
              <a:t>Curation Process</a:t>
            </a:r>
          </a:p>
          <a:p>
            <a:r>
              <a:rPr lang="en-US" dirty="0" smtClean="0"/>
              <a:t>Current Status</a:t>
            </a:r>
          </a:p>
          <a:p>
            <a:pPr lvl="1"/>
            <a:r>
              <a:rPr lang="en-US" dirty="0" smtClean="0"/>
              <a:t>Data sets loaded</a:t>
            </a:r>
          </a:p>
          <a:p>
            <a:pPr lvl="1"/>
            <a:r>
              <a:rPr lang="en-US" dirty="0" smtClean="0"/>
              <a:t>Dev and Ops Instances</a:t>
            </a:r>
          </a:p>
          <a:p>
            <a:r>
              <a:rPr lang="en-US" dirty="0" smtClean="0"/>
              <a:t>Role of DMCC and NCI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1ECE-4207-7E45-8A37-9264CD232C6A}" type="datetime5">
              <a:rPr lang="en-US" smtClean="0"/>
              <a:pPr/>
              <a:t>Aug-21-08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CAM-</a:t>
            </a:r>
            <a:fld id="{079F189E-8F0B-E244-BC72-FBE03D56E15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ECAS-INFODMCC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eCAS</a:t>
            </a:r>
            <a:r>
              <a:rPr lang="en-US" dirty="0" smtClean="0"/>
              <a:t>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Warehousing Application</a:t>
            </a:r>
          </a:p>
          <a:p>
            <a:pPr lvl="1"/>
            <a:r>
              <a:rPr lang="en-US" dirty="0" smtClean="0"/>
              <a:t>Store raw and processed data from local laboratories</a:t>
            </a:r>
          </a:p>
          <a:p>
            <a:pPr lvl="1"/>
            <a:r>
              <a:rPr lang="en-US" dirty="0" smtClean="0"/>
              <a:t>NCI </a:t>
            </a:r>
            <a:r>
              <a:rPr lang="en-US" dirty="0" err="1" smtClean="0"/>
              <a:t>eCAS</a:t>
            </a:r>
            <a:r>
              <a:rPr lang="en-US" dirty="0" smtClean="0"/>
              <a:t> that holds </a:t>
            </a:r>
            <a:r>
              <a:rPr lang="en-US" dirty="0" err="1" smtClean="0"/>
              <a:t>curated</a:t>
            </a:r>
            <a:r>
              <a:rPr lang="en-US" dirty="0" smtClean="0"/>
              <a:t> “high quality” </a:t>
            </a:r>
            <a:r>
              <a:rPr lang="en-US" dirty="0" err="1" smtClean="0"/>
              <a:t>eCAS</a:t>
            </a:r>
            <a:r>
              <a:rPr lang="en-US" dirty="0" smtClean="0"/>
              <a:t> data published from local sites</a:t>
            </a:r>
          </a:p>
          <a:p>
            <a:r>
              <a:rPr lang="en-US" dirty="0" smtClean="0"/>
              <a:t>Many potential applications</a:t>
            </a:r>
          </a:p>
          <a:p>
            <a:pPr lvl="1"/>
            <a:r>
              <a:rPr lang="en-US" dirty="0" smtClean="0"/>
              <a:t>Specimen images, datasets, instrument generated products, etc.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E207-EF3E-174E-AB67-037644233B9A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2143363"/>
            <a:ext cx="7086601" cy="3708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to EDRN efforts and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Efforts</a:t>
            </a:r>
          </a:p>
          <a:p>
            <a:pPr lvl="1"/>
            <a:r>
              <a:rPr lang="en-US" dirty="0" smtClean="0"/>
              <a:t>Used to capture SELDI datasets</a:t>
            </a:r>
          </a:p>
          <a:p>
            <a:pPr lvl="1"/>
            <a:r>
              <a:rPr lang="en-US" dirty="0" smtClean="0"/>
              <a:t>Used in Lung Biomarker Atlas Application (UCHSC &amp; Roswell Park)</a:t>
            </a:r>
          </a:p>
          <a:p>
            <a:pPr lvl="1"/>
            <a:r>
              <a:rPr lang="en-US" dirty="0" smtClean="0"/>
              <a:t>CT Database</a:t>
            </a:r>
          </a:p>
          <a:p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Lung Biomarker Atlas </a:t>
            </a:r>
            <a:r>
              <a:rPr lang="en-US" dirty="0" err="1" smtClean="0"/>
              <a:t>CDEs</a:t>
            </a:r>
            <a:endParaRPr lang="en-US" dirty="0" smtClean="0"/>
          </a:p>
          <a:p>
            <a:pPr lvl="1"/>
            <a:r>
              <a:rPr lang="en-US" dirty="0" smtClean="0"/>
              <a:t>Ontology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E207-EF3E-174E-AB67-037644233B9A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BiomarkerAtlasArc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19136" y="1321339"/>
            <a:ext cx="6001327" cy="50350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19136" y="4648200"/>
            <a:ext cx="5629564" cy="1512332"/>
            <a:chOff x="3019136" y="4648200"/>
            <a:chExt cx="5629564" cy="1512332"/>
          </a:xfrm>
        </p:grpSpPr>
        <p:sp>
          <p:nvSpPr>
            <p:cNvPr id="10" name="Oval 9"/>
            <p:cNvSpPr/>
            <p:nvPr/>
          </p:nvSpPr>
          <p:spPr>
            <a:xfrm>
              <a:off x="3390900" y="4648200"/>
              <a:ext cx="5257800" cy="14779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3019136" y="5791200"/>
              <a:ext cx="1248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eCAS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3" grpId="3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E207-EF3E-174E-AB67-037644233B9A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96962"/>
            <a:ext cx="5766873" cy="5259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Curation Process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D2A9-C395-F841-AD72-5A790FFB59A7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17638"/>
            <a:ext cx="6680200" cy="48890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599886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H. Kincaid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Data Loaded</a:t>
            </a:r>
          </a:p>
          <a:p>
            <a:pPr lvl="1"/>
            <a:r>
              <a:rPr lang="en-US" dirty="0" smtClean="0"/>
              <a:t>SELDI Phase I/II, MALDI Dilution Data, Misc PI data (</a:t>
            </a:r>
            <a:r>
              <a:rPr lang="en-US" dirty="0" err="1" smtClean="0"/>
              <a:t>Immunohistochemistry</a:t>
            </a:r>
            <a:r>
              <a:rPr lang="en-US" dirty="0" smtClean="0"/>
              <a:t>, </a:t>
            </a:r>
            <a:r>
              <a:rPr lang="en-US" dirty="0" err="1" smtClean="0"/>
              <a:t>LabMAP</a:t>
            </a:r>
            <a:r>
              <a:rPr lang="en-US" dirty="0" smtClean="0"/>
              <a:t> Mass Spectrometry, FISH data)</a:t>
            </a:r>
          </a:p>
          <a:p>
            <a:pPr lvl="1"/>
            <a:r>
              <a:rPr lang="en-US" dirty="0" smtClean="0"/>
              <a:t>Sites: NIST, FHCRC, EVMS, UAB, Duke, </a:t>
            </a:r>
            <a:r>
              <a:rPr lang="en-US" dirty="0" err="1" smtClean="0"/>
              <a:t>Univ</a:t>
            </a:r>
            <a:r>
              <a:rPr lang="en-US" dirty="0" smtClean="0"/>
              <a:t> Pitt, </a:t>
            </a:r>
            <a:r>
              <a:rPr lang="en-US" dirty="0" err="1" smtClean="0"/>
              <a:t>Univ</a:t>
            </a:r>
            <a:r>
              <a:rPr lang="en-US" dirty="0" smtClean="0"/>
              <a:t> Wash</a:t>
            </a:r>
          </a:p>
          <a:p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Dev: </a:t>
            </a:r>
            <a:r>
              <a:rPr lang="en-US" dirty="0" smtClean="0">
                <a:hlinkClick r:id="rId2"/>
              </a:rPr>
              <a:t>http://tumor.jpl.nasa.gov/ecas/</a:t>
            </a:r>
            <a:r>
              <a:rPr lang="en-US" dirty="0" smtClean="0"/>
              <a:t> (JPL internal)</a:t>
            </a:r>
          </a:p>
          <a:p>
            <a:pPr lvl="1"/>
            <a:r>
              <a:rPr lang="en-US" dirty="0" smtClean="0"/>
              <a:t>Ops: </a:t>
            </a:r>
            <a:r>
              <a:rPr lang="en-US" dirty="0" smtClean="0">
                <a:hlinkClick r:id="rId3"/>
              </a:rPr>
              <a:t>http://cancer.jpl.nasa.gov/ecas/</a:t>
            </a:r>
            <a:r>
              <a:rPr lang="en-US" dirty="0" smtClean="0"/>
              <a:t> (public)</a:t>
            </a:r>
          </a:p>
          <a:p>
            <a:pPr lvl="2"/>
            <a:r>
              <a:rPr lang="en-US" dirty="0" smtClean="0"/>
              <a:t>Current Release: 0.1.0 beta</a:t>
            </a:r>
          </a:p>
          <a:p>
            <a:pPr lvl="2"/>
            <a:r>
              <a:rPr lang="en-US" dirty="0" smtClean="0"/>
              <a:t>Pending: 0.2.0 beta: issues to be fixed in this release: </a:t>
            </a:r>
          </a:p>
          <a:p>
            <a:pPr lvl="3"/>
            <a:r>
              <a:rPr lang="en-US" dirty="0" smtClean="0"/>
              <a:t>CA-152 Make </a:t>
            </a:r>
            <a:r>
              <a:rPr lang="en-US" dirty="0" err="1" smtClean="0"/>
              <a:t>eCAS</a:t>
            </a:r>
            <a:r>
              <a:rPr lang="en-US" dirty="0" smtClean="0"/>
              <a:t> RDF dataset link point to the </a:t>
            </a:r>
            <a:r>
              <a:rPr lang="en-US" dirty="0" err="1" smtClean="0"/>
              <a:t>eCAS</a:t>
            </a:r>
            <a:r>
              <a:rPr lang="en-US" dirty="0" smtClean="0"/>
              <a:t> dataset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D2A9-C395-F841-AD72-5A790FFB59A7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DMCC and 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DMCC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Help to derive metadata standards for different dataset types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Annotation of datasets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Delivery of data (processed)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NCI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Encourage PIs to submit data to </a:t>
            </a:r>
            <a:r>
              <a:rPr lang="en-US" dirty="0" err="1" smtClean="0"/>
              <a:t>eCAS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Encourage PIs to run local laboratory </a:t>
            </a:r>
            <a:r>
              <a:rPr lang="en-US" dirty="0" err="1" smtClean="0"/>
              <a:t>eCAS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mtClean="0"/>
              <a:t>Capture Prostate 2000 data along with disclaimer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E207-EF3E-174E-AB67-037644233B9A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Get more data from PIs</a:t>
            </a:r>
          </a:p>
          <a:p>
            <a:pPr lvl="1"/>
            <a:r>
              <a:rPr lang="en-US" dirty="0" smtClean="0"/>
              <a:t>Timeframe: ongoing</a:t>
            </a:r>
          </a:p>
          <a:p>
            <a:r>
              <a:rPr lang="en-US" dirty="0" smtClean="0"/>
              <a:t>Data Quality</a:t>
            </a:r>
          </a:p>
          <a:p>
            <a:pPr lvl="1"/>
            <a:r>
              <a:rPr lang="en-US" dirty="0" smtClean="0"/>
              <a:t>Vet with Ontology working group</a:t>
            </a:r>
          </a:p>
          <a:p>
            <a:pPr lvl="1"/>
            <a:r>
              <a:rPr lang="en-US" dirty="0" smtClean="0"/>
              <a:t>Timeframe: next 2 months</a:t>
            </a:r>
          </a:p>
          <a:p>
            <a:r>
              <a:rPr lang="en-US" dirty="0" smtClean="0"/>
              <a:t>Deploy Roswell Park </a:t>
            </a:r>
            <a:r>
              <a:rPr lang="en-US" dirty="0" err="1" smtClean="0"/>
              <a:t>eCAS</a:t>
            </a:r>
            <a:r>
              <a:rPr lang="en-US" dirty="0" smtClean="0"/>
              <a:t> instance for Lung Biomarker Atlas</a:t>
            </a:r>
          </a:p>
          <a:p>
            <a:pPr lvl="1"/>
            <a:r>
              <a:rPr lang="en-US" dirty="0" smtClean="0"/>
              <a:t>Timeframe: next 6 months</a:t>
            </a:r>
          </a:p>
          <a:p>
            <a:r>
              <a:rPr lang="en-US" dirty="0" smtClean="0"/>
              <a:t>Continue bi-weekly software release updates</a:t>
            </a:r>
          </a:p>
          <a:p>
            <a:pPr lvl="1"/>
            <a:r>
              <a:rPr lang="en-US" dirty="0" smtClean="0"/>
              <a:t>CA-154 Determine security standards to be used between </a:t>
            </a:r>
            <a:r>
              <a:rPr lang="en-US" dirty="0" err="1" smtClean="0"/>
              <a:t>eCAS</a:t>
            </a:r>
            <a:r>
              <a:rPr lang="en-US" dirty="0" smtClean="0"/>
              <a:t> and EKE  	 </a:t>
            </a:r>
          </a:p>
          <a:p>
            <a:pPr lvl="1"/>
            <a:r>
              <a:rPr lang="en-US" dirty="0" smtClean="0"/>
              <a:t>CA-149 Pagination of results in </a:t>
            </a:r>
            <a:r>
              <a:rPr lang="en-US" dirty="0" err="1" smtClean="0"/>
              <a:t>eCAS</a:t>
            </a:r>
            <a:r>
              <a:rPr lang="en-US" dirty="0" smtClean="0"/>
              <a:t> UI</a:t>
            </a:r>
          </a:p>
          <a:p>
            <a:pPr lvl="1"/>
            <a:r>
              <a:rPr lang="en-US" dirty="0" smtClean="0"/>
              <a:t>CA-104 Disclaimer field needs to be added to all </a:t>
            </a:r>
            <a:r>
              <a:rPr lang="en-US" dirty="0" err="1" smtClean="0"/>
              <a:t>eCAS</a:t>
            </a:r>
            <a:r>
              <a:rPr lang="en-US" dirty="0" smtClean="0"/>
              <a:t> Dataset Metadata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E207-EF3E-174E-AB67-037644233B9A}" type="datetime1">
              <a:rPr lang="en-US" smtClean="0"/>
              <a:pPr/>
              <a:t>8/21/08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ECAS-INFODMCC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189E-8F0B-E244-BC72-FBE03D56E15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424</Words>
  <Application>Microsoft Macintosh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eDRN Catalog and Archive Service (eCAS)</vt:lpstr>
      <vt:lpstr>Roadmap</vt:lpstr>
      <vt:lpstr>eCAS purpose</vt:lpstr>
      <vt:lpstr>Relationship to EDRN efforts and Standards</vt:lpstr>
      <vt:lpstr>High Level Architecture</vt:lpstr>
      <vt:lpstr>Curation Process</vt:lpstr>
      <vt:lpstr>Current Status</vt:lpstr>
      <vt:lpstr>Role of DMCC and NCI</vt:lpstr>
      <vt:lpstr>Next Steps</vt:lpstr>
      <vt:lpstr>Questions?</vt:lpstr>
    </vt:vector>
  </TitlesOfParts>
  <Company>JPL</Company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eDRN Catalog and Archive Service (eCAS)</dc:title>
  <dc:creator>Chris Mattmann</dc:creator>
  <cp:lastModifiedBy>Chris Mattmann</cp:lastModifiedBy>
  <cp:revision>39</cp:revision>
  <dcterms:created xsi:type="dcterms:W3CDTF">2008-08-22T05:11:11Z</dcterms:created>
  <dcterms:modified xsi:type="dcterms:W3CDTF">2008-08-22T05:11:46Z</dcterms:modified>
</cp:coreProperties>
</file>