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B4C035-2F88-46C1-8DED-A6FC6FF40B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9D41A-FECE-471F-A281-9282464F8C07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F997C-16D0-4004-B69F-497FAB399FD1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EEF4D-B85C-4B9C-9B16-E971568EAEE5}" type="slidenum">
              <a:rPr lang="en-US"/>
              <a:pPr/>
              <a:t>11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4049C-E607-4791-BD7C-91590766485A}" type="slidenum">
              <a:rPr lang="en-US"/>
              <a:pPr/>
              <a:t>12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0C2F5-B706-4DBE-A429-CAA729DA2A2D}" type="slidenum">
              <a:rPr lang="en-US"/>
              <a:pPr/>
              <a:t>13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C035-2F88-46C1-8DED-A6FC6FF40B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89F1D-A6EF-4DC1-BBCF-AF4CA74C738D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6C66B-865E-45FD-8F2E-3C4EF06E524E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BDFC0-2B20-41B5-8DEE-CD20008373D7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1D57B-53F5-4329-A9D8-E3D19932B24C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509CC-ED0A-4E73-9F3D-63DFC6829BF0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AB50F-740E-4B0E-ACF5-C102C8A4C4EE}" type="slidenum">
              <a:rPr lang="en-US"/>
              <a:pPr/>
              <a:t>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B2C95-E12A-41B5-BC59-0DE45479FBA0}" type="slidenum">
              <a:rPr lang="en-US"/>
              <a:pPr/>
              <a:t>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D46EB-B980-4088-A7A2-DA7481EBC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5980-6BF7-4AE4-AB8E-6D86620B37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3DAB9-F456-402D-A789-A83B85810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831B4-ADCA-4CAF-8736-3081264E2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27B4-4786-4ED1-8D28-DA8E3DFB0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2D508-5472-4880-8704-DC560EC45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6743D-F60E-4405-A30A-C08181DFC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72939-85B6-49E5-B2FA-11FC5E44E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71C92-01E6-48C0-85CB-E81B163BD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74002-551A-480B-B3BA-F808F79FD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C7D3-6D9D-4EB6-AF99-04EECB189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44229C-797F-4D9C-B4BB-039D9DED87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forge.nci.nih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forge.nci.nih.gov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to Create an Account on GForge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Ranjana Srivastava</a:t>
            </a:r>
          </a:p>
          <a:p>
            <a:r>
              <a:rPr lang="en-US"/>
              <a:t>Booz Allen Hamilton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6019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543300"/>
            <a:ext cx="6629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152400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/>
              <a:t>Scroll to the bottom of the page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4413" y="2743200"/>
            <a:ext cx="304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/>
              <a:t>Click on ‘Request to join</a:t>
            </a:r>
            <a:r>
              <a:rPr lang="en-US"/>
              <a:t>’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886200" y="457200"/>
            <a:ext cx="2057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4648200" y="495300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5715000" y="3124200"/>
            <a:ext cx="2057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8600" y="304800"/>
            <a:ext cx="75406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Enter into the text field something like “I am a Working Group Member”,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dirty="0"/>
              <a:t>and </a:t>
            </a:r>
            <a:r>
              <a:rPr lang="en-US" dirty="0" smtClean="0"/>
              <a:t>click </a:t>
            </a:r>
            <a:r>
              <a:rPr lang="en-US" dirty="0"/>
              <a:t>on “Submit”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838200" y="3352800"/>
            <a:ext cx="2209800" cy="1600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2514600" y="457200"/>
            <a:ext cx="22860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1524000" y="2667000"/>
            <a:ext cx="17526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will have access to the project, once the project administrator assigns you the privileges.</a:t>
            </a:r>
          </a:p>
          <a:p>
            <a:r>
              <a:rPr lang="en-US"/>
              <a:t>Now you may access the project files and project documents.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85875"/>
            <a:ext cx="73152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381000"/>
            <a:ext cx="644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Now you may access the project files under the flies tab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477000" y="609600"/>
            <a:ext cx="533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57200" y="812800"/>
            <a:ext cx="682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You may access the project documents under the Docs tab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4495800" y="1066800"/>
            <a:ext cx="18288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GForge Site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Access at</a:t>
            </a:r>
          </a:p>
          <a:p>
            <a:pPr>
              <a:buFontTx/>
              <a:buNone/>
            </a:pPr>
            <a:r>
              <a:rPr lang="en-US">
                <a:hlinkClick r:id="rId3"/>
              </a:rPr>
              <a:t>https://gforge.nci.nih.gov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66800" y="6858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Click on “New Account” hyperlink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72000" y="1066800"/>
            <a:ext cx="3124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419600" y="1143000"/>
            <a:ext cx="4495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Send the requested information in your email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3048000" y="1600200"/>
            <a:ext cx="24384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50292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NCICB Application Support</a:t>
            </a:r>
          </a:p>
          <a:p>
            <a:pPr>
              <a:spcBef>
                <a:spcPct val="50000"/>
              </a:spcBef>
            </a:pPr>
            <a:r>
              <a:rPr lang="en-US"/>
              <a:t> Click on Hyperlink to send email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066800" y="1143000"/>
            <a:ext cx="1981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to Request to join the CTCAE Project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Login to </a:t>
            </a:r>
            <a:r>
              <a:rPr lang="en-US" sz="2800" dirty="0" err="1"/>
              <a:t>gForge</a:t>
            </a:r>
            <a:r>
              <a:rPr lang="en-US" sz="2800" dirty="0"/>
              <a:t> website at</a:t>
            </a:r>
          </a:p>
          <a:p>
            <a:r>
              <a:rPr lang="en-US" sz="2800" dirty="0"/>
              <a:t>In the search field type “CTCAE”; press Search</a:t>
            </a:r>
          </a:p>
          <a:p>
            <a:r>
              <a:rPr lang="en-US" sz="2800" dirty="0"/>
              <a:t>Click on “CTCAE Terminology Set Development” hyperlink</a:t>
            </a:r>
          </a:p>
          <a:p>
            <a:r>
              <a:rPr lang="en-US" sz="2800" dirty="0"/>
              <a:t>Scroll to the bottom of the page</a:t>
            </a:r>
          </a:p>
          <a:p>
            <a:r>
              <a:rPr lang="en-US" sz="2800" dirty="0"/>
              <a:t>Click on ‘Request to join’</a:t>
            </a:r>
          </a:p>
          <a:p>
            <a:r>
              <a:rPr lang="en-US" sz="2800" dirty="0"/>
              <a:t>Enter into the text field something like “I am </a:t>
            </a:r>
            <a:r>
              <a:rPr lang="en-US" sz="2800" dirty="0" err="1"/>
              <a:t>aWorking</a:t>
            </a:r>
            <a:r>
              <a:rPr lang="en-US" sz="2800" dirty="0"/>
              <a:t> Group Member”, and </a:t>
            </a:r>
            <a:r>
              <a:rPr lang="en-US" sz="2800" dirty="0" smtClean="0"/>
              <a:t>click </a:t>
            </a:r>
            <a:r>
              <a:rPr lang="en-US" sz="2800" dirty="0"/>
              <a:t>on “Submit”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973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-304800" y="2286000"/>
            <a:ext cx="2971800" cy="281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14400" y="381000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Login to gForge website at </a:t>
            </a:r>
            <a:r>
              <a:rPr lang="en-US" sz="2000" b="1">
                <a:hlinkClick r:id="rId4"/>
              </a:rPr>
              <a:t>https://gforge.nci.nih.gov</a:t>
            </a:r>
            <a:endParaRPr lang="en-US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6629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581400" y="2209800"/>
            <a:ext cx="1676400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657600" y="6858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1000" y="279400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In the search field type “CTCAE”; press Search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3400" y="355600"/>
            <a:ext cx="6764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Click on “CTCAE Terminology Set Development” hyperlink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990600" y="3810000"/>
            <a:ext cx="2133600" cy="175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990600" y="609600"/>
            <a:ext cx="9906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43300"/>
            <a:ext cx="6629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61722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508000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/>
              <a:t>Scroll to the bottom of the page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267200" y="685800"/>
            <a:ext cx="2057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800600" y="487680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094413" y="2743200"/>
            <a:ext cx="304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/>
              <a:t>Click on ‘Request to join</a:t>
            </a:r>
            <a:r>
              <a:rPr lang="en-US"/>
              <a:t>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247</Words>
  <Application>Microsoft Office PowerPoint</Application>
  <PresentationFormat>On-screen Show (4:3)</PresentationFormat>
  <Paragraphs>43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How to Create an Account on GForge</vt:lpstr>
      <vt:lpstr>GForge Site</vt:lpstr>
      <vt:lpstr>Slide 3</vt:lpstr>
      <vt:lpstr>Slide 4</vt:lpstr>
      <vt:lpstr>How to Request to join the CTCAE Project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Booz Allen Hamilton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an Account on GForge</dc:title>
  <dc:creator>Ranjana Srivastava</dc:creator>
  <cp:lastModifiedBy> </cp:lastModifiedBy>
  <cp:revision>2</cp:revision>
  <dcterms:created xsi:type="dcterms:W3CDTF">2008-10-16T18:08:37Z</dcterms:created>
  <dcterms:modified xsi:type="dcterms:W3CDTF">2008-10-20T14:07:27Z</dcterms:modified>
</cp:coreProperties>
</file>