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846164-BC66-4E5A-8EBC-45CAAE308D09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EEABA1-6755-4A0D-8A2D-021C4276A2F1}">
      <dgm:prSet phldrT="[Text]"/>
      <dgm:spPr/>
      <dgm:t>
        <a:bodyPr/>
        <a:lstStyle/>
        <a:p>
          <a:r>
            <a:rPr lang="en-US" dirty="0" smtClean="0"/>
            <a:t>Download (Server)</a:t>
          </a:r>
          <a:endParaRPr lang="en-US" dirty="0"/>
        </a:p>
      </dgm:t>
    </dgm:pt>
    <dgm:pt modelId="{35BD87CA-E2AA-4B20-B0BB-D675B0ABC41A}" type="parTrans" cxnId="{827399FB-AF84-4366-A0B5-6F4036951414}">
      <dgm:prSet/>
      <dgm:spPr/>
      <dgm:t>
        <a:bodyPr/>
        <a:lstStyle/>
        <a:p>
          <a:endParaRPr lang="en-US"/>
        </a:p>
      </dgm:t>
    </dgm:pt>
    <dgm:pt modelId="{4B4C6C21-82D8-4F41-8BE3-443DE8086C29}" type="sibTrans" cxnId="{827399FB-AF84-4366-A0B5-6F4036951414}">
      <dgm:prSet/>
      <dgm:spPr/>
      <dgm:t>
        <a:bodyPr/>
        <a:lstStyle/>
        <a:p>
          <a:endParaRPr lang="en-US"/>
        </a:p>
      </dgm:t>
    </dgm:pt>
    <dgm:pt modelId="{642750FB-39AE-4237-A7CC-13448B51C6F6}">
      <dgm:prSet phldrT="[Text]"/>
      <dgm:spPr/>
      <dgm:t>
        <a:bodyPr/>
        <a:lstStyle/>
        <a:p>
          <a:r>
            <a:rPr lang="en-US" dirty="0" smtClean="0"/>
            <a:t>Unzip (Server)</a:t>
          </a:r>
          <a:endParaRPr lang="en-US" dirty="0"/>
        </a:p>
      </dgm:t>
    </dgm:pt>
    <dgm:pt modelId="{D322F5DA-F161-42CA-897C-DF3B01FD767E}" type="parTrans" cxnId="{F61AB6C4-1309-4B6A-A44A-B8CCDF052BED}">
      <dgm:prSet/>
      <dgm:spPr/>
      <dgm:t>
        <a:bodyPr/>
        <a:lstStyle/>
        <a:p>
          <a:endParaRPr lang="en-US"/>
        </a:p>
      </dgm:t>
    </dgm:pt>
    <dgm:pt modelId="{43808CE0-57EC-46E7-8DD2-ADA11C7B5E98}" type="sibTrans" cxnId="{F61AB6C4-1309-4B6A-A44A-B8CCDF052BED}">
      <dgm:prSet/>
      <dgm:spPr/>
      <dgm:t>
        <a:bodyPr/>
        <a:lstStyle/>
        <a:p>
          <a:endParaRPr lang="en-US"/>
        </a:p>
      </dgm:t>
    </dgm:pt>
    <dgm:pt modelId="{AEBC6E9A-12A7-448B-B096-C85E52F1E357}">
      <dgm:prSet phldrT="[Text]"/>
      <dgm:spPr/>
      <dgm:t>
        <a:bodyPr/>
        <a:lstStyle/>
        <a:p>
          <a:r>
            <a:rPr lang="en-US" dirty="0" smtClean="0"/>
            <a:t>Follow GUI Instructions</a:t>
          </a:r>
          <a:endParaRPr lang="en-US" dirty="0"/>
        </a:p>
      </dgm:t>
    </dgm:pt>
    <dgm:pt modelId="{32E6E54C-A86F-4BBC-9D96-3FEDCC6E5627}" type="parTrans" cxnId="{D030B758-1FDA-428A-A86E-3045CB3CFBF5}">
      <dgm:prSet/>
      <dgm:spPr/>
      <dgm:t>
        <a:bodyPr/>
        <a:lstStyle/>
        <a:p>
          <a:endParaRPr lang="en-US"/>
        </a:p>
      </dgm:t>
    </dgm:pt>
    <dgm:pt modelId="{93306861-FBAA-446E-9642-AE726C42BDD8}" type="sibTrans" cxnId="{D030B758-1FDA-428A-A86E-3045CB3CFBF5}">
      <dgm:prSet/>
      <dgm:spPr/>
      <dgm:t>
        <a:bodyPr/>
        <a:lstStyle/>
        <a:p>
          <a:endParaRPr lang="en-US"/>
        </a:p>
      </dgm:t>
    </dgm:pt>
    <dgm:pt modelId="{DFC5F0C3-1151-495C-8BED-DEBE4AE981B7}">
      <dgm:prSet phldrT="[Text]"/>
      <dgm:spPr/>
      <dgm:t>
        <a:bodyPr/>
        <a:lstStyle/>
        <a:p>
          <a:r>
            <a:rPr lang="en-US" dirty="0" smtClean="0"/>
            <a:t>Click ‘Finish’</a:t>
          </a:r>
          <a:endParaRPr lang="en-US" dirty="0"/>
        </a:p>
      </dgm:t>
    </dgm:pt>
    <dgm:pt modelId="{E928F88C-B463-4C02-8B02-80848BEFF686}" type="parTrans" cxnId="{F433002D-0EA4-46BF-A965-A967B7E55F36}">
      <dgm:prSet/>
      <dgm:spPr/>
      <dgm:t>
        <a:bodyPr/>
        <a:lstStyle/>
        <a:p>
          <a:endParaRPr lang="en-US"/>
        </a:p>
      </dgm:t>
    </dgm:pt>
    <dgm:pt modelId="{6044CFA6-1801-4791-9AE7-13B318C6C6BB}" type="sibTrans" cxnId="{F433002D-0EA4-46BF-A965-A967B7E55F36}">
      <dgm:prSet/>
      <dgm:spPr/>
      <dgm:t>
        <a:bodyPr/>
        <a:lstStyle/>
        <a:p>
          <a:endParaRPr lang="en-US"/>
        </a:p>
      </dgm:t>
    </dgm:pt>
    <dgm:pt modelId="{C5C0203E-4134-4011-A26E-1D76D283225D}">
      <dgm:prSet phldrT="[Text]"/>
      <dgm:spPr/>
      <dgm:t>
        <a:bodyPr/>
        <a:lstStyle/>
        <a:p>
          <a:r>
            <a:rPr lang="en-US" dirty="0" smtClean="0"/>
            <a:t>Verify Installation</a:t>
          </a:r>
          <a:endParaRPr lang="en-US" dirty="0"/>
        </a:p>
      </dgm:t>
    </dgm:pt>
    <dgm:pt modelId="{A37CE592-5E99-47EC-B6E1-3E50A172702D}" type="parTrans" cxnId="{E017E62B-C74A-4B0A-81E9-00D8A397305A}">
      <dgm:prSet/>
      <dgm:spPr/>
      <dgm:t>
        <a:bodyPr/>
        <a:lstStyle/>
        <a:p>
          <a:endParaRPr lang="en-US"/>
        </a:p>
      </dgm:t>
    </dgm:pt>
    <dgm:pt modelId="{CACAC8ED-7584-487F-9224-E181924897FA}" type="sibTrans" cxnId="{E017E62B-C74A-4B0A-81E9-00D8A397305A}">
      <dgm:prSet/>
      <dgm:spPr/>
      <dgm:t>
        <a:bodyPr/>
        <a:lstStyle/>
        <a:p>
          <a:endParaRPr lang="en-US"/>
        </a:p>
      </dgm:t>
    </dgm:pt>
    <dgm:pt modelId="{E56F50CE-3774-456C-8516-EBB648BDC370}" type="pres">
      <dgm:prSet presAssocID="{94846164-BC66-4E5A-8EBC-45CAAE308D0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07769A-710F-4D53-AC8A-51B6211CD83E}" type="pres">
      <dgm:prSet presAssocID="{12EEABA1-6755-4A0D-8A2D-021C4276A2F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0EF4DF-9752-4559-B7CB-922D35978081}" type="pres">
      <dgm:prSet presAssocID="{4B4C6C21-82D8-4F41-8BE3-443DE8086C29}" presName="sibTrans" presStyleLbl="sibTrans2D1" presStyleIdx="0" presStyleCnt="4"/>
      <dgm:spPr/>
      <dgm:t>
        <a:bodyPr/>
        <a:lstStyle/>
        <a:p>
          <a:endParaRPr lang="en-US"/>
        </a:p>
      </dgm:t>
    </dgm:pt>
    <dgm:pt modelId="{61153E6B-A46A-4A7B-AF91-31EC29EA500A}" type="pres">
      <dgm:prSet presAssocID="{4B4C6C21-82D8-4F41-8BE3-443DE8086C29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96D0711A-DC64-465F-BD21-A8BF99FED162}" type="pres">
      <dgm:prSet presAssocID="{642750FB-39AE-4237-A7CC-13448B51C6F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245A75-60F5-40C6-9B8C-1D1E7D1DE006}" type="pres">
      <dgm:prSet presAssocID="{43808CE0-57EC-46E7-8DD2-ADA11C7B5E98}" presName="sibTrans" presStyleLbl="sibTrans2D1" presStyleIdx="1" presStyleCnt="4"/>
      <dgm:spPr/>
      <dgm:t>
        <a:bodyPr/>
        <a:lstStyle/>
        <a:p>
          <a:endParaRPr lang="en-US"/>
        </a:p>
      </dgm:t>
    </dgm:pt>
    <dgm:pt modelId="{D2F8C3E4-A93A-48D0-9080-BD5C47F20BEA}" type="pres">
      <dgm:prSet presAssocID="{43808CE0-57EC-46E7-8DD2-ADA11C7B5E98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3B32DE4-30B0-4E95-9097-8BAF0315CCFF}" type="pres">
      <dgm:prSet presAssocID="{AEBC6E9A-12A7-448B-B096-C85E52F1E35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3D5C4B-5981-47DB-A084-CBC29770BFDD}" type="pres">
      <dgm:prSet presAssocID="{93306861-FBAA-446E-9642-AE726C42BDD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2F565D0-2B76-405D-B759-E8967C1FFF59}" type="pres">
      <dgm:prSet presAssocID="{93306861-FBAA-446E-9642-AE726C42BDD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83AC72BF-79AD-43B8-8081-8E5E3AA3AE17}" type="pres">
      <dgm:prSet presAssocID="{DFC5F0C3-1151-495C-8BED-DEBE4AE981B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115369-598F-4AE5-898F-F11C4D90D793}" type="pres">
      <dgm:prSet presAssocID="{6044CFA6-1801-4791-9AE7-13B318C6C6BB}" presName="sibTrans" presStyleLbl="sibTrans2D1" presStyleIdx="3" presStyleCnt="4"/>
      <dgm:spPr/>
      <dgm:t>
        <a:bodyPr/>
        <a:lstStyle/>
        <a:p>
          <a:endParaRPr lang="en-US"/>
        </a:p>
      </dgm:t>
    </dgm:pt>
    <dgm:pt modelId="{C6832A18-EE2D-4ADA-AA7F-26ECFE6C3830}" type="pres">
      <dgm:prSet presAssocID="{6044CFA6-1801-4791-9AE7-13B318C6C6BB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D69D49CF-85E6-4A32-83D9-72A0C9D3B510}" type="pres">
      <dgm:prSet presAssocID="{C5C0203E-4134-4011-A26E-1D76D283225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B5539E-F178-49B4-877B-8A1FD392063B}" type="presOf" srcId="{4B4C6C21-82D8-4F41-8BE3-443DE8086C29}" destId="{61153E6B-A46A-4A7B-AF91-31EC29EA500A}" srcOrd="1" destOrd="0" presId="urn:microsoft.com/office/officeart/2005/8/layout/process5"/>
    <dgm:cxn modelId="{D030B758-1FDA-428A-A86E-3045CB3CFBF5}" srcId="{94846164-BC66-4E5A-8EBC-45CAAE308D09}" destId="{AEBC6E9A-12A7-448B-B096-C85E52F1E357}" srcOrd="2" destOrd="0" parTransId="{32E6E54C-A86F-4BBC-9D96-3FEDCC6E5627}" sibTransId="{93306861-FBAA-446E-9642-AE726C42BDD8}"/>
    <dgm:cxn modelId="{8B772569-D441-40D4-88B9-55710CF5785F}" type="presOf" srcId="{93306861-FBAA-446E-9642-AE726C42BDD8}" destId="{F13D5C4B-5981-47DB-A084-CBC29770BFDD}" srcOrd="0" destOrd="0" presId="urn:microsoft.com/office/officeart/2005/8/layout/process5"/>
    <dgm:cxn modelId="{B3CDF609-EC62-4E59-B96C-E9142CCC6DFB}" type="presOf" srcId="{AEBC6E9A-12A7-448B-B096-C85E52F1E357}" destId="{D3B32DE4-30B0-4E95-9097-8BAF0315CCFF}" srcOrd="0" destOrd="0" presId="urn:microsoft.com/office/officeart/2005/8/layout/process5"/>
    <dgm:cxn modelId="{61FDF86E-3CF7-41AC-8275-E52E041F716D}" type="presOf" srcId="{C5C0203E-4134-4011-A26E-1D76D283225D}" destId="{D69D49CF-85E6-4A32-83D9-72A0C9D3B510}" srcOrd="0" destOrd="0" presId="urn:microsoft.com/office/officeart/2005/8/layout/process5"/>
    <dgm:cxn modelId="{D11E0372-CEFB-44C8-8E5A-9B6AB82B55EB}" type="presOf" srcId="{94846164-BC66-4E5A-8EBC-45CAAE308D09}" destId="{E56F50CE-3774-456C-8516-EBB648BDC370}" srcOrd="0" destOrd="0" presId="urn:microsoft.com/office/officeart/2005/8/layout/process5"/>
    <dgm:cxn modelId="{D5C192ED-E679-45DC-8B05-57693D9C65A9}" type="presOf" srcId="{4B4C6C21-82D8-4F41-8BE3-443DE8086C29}" destId="{3B0EF4DF-9752-4559-B7CB-922D35978081}" srcOrd="0" destOrd="0" presId="urn:microsoft.com/office/officeart/2005/8/layout/process5"/>
    <dgm:cxn modelId="{71D08ADA-DACA-41BC-B48A-98C8E913BADB}" type="presOf" srcId="{6044CFA6-1801-4791-9AE7-13B318C6C6BB}" destId="{C6832A18-EE2D-4ADA-AA7F-26ECFE6C3830}" srcOrd="1" destOrd="0" presId="urn:microsoft.com/office/officeart/2005/8/layout/process5"/>
    <dgm:cxn modelId="{EE06837B-E6DC-498A-8045-AAB399928864}" type="presOf" srcId="{642750FB-39AE-4237-A7CC-13448B51C6F6}" destId="{96D0711A-DC64-465F-BD21-A8BF99FED162}" srcOrd="0" destOrd="0" presId="urn:microsoft.com/office/officeart/2005/8/layout/process5"/>
    <dgm:cxn modelId="{6E4CD2CC-EB88-461F-A500-B39A62C32A32}" type="presOf" srcId="{12EEABA1-6755-4A0D-8A2D-021C4276A2F1}" destId="{B207769A-710F-4D53-AC8A-51B6211CD83E}" srcOrd="0" destOrd="0" presId="urn:microsoft.com/office/officeart/2005/8/layout/process5"/>
    <dgm:cxn modelId="{F61AB6C4-1309-4B6A-A44A-B8CCDF052BED}" srcId="{94846164-BC66-4E5A-8EBC-45CAAE308D09}" destId="{642750FB-39AE-4237-A7CC-13448B51C6F6}" srcOrd="1" destOrd="0" parTransId="{D322F5DA-F161-42CA-897C-DF3B01FD767E}" sibTransId="{43808CE0-57EC-46E7-8DD2-ADA11C7B5E98}"/>
    <dgm:cxn modelId="{827399FB-AF84-4366-A0B5-6F4036951414}" srcId="{94846164-BC66-4E5A-8EBC-45CAAE308D09}" destId="{12EEABA1-6755-4A0D-8A2D-021C4276A2F1}" srcOrd="0" destOrd="0" parTransId="{35BD87CA-E2AA-4B20-B0BB-D675B0ABC41A}" sibTransId="{4B4C6C21-82D8-4F41-8BE3-443DE8086C29}"/>
    <dgm:cxn modelId="{E017E62B-C74A-4B0A-81E9-00D8A397305A}" srcId="{94846164-BC66-4E5A-8EBC-45CAAE308D09}" destId="{C5C0203E-4134-4011-A26E-1D76D283225D}" srcOrd="4" destOrd="0" parTransId="{A37CE592-5E99-47EC-B6E1-3E50A172702D}" sibTransId="{CACAC8ED-7584-487F-9224-E181924897FA}"/>
    <dgm:cxn modelId="{F433002D-0EA4-46BF-A965-A967B7E55F36}" srcId="{94846164-BC66-4E5A-8EBC-45CAAE308D09}" destId="{DFC5F0C3-1151-495C-8BED-DEBE4AE981B7}" srcOrd="3" destOrd="0" parTransId="{E928F88C-B463-4C02-8B02-80848BEFF686}" sibTransId="{6044CFA6-1801-4791-9AE7-13B318C6C6BB}"/>
    <dgm:cxn modelId="{8C22B953-8FA2-403D-8D36-67F68DE0AC9C}" type="presOf" srcId="{6044CFA6-1801-4791-9AE7-13B318C6C6BB}" destId="{F6115369-598F-4AE5-898F-F11C4D90D793}" srcOrd="0" destOrd="0" presId="urn:microsoft.com/office/officeart/2005/8/layout/process5"/>
    <dgm:cxn modelId="{EEE6C056-AD97-4ACD-B835-5600C181B59F}" type="presOf" srcId="{93306861-FBAA-446E-9642-AE726C42BDD8}" destId="{32F565D0-2B76-405D-B759-E8967C1FFF59}" srcOrd="1" destOrd="0" presId="urn:microsoft.com/office/officeart/2005/8/layout/process5"/>
    <dgm:cxn modelId="{6159D97C-0A6C-4B1B-A09E-3744371BA83D}" type="presOf" srcId="{43808CE0-57EC-46E7-8DD2-ADA11C7B5E98}" destId="{4C245A75-60F5-40C6-9B8C-1D1E7D1DE006}" srcOrd="0" destOrd="0" presId="urn:microsoft.com/office/officeart/2005/8/layout/process5"/>
    <dgm:cxn modelId="{956C449A-EDB6-450C-944C-EFDC1ACC9CA8}" type="presOf" srcId="{DFC5F0C3-1151-495C-8BED-DEBE4AE981B7}" destId="{83AC72BF-79AD-43B8-8081-8E5E3AA3AE17}" srcOrd="0" destOrd="0" presId="urn:microsoft.com/office/officeart/2005/8/layout/process5"/>
    <dgm:cxn modelId="{236CAA3B-A67A-41C9-8967-AA141487D8BC}" type="presOf" srcId="{43808CE0-57EC-46E7-8DD2-ADA11C7B5E98}" destId="{D2F8C3E4-A93A-48D0-9080-BD5C47F20BEA}" srcOrd="1" destOrd="0" presId="urn:microsoft.com/office/officeart/2005/8/layout/process5"/>
    <dgm:cxn modelId="{2E469E98-632D-49A3-926C-29596A99E889}" type="presParOf" srcId="{E56F50CE-3774-456C-8516-EBB648BDC370}" destId="{B207769A-710F-4D53-AC8A-51B6211CD83E}" srcOrd="0" destOrd="0" presId="urn:microsoft.com/office/officeart/2005/8/layout/process5"/>
    <dgm:cxn modelId="{658DA582-4150-485B-9AD8-DF1B2EEE6348}" type="presParOf" srcId="{E56F50CE-3774-456C-8516-EBB648BDC370}" destId="{3B0EF4DF-9752-4559-B7CB-922D35978081}" srcOrd="1" destOrd="0" presId="urn:microsoft.com/office/officeart/2005/8/layout/process5"/>
    <dgm:cxn modelId="{CA9C1F65-198D-4AA9-9E63-63E782CE486F}" type="presParOf" srcId="{3B0EF4DF-9752-4559-B7CB-922D35978081}" destId="{61153E6B-A46A-4A7B-AF91-31EC29EA500A}" srcOrd="0" destOrd="0" presId="urn:microsoft.com/office/officeart/2005/8/layout/process5"/>
    <dgm:cxn modelId="{768971F9-A667-4202-8312-4C5943579A76}" type="presParOf" srcId="{E56F50CE-3774-456C-8516-EBB648BDC370}" destId="{96D0711A-DC64-465F-BD21-A8BF99FED162}" srcOrd="2" destOrd="0" presId="urn:microsoft.com/office/officeart/2005/8/layout/process5"/>
    <dgm:cxn modelId="{AEE9CEFC-1F67-419A-9E7A-8CEF0A2A5F6C}" type="presParOf" srcId="{E56F50CE-3774-456C-8516-EBB648BDC370}" destId="{4C245A75-60F5-40C6-9B8C-1D1E7D1DE006}" srcOrd="3" destOrd="0" presId="urn:microsoft.com/office/officeart/2005/8/layout/process5"/>
    <dgm:cxn modelId="{E02FAC4F-BDBA-4F21-97C0-D4A66E941007}" type="presParOf" srcId="{4C245A75-60F5-40C6-9B8C-1D1E7D1DE006}" destId="{D2F8C3E4-A93A-48D0-9080-BD5C47F20BEA}" srcOrd="0" destOrd="0" presId="urn:microsoft.com/office/officeart/2005/8/layout/process5"/>
    <dgm:cxn modelId="{3DF3EFCE-5345-44E6-A105-6E756F649F77}" type="presParOf" srcId="{E56F50CE-3774-456C-8516-EBB648BDC370}" destId="{D3B32DE4-30B0-4E95-9097-8BAF0315CCFF}" srcOrd="4" destOrd="0" presId="urn:microsoft.com/office/officeart/2005/8/layout/process5"/>
    <dgm:cxn modelId="{AC0957E2-DAE3-46D2-BBFC-1F580CBB2016}" type="presParOf" srcId="{E56F50CE-3774-456C-8516-EBB648BDC370}" destId="{F13D5C4B-5981-47DB-A084-CBC29770BFDD}" srcOrd="5" destOrd="0" presId="urn:microsoft.com/office/officeart/2005/8/layout/process5"/>
    <dgm:cxn modelId="{E182FA2C-661F-4F05-9AE1-A27969A90C61}" type="presParOf" srcId="{F13D5C4B-5981-47DB-A084-CBC29770BFDD}" destId="{32F565D0-2B76-405D-B759-E8967C1FFF59}" srcOrd="0" destOrd="0" presId="urn:microsoft.com/office/officeart/2005/8/layout/process5"/>
    <dgm:cxn modelId="{8457347D-6D85-40D5-8846-21CC93DEB0CF}" type="presParOf" srcId="{E56F50CE-3774-456C-8516-EBB648BDC370}" destId="{83AC72BF-79AD-43B8-8081-8E5E3AA3AE17}" srcOrd="6" destOrd="0" presId="urn:microsoft.com/office/officeart/2005/8/layout/process5"/>
    <dgm:cxn modelId="{426B7786-833B-402A-B230-0ACF6B0DADA3}" type="presParOf" srcId="{E56F50CE-3774-456C-8516-EBB648BDC370}" destId="{F6115369-598F-4AE5-898F-F11C4D90D793}" srcOrd="7" destOrd="0" presId="urn:microsoft.com/office/officeart/2005/8/layout/process5"/>
    <dgm:cxn modelId="{0F702664-9DC5-48D0-A24A-DB709357B799}" type="presParOf" srcId="{F6115369-598F-4AE5-898F-F11C4D90D793}" destId="{C6832A18-EE2D-4ADA-AA7F-26ECFE6C3830}" srcOrd="0" destOrd="0" presId="urn:microsoft.com/office/officeart/2005/8/layout/process5"/>
    <dgm:cxn modelId="{8FE77E16-F92C-4885-B27E-B471A98FB462}" type="presParOf" srcId="{E56F50CE-3774-456C-8516-EBB648BDC370}" destId="{D69D49CF-85E6-4A32-83D9-72A0C9D3B510}" srcOrd="8" destOrd="0" presId="urn:microsoft.com/office/officeart/2005/8/layout/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846164-BC66-4E5A-8EBC-45CAAE308D09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EEABA1-6755-4A0D-8A2D-021C4276A2F1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Download (Server)</a:t>
          </a:r>
          <a:endParaRPr lang="en-US" dirty="0"/>
        </a:p>
      </dgm:t>
    </dgm:pt>
    <dgm:pt modelId="{35BD87CA-E2AA-4B20-B0BB-D675B0ABC41A}" type="parTrans" cxnId="{827399FB-AF84-4366-A0B5-6F4036951414}">
      <dgm:prSet/>
      <dgm:spPr/>
      <dgm:t>
        <a:bodyPr/>
        <a:lstStyle/>
        <a:p>
          <a:endParaRPr lang="en-US"/>
        </a:p>
      </dgm:t>
    </dgm:pt>
    <dgm:pt modelId="{4B4C6C21-82D8-4F41-8BE3-443DE8086C29}" type="sibTrans" cxnId="{827399FB-AF84-4366-A0B5-6F4036951414}">
      <dgm:prSet/>
      <dgm:spPr/>
      <dgm:t>
        <a:bodyPr/>
        <a:lstStyle/>
        <a:p>
          <a:endParaRPr lang="en-US"/>
        </a:p>
      </dgm:t>
    </dgm:pt>
    <dgm:pt modelId="{642750FB-39AE-4237-A7CC-13448B51C6F6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Unzip (Server)</a:t>
          </a:r>
          <a:endParaRPr lang="en-US" dirty="0"/>
        </a:p>
      </dgm:t>
    </dgm:pt>
    <dgm:pt modelId="{D322F5DA-F161-42CA-897C-DF3B01FD767E}" type="parTrans" cxnId="{F61AB6C4-1309-4B6A-A44A-B8CCDF052BED}">
      <dgm:prSet/>
      <dgm:spPr/>
      <dgm:t>
        <a:bodyPr/>
        <a:lstStyle/>
        <a:p>
          <a:endParaRPr lang="en-US"/>
        </a:p>
      </dgm:t>
    </dgm:pt>
    <dgm:pt modelId="{43808CE0-57EC-46E7-8DD2-ADA11C7B5E98}" type="sibTrans" cxnId="{F61AB6C4-1309-4B6A-A44A-B8CCDF052BED}">
      <dgm:prSet/>
      <dgm:spPr/>
      <dgm:t>
        <a:bodyPr/>
        <a:lstStyle/>
        <a:p>
          <a:endParaRPr lang="en-US"/>
        </a:p>
      </dgm:t>
    </dgm:pt>
    <dgm:pt modelId="{AEBC6E9A-12A7-448B-B096-C85E52F1E357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Follow GUI Instructions</a:t>
          </a:r>
          <a:endParaRPr lang="en-US" dirty="0"/>
        </a:p>
      </dgm:t>
    </dgm:pt>
    <dgm:pt modelId="{32E6E54C-A86F-4BBC-9D96-3FEDCC6E5627}" type="parTrans" cxnId="{D030B758-1FDA-428A-A86E-3045CB3CFBF5}">
      <dgm:prSet/>
      <dgm:spPr/>
      <dgm:t>
        <a:bodyPr/>
        <a:lstStyle/>
        <a:p>
          <a:endParaRPr lang="en-US"/>
        </a:p>
      </dgm:t>
    </dgm:pt>
    <dgm:pt modelId="{93306861-FBAA-446E-9642-AE726C42BDD8}" type="sibTrans" cxnId="{D030B758-1FDA-428A-A86E-3045CB3CFBF5}">
      <dgm:prSet/>
      <dgm:spPr/>
      <dgm:t>
        <a:bodyPr/>
        <a:lstStyle/>
        <a:p>
          <a:endParaRPr lang="en-US"/>
        </a:p>
      </dgm:t>
    </dgm:pt>
    <dgm:pt modelId="{DFC5F0C3-1151-495C-8BED-DEBE4AE981B7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Click ‘Finish’</a:t>
          </a:r>
          <a:endParaRPr lang="en-US" dirty="0"/>
        </a:p>
      </dgm:t>
    </dgm:pt>
    <dgm:pt modelId="{E928F88C-B463-4C02-8B02-80848BEFF686}" type="parTrans" cxnId="{F433002D-0EA4-46BF-A965-A967B7E55F36}">
      <dgm:prSet/>
      <dgm:spPr/>
      <dgm:t>
        <a:bodyPr/>
        <a:lstStyle/>
        <a:p>
          <a:endParaRPr lang="en-US"/>
        </a:p>
      </dgm:t>
    </dgm:pt>
    <dgm:pt modelId="{6044CFA6-1801-4791-9AE7-13B318C6C6BB}" type="sibTrans" cxnId="{F433002D-0EA4-46BF-A965-A967B7E55F36}">
      <dgm:prSet/>
      <dgm:spPr/>
      <dgm:t>
        <a:bodyPr/>
        <a:lstStyle/>
        <a:p>
          <a:endParaRPr lang="en-US"/>
        </a:p>
      </dgm:t>
    </dgm:pt>
    <dgm:pt modelId="{C5C0203E-4134-4011-A26E-1D76D283225D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Verify Installation</a:t>
          </a:r>
          <a:endParaRPr lang="en-US" dirty="0"/>
        </a:p>
      </dgm:t>
    </dgm:pt>
    <dgm:pt modelId="{A37CE592-5E99-47EC-B6E1-3E50A172702D}" type="parTrans" cxnId="{E017E62B-C74A-4B0A-81E9-00D8A397305A}">
      <dgm:prSet/>
      <dgm:spPr/>
      <dgm:t>
        <a:bodyPr/>
        <a:lstStyle/>
        <a:p>
          <a:endParaRPr lang="en-US"/>
        </a:p>
      </dgm:t>
    </dgm:pt>
    <dgm:pt modelId="{CACAC8ED-7584-487F-9224-E181924897FA}" type="sibTrans" cxnId="{E017E62B-C74A-4B0A-81E9-00D8A397305A}">
      <dgm:prSet/>
      <dgm:spPr/>
      <dgm:t>
        <a:bodyPr/>
        <a:lstStyle/>
        <a:p>
          <a:endParaRPr lang="en-US"/>
        </a:p>
      </dgm:t>
    </dgm:pt>
    <dgm:pt modelId="{F156545B-362B-444F-AB9D-3FDEF28B15AF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Start Embedded Web Server</a:t>
          </a:r>
          <a:endParaRPr lang="en-US" dirty="0"/>
        </a:p>
      </dgm:t>
    </dgm:pt>
    <dgm:pt modelId="{3F76B6FC-B0A5-4A94-9EC6-47DF5C6A02B5}" type="parTrans" cxnId="{83271D01-57F5-40AD-A01E-197FD44266A5}">
      <dgm:prSet/>
      <dgm:spPr/>
      <dgm:t>
        <a:bodyPr/>
        <a:lstStyle/>
        <a:p>
          <a:endParaRPr lang="en-US"/>
        </a:p>
      </dgm:t>
    </dgm:pt>
    <dgm:pt modelId="{BBE61D34-FEC9-45FB-B041-6EAD9628A898}" type="sibTrans" cxnId="{83271D01-57F5-40AD-A01E-197FD44266A5}">
      <dgm:prSet/>
      <dgm:spPr/>
      <dgm:t>
        <a:bodyPr/>
        <a:lstStyle/>
        <a:p>
          <a:endParaRPr lang="en-US"/>
        </a:p>
      </dgm:t>
    </dgm:pt>
    <dgm:pt modelId="{EBA2A29D-7589-4093-BBD1-5623B120D92E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Access Web GUI (Client)</a:t>
          </a:r>
          <a:endParaRPr lang="en-US" dirty="0"/>
        </a:p>
      </dgm:t>
    </dgm:pt>
    <dgm:pt modelId="{3DBF12F3-E08E-4C1C-AF19-A1E5B05F9D52}" type="parTrans" cxnId="{7DC6CD0D-C6F1-481F-A08D-67209E92DADE}">
      <dgm:prSet/>
      <dgm:spPr/>
      <dgm:t>
        <a:bodyPr/>
        <a:lstStyle/>
        <a:p>
          <a:endParaRPr lang="en-US"/>
        </a:p>
      </dgm:t>
    </dgm:pt>
    <dgm:pt modelId="{30EAAF76-6EBA-4D2F-ACD2-2EBB4D4C79FD}" type="sibTrans" cxnId="{7DC6CD0D-C6F1-481F-A08D-67209E92DADE}">
      <dgm:prSet/>
      <dgm:spPr/>
      <dgm:t>
        <a:bodyPr/>
        <a:lstStyle/>
        <a:p>
          <a:endParaRPr lang="en-US"/>
        </a:p>
      </dgm:t>
    </dgm:pt>
    <dgm:pt modelId="{E56F50CE-3774-456C-8516-EBB648BDC370}" type="pres">
      <dgm:prSet presAssocID="{94846164-BC66-4E5A-8EBC-45CAAE308D0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07769A-710F-4D53-AC8A-51B6211CD83E}" type="pres">
      <dgm:prSet presAssocID="{12EEABA1-6755-4A0D-8A2D-021C4276A2F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0EF4DF-9752-4559-B7CB-922D35978081}" type="pres">
      <dgm:prSet presAssocID="{4B4C6C21-82D8-4F41-8BE3-443DE8086C29}" presName="sibTrans" presStyleLbl="sibTrans2D1" presStyleIdx="0" presStyleCnt="6"/>
      <dgm:spPr/>
      <dgm:t>
        <a:bodyPr/>
        <a:lstStyle/>
        <a:p>
          <a:endParaRPr lang="en-US"/>
        </a:p>
      </dgm:t>
    </dgm:pt>
    <dgm:pt modelId="{61153E6B-A46A-4A7B-AF91-31EC29EA500A}" type="pres">
      <dgm:prSet presAssocID="{4B4C6C21-82D8-4F41-8BE3-443DE8086C29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96D0711A-DC64-465F-BD21-A8BF99FED162}" type="pres">
      <dgm:prSet presAssocID="{642750FB-39AE-4237-A7CC-13448B51C6F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245A75-60F5-40C6-9B8C-1D1E7D1DE006}" type="pres">
      <dgm:prSet presAssocID="{43808CE0-57EC-46E7-8DD2-ADA11C7B5E98}" presName="sibTrans" presStyleLbl="sibTrans2D1" presStyleIdx="1" presStyleCnt="6"/>
      <dgm:spPr/>
      <dgm:t>
        <a:bodyPr/>
        <a:lstStyle/>
        <a:p>
          <a:endParaRPr lang="en-US"/>
        </a:p>
      </dgm:t>
    </dgm:pt>
    <dgm:pt modelId="{D2F8C3E4-A93A-48D0-9080-BD5C47F20BEA}" type="pres">
      <dgm:prSet presAssocID="{43808CE0-57EC-46E7-8DD2-ADA11C7B5E98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DCAF189A-19D1-4103-A636-AD19C59921A7}" type="pres">
      <dgm:prSet presAssocID="{F156545B-362B-444F-AB9D-3FDEF28B15A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B3BA98-1C4E-4C00-971C-5F4BB5B0DF32}" type="pres">
      <dgm:prSet presAssocID="{BBE61D34-FEC9-45FB-B041-6EAD9628A898}" presName="sibTrans" presStyleLbl="sibTrans2D1" presStyleIdx="2" presStyleCnt="6"/>
      <dgm:spPr/>
      <dgm:t>
        <a:bodyPr/>
        <a:lstStyle/>
        <a:p>
          <a:endParaRPr lang="en-US"/>
        </a:p>
      </dgm:t>
    </dgm:pt>
    <dgm:pt modelId="{44D9F376-2073-4DC6-BF54-8A0A258A8CAA}" type="pres">
      <dgm:prSet presAssocID="{BBE61D34-FEC9-45FB-B041-6EAD9628A898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048BF13B-8459-4F26-8E06-D687B49CB5F8}" type="pres">
      <dgm:prSet presAssocID="{EBA2A29D-7589-4093-BBD1-5623B120D92E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A708A-A6C0-454C-9528-B84885DD9377}" type="pres">
      <dgm:prSet presAssocID="{30EAAF76-6EBA-4D2F-ACD2-2EBB4D4C79FD}" presName="sibTrans" presStyleLbl="sibTrans2D1" presStyleIdx="3" presStyleCnt="6"/>
      <dgm:spPr/>
      <dgm:t>
        <a:bodyPr/>
        <a:lstStyle/>
        <a:p>
          <a:endParaRPr lang="en-US"/>
        </a:p>
      </dgm:t>
    </dgm:pt>
    <dgm:pt modelId="{898FD739-09C0-4049-8052-8F18B7CA287F}" type="pres">
      <dgm:prSet presAssocID="{30EAAF76-6EBA-4D2F-ACD2-2EBB4D4C79FD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D3B32DE4-30B0-4E95-9097-8BAF0315CCFF}" type="pres">
      <dgm:prSet presAssocID="{AEBC6E9A-12A7-448B-B096-C85E52F1E35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3D5C4B-5981-47DB-A084-CBC29770BFDD}" type="pres">
      <dgm:prSet presAssocID="{93306861-FBAA-446E-9642-AE726C42BDD8}" presName="sibTrans" presStyleLbl="sibTrans2D1" presStyleIdx="4" presStyleCnt="6"/>
      <dgm:spPr/>
      <dgm:t>
        <a:bodyPr/>
        <a:lstStyle/>
        <a:p>
          <a:endParaRPr lang="en-US"/>
        </a:p>
      </dgm:t>
    </dgm:pt>
    <dgm:pt modelId="{32F565D0-2B76-405D-B759-E8967C1FFF59}" type="pres">
      <dgm:prSet presAssocID="{93306861-FBAA-446E-9642-AE726C42BDD8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83AC72BF-79AD-43B8-8081-8E5E3AA3AE17}" type="pres">
      <dgm:prSet presAssocID="{DFC5F0C3-1151-495C-8BED-DEBE4AE981B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115369-598F-4AE5-898F-F11C4D90D793}" type="pres">
      <dgm:prSet presAssocID="{6044CFA6-1801-4791-9AE7-13B318C6C6BB}" presName="sibTrans" presStyleLbl="sibTrans2D1" presStyleIdx="5" presStyleCnt="6"/>
      <dgm:spPr/>
      <dgm:t>
        <a:bodyPr/>
        <a:lstStyle/>
        <a:p>
          <a:endParaRPr lang="en-US"/>
        </a:p>
      </dgm:t>
    </dgm:pt>
    <dgm:pt modelId="{C6832A18-EE2D-4ADA-AA7F-26ECFE6C3830}" type="pres">
      <dgm:prSet presAssocID="{6044CFA6-1801-4791-9AE7-13B318C6C6BB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D69D49CF-85E6-4A32-83D9-72A0C9D3B510}" type="pres">
      <dgm:prSet presAssocID="{C5C0203E-4134-4011-A26E-1D76D283225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8A89AF-DAD0-418F-981B-8706617F3332}" type="presOf" srcId="{F156545B-362B-444F-AB9D-3FDEF28B15AF}" destId="{DCAF189A-19D1-4103-A636-AD19C59921A7}" srcOrd="0" destOrd="0" presId="urn:microsoft.com/office/officeart/2005/8/layout/process5"/>
    <dgm:cxn modelId="{D030B758-1FDA-428A-A86E-3045CB3CFBF5}" srcId="{94846164-BC66-4E5A-8EBC-45CAAE308D09}" destId="{AEBC6E9A-12A7-448B-B096-C85E52F1E357}" srcOrd="4" destOrd="0" parTransId="{32E6E54C-A86F-4BBC-9D96-3FEDCC6E5627}" sibTransId="{93306861-FBAA-446E-9642-AE726C42BDD8}"/>
    <dgm:cxn modelId="{7DC6CD0D-C6F1-481F-A08D-67209E92DADE}" srcId="{94846164-BC66-4E5A-8EBC-45CAAE308D09}" destId="{EBA2A29D-7589-4093-BBD1-5623B120D92E}" srcOrd="3" destOrd="0" parTransId="{3DBF12F3-E08E-4C1C-AF19-A1E5B05F9D52}" sibTransId="{30EAAF76-6EBA-4D2F-ACD2-2EBB4D4C79FD}"/>
    <dgm:cxn modelId="{2F984107-B9BF-4FBE-A26E-B0FDC7297D9F}" type="presOf" srcId="{642750FB-39AE-4237-A7CC-13448B51C6F6}" destId="{96D0711A-DC64-465F-BD21-A8BF99FED162}" srcOrd="0" destOrd="0" presId="urn:microsoft.com/office/officeart/2005/8/layout/process5"/>
    <dgm:cxn modelId="{6703A3C8-1DCB-4D3C-9937-FFB8E8913F08}" type="presOf" srcId="{AEBC6E9A-12A7-448B-B096-C85E52F1E357}" destId="{D3B32DE4-30B0-4E95-9097-8BAF0315CCFF}" srcOrd="0" destOrd="0" presId="urn:microsoft.com/office/officeart/2005/8/layout/process5"/>
    <dgm:cxn modelId="{DD8A99A4-77D0-4C60-8786-9B6180A1731B}" type="presOf" srcId="{C5C0203E-4134-4011-A26E-1D76D283225D}" destId="{D69D49CF-85E6-4A32-83D9-72A0C9D3B510}" srcOrd="0" destOrd="0" presId="urn:microsoft.com/office/officeart/2005/8/layout/process5"/>
    <dgm:cxn modelId="{A28DC314-D20E-4276-919D-75A553AB5A5D}" type="presOf" srcId="{43808CE0-57EC-46E7-8DD2-ADA11C7B5E98}" destId="{4C245A75-60F5-40C6-9B8C-1D1E7D1DE006}" srcOrd="0" destOrd="0" presId="urn:microsoft.com/office/officeart/2005/8/layout/process5"/>
    <dgm:cxn modelId="{5A0AA7F5-A775-4AE9-9886-BB2CFFB081AA}" type="presOf" srcId="{12EEABA1-6755-4A0D-8A2D-021C4276A2F1}" destId="{B207769A-710F-4D53-AC8A-51B6211CD83E}" srcOrd="0" destOrd="0" presId="urn:microsoft.com/office/officeart/2005/8/layout/process5"/>
    <dgm:cxn modelId="{F77ECE0B-8685-4571-B20F-3D2451BF7851}" type="presOf" srcId="{30EAAF76-6EBA-4D2F-ACD2-2EBB4D4C79FD}" destId="{898FD739-09C0-4049-8052-8F18B7CA287F}" srcOrd="1" destOrd="0" presId="urn:microsoft.com/office/officeart/2005/8/layout/process5"/>
    <dgm:cxn modelId="{8034ABEB-AB6D-4F38-ABE4-54146846B1CD}" type="presOf" srcId="{DFC5F0C3-1151-495C-8BED-DEBE4AE981B7}" destId="{83AC72BF-79AD-43B8-8081-8E5E3AA3AE17}" srcOrd="0" destOrd="0" presId="urn:microsoft.com/office/officeart/2005/8/layout/process5"/>
    <dgm:cxn modelId="{1C5B293A-60DB-42EF-828E-36FAA6CBD111}" type="presOf" srcId="{4B4C6C21-82D8-4F41-8BE3-443DE8086C29}" destId="{3B0EF4DF-9752-4559-B7CB-922D35978081}" srcOrd="0" destOrd="0" presId="urn:microsoft.com/office/officeart/2005/8/layout/process5"/>
    <dgm:cxn modelId="{78987DD8-E4F0-4D37-B400-893553689194}" type="presOf" srcId="{43808CE0-57EC-46E7-8DD2-ADA11C7B5E98}" destId="{D2F8C3E4-A93A-48D0-9080-BD5C47F20BEA}" srcOrd="1" destOrd="0" presId="urn:microsoft.com/office/officeart/2005/8/layout/process5"/>
    <dgm:cxn modelId="{83271D01-57F5-40AD-A01E-197FD44266A5}" srcId="{94846164-BC66-4E5A-8EBC-45CAAE308D09}" destId="{F156545B-362B-444F-AB9D-3FDEF28B15AF}" srcOrd="2" destOrd="0" parTransId="{3F76B6FC-B0A5-4A94-9EC6-47DF5C6A02B5}" sibTransId="{BBE61D34-FEC9-45FB-B041-6EAD9628A898}"/>
    <dgm:cxn modelId="{BE276C72-EDDE-4003-8136-6DD4A7BD5A37}" type="presOf" srcId="{BBE61D34-FEC9-45FB-B041-6EAD9628A898}" destId="{89B3BA98-1C4E-4C00-971C-5F4BB5B0DF32}" srcOrd="0" destOrd="0" presId="urn:microsoft.com/office/officeart/2005/8/layout/process5"/>
    <dgm:cxn modelId="{B7A15597-2173-433B-9784-8846D3A9C5CC}" type="presOf" srcId="{93306861-FBAA-446E-9642-AE726C42BDD8}" destId="{32F565D0-2B76-405D-B759-E8967C1FFF59}" srcOrd="1" destOrd="0" presId="urn:microsoft.com/office/officeart/2005/8/layout/process5"/>
    <dgm:cxn modelId="{44C1BC8E-B963-4CF7-923A-00F19D8C1DFD}" type="presOf" srcId="{93306861-FBAA-446E-9642-AE726C42BDD8}" destId="{F13D5C4B-5981-47DB-A084-CBC29770BFDD}" srcOrd="0" destOrd="0" presId="urn:microsoft.com/office/officeart/2005/8/layout/process5"/>
    <dgm:cxn modelId="{F61AB6C4-1309-4B6A-A44A-B8CCDF052BED}" srcId="{94846164-BC66-4E5A-8EBC-45CAAE308D09}" destId="{642750FB-39AE-4237-A7CC-13448B51C6F6}" srcOrd="1" destOrd="0" parTransId="{D322F5DA-F161-42CA-897C-DF3B01FD767E}" sibTransId="{43808CE0-57EC-46E7-8DD2-ADA11C7B5E98}"/>
    <dgm:cxn modelId="{108B9DD0-8FA4-4867-9BF7-CEFF656D3DBB}" type="presOf" srcId="{6044CFA6-1801-4791-9AE7-13B318C6C6BB}" destId="{F6115369-598F-4AE5-898F-F11C4D90D793}" srcOrd="0" destOrd="0" presId="urn:microsoft.com/office/officeart/2005/8/layout/process5"/>
    <dgm:cxn modelId="{827399FB-AF84-4366-A0B5-6F4036951414}" srcId="{94846164-BC66-4E5A-8EBC-45CAAE308D09}" destId="{12EEABA1-6755-4A0D-8A2D-021C4276A2F1}" srcOrd="0" destOrd="0" parTransId="{35BD87CA-E2AA-4B20-B0BB-D675B0ABC41A}" sibTransId="{4B4C6C21-82D8-4F41-8BE3-443DE8086C29}"/>
    <dgm:cxn modelId="{E017E62B-C74A-4B0A-81E9-00D8A397305A}" srcId="{94846164-BC66-4E5A-8EBC-45CAAE308D09}" destId="{C5C0203E-4134-4011-A26E-1D76D283225D}" srcOrd="6" destOrd="0" parTransId="{A37CE592-5E99-47EC-B6E1-3E50A172702D}" sibTransId="{CACAC8ED-7584-487F-9224-E181924897FA}"/>
    <dgm:cxn modelId="{CC52BC5B-FD84-4CC3-ACD1-D70EA64F1899}" type="presOf" srcId="{EBA2A29D-7589-4093-BBD1-5623B120D92E}" destId="{048BF13B-8459-4F26-8E06-D687B49CB5F8}" srcOrd="0" destOrd="0" presId="urn:microsoft.com/office/officeart/2005/8/layout/process5"/>
    <dgm:cxn modelId="{F433002D-0EA4-46BF-A965-A967B7E55F36}" srcId="{94846164-BC66-4E5A-8EBC-45CAAE308D09}" destId="{DFC5F0C3-1151-495C-8BED-DEBE4AE981B7}" srcOrd="5" destOrd="0" parTransId="{E928F88C-B463-4C02-8B02-80848BEFF686}" sibTransId="{6044CFA6-1801-4791-9AE7-13B318C6C6BB}"/>
    <dgm:cxn modelId="{FDEC8D2B-7597-43A4-855C-C99B690C3909}" type="presOf" srcId="{4B4C6C21-82D8-4F41-8BE3-443DE8086C29}" destId="{61153E6B-A46A-4A7B-AF91-31EC29EA500A}" srcOrd="1" destOrd="0" presId="urn:microsoft.com/office/officeart/2005/8/layout/process5"/>
    <dgm:cxn modelId="{118EBD20-6249-44CD-B7D5-694FA3D3F3F8}" type="presOf" srcId="{94846164-BC66-4E5A-8EBC-45CAAE308D09}" destId="{E56F50CE-3774-456C-8516-EBB648BDC370}" srcOrd="0" destOrd="0" presId="urn:microsoft.com/office/officeart/2005/8/layout/process5"/>
    <dgm:cxn modelId="{7CC96237-EA5B-407D-BE7F-725D5BBA9045}" type="presOf" srcId="{6044CFA6-1801-4791-9AE7-13B318C6C6BB}" destId="{C6832A18-EE2D-4ADA-AA7F-26ECFE6C3830}" srcOrd="1" destOrd="0" presId="urn:microsoft.com/office/officeart/2005/8/layout/process5"/>
    <dgm:cxn modelId="{340DB7D8-913A-41BA-A99D-CD8BDCF5E7E6}" type="presOf" srcId="{30EAAF76-6EBA-4D2F-ACD2-2EBB4D4C79FD}" destId="{BCFA708A-A6C0-454C-9528-B84885DD9377}" srcOrd="0" destOrd="0" presId="urn:microsoft.com/office/officeart/2005/8/layout/process5"/>
    <dgm:cxn modelId="{7FF03D82-E9FF-494C-B71A-FFC8AD6FBBF4}" type="presOf" srcId="{BBE61D34-FEC9-45FB-B041-6EAD9628A898}" destId="{44D9F376-2073-4DC6-BF54-8A0A258A8CAA}" srcOrd="1" destOrd="0" presId="urn:microsoft.com/office/officeart/2005/8/layout/process5"/>
    <dgm:cxn modelId="{242E212F-4EEA-48B3-9F5F-B284639C48E2}" type="presParOf" srcId="{E56F50CE-3774-456C-8516-EBB648BDC370}" destId="{B207769A-710F-4D53-AC8A-51B6211CD83E}" srcOrd="0" destOrd="0" presId="urn:microsoft.com/office/officeart/2005/8/layout/process5"/>
    <dgm:cxn modelId="{83C1B88B-B0DF-44F2-83A0-21C8EB48BBA5}" type="presParOf" srcId="{E56F50CE-3774-456C-8516-EBB648BDC370}" destId="{3B0EF4DF-9752-4559-B7CB-922D35978081}" srcOrd="1" destOrd="0" presId="urn:microsoft.com/office/officeart/2005/8/layout/process5"/>
    <dgm:cxn modelId="{2535064F-737F-47EC-A845-22B0801914CE}" type="presParOf" srcId="{3B0EF4DF-9752-4559-B7CB-922D35978081}" destId="{61153E6B-A46A-4A7B-AF91-31EC29EA500A}" srcOrd="0" destOrd="0" presId="urn:microsoft.com/office/officeart/2005/8/layout/process5"/>
    <dgm:cxn modelId="{E088F584-B952-4C83-B71F-63AF16165EB8}" type="presParOf" srcId="{E56F50CE-3774-456C-8516-EBB648BDC370}" destId="{96D0711A-DC64-465F-BD21-A8BF99FED162}" srcOrd="2" destOrd="0" presId="urn:microsoft.com/office/officeart/2005/8/layout/process5"/>
    <dgm:cxn modelId="{ED750282-4CCD-4C19-B91B-0AF08408ACE1}" type="presParOf" srcId="{E56F50CE-3774-456C-8516-EBB648BDC370}" destId="{4C245A75-60F5-40C6-9B8C-1D1E7D1DE006}" srcOrd="3" destOrd="0" presId="urn:microsoft.com/office/officeart/2005/8/layout/process5"/>
    <dgm:cxn modelId="{6203C5D9-3E04-458C-8230-A97B031F8943}" type="presParOf" srcId="{4C245A75-60F5-40C6-9B8C-1D1E7D1DE006}" destId="{D2F8C3E4-A93A-48D0-9080-BD5C47F20BEA}" srcOrd="0" destOrd="0" presId="urn:microsoft.com/office/officeart/2005/8/layout/process5"/>
    <dgm:cxn modelId="{D69292CF-DBE5-4B6B-B791-53D4308FB399}" type="presParOf" srcId="{E56F50CE-3774-456C-8516-EBB648BDC370}" destId="{DCAF189A-19D1-4103-A636-AD19C59921A7}" srcOrd="4" destOrd="0" presId="urn:microsoft.com/office/officeart/2005/8/layout/process5"/>
    <dgm:cxn modelId="{B07DA0CB-4044-4864-85A5-A7160A4E8651}" type="presParOf" srcId="{E56F50CE-3774-456C-8516-EBB648BDC370}" destId="{89B3BA98-1C4E-4C00-971C-5F4BB5B0DF32}" srcOrd="5" destOrd="0" presId="urn:microsoft.com/office/officeart/2005/8/layout/process5"/>
    <dgm:cxn modelId="{2007BC93-B088-4A74-BCAA-B2C545DD55A8}" type="presParOf" srcId="{89B3BA98-1C4E-4C00-971C-5F4BB5B0DF32}" destId="{44D9F376-2073-4DC6-BF54-8A0A258A8CAA}" srcOrd="0" destOrd="0" presId="urn:microsoft.com/office/officeart/2005/8/layout/process5"/>
    <dgm:cxn modelId="{9CCF031A-1D07-4D7F-8F0C-D3CF5CD7B920}" type="presParOf" srcId="{E56F50CE-3774-456C-8516-EBB648BDC370}" destId="{048BF13B-8459-4F26-8E06-D687B49CB5F8}" srcOrd="6" destOrd="0" presId="urn:microsoft.com/office/officeart/2005/8/layout/process5"/>
    <dgm:cxn modelId="{E7DD0DCC-60ED-4F81-8358-75C50896185A}" type="presParOf" srcId="{E56F50CE-3774-456C-8516-EBB648BDC370}" destId="{BCFA708A-A6C0-454C-9528-B84885DD9377}" srcOrd="7" destOrd="0" presId="urn:microsoft.com/office/officeart/2005/8/layout/process5"/>
    <dgm:cxn modelId="{D5662759-3327-4253-9FCF-2BBF3C0D45ED}" type="presParOf" srcId="{BCFA708A-A6C0-454C-9528-B84885DD9377}" destId="{898FD739-09C0-4049-8052-8F18B7CA287F}" srcOrd="0" destOrd="0" presId="urn:microsoft.com/office/officeart/2005/8/layout/process5"/>
    <dgm:cxn modelId="{6FF2E09A-53FE-44BC-B560-620EFA925284}" type="presParOf" srcId="{E56F50CE-3774-456C-8516-EBB648BDC370}" destId="{D3B32DE4-30B0-4E95-9097-8BAF0315CCFF}" srcOrd="8" destOrd="0" presId="urn:microsoft.com/office/officeart/2005/8/layout/process5"/>
    <dgm:cxn modelId="{997441AE-FECD-408E-A3A7-E6E541AA7886}" type="presParOf" srcId="{E56F50CE-3774-456C-8516-EBB648BDC370}" destId="{F13D5C4B-5981-47DB-A084-CBC29770BFDD}" srcOrd="9" destOrd="0" presId="urn:microsoft.com/office/officeart/2005/8/layout/process5"/>
    <dgm:cxn modelId="{7CA3A988-2DAE-430B-ADF2-E3AB8A5F3E24}" type="presParOf" srcId="{F13D5C4B-5981-47DB-A084-CBC29770BFDD}" destId="{32F565D0-2B76-405D-B759-E8967C1FFF59}" srcOrd="0" destOrd="0" presId="urn:microsoft.com/office/officeart/2005/8/layout/process5"/>
    <dgm:cxn modelId="{9BDAD0EE-8E79-4ACB-AFF4-6E3F7AE3B721}" type="presParOf" srcId="{E56F50CE-3774-456C-8516-EBB648BDC370}" destId="{83AC72BF-79AD-43B8-8081-8E5E3AA3AE17}" srcOrd="10" destOrd="0" presId="urn:microsoft.com/office/officeart/2005/8/layout/process5"/>
    <dgm:cxn modelId="{E66CDDA4-41AB-46A0-ACAB-E728F67A588D}" type="presParOf" srcId="{E56F50CE-3774-456C-8516-EBB648BDC370}" destId="{F6115369-598F-4AE5-898F-F11C4D90D793}" srcOrd="11" destOrd="0" presId="urn:microsoft.com/office/officeart/2005/8/layout/process5"/>
    <dgm:cxn modelId="{CC84466E-C2CF-44ED-A963-9F89896D2715}" type="presParOf" srcId="{F6115369-598F-4AE5-898F-F11C4D90D793}" destId="{C6832A18-EE2D-4ADA-AA7F-26ECFE6C3830}" srcOrd="0" destOrd="0" presId="urn:microsoft.com/office/officeart/2005/8/layout/process5"/>
    <dgm:cxn modelId="{AF7C49F8-7CD0-401D-8206-7B5676C06592}" type="presParOf" srcId="{E56F50CE-3774-456C-8516-EBB648BDC370}" destId="{D69D49CF-85E6-4A32-83D9-72A0C9D3B510}" srcOrd="12" destOrd="0" presId="urn:microsoft.com/office/officeart/2005/8/layout/process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846164-BC66-4E5A-8EBC-45CAAE308D09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EEABA1-6755-4A0D-8A2D-021C4276A2F1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Download (Client)</a:t>
          </a:r>
          <a:endParaRPr lang="en-US" dirty="0"/>
        </a:p>
      </dgm:t>
    </dgm:pt>
    <dgm:pt modelId="{35BD87CA-E2AA-4B20-B0BB-D675B0ABC41A}" type="parTrans" cxnId="{827399FB-AF84-4366-A0B5-6F4036951414}">
      <dgm:prSet/>
      <dgm:spPr/>
      <dgm:t>
        <a:bodyPr/>
        <a:lstStyle/>
        <a:p>
          <a:endParaRPr lang="en-US"/>
        </a:p>
      </dgm:t>
    </dgm:pt>
    <dgm:pt modelId="{4B4C6C21-82D8-4F41-8BE3-443DE8086C29}" type="sibTrans" cxnId="{827399FB-AF84-4366-A0B5-6F4036951414}">
      <dgm:prSet/>
      <dgm:spPr/>
      <dgm:t>
        <a:bodyPr/>
        <a:lstStyle/>
        <a:p>
          <a:endParaRPr lang="en-US"/>
        </a:p>
      </dgm:t>
    </dgm:pt>
    <dgm:pt modelId="{642750FB-39AE-4237-A7CC-13448B51C6F6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Unzip (Client)</a:t>
          </a:r>
          <a:endParaRPr lang="en-US" dirty="0"/>
        </a:p>
      </dgm:t>
    </dgm:pt>
    <dgm:pt modelId="{D322F5DA-F161-42CA-897C-DF3B01FD767E}" type="parTrans" cxnId="{F61AB6C4-1309-4B6A-A44A-B8CCDF052BED}">
      <dgm:prSet/>
      <dgm:spPr/>
      <dgm:t>
        <a:bodyPr/>
        <a:lstStyle/>
        <a:p>
          <a:endParaRPr lang="en-US"/>
        </a:p>
      </dgm:t>
    </dgm:pt>
    <dgm:pt modelId="{43808CE0-57EC-46E7-8DD2-ADA11C7B5E98}" type="sibTrans" cxnId="{F61AB6C4-1309-4B6A-A44A-B8CCDF052BED}">
      <dgm:prSet/>
      <dgm:spPr/>
      <dgm:t>
        <a:bodyPr/>
        <a:lstStyle/>
        <a:p>
          <a:endParaRPr lang="en-US"/>
        </a:p>
      </dgm:t>
    </dgm:pt>
    <dgm:pt modelId="{AEBC6E9A-12A7-448B-B096-C85E52F1E357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Follow GUI Instructions</a:t>
          </a:r>
          <a:endParaRPr lang="en-US" dirty="0"/>
        </a:p>
      </dgm:t>
    </dgm:pt>
    <dgm:pt modelId="{32E6E54C-A86F-4BBC-9D96-3FEDCC6E5627}" type="parTrans" cxnId="{D030B758-1FDA-428A-A86E-3045CB3CFBF5}">
      <dgm:prSet/>
      <dgm:spPr/>
      <dgm:t>
        <a:bodyPr/>
        <a:lstStyle/>
        <a:p>
          <a:endParaRPr lang="en-US"/>
        </a:p>
      </dgm:t>
    </dgm:pt>
    <dgm:pt modelId="{93306861-FBAA-446E-9642-AE726C42BDD8}" type="sibTrans" cxnId="{D030B758-1FDA-428A-A86E-3045CB3CFBF5}">
      <dgm:prSet/>
      <dgm:spPr/>
      <dgm:t>
        <a:bodyPr/>
        <a:lstStyle/>
        <a:p>
          <a:endParaRPr lang="en-US"/>
        </a:p>
      </dgm:t>
    </dgm:pt>
    <dgm:pt modelId="{DFC5F0C3-1151-495C-8BED-DEBE4AE981B7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Click ‘Finish’</a:t>
          </a:r>
          <a:endParaRPr lang="en-US" dirty="0"/>
        </a:p>
      </dgm:t>
    </dgm:pt>
    <dgm:pt modelId="{E928F88C-B463-4C02-8B02-80848BEFF686}" type="parTrans" cxnId="{F433002D-0EA4-46BF-A965-A967B7E55F36}">
      <dgm:prSet/>
      <dgm:spPr/>
      <dgm:t>
        <a:bodyPr/>
        <a:lstStyle/>
        <a:p>
          <a:endParaRPr lang="en-US"/>
        </a:p>
      </dgm:t>
    </dgm:pt>
    <dgm:pt modelId="{6044CFA6-1801-4791-9AE7-13B318C6C6BB}" type="sibTrans" cxnId="{F433002D-0EA4-46BF-A965-A967B7E55F36}">
      <dgm:prSet/>
      <dgm:spPr/>
      <dgm:t>
        <a:bodyPr/>
        <a:lstStyle/>
        <a:p>
          <a:endParaRPr lang="en-US"/>
        </a:p>
      </dgm:t>
    </dgm:pt>
    <dgm:pt modelId="{C5C0203E-4134-4011-A26E-1D76D283225D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Verify Installation</a:t>
          </a:r>
          <a:endParaRPr lang="en-US" dirty="0"/>
        </a:p>
      </dgm:t>
    </dgm:pt>
    <dgm:pt modelId="{A37CE592-5E99-47EC-B6E1-3E50A172702D}" type="parTrans" cxnId="{E017E62B-C74A-4B0A-81E9-00D8A397305A}">
      <dgm:prSet/>
      <dgm:spPr/>
      <dgm:t>
        <a:bodyPr/>
        <a:lstStyle/>
        <a:p>
          <a:endParaRPr lang="en-US"/>
        </a:p>
      </dgm:t>
    </dgm:pt>
    <dgm:pt modelId="{CACAC8ED-7584-487F-9224-E181924897FA}" type="sibTrans" cxnId="{E017E62B-C74A-4B0A-81E9-00D8A397305A}">
      <dgm:prSet/>
      <dgm:spPr/>
      <dgm:t>
        <a:bodyPr/>
        <a:lstStyle/>
        <a:p>
          <a:endParaRPr lang="en-US"/>
        </a:p>
      </dgm:t>
    </dgm:pt>
    <dgm:pt modelId="{F1E5A389-2E73-4DA9-B88A-2296D24C0A5D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Install Remotely (Server)</a:t>
          </a:r>
          <a:endParaRPr lang="en-US" dirty="0"/>
        </a:p>
      </dgm:t>
    </dgm:pt>
    <dgm:pt modelId="{F875AFB5-DA02-484B-BD61-4DACFB4A1E48}" type="parTrans" cxnId="{F3221122-8735-4606-AC41-00A1741D150C}">
      <dgm:prSet/>
      <dgm:spPr/>
      <dgm:t>
        <a:bodyPr/>
        <a:lstStyle/>
        <a:p>
          <a:endParaRPr lang="en-US"/>
        </a:p>
      </dgm:t>
    </dgm:pt>
    <dgm:pt modelId="{1FF2C799-C29E-4E52-9064-374E5E7F9B21}" type="sibTrans" cxnId="{F3221122-8735-4606-AC41-00A1741D150C}">
      <dgm:prSet/>
      <dgm:spPr/>
      <dgm:t>
        <a:bodyPr/>
        <a:lstStyle/>
        <a:p>
          <a:endParaRPr lang="en-US"/>
        </a:p>
      </dgm:t>
    </dgm:pt>
    <dgm:pt modelId="{E56F50CE-3774-456C-8516-EBB648BDC370}" type="pres">
      <dgm:prSet presAssocID="{94846164-BC66-4E5A-8EBC-45CAAE308D0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07769A-710F-4D53-AC8A-51B6211CD83E}" type="pres">
      <dgm:prSet presAssocID="{12EEABA1-6755-4A0D-8A2D-021C4276A2F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0EF4DF-9752-4559-B7CB-922D35978081}" type="pres">
      <dgm:prSet presAssocID="{4B4C6C21-82D8-4F41-8BE3-443DE8086C29}" presName="sibTrans" presStyleLbl="sibTrans2D1" presStyleIdx="0" presStyleCnt="5"/>
      <dgm:spPr/>
      <dgm:t>
        <a:bodyPr/>
        <a:lstStyle/>
        <a:p>
          <a:endParaRPr lang="en-US"/>
        </a:p>
      </dgm:t>
    </dgm:pt>
    <dgm:pt modelId="{61153E6B-A46A-4A7B-AF91-31EC29EA500A}" type="pres">
      <dgm:prSet presAssocID="{4B4C6C21-82D8-4F41-8BE3-443DE8086C29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96D0711A-DC64-465F-BD21-A8BF99FED162}" type="pres">
      <dgm:prSet presAssocID="{642750FB-39AE-4237-A7CC-13448B51C6F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245A75-60F5-40C6-9B8C-1D1E7D1DE006}" type="pres">
      <dgm:prSet presAssocID="{43808CE0-57EC-46E7-8DD2-ADA11C7B5E98}" presName="sibTrans" presStyleLbl="sibTrans2D1" presStyleIdx="1" presStyleCnt="5"/>
      <dgm:spPr/>
      <dgm:t>
        <a:bodyPr/>
        <a:lstStyle/>
        <a:p>
          <a:endParaRPr lang="en-US"/>
        </a:p>
      </dgm:t>
    </dgm:pt>
    <dgm:pt modelId="{D2F8C3E4-A93A-48D0-9080-BD5C47F20BEA}" type="pres">
      <dgm:prSet presAssocID="{43808CE0-57EC-46E7-8DD2-ADA11C7B5E98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D3B32DE4-30B0-4E95-9097-8BAF0315CCFF}" type="pres">
      <dgm:prSet presAssocID="{AEBC6E9A-12A7-448B-B096-C85E52F1E35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3D5C4B-5981-47DB-A084-CBC29770BFDD}" type="pres">
      <dgm:prSet presAssocID="{93306861-FBAA-446E-9642-AE726C42BDD8}" presName="sibTrans" presStyleLbl="sibTrans2D1" presStyleIdx="2" presStyleCnt="5"/>
      <dgm:spPr/>
      <dgm:t>
        <a:bodyPr/>
        <a:lstStyle/>
        <a:p>
          <a:endParaRPr lang="en-US"/>
        </a:p>
      </dgm:t>
    </dgm:pt>
    <dgm:pt modelId="{32F565D0-2B76-405D-B759-E8967C1FFF59}" type="pres">
      <dgm:prSet presAssocID="{93306861-FBAA-446E-9642-AE726C42BDD8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AE08FD1-2468-40DB-AE60-2B48B349F8A9}" type="pres">
      <dgm:prSet presAssocID="{F1E5A389-2E73-4DA9-B88A-2296D24C0A5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C6EBC5-7145-4A6F-B73B-D131789A3C02}" type="pres">
      <dgm:prSet presAssocID="{1FF2C799-C29E-4E52-9064-374E5E7F9B21}" presName="sibTrans" presStyleLbl="sibTrans2D1" presStyleIdx="3" presStyleCnt="5"/>
      <dgm:spPr/>
      <dgm:t>
        <a:bodyPr/>
        <a:lstStyle/>
        <a:p>
          <a:endParaRPr lang="en-US"/>
        </a:p>
      </dgm:t>
    </dgm:pt>
    <dgm:pt modelId="{7CA6411B-F786-4CA5-A4FF-D1E9B89738E5}" type="pres">
      <dgm:prSet presAssocID="{1FF2C799-C29E-4E52-9064-374E5E7F9B21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83AC72BF-79AD-43B8-8081-8E5E3AA3AE17}" type="pres">
      <dgm:prSet presAssocID="{DFC5F0C3-1151-495C-8BED-DEBE4AE981B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115369-598F-4AE5-898F-F11C4D90D793}" type="pres">
      <dgm:prSet presAssocID="{6044CFA6-1801-4791-9AE7-13B318C6C6BB}" presName="sibTrans" presStyleLbl="sibTrans2D1" presStyleIdx="4" presStyleCnt="5"/>
      <dgm:spPr/>
      <dgm:t>
        <a:bodyPr/>
        <a:lstStyle/>
        <a:p>
          <a:endParaRPr lang="en-US"/>
        </a:p>
      </dgm:t>
    </dgm:pt>
    <dgm:pt modelId="{C6832A18-EE2D-4ADA-AA7F-26ECFE6C3830}" type="pres">
      <dgm:prSet presAssocID="{6044CFA6-1801-4791-9AE7-13B318C6C6BB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D69D49CF-85E6-4A32-83D9-72A0C9D3B510}" type="pres">
      <dgm:prSet presAssocID="{C5C0203E-4134-4011-A26E-1D76D283225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30B758-1FDA-428A-A86E-3045CB3CFBF5}" srcId="{94846164-BC66-4E5A-8EBC-45CAAE308D09}" destId="{AEBC6E9A-12A7-448B-B096-C85E52F1E357}" srcOrd="2" destOrd="0" parTransId="{32E6E54C-A86F-4BBC-9D96-3FEDCC6E5627}" sibTransId="{93306861-FBAA-446E-9642-AE726C42BDD8}"/>
    <dgm:cxn modelId="{34AAE10B-42DE-4721-97CB-5E5B175D734E}" type="presOf" srcId="{1FF2C799-C29E-4E52-9064-374E5E7F9B21}" destId="{1DC6EBC5-7145-4A6F-B73B-D131789A3C02}" srcOrd="0" destOrd="0" presId="urn:microsoft.com/office/officeart/2005/8/layout/process5"/>
    <dgm:cxn modelId="{1C8DBA4E-EECD-4784-B098-A3715D28D649}" type="presOf" srcId="{6044CFA6-1801-4791-9AE7-13B318C6C6BB}" destId="{C6832A18-EE2D-4ADA-AA7F-26ECFE6C3830}" srcOrd="1" destOrd="0" presId="urn:microsoft.com/office/officeart/2005/8/layout/process5"/>
    <dgm:cxn modelId="{A2B45A4E-FB34-4786-9574-3A5C63CCD814}" type="presOf" srcId="{4B4C6C21-82D8-4F41-8BE3-443DE8086C29}" destId="{3B0EF4DF-9752-4559-B7CB-922D35978081}" srcOrd="0" destOrd="0" presId="urn:microsoft.com/office/officeart/2005/8/layout/process5"/>
    <dgm:cxn modelId="{FF046B9B-377A-4C55-85F2-49D1220C5E87}" type="presOf" srcId="{DFC5F0C3-1151-495C-8BED-DEBE4AE981B7}" destId="{83AC72BF-79AD-43B8-8081-8E5E3AA3AE17}" srcOrd="0" destOrd="0" presId="urn:microsoft.com/office/officeart/2005/8/layout/process5"/>
    <dgm:cxn modelId="{FC23A3E9-F180-4038-B96C-CB3A979C196B}" type="presOf" srcId="{94846164-BC66-4E5A-8EBC-45CAAE308D09}" destId="{E56F50CE-3774-456C-8516-EBB648BDC370}" srcOrd="0" destOrd="0" presId="urn:microsoft.com/office/officeart/2005/8/layout/process5"/>
    <dgm:cxn modelId="{ED2231C5-26ED-4CC0-81B5-C765874D1198}" type="presOf" srcId="{43808CE0-57EC-46E7-8DD2-ADA11C7B5E98}" destId="{4C245A75-60F5-40C6-9B8C-1D1E7D1DE006}" srcOrd="0" destOrd="0" presId="urn:microsoft.com/office/officeart/2005/8/layout/process5"/>
    <dgm:cxn modelId="{F371953C-DC89-45F0-8703-47A01246BEF8}" type="presOf" srcId="{43808CE0-57EC-46E7-8DD2-ADA11C7B5E98}" destId="{D2F8C3E4-A93A-48D0-9080-BD5C47F20BEA}" srcOrd="1" destOrd="0" presId="urn:microsoft.com/office/officeart/2005/8/layout/process5"/>
    <dgm:cxn modelId="{C16741A0-FE43-4EA0-8E90-DCEC779A58BB}" type="presOf" srcId="{AEBC6E9A-12A7-448B-B096-C85E52F1E357}" destId="{D3B32DE4-30B0-4E95-9097-8BAF0315CCFF}" srcOrd="0" destOrd="0" presId="urn:microsoft.com/office/officeart/2005/8/layout/process5"/>
    <dgm:cxn modelId="{C0444B38-FE2D-4A06-96D0-6229E11840DB}" type="presOf" srcId="{1FF2C799-C29E-4E52-9064-374E5E7F9B21}" destId="{7CA6411B-F786-4CA5-A4FF-D1E9B89738E5}" srcOrd="1" destOrd="0" presId="urn:microsoft.com/office/officeart/2005/8/layout/process5"/>
    <dgm:cxn modelId="{FA6FD182-45ED-4916-8CB4-77934F39F8CA}" type="presOf" srcId="{6044CFA6-1801-4791-9AE7-13B318C6C6BB}" destId="{F6115369-598F-4AE5-898F-F11C4D90D793}" srcOrd="0" destOrd="0" presId="urn:microsoft.com/office/officeart/2005/8/layout/process5"/>
    <dgm:cxn modelId="{E91BAFF7-E886-4BBD-B442-9D0F0B72E0DD}" type="presOf" srcId="{4B4C6C21-82D8-4F41-8BE3-443DE8086C29}" destId="{61153E6B-A46A-4A7B-AF91-31EC29EA500A}" srcOrd="1" destOrd="0" presId="urn:microsoft.com/office/officeart/2005/8/layout/process5"/>
    <dgm:cxn modelId="{DB29863B-0CF6-4C6A-8BD3-51F4741F2B0B}" type="presOf" srcId="{C5C0203E-4134-4011-A26E-1D76D283225D}" destId="{D69D49CF-85E6-4A32-83D9-72A0C9D3B510}" srcOrd="0" destOrd="0" presId="urn:microsoft.com/office/officeart/2005/8/layout/process5"/>
    <dgm:cxn modelId="{F61AB6C4-1309-4B6A-A44A-B8CCDF052BED}" srcId="{94846164-BC66-4E5A-8EBC-45CAAE308D09}" destId="{642750FB-39AE-4237-A7CC-13448B51C6F6}" srcOrd="1" destOrd="0" parTransId="{D322F5DA-F161-42CA-897C-DF3B01FD767E}" sibTransId="{43808CE0-57EC-46E7-8DD2-ADA11C7B5E98}"/>
    <dgm:cxn modelId="{127135CF-D958-4CC7-9CA0-43F961F3C2E3}" type="presOf" srcId="{93306861-FBAA-446E-9642-AE726C42BDD8}" destId="{32F565D0-2B76-405D-B759-E8967C1FFF59}" srcOrd="1" destOrd="0" presId="urn:microsoft.com/office/officeart/2005/8/layout/process5"/>
    <dgm:cxn modelId="{AC6B0F9E-12E0-4993-932A-5A0C11DAAD6A}" type="presOf" srcId="{F1E5A389-2E73-4DA9-B88A-2296D24C0A5D}" destId="{2AE08FD1-2468-40DB-AE60-2B48B349F8A9}" srcOrd="0" destOrd="0" presId="urn:microsoft.com/office/officeart/2005/8/layout/process5"/>
    <dgm:cxn modelId="{CF8486AD-75DB-402F-B80A-BF8AB863295A}" type="presOf" srcId="{642750FB-39AE-4237-A7CC-13448B51C6F6}" destId="{96D0711A-DC64-465F-BD21-A8BF99FED162}" srcOrd="0" destOrd="0" presId="urn:microsoft.com/office/officeart/2005/8/layout/process5"/>
    <dgm:cxn modelId="{E017E62B-C74A-4B0A-81E9-00D8A397305A}" srcId="{94846164-BC66-4E5A-8EBC-45CAAE308D09}" destId="{C5C0203E-4134-4011-A26E-1D76D283225D}" srcOrd="5" destOrd="0" parTransId="{A37CE592-5E99-47EC-B6E1-3E50A172702D}" sibTransId="{CACAC8ED-7584-487F-9224-E181924897FA}"/>
    <dgm:cxn modelId="{827399FB-AF84-4366-A0B5-6F4036951414}" srcId="{94846164-BC66-4E5A-8EBC-45CAAE308D09}" destId="{12EEABA1-6755-4A0D-8A2D-021C4276A2F1}" srcOrd="0" destOrd="0" parTransId="{35BD87CA-E2AA-4B20-B0BB-D675B0ABC41A}" sibTransId="{4B4C6C21-82D8-4F41-8BE3-443DE8086C29}"/>
    <dgm:cxn modelId="{F433002D-0EA4-46BF-A965-A967B7E55F36}" srcId="{94846164-BC66-4E5A-8EBC-45CAAE308D09}" destId="{DFC5F0C3-1151-495C-8BED-DEBE4AE981B7}" srcOrd="4" destOrd="0" parTransId="{E928F88C-B463-4C02-8B02-80848BEFF686}" sibTransId="{6044CFA6-1801-4791-9AE7-13B318C6C6BB}"/>
    <dgm:cxn modelId="{F3221122-8735-4606-AC41-00A1741D150C}" srcId="{94846164-BC66-4E5A-8EBC-45CAAE308D09}" destId="{F1E5A389-2E73-4DA9-B88A-2296D24C0A5D}" srcOrd="3" destOrd="0" parTransId="{F875AFB5-DA02-484B-BD61-4DACFB4A1E48}" sibTransId="{1FF2C799-C29E-4E52-9064-374E5E7F9B21}"/>
    <dgm:cxn modelId="{C6C803CD-9E4D-41EE-BCF9-35944B1ED928}" type="presOf" srcId="{93306861-FBAA-446E-9642-AE726C42BDD8}" destId="{F13D5C4B-5981-47DB-A084-CBC29770BFDD}" srcOrd="0" destOrd="0" presId="urn:microsoft.com/office/officeart/2005/8/layout/process5"/>
    <dgm:cxn modelId="{0AAA0F20-B4B2-4D78-88F8-AAA771A0FB35}" type="presOf" srcId="{12EEABA1-6755-4A0D-8A2D-021C4276A2F1}" destId="{B207769A-710F-4D53-AC8A-51B6211CD83E}" srcOrd="0" destOrd="0" presId="urn:microsoft.com/office/officeart/2005/8/layout/process5"/>
    <dgm:cxn modelId="{9F846C88-9CF3-41D1-B57C-A06F97E61CF8}" type="presParOf" srcId="{E56F50CE-3774-456C-8516-EBB648BDC370}" destId="{B207769A-710F-4D53-AC8A-51B6211CD83E}" srcOrd="0" destOrd="0" presId="urn:microsoft.com/office/officeart/2005/8/layout/process5"/>
    <dgm:cxn modelId="{290B87AA-D03A-40A8-807F-A32EDE395E8F}" type="presParOf" srcId="{E56F50CE-3774-456C-8516-EBB648BDC370}" destId="{3B0EF4DF-9752-4559-B7CB-922D35978081}" srcOrd="1" destOrd="0" presId="urn:microsoft.com/office/officeart/2005/8/layout/process5"/>
    <dgm:cxn modelId="{3E1657D0-0084-4A01-B10A-89DBD6A902E3}" type="presParOf" srcId="{3B0EF4DF-9752-4559-B7CB-922D35978081}" destId="{61153E6B-A46A-4A7B-AF91-31EC29EA500A}" srcOrd="0" destOrd="0" presId="urn:microsoft.com/office/officeart/2005/8/layout/process5"/>
    <dgm:cxn modelId="{D78E3025-D5FC-4193-BC84-BF7B0EAA01B2}" type="presParOf" srcId="{E56F50CE-3774-456C-8516-EBB648BDC370}" destId="{96D0711A-DC64-465F-BD21-A8BF99FED162}" srcOrd="2" destOrd="0" presId="urn:microsoft.com/office/officeart/2005/8/layout/process5"/>
    <dgm:cxn modelId="{D8DD077C-B032-435C-AAD8-EA19E204906F}" type="presParOf" srcId="{E56F50CE-3774-456C-8516-EBB648BDC370}" destId="{4C245A75-60F5-40C6-9B8C-1D1E7D1DE006}" srcOrd="3" destOrd="0" presId="urn:microsoft.com/office/officeart/2005/8/layout/process5"/>
    <dgm:cxn modelId="{3402A32C-3CAD-4281-B920-5885296BFB32}" type="presParOf" srcId="{4C245A75-60F5-40C6-9B8C-1D1E7D1DE006}" destId="{D2F8C3E4-A93A-48D0-9080-BD5C47F20BEA}" srcOrd="0" destOrd="0" presId="urn:microsoft.com/office/officeart/2005/8/layout/process5"/>
    <dgm:cxn modelId="{6C6AA0ED-5965-40F0-8DA7-AAA79EE3D5BC}" type="presParOf" srcId="{E56F50CE-3774-456C-8516-EBB648BDC370}" destId="{D3B32DE4-30B0-4E95-9097-8BAF0315CCFF}" srcOrd="4" destOrd="0" presId="urn:microsoft.com/office/officeart/2005/8/layout/process5"/>
    <dgm:cxn modelId="{A74ABEFE-E8EE-49FB-976B-7051223E2F42}" type="presParOf" srcId="{E56F50CE-3774-456C-8516-EBB648BDC370}" destId="{F13D5C4B-5981-47DB-A084-CBC29770BFDD}" srcOrd="5" destOrd="0" presId="urn:microsoft.com/office/officeart/2005/8/layout/process5"/>
    <dgm:cxn modelId="{2AA10466-67E4-4E4D-9179-C3F62E403119}" type="presParOf" srcId="{F13D5C4B-5981-47DB-A084-CBC29770BFDD}" destId="{32F565D0-2B76-405D-B759-E8967C1FFF59}" srcOrd="0" destOrd="0" presId="urn:microsoft.com/office/officeart/2005/8/layout/process5"/>
    <dgm:cxn modelId="{E163B5B3-8967-4825-BDDE-DEF58183AF8E}" type="presParOf" srcId="{E56F50CE-3774-456C-8516-EBB648BDC370}" destId="{2AE08FD1-2468-40DB-AE60-2B48B349F8A9}" srcOrd="6" destOrd="0" presId="urn:microsoft.com/office/officeart/2005/8/layout/process5"/>
    <dgm:cxn modelId="{C139832E-D31A-4700-9435-9A7D41B962B5}" type="presParOf" srcId="{E56F50CE-3774-456C-8516-EBB648BDC370}" destId="{1DC6EBC5-7145-4A6F-B73B-D131789A3C02}" srcOrd="7" destOrd="0" presId="urn:microsoft.com/office/officeart/2005/8/layout/process5"/>
    <dgm:cxn modelId="{9D50B612-44B2-4F21-940F-109487F5135E}" type="presParOf" srcId="{1DC6EBC5-7145-4A6F-B73B-D131789A3C02}" destId="{7CA6411B-F786-4CA5-A4FF-D1E9B89738E5}" srcOrd="0" destOrd="0" presId="urn:microsoft.com/office/officeart/2005/8/layout/process5"/>
    <dgm:cxn modelId="{E5BB7471-17AD-434E-8E9C-195FE0F0623D}" type="presParOf" srcId="{E56F50CE-3774-456C-8516-EBB648BDC370}" destId="{83AC72BF-79AD-43B8-8081-8E5E3AA3AE17}" srcOrd="8" destOrd="0" presId="urn:microsoft.com/office/officeart/2005/8/layout/process5"/>
    <dgm:cxn modelId="{BC88287D-0BA4-4112-B12F-81D103753A60}" type="presParOf" srcId="{E56F50CE-3774-456C-8516-EBB648BDC370}" destId="{F6115369-598F-4AE5-898F-F11C4D90D793}" srcOrd="9" destOrd="0" presId="urn:microsoft.com/office/officeart/2005/8/layout/process5"/>
    <dgm:cxn modelId="{6C4D746F-82B4-4336-AF7D-12DE9BED32CC}" type="presParOf" srcId="{F6115369-598F-4AE5-898F-F11C4D90D793}" destId="{C6832A18-EE2D-4ADA-AA7F-26ECFE6C3830}" srcOrd="0" destOrd="0" presId="urn:microsoft.com/office/officeart/2005/8/layout/process5"/>
    <dgm:cxn modelId="{076EBD9D-CD3C-4250-8D68-4A4B45B3FC76}" type="presParOf" srcId="{E56F50CE-3774-456C-8516-EBB648BDC370}" destId="{D69D49CF-85E6-4A32-83D9-72A0C9D3B510}" srcOrd="10" destOrd="0" presId="urn:microsoft.com/office/officeart/2005/8/layout/process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66B386-CB78-47AB-896D-8F444CF7C024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13F354-6876-47CC-A868-65292D8EB49C}">
      <dgm:prSet phldrT="[Text]"/>
      <dgm:spPr/>
      <dgm:t>
        <a:bodyPr/>
        <a:lstStyle/>
        <a:p>
          <a:r>
            <a:rPr lang="en-US" dirty="0" smtClean="0"/>
            <a:t>LSD Installer 1.1</a:t>
          </a:r>
          <a:endParaRPr lang="en-US" dirty="0"/>
        </a:p>
      </dgm:t>
    </dgm:pt>
    <dgm:pt modelId="{2FF657AD-5E94-4E35-9E70-8B48457AAC5F}" type="parTrans" cxnId="{41F019A2-CCBA-486B-871F-20C6E6CCEB13}">
      <dgm:prSet/>
      <dgm:spPr/>
      <dgm:t>
        <a:bodyPr/>
        <a:lstStyle/>
        <a:p>
          <a:endParaRPr lang="en-US"/>
        </a:p>
      </dgm:t>
    </dgm:pt>
    <dgm:pt modelId="{2C397C0F-16DE-4DF0-AF07-E28D22FD9C44}" type="sibTrans" cxnId="{41F019A2-CCBA-486B-871F-20C6E6CCEB13}">
      <dgm:prSet/>
      <dgm:spPr/>
      <dgm:t>
        <a:bodyPr/>
        <a:lstStyle/>
        <a:p>
          <a:endParaRPr lang="en-US"/>
        </a:p>
      </dgm:t>
    </dgm:pt>
    <dgm:pt modelId="{7CB69BFC-D90D-42C1-90F1-995276754287}">
      <dgm:prSet phldrT="[Text]"/>
      <dgm:spPr/>
      <dgm:t>
        <a:bodyPr/>
        <a:lstStyle/>
        <a:p>
          <a:r>
            <a:rPr lang="en-US" dirty="0" smtClean="0"/>
            <a:t>caArray2</a:t>
          </a:r>
          <a:endParaRPr lang="en-US" dirty="0"/>
        </a:p>
      </dgm:t>
    </dgm:pt>
    <dgm:pt modelId="{C84004EF-2DD1-4211-8F54-6CCB4531F044}" type="parTrans" cxnId="{25BFF920-E54A-46E5-B0F7-94D3444D5E19}">
      <dgm:prSet/>
      <dgm:spPr/>
      <dgm:t>
        <a:bodyPr/>
        <a:lstStyle/>
        <a:p>
          <a:endParaRPr lang="en-US"/>
        </a:p>
      </dgm:t>
    </dgm:pt>
    <dgm:pt modelId="{D6FBC623-E1FF-4385-AF98-9B2151B33959}" type="sibTrans" cxnId="{25BFF920-E54A-46E5-B0F7-94D3444D5E19}">
      <dgm:prSet/>
      <dgm:spPr/>
      <dgm:t>
        <a:bodyPr/>
        <a:lstStyle/>
        <a:p>
          <a:endParaRPr lang="en-US"/>
        </a:p>
      </dgm:t>
    </dgm:pt>
    <dgm:pt modelId="{AC24859E-D5AA-49BB-A1E3-6F9E2FD3843A}">
      <dgm:prSet phldrT="[Text]"/>
      <dgm:spPr/>
      <dgm:t>
        <a:bodyPr/>
        <a:lstStyle/>
        <a:p>
          <a:r>
            <a:rPr lang="en-US" dirty="0" smtClean="0"/>
            <a:t>NCIA</a:t>
          </a:r>
          <a:endParaRPr lang="en-US" dirty="0"/>
        </a:p>
      </dgm:t>
    </dgm:pt>
    <dgm:pt modelId="{04FFDDC6-F3B0-4C37-B322-A3950535E8D7}" type="parTrans" cxnId="{10B3D85B-5C54-4FF2-8CDD-114AF99E83FA}">
      <dgm:prSet/>
      <dgm:spPr/>
      <dgm:t>
        <a:bodyPr/>
        <a:lstStyle/>
        <a:p>
          <a:endParaRPr lang="en-US"/>
        </a:p>
      </dgm:t>
    </dgm:pt>
    <dgm:pt modelId="{0D95CB73-F0EB-4D9B-9947-DF1DE7617A8B}" type="sibTrans" cxnId="{10B3D85B-5C54-4FF2-8CDD-114AF99E83FA}">
      <dgm:prSet/>
      <dgm:spPr/>
      <dgm:t>
        <a:bodyPr/>
        <a:lstStyle/>
        <a:p>
          <a:endParaRPr lang="en-US"/>
        </a:p>
      </dgm:t>
    </dgm:pt>
    <dgm:pt modelId="{D2451116-A516-4EB2-A934-E788EE9F4624}">
      <dgm:prSet phldrT="[Text]"/>
      <dgm:spPr/>
      <dgm:t>
        <a:bodyPr/>
        <a:lstStyle/>
        <a:p>
          <a:r>
            <a:rPr lang="en-US" dirty="0" smtClean="0"/>
            <a:t>caGWAS</a:t>
          </a:r>
          <a:endParaRPr lang="en-US" dirty="0"/>
        </a:p>
      </dgm:t>
    </dgm:pt>
    <dgm:pt modelId="{62872825-A3B6-4A07-B352-9240AEAB9CEA}" type="parTrans" cxnId="{446281F1-7686-4607-AA95-AC19AC99ED05}">
      <dgm:prSet/>
      <dgm:spPr/>
      <dgm:t>
        <a:bodyPr/>
        <a:lstStyle/>
        <a:p>
          <a:endParaRPr lang="en-US"/>
        </a:p>
      </dgm:t>
    </dgm:pt>
    <dgm:pt modelId="{D35B9A92-456D-44DD-BF1D-40147D54FE55}" type="sibTrans" cxnId="{446281F1-7686-4607-AA95-AC19AC99ED05}">
      <dgm:prSet/>
      <dgm:spPr/>
      <dgm:t>
        <a:bodyPr/>
        <a:lstStyle/>
        <a:p>
          <a:endParaRPr lang="en-US"/>
        </a:p>
      </dgm:t>
    </dgm:pt>
    <dgm:pt modelId="{53DC378B-1F45-49ED-9F51-4CDF09315B7F}">
      <dgm:prSet phldrT="[Text]"/>
      <dgm:spPr/>
      <dgm:t>
        <a:bodyPr/>
        <a:lstStyle/>
        <a:p>
          <a:r>
            <a:rPr lang="en-US" dirty="0" smtClean="0"/>
            <a:t>CTODS</a:t>
          </a:r>
          <a:endParaRPr lang="en-US" dirty="0"/>
        </a:p>
      </dgm:t>
    </dgm:pt>
    <dgm:pt modelId="{EB990E09-EF8E-4FAA-9DF1-318AC9D8E644}" type="parTrans" cxnId="{C9868C98-19A1-483A-AF44-C8FEAB9A6081}">
      <dgm:prSet/>
      <dgm:spPr/>
      <dgm:t>
        <a:bodyPr/>
        <a:lstStyle/>
        <a:p>
          <a:endParaRPr lang="en-US"/>
        </a:p>
      </dgm:t>
    </dgm:pt>
    <dgm:pt modelId="{AA263DFB-4C3D-4EDF-94E4-488D761BB879}" type="sibTrans" cxnId="{C9868C98-19A1-483A-AF44-C8FEAB9A6081}">
      <dgm:prSet/>
      <dgm:spPr/>
      <dgm:t>
        <a:bodyPr/>
        <a:lstStyle/>
        <a:p>
          <a:endParaRPr lang="en-US"/>
        </a:p>
      </dgm:t>
    </dgm:pt>
    <dgm:pt modelId="{5F80B3B7-1477-45B5-A8B2-B629BFFFB7B5}">
      <dgm:prSet phldrT="[Text]"/>
      <dgm:spPr/>
      <dgm:t>
        <a:bodyPr/>
        <a:lstStyle/>
        <a:p>
          <a:r>
            <a:rPr lang="en-US" dirty="0" smtClean="0"/>
            <a:t>LSDB</a:t>
          </a:r>
          <a:endParaRPr lang="en-US" dirty="0"/>
        </a:p>
      </dgm:t>
    </dgm:pt>
    <dgm:pt modelId="{515E4E56-A8E8-435D-8721-7E53FB5F2C34}" type="parTrans" cxnId="{C1729B16-5082-4A78-8086-7D79BBD36088}">
      <dgm:prSet/>
      <dgm:spPr/>
      <dgm:t>
        <a:bodyPr/>
        <a:lstStyle/>
        <a:p>
          <a:endParaRPr lang="en-US"/>
        </a:p>
      </dgm:t>
    </dgm:pt>
    <dgm:pt modelId="{F3833E8F-C4D1-4E21-8246-C054E55DEA0E}" type="sibTrans" cxnId="{C1729B16-5082-4A78-8086-7D79BBD36088}">
      <dgm:prSet/>
      <dgm:spPr/>
      <dgm:t>
        <a:bodyPr/>
        <a:lstStyle/>
        <a:p>
          <a:endParaRPr lang="en-US"/>
        </a:p>
      </dgm:t>
    </dgm:pt>
    <dgm:pt modelId="{F21EED5C-E79A-470F-B9BC-93C685D5D830}">
      <dgm:prSet phldrT="[Text]"/>
      <dgm:spPr/>
      <dgm:t>
        <a:bodyPr/>
        <a:lstStyle/>
        <a:p>
          <a:r>
            <a:rPr lang="en-US" dirty="0" smtClean="0"/>
            <a:t>UPT</a:t>
          </a:r>
          <a:endParaRPr lang="en-US" dirty="0"/>
        </a:p>
      </dgm:t>
    </dgm:pt>
    <dgm:pt modelId="{854BDDE0-48D0-4B8F-96C9-2FE49F9FA36D}" type="parTrans" cxnId="{76B48FFC-FC7F-461B-8333-FDE95112FFD5}">
      <dgm:prSet/>
      <dgm:spPr/>
      <dgm:t>
        <a:bodyPr/>
        <a:lstStyle/>
        <a:p>
          <a:endParaRPr lang="en-US"/>
        </a:p>
      </dgm:t>
    </dgm:pt>
    <dgm:pt modelId="{66946971-932F-432D-A3D3-0D6C2D3EF852}" type="sibTrans" cxnId="{76B48FFC-FC7F-461B-8333-FDE95112FFD5}">
      <dgm:prSet/>
      <dgm:spPr/>
      <dgm:t>
        <a:bodyPr/>
        <a:lstStyle/>
        <a:p>
          <a:endParaRPr lang="en-US"/>
        </a:p>
      </dgm:t>
    </dgm:pt>
    <dgm:pt modelId="{8C730E25-5DC9-4C6F-B6DD-FB26C173BB2D}" type="pres">
      <dgm:prSet presAssocID="{2466B386-CB78-47AB-896D-8F444CF7C02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A6270F0-0C6A-4616-997F-27FC65FC239E}" type="pres">
      <dgm:prSet presAssocID="{5F13F354-6876-47CC-A868-65292D8EB49C}" presName="centerShape" presStyleLbl="node0" presStyleIdx="0" presStyleCnt="1"/>
      <dgm:spPr/>
    </dgm:pt>
    <dgm:pt modelId="{98620077-84A7-4E8A-8EB2-59874A813BF2}" type="pres">
      <dgm:prSet presAssocID="{C84004EF-2DD1-4211-8F54-6CCB4531F044}" presName="parTrans" presStyleLbl="bgSibTrans2D1" presStyleIdx="0" presStyleCnt="6"/>
      <dgm:spPr/>
    </dgm:pt>
    <dgm:pt modelId="{4F2A8E55-4A22-48E2-86CA-305FE562DB9A}" type="pres">
      <dgm:prSet presAssocID="{7CB69BFC-D90D-42C1-90F1-99527675428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2FC1BE-F418-453B-9FC4-0C97855B6BBC}" type="pres">
      <dgm:prSet presAssocID="{04FFDDC6-F3B0-4C37-B322-A3950535E8D7}" presName="parTrans" presStyleLbl="bgSibTrans2D1" presStyleIdx="1" presStyleCnt="6"/>
      <dgm:spPr/>
    </dgm:pt>
    <dgm:pt modelId="{570CBF6D-9068-4FE8-BC13-766FD733E689}" type="pres">
      <dgm:prSet presAssocID="{AC24859E-D5AA-49BB-A1E3-6F9E2FD3843A}" presName="node" presStyleLbl="node1" presStyleIdx="1" presStyleCnt="6">
        <dgm:presLayoutVars>
          <dgm:bulletEnabled val="1"/>
        </dgm:presLayoutVars>
      </dgm:prSet>
      <dgm:spPr/>
    </dgm:pt>
    <dgm:pt modelId="{96908280-40BB-47AA-BF1B-F82C3A532EB4}" type="pres">
      <dgm:prSet presAssocID="{62872825-A3B6-4A07-B352-9240AEAB9CEA}" presName="parTrans" presStyleLbl="bgSibTrans2D1" presStyleIdx="2" presStyleCnt="6"/>
      <dgm:spPr/>
    </dgm:pt>
    <dgm:pt modelId="{8473376A-6CF8-4C0B-8360-DD319468E610}" type="pres">
      <dgm:prSet presAssocID="{D2451116-A516-4EB2-A934-E788EE9F4624}" presName="node" presStyleLbl="node1" presStyleIdx="2" presStyleCnt="6">
        <dgm:presLayoutVars>
          <dgm:bulletEnabled val="1"/>
        </dgm:presLayoutVars>
      </dgm:prSet>
      <dgm:spPr/>
    </dgm:pt>
    <dgm:pt modelId="{9474B5C4-13FF-4832-916B-E9D7D87DDF10}" type="pres">
      <dgm:prSet presAssocID="{EB990E09-EF8E-4FAA-9DF1-318AC9D8E644}" presName="parTrans" presStyleLbl="bgSibTrans2D1" presStyleIdx="3" presStyleCnt="6"/>
      <dgm:spPr/>
    </dgm:pt>
    <dgm:pt modelId="{3F10558C-AE72-4D4E-B80B-1E55CEBF1701}" type="pres">
      <dgm:prSet presAssocID="{53DC378B-1F45-49ED-9F51-4CDF09315B7F}" presName="node" presStyleLbl="node1" presStyleIdx="3" presStyleCnt="6">
        <dgm:presLayoutVars>
          <dgm:bulletEnabled val="1"/>
        </dgm:presLayoutVars>
      </dgm:prSet>
      <dgm:spPr/>
    </dgm:pt>
    <dgm:pt modelId="{42F39367-1712-496E-8F62-4C6999DB8DBF}" type="pres">
      <dgm:prSet presAssocID="{515E4E56-A8E8-435D-8721-7E53FB5F2C34}" presName="parTrans" presStyleLbl="bgSibTrans2D1" presStyleIdx="4" presStyleCnt="6"/>
      <dgm:spPr/>
    </dgm:pt>
    <dgm:pt modelId="{5E22993D-7059-484B-A20A-194703679448}" type="pres">
      <dgm:prSet presAssocID="{5F80B3B7-1477-45B5-A8B2-B629BFFFB7B5}" presName="node" presStyleLbl="node1" presStyleIdx="4" presStyleCnt="6">
        <dgm:presLayoutVars>
          <dgm:bulletEnabled val="1"/>
        </dgm:presLayoutVars>
      </dgm:prSet>
      <dgm:spPr/>
    </dgm:pt>
    <dgm:pt modelId="{7EC54BFB-6D5A-44E3-91CB-8BA6BACC0EA4}" type="pres">
      <dgm:prSet presAssocID="{854BDDE0-48D0-4B8F-96C9-2FE49F9FA36D}" presName="parTrans" presStyleLbl="bgSibTrans2D1" presStyleIdx="5" presStyleCnt="6"/>
      <dgm:spPr/>
    </dgm:pt>
    <dgm:pt modelId="{8F2208F7-09E1-4CEB-8507-20631599FE87}" type="pres">
      <dgm:prSet presAssocID="{F21EED5C-E79A-470F-B9BC-93C685D5D830}" presName="node" presStyleLbl="node1" presStyleIdx="5" presStyleCnt="6">
        <dgm:presLayoutVars>
          <dgm:bulletEnabled val="1"/>
        </dgm:presLayoutVars>
      </dgm:prSet>
      <dgm:spPr/>
    </dgm:pt>
  </dgm:ptLst>
  <dgm:cxnLst>
    <dgm:cxn modelId="{F391FE50-BDC8-4F7B-8388-6BFB29053224}" type="presOf" srcId="{854BDDE0-48D0-4B8F-96C9-2FE49F9FA36D}" destId="{7EC54BFB-6D5A-44E3-91CB-8BA6BACC0EA4}" srcOrd="0" destOrd="0" presId="urn:microsoft.com/office/officeart/2005/8/layout/radial4"/>
    <dgm:cxn modelId="{89DB3553-D702-467A-82F8-0862E122586E}" type="presOf" srcId="{F21EED5C-E79A-470F-B9BC-93C685D5D830}" destId="{8F2208F7-09E1-4CEB-8507-20631599FE87}" srcOrd="0" destOrd="0" presId="urn:microsoft.com/office/officeart/2005/8/layout/radial4"/>
    <dgm:cxn modelId="{105E7D4D-22C7-489E-BF7C-299F1908AB4E}" type="presOf" srcId="{2466B386-CB78-47AB-896D-8F444CF7C024}" destId="{8C730E25-5DC9-4C6F-B6DD-FB26C173BB2D}" srcOrd="0" destOrd="0" presId="urn:microsoft.com/office/officeart/2005/8/layout/radial4"/>
    <dgm:cxn modelId="{446281F1-7686-4607-AA95-AC19AC99ED05}" srcId="{5F13F354-6876-47CC-A868-65292D8EB49C}" destId="{D2451116-A516-4EB2-A934-E788EE9F4624}" srcOrd="2" destOrd="0" parTransId="{62872825-A3B6-4A07-B352-9240AEAB9CEA}" sibTransId="{D35B9A92-456D-44DD-BF1D-40147D54FE55}"/>
    <dgm:cxn modelId="{76B48FFC-FC7F-461B-8333-FDE95112FFD5}" srcId="{5F13F354-6876-47CC-A868-65292D8EB49C}" destId="{F21EED5C-E79A-470F-B9BC-93C685D5D830}" srcOrd="5" destOrd="0" parTransId="{854BDDE0-48D0-4B8F-96C9-2FE49F9FA36D}" sibTransId="{66946971-932F-432D-A3D3-0D6C2D3EF852}"/>
    <dgm:cxn modelId="{682D5694-C993-431B-8004-98662EF46F1F}" type="presOf" srcId="{EB990E09-EF8E-4FAA-9DF1-318AC9D8E644}" destId="{9474B5C4-13FF-4832-916B-E9D7D87DDF10}" srcOrd="0" destOrd="0" presId="urn:microsoft.com/office/officeart/2005/8/layout/radial4"/>
    <dgm:cxn modelId="{DBCCF9D7-DEB2-4927-A304-BF9BC2228811}" type="presOf" srcId="{5F80B3B7-1477-45B5-A8B2-B629BFFFB7B5}" destId="{5E22993D-7059-484B-A20A-194703679448}" srcOrd="0" destOrd="0" presId="urn:microsoft.com/office/officeart/2005/8/layout/radial4"/>
    <dgm:cxn modelId="{41F019A2-CCBA-486B-871F-20C6E6CCEB13}" srcId="{2466B386-CB78-47AB-896D-8F444CF7C024}" destId="{5F13F354-6876-47CC-A868-65292D8EB49C}" srcOrd="0" destOrd="0" parTransId="{2FF657AD-5E94-4E35-9E70-8B48457AAC5F}" sibTransId="{2C397C0F-16DE-4DF0-AF07-E28D22FD9C44}"/>
    <dgm:cxn modelId="{79A248BB-954C-47F8-B1C4-D553295D8B93}" type="presOf" srcId="{515E4E56-A8E8-435D-8721-7E53FB5F2C34}" destId="{42F39367-1712-496E-8F62-4C6999DB8DBF}" srcOrd="0" destOrd="0" presId="urn:microsoft.com/office/officeart/2005/8/layout/radial4"/>
    <dgm:cxn modelId="{806C5D35-B113-4A3E-95C3-06B730F31844}" type="presOf" srcId="{C84004EF-2DD1-4211-8F54-6CCB4531F044}" destId="{98620077-84A7-4E8A-8EB2-59874A813BF2}" srcOrd="0" destOrd="0" presId="urn:microsoft.com/office/officeart/2005/8/layout/radial4"/>
    <dgm:cxn modelId="{C1729B16-5082-4A78-8086-7D79BBD36088}" srcId="{5F13F354-6876-47CC-A868-65292D8EB49C}" destId="{5F80B3B7-1477-45B5-A8B2-B629BFFFB7B5}" srcOrd="4" destOrd="0" parTransId="{515E4E56-A8E8-435D-8721-7E53FB5F2C34}" sibTransId="{F3833E8F-C4D1-4E21-8246-C054E55DEA0E}"/>
    <dgm:cxn modelId="{4B40C75D-9F4E-4E3F-95EE-BFA34ECC20E8}" type="presOf" srcId="{AC24859E-D5AA-49BB-A1E3-6F9E2FD3843A}" destId="{570CBF6D-9068-4FE8-BC13-766FD733E689}" srcOrd="0" destOrd="0" presId="urn:microsoft.com/office/officeart/2005/8/layout/radial4"/>
    <dgm:cxn modelId="{09FA5FEE-F42E-47FC-BE12-2B02E1FA3151}" type="presOf" srcId="{53DC378B-1F45-49ED-9F51-4CDF09315B7F}" destId="{3F10558C-AE72-4D4E-B80B-1E55CEBF1701}" srcOrd="0" destOrd="0" presId="urn:microsoft.com/office/officeart/2005/8/layout/radial4"/>
    <dgm:cxn modelId="{BCBD54DE-75D1-4406-86C7-FEB093EC25CD}" type="presOf" srcId="{7CB69BFC-D90D-42C1-90F1-995276754287}" destId="{4F2A8E55-4A22-48E2-86CA-305FE562DB9A}" srcOrd="0" destOrd="0" presId="urn:microsoft.com/office/officeart/2005/8/layout/radial4"/>
    <dgm:cxn modelId="{C9868C98-19A1-483A-AF44-C8FEAB9A6081}" srcId="{5F13F354-6876-47CC-A868-65292D8EB49C}" destId="{53DC378B-1F45-49ED-9F51-4CDF09315B7F}" srcOrd="3" destOrd="0" parTransId="{EB990E09-EF8E-4FAA-9DF1-318AC9D8E644}" sibTransId="{AA263DFB-4C3D-4EDF-94E4-488D761BB879}"/>
    <dgm:cxn modelId="{25BFF920-E54A-46E5-B0F7-94D3444D5E19}" srcId="{5F13F354-6876-47CC-A868-65292D8EB49C}" destId="{7CB69BFC-D90D-42C1-90F1-995276754287}" srcOrd="0" destOrd="0" parTransId="{C84004EF-2DD1-4211-8F54-6CCB4531F044}" sibTransId="{D6FBC623-E1FF-4385-AF98-9B2151B33959}"/>
    <dgm:cxn modelId="{10B3D85B-5C54-4FF2-8CDD-114AF99E83FA}" srcId="{5F13F354-6876-47CC-A868-65292D8EB49C}" destId="{AC24859E-D5AA-49BB-A1E3-6F9E2FD3843A}" srcOrd="1" destOrd="0" parTransId="{04FFDDC6-F3B0-4C37-B322-A3950535E8D7}" sibTransId="{0D95CB73-F0EB-4D9B-9947-DF1DE7617A8B}"/>
    <dgm:cxn modelId="{D6FCC18A-2F36-4ACC-8530-553168CCA72B}" type="presOf" srcId="{04FFDDC6-F3B0-4C37-B322-A3950535E8D7}" destId="{6B2FC1BE-F418-453B-9FC4-0C97855B6BBC}" srcOrd="0" destOrd="0" presId="urn:microsoft.com/office/officeart/2005/8/layout/radial4"/>
    <dgm:cxn modelId="{014ADE97-AB11-4CD9-AB96-DCBF7BF7A74B}" type="presOf" srcId="{D2451116-A516-4EB2-A934-E788EE9F4624}" destId="{8473376A-6CF8-4C0B-8360-DD319468E610}" srcOrd="0" destOrd="0" presId="urn:microsoft.com/office/officeart/2005/8/layout/radial4"/>
    <dgm:cxn modelId="{555A2539-5266-4499-91E1-E0671A16E2C2}" type="presOf" srcId="{5F13F354-6876-47CC-A868-65292D8EB49C}" destId="{1A6270F0-0C6A-4616-997F-27FC65FC239E}" srcOrd="0" destOrd="0" presId="urn:microsoft.com/office/officeart/2005/8/layout/radial4"/>
    <dgm:cxn modelId="{BB348B5E-C958-40FB-B190-944CAA4E40AF}" type="presOf" srcId="{62872825-A3B6-4A07-B352-9240AEAB9CEA}" destId="{96908280-40BB-47AA-BF1B-F82C3A532EB4}" srcOrd="0" destOrd="0" presId="urn:microsoft.com/office/officeart/2005/8/layout/radial4"/>
    <dgm:cxn modelId="{2C49000A-B7A6-44E8-939E-B814B91CDC82}" type="presParOf" srcId="{8C730E25-5DC9-4C6F-B6DD-FB26C173BB2D}" destId="{1A6270F0-0C6A-4616-997F-27FC65FC239E}" srcOrd="0" destOrd="0" presId="urn:microsoft.com/office/officeart/2005/8/layout/radial4"/>
    <dgm:cxn modelId="{D12F133F-BCC3-4A68-8FED-CA92287843A2}" type="presParOf" srcId="{8C730E25-5DC9-4C6F-B6DD-FB26C173BB2D}" destId="{98620077-84A7-4E8A-8EB2-59874A813BF2}" srcOrd="1" destOrd="0" presId="urn:microsoft.com/office/officeart/2005/8/layout/radial4"/>
    <dgm:cxn modelId="{EC5DBA68-D6BD-476D-8F12-8920B416E4E1}" type="presParOf" srcId="{8C730E25-5DC9-4C6F-B6DD-FB26C173BB2D}" destId="{4F2A8E55-4A22-48E2-86CA-305FE562DB9A}" srcOrd="2" destOrd="0" presId="urn:microsoft.com/office/officeart/2005/8/layout/radial4"/>
    <dgm:cxn modelId="{FAC64817-3050-4E3D-8D10-F7BE64412EDB}" type="presParOf" srcId="{8C730E25-5DC9-4C6F-B6DD-FB26C173BB2D}" destId="{6B2FC1BE-F418-453B-9FC4-0C97855B6BBC}" srcOrd="3" destOrd="0" presId="urn:microsoft.com/office/officeart/2005/8/layout/radial4"/>
    <dgm:cxn modelId="{747C2FC0-65EC-4E7B-AFAE-CD37A2BFFB58}" type="presParOf" srcId="{8C730E25-5DC9-4C6F-B6DD-FB26C173BB2D}" destId="{570CBF6D-9068-4FE8-BC13-766FD733E689}" srcOrd="4" destOrd="0" presId="urn:microsoft.com/office/officeart/2005/8/layout/radial4"/>
    <dgm:cxn modelId="{1D256D9C-B045-48A2-A14E-30EE0F6E5DFE}" type="presParOf" srcId="{8C730E25-5DC9-4C6F-B6DD-FB26C173BB2D}" destId="{96908280-40BB-47AA-BF1B-F82C3A532EB4}" srcOrd="5" destOrd="0" presId="urn:microsoft.com/office/officeart/2005/8/layout/radial4"/>
    <dgm:cxn modelId="{889C729B-4428-4BFC-8591-EC50EEC54650}" type="presParOf" srcId="{8C730E25-5DC9-4C6F-B6DD-FB26C173BB2D}" destId="{8473376A-6CF8-4C0B-8360-DD319468E610}" srcOrd="6" destOrd="0" presId="urn:microsoft.com/office/officeart/2005/8/layout/radial4"/>
    <dgm:cxn modelId="{375C462B-4972-49C0-A6FF-C3671CF7C7EE}" type="presParOf" srcId="{8C730E25-5DC9-4C6F-B6DD-FB26C173BB2D}" destId="{9474B5C4-13FF-4832-916B-E9D7D87DDF10}" srcOrd="7" destOrd="0" presId="urn:microsoft.com/office/officeart/2005/8/layout/radial4"/>
    <dgm:cxn modelId="{6047E143-9EA7-4D6B-AACC-A55D12083982}" type="presParOf" srcId="{8C730E25-5DC9-4C6F-B6DD-FB26C173BB2D}" destId="{3F10558C-AE72-4D4E-B80B-1E55CEBF1701}" srcOrd="8" destOrd="0" presId="urn:microsoft.com/office/officeart/2005/8/layout/radial4"/>
    <dgm:cxn modelId="{848F2B69-5BE5-4B84-B748-4C147C3AB533}" type="presParOf" srcId="{8C730E25-5DC9-4C6F-B6DD-FB26C173BB2D}" destId="{42F39367-1712-496E-8F62-4C6999DB8DBF}" srcOrd="9" destOrd="0" presId="urn:microsoft.com/office/officeart/2005/8/layout/radial4"/>
    <dgm:cxn modelId="{A8B38588-CDDC-4703-87C2-73A1FB9EE3C2}" type="presParOf" srcId="{8C730E25-5DC9-4C6F-B6DD-FB26C173BB2D}" destId="{5E22993D-7059-484B-A20A-194703679448}" srcOrd="10" destOrd="0" presId="urn:microsoft.com/office/officeart/2005/8/layout/radial4"/>
    <dgm:cxn modelId="{1926FEF7-4BCB-4183-A30D-514DDCFCA6CB}" type="presParOf" srcId="{8C730E25-5DC9-4C6F-B6DD-FB26C173BB2D}" destId="{7EC54BFB-6D5A-44E3-91CB-8BA6BACC0EA4}" srcOrd="11" destOrd="0" presId="urn:microsoft.com/office/officeart/2005/8/layout/radial4"/>
    <dgm:cxn modelId="{81108774-345A-4D81-AA84-602953D810B7}" type="presParOf" srcId="{8C730E25-5DC9-4C6F-B6DD-FB26C173BB2D}" destId="{8F2208F7-09E1-4CEB-8507-20631599FE87}" srcOrd="12" destOrd="0" presId="urn:microsoft.com/office/officeart/2005/8/layout/radial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66B386-CB78-47AB-896D-8F444CF7C024}" type="doc">
      <dgm:prSet loTypeId="urn:microsoft.com/office/officeart/2005/8/layout/radial5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13F354-6876-47CC-A868-65292D8EB49C}">
      <dgm:prSet phldrT="[Text]"/>
      <dgm:spPr/>
      <dgm:t>
        <a:bodyPr/>
        <a:lstStyle/>
        <a:p>
          <a:r>
            <a:rPr lang="en-US" dirty="0" smtClean="0"/>
            <a:t>LSD Installer 1.1</a:t>
          </a:r>
          <a:endParaRPr lang="en-US" dirty="0"/>
        </a:p>
      </dgm:t>
    </dgm:pt>
    <dgm:pt modelId="{2FF657AD-5E94-4E35-9E70-8B48457AAC5F}" type="parTrans" cxnId="{41F019A2-CCBA-486B-871F-20C6E6CCEB13}">
      <dgm:prSet/>
      <dgm:spPr/>
      <dgm:t>
        <a:bodyPr/>
        <a:lstStyle/>
        <a:p>
          <a:endParaRPr lang="en-US"/>
        </a:p>
      </dgm:t>
    </dgm:pt>
    <dgm:pt modelId="{2C397C0F-16DE-4DF0-AF07-E28D22FD9C44}" type="sibTrans" cxnId="{41F019A2-CCBA-486B-871F-20C6E6CCEB13}">
      <dgm:prSet/>
      <dgm:spPr/>
      <dgm:t>
        <a:bodyPr/>
        <a:lstStyle/>
        <a:p>
          <a:endParaRPr lang="en-US"/>
        </a:p>
      </dgm:t>
    </dgm:pt>
    <dgm:pt modelId="{7CB69BFC-D90D-42C1-90F1-995276754287}">
      <dgm:prSet phldrT="[Text]"/>
      <dgm:spPr/>
      <dgm:t>
        <a:bodyPr/>
        <a:lstStyle/>
        <a:p>
          <a:r>
            <a:rPr lang="en-US" dirty="0" smtClean="0"/>
            <a:t>caArray2 Installer</a:t>
          </a:r>
          <a:endParaRPr lang="en-US" dirty="0"/>
        </a:p>
      </dgm:t>
    </dgm:pt>
    <dgm:pt modelId="{C84004EF-2DD1-4211-8F54-6CCB4531F044}" type="parTrans" cxnId="{25BFF920-E54A-46E5-B0F7-94D3444D5E19}">
      <dgm:prSet/>
      <dgm:spPr/>
      <dgm:t>
        <a:bodyPr/>
        <a:lstStyle/>
        <a:p>
          <a:endParaRPr lang="en-US"/>
        </a:p>
      </dgm:t>
    </dgm:pt>
    <dgm:pt modelId="{D6FBC623-E1FF-4385-AF98-9B2151B33959}" type="sibTrans" cxnId="{25BFF920-E54A-46E5-B0F7-94D3444D5E19}">
      <dgm:prSet/>
      <dgm:spPr/>
      <dgm:t>
        <a:bodyPr/>
        <a:lstStyle/>
        <a:p>
          <a:endParaRPr lang="en-US"/>
        </a:p>
      </dgm:t>
    </dgm:pt>
    <dgm:pt modelId="{AC24859E-D5AA-49BB-A1E3-6F9E2FD3843A}">
      <dgm:prSet phldrT="[Text]"/>
      <dgm:spPr/>
      <dgm:t>
        <a:bodyPr/>
        <a:lstStyle/>
        <a:p>
          <a:r>
            <a:rPr lang="en-US" dirty="0" smtClean="0"/>
            <a:t>NCIA Installer</a:t>
          </a:r>
          <a:endParaRPr lang="en-US" dirty="0"/>
        </a:p>
      </dgm:t>
    </dgm:pt>
    <dgm:pt modelId="{04FFDDC6-F3B0-4C37-B322-A3950535E8D7}" type="parTrans" cxnId="{10B3D85B-5C54-4FF2-8CDD-114AF99E83FA}">
      <dgm:prSet/>
      <dgm:spPr/>
      <dgm:t>
        <a:bodyPr/>
        <a:lstStyle/>
        <a:p>
          <a:endParaRPr lang="en-US"/>
        </a:p>
      </dgm:t>
    </dgm:pt>
    <dgm:pt modelId="{0D95CB73-F0EB-4D9B-9947-DF1DE7617A8B}" type="sibTrans" cxnId="{10B3D85B-5C54-4FF2-8CDD-114AF99E83FA}">
      <dgm:prSet/>
      <dgm:spPr/>
      <dgm:t>
        <a:bodyPr/>
        <a:lstStyle/>
        <a:p>
          <a:endParaRPr lang="en-US"/>
        </a:p>
      </dgm:t>
    </dgm:pt>
    <dgm:pt modelId="{D2451116-A516-4EB2-A934-E788EE9F4624}">
      <dgm:prSet phldrT="[Text]"/>
      <dgm:spPr/>
      <dgm:t>
        <a:bodyPr/>
        <a:lstStyle/>
        <a:p>
          <a:r>
            <a:rPr lang="en-US" dirty="0" smtClean="0"/>
            <a:t>caGWAS Installer</a:t>
          </a:r>
          <a:endParaRPr lang="en-US" dirty="0"/>
        </a:p>
      </dgm:t>
    </dgm:pt>
    <dgm:pt modelId="{62872825-A3B6-4A07-B352-9240AEAB9CEA}" type="parTrans" cxnId="{446281F1-7686-4607-AA95-AC19AC99ED05}">
      <dgm:prSet/>
      <dgm:spPr/>
      <dgm:t>
        <a:bodyPr/>
        <a:lstStyle/>
        <a:p>
          <a:endParaRPr lang="en-US"/>
        </a:p>
      </dgm:t>
    </dgm:pt>
    <dgm:pt modelId="{D35B9A92-456D-44DD-BF1D-40147D54FE55}" type="sibTrans" cxnId="{446281F1-7686-4607-AA95-AC19AC99ED05}">
      <dgm:prSet/>
      <dgm:spPr/>
      <dgm:t>
        <a:bodyPr/>
        <a:lstStyle/>
        <a:p>
          <a:endParaRPr lang="en-US"/>
        </a:p>
      </dgm:t>
    </dgm:pt>
    <dgm:pt modelId="{53DC378B-1F45-49ED-9F51-4CDF09315B7F}">
      <dgm:prSet phldrT="[Text]"/>
      <dgm:spPr/>
      <dgm:t>
        <a:bodyPr/>
        <a:lstStyle/>
        <a:p>
          <a:r>
            <a:rPr lang="en-US" dirty="0" smtClean="0"/>
            <a:t>CTODS Installer</a:t>
          </a:r>
          <a:endParaRPr lang="en-US" dirty="0"/>
        </a:p>
      </dgm:t>
    </dgm:pt>
    <dgm:pt modelId="{EB990E09-EF8E-4FAA-9DF1-318AC9D8E644}" type="parTrans" cxnId="{C9868C98-19A1-483A-AF44-C8FEAB9A6081}">
      <dgm:prSet/>
      <dgm:spPr/>
      <dgm:t>
        <a:bodyPr/>
        <a:lstStyle/>
        <a:p>
          <a:endParaRPr lang="en-US"/>
        </a:p>
      </dgm:t>
    </dgm:pt>
    <dgm:pt modelId="{AA263DFB-4C3D-4EDF-94E4-488D761BB879}" type="sibTrans" cxnId="{C9868C98-19A1-483A-AF44-C8FEAB9A6081}">
      <dgm:prSet/>
      <dgm:spPr/>
      <dgm:t>
        <a:bodyPr/>
        <a:lstStyle/>
        <a:p>
          <a:endParaRPr lang="en-US"/>
        </a:p>
      </dgm:t>
    </dgm:pt>
    <dgm:pt modelId="{5F80B3B7-1477-45B5-A8B2-B629BFFFB7B5}">
      <dgm:prSet phldrT="[Text]"/>
      <dgm:spPr/>
      <dgm:t>
        <a:bodyPr/>
        <a:lstStyle/>
        <a:p>
          <a:r>
            <a:rPr lang="en-US" dirty="0" smtClean="0"/>
            <a:t>LSDB Installer</a:t>
          </a:r>
          <a:endParaRPr lang="en-US" dirty="0"/>
        </a:p>
      </dgm:t>
    </dgm:pt>
    <dgm:pt modelId="{515E4E56-A8E8-435D-8721-7E53FB5F2C34}" type="parTrans" cxnId="{C1729B16-5082-4A78-8086-7D79BBD36088}">
      <dgm:prSet/>
      <dgm:spPr/>
      <dgm:t>
        <a:bodyPr/>
        <a:lstStyle/>
        <a:p>
          <a:endParaRPr lang="en-US"/>
        </a:p>
      </dgm:t>
    </dgm:pt>
    <dgm:pt modelId="{F3833E8F-C4D1-4E21-8246-C054E55DEA0E}" type="sibTrans" cxnId="{C1729B16-5082-4A78-8086-7D79BBD36088}">
      <dgm:prSet/>
      <dgm:spPr/>
      <dgm:t>
        <a:bodyPr/>
        <a:lstStyle/>
        <a:p>
          <a:endParaRPr lang="en-US"/>
        </a:p>
      </dgm:t>
    </dgm:pt>
    <dgm:pt modelId="{F21EED5C-E79A-470F-B9BC-93C685D5D830}">
      <dgm:prSet phldrT="[Text]"/>
      <dgm:spPr/>
      <dgm:t>
        <a:bodyPr/>
        <a:lstStyle/>
        <a:p>
          <a:r>
            <a:rPr lang="en-US" smtClean="0"/>
            <a:t>UPT Installer</a:t>
          </a:r>
          <a:endParaRPr lang="en-US" dirty="0"/>
        </a:p>
      </dgm:t>
    </dgm:pt>
    <dgm:pt modelId="{854BDDE0-48D0-4B8F-96C9-2FE49F9FA36D}" type="parTrans" cxnId="{76B48FFC-FC7F-461B-8333-FDE95112FFD5}">
      <dgm:prSet/>
      <dgm:spPr/>
      <dgm:t>
        <a:bodyPr/>
        <a:lstStyle/>
        <a:p>
          <a:endParaRPr lang="en-US"/>
        </a:p>
      </dgm:t>
    </dgm:pt>
    <dgm:pt modelId="{66946971-932F-432D-A3D3-0D6C2D3EF852}" type="sibTrans" cxnId="{76B48FFC-FC7F-461B-8333-FDE95112FFD5}">
      <dgm:prSet/>
      <dgm:spPr/>
      <dgm:t>
        <a:bodyPr/>
        <a:lstStyle/>
        <a:p>
          <a:endParaRPr lang="en-US"/>
        </a:p>
      </dgm:t>
    </dgm:pt>
    <dgm:pt modelId="{35831748-8849-4B0D-A150-3DB8CDCC3DD7}" type="pres">
      <dgm:prSet presAssocID="{2466B386-CB78-47AB-896D-8F444CF7C02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3C16BFB-84DF-4127-944E-847440FD9709}" type="pres">
      <dgm:prSet presAssocID="{5F13F354-6876-47CC-A868-65292D8EB49C}" presName="centerShape" presStyleLbl="node0" presStyleIdx="0" presStyleCnt="1"/>
      <dgm:spPr/>
    </dgm:pt>
    <dgm:pt modelId="{B6ECDAB8-7509-41DF-B588-31259C136FB3}" type="pres">
      <dgm:prSet presAssocID="{C84004EF-2DD1-4211-8F54-6CCB4531F044}" presName="parTrans" presStyleLbl="sibTrans2D1" presStyleIdx="0" presStyleCnt="6"/>
      <dgm:spPr/>
    </dgm:pt>
    <dgm:pt modelId="{FE495A50-E506-4806-B0FB-0409A2543426}" type="pres">
      <dgm:prSet presAssocID="{C84004EF-2DD1-4211-8F54-6CCB4531F044}" presName="connectorText" presStyleLbl="sibTrans2D1" presStyleIdx="0" presStyleCnt="6"/>
      <dgm:spPr/>
    </dgm:pt>
    <dgm:pt modelId="{EFA271EC-DD21-4C76-964C-034FAC7AB2E3}" type="pres">
      <dgm:prSet presAssocID="{7CB69BFC-D90D-42C1-90F1-995276754287}" presName="node" presStyleLbl="node1" presStyleIdx="0" presStyleCnt="6">
        <dgm:presLayoutVars>
          <dgm:bulletEnabled val="1"/>
        </dgm:presLayoutVars>
      </dgm:prSet>
      <dgm:spPr/>
    </dgm:pt>
    <dgm:pt modelId="{2169825C-1F5A-4674-9474-0D41437139E1}" type="pres">
      <dgm:prSet presAssocID="{04FFDDC6-F3B0-4C37-B322-A3950535E8D7}" presName="parTrans" presStyleLbl="sibTrans2D1" presStyleIdx="1" presStyleCnt="6"/>
      <dgm:spPr/>
    </dgm:pt>
    <dgm:pt modelId="{8195DCDC-5369-4DF6-BA95-6D7951416894}" type="pres">
      <dgm:prSet presAssocID="{04FFDDC6-F3B0-4C37-B322-A3950535E8D7}" presName="connectorText" presStyleLbl="sibTrans2D1" presStyleIdx="1" presStyleCnt="6"/>
      <dgm:spPr/>
    </dgm:pt>
    <dgm:pt modelId="{74DA3881-DCD0-4FF4-A079-040C74D1A541}" type="pres">
      <dgm:prSet presAssocID="{AC24859E-D5AA-49BB-A1E3-6F9E2FD3843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37EE3C-9F85-40E8-8E10-AA8A551722CC}" type="pres">
      <dgm:prSet presAssocID="{62872825-A3B6-4A07-B352-9240AEAB9CEA}" presName="parTrans" presStyleLbl="sibTrans2D1" presStyleIdx="2" presStyleCnt="6"/>
      <dgm:spPr/>
    </dgm:pt>
    <dgm:pt modelId="{C949A046-5E2E-4D0E-A4E9-1A597803F411}" type="pres">
      <dgm:prSet presAssocID="{62872825-A3B6-4A07-B352-9240AEAB9CEA}" presName="connectorText" presStyleLbl="sibTrans2D1" presStyleIdx="2" presStyleCnt="6"/>
      <dgm:spPr/>
    </dgm:pt>
    <dgm:pt modelId="{C33661FC-8BC6-4CBB-9EEE-76F000368279}" type="pres">
      <dgm:prSet presAssocID="{D2451116-A516-4EB2-A934-E788EE9F462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247DC-92BE-4E01-92BA-2B9C41B24895}" type="pres">
      <dgm:prSet presAssocID="{EB990E09-EF8E-4FAA-9DF1-318AC9D8E644}" presName="parTrans" presStyleLbl="sibTrans2D1" presStyleIdx="3" presStyleCnt="6"/>
      <dgm:spPr/>
    </dgm:pt>
    <dgm:pt modelId="{A3E0FBF5-691A-4421-90CA-347208873C4D}" type="pres">
      <dgm:prSet presAssocID="{EB990E09-EF8E-4FAA-9DF1-318AC9D8E644}" presName="connectorText" presStyleLbl="sibTrans2D1" presStyleIdx="3" presStyleCnt="6"/>
      <dgm:spPr/>
    </dgm:pt>
    <dgm:pt modelId="{2181005C-F9E7-4DEC-A49C-94A41281DAC1}" type="pres">
      <dgm:prSet presAssocID="{53DC378B-1F45-49ED-9F51-4CDF09315B7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699ED5-759A-4ACD-9BC1-DBEFDFCC0D32}" type="pres">
      <dgm:prSet presAssocID="{515E4E56-A8E8-435D-8721-7E53FB5F2C34}" presName="parTrans" presStyleLbl="sibTrans2D1" presStyleIdx="4" presStyleCnt="6"/>
      <dgm:spPr/>
    </dgm:pt>
    <dgm:pt modelId="{4AFC7438-5C4E-4D72-B86D-68A22803793C}" type="pres">
      <dgm:prSet presAssocID="{515E4E56-A8E8-435D-8721-7E53FB5F2C34}" presName="connectorText" presStyleLbl="sibTrans2D1" presStyleIdx="4" presStyleCnt="6"/>
      <dgm:spPr/>
    </dgm:pt>
    <dgm:pt modelId="{BE50A877-5395-4ACD-B1F1-157E53382016}" type="pres">
      <dgm:prSet presAssocID="{5F80B3B7-1477-45B5-A8B2-B629BFFFB7B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827AFF-BF16-4427-92A1-1F7DB247693F}" type="pres">
      <dgm:prSet presAssocID="{854BDDE0-48D0-4B8F-96C9-2FE49F9FA36D}" presName="parTrans" presStyleLbl="sibTrans2D1" presStyleIdx="5" presStyleCnt="6"/>
      <dgm:spPr/>
    </dgm:pt>
    <dgm:pt modelId="{D66E65F6-B545-4392-9E67-F57D757A0D47}" type="pres">
      <dgm:prSet presAssocID="{854BDDE0-48D0-4B8F-96C9-2FE49F9FA36D}" presName="connectorText" presStyleLbl="sibTrans2D1" presStyleIdx="5" presStyleCnt="6"/>
      <dgm:spPr/>
    </dgm:pt>
    <dgm:pt modelId="{59BF527C-6B47-49A6-B58E-4F8D2A6A1647}" type="pres">
      <dgm:prSet presAssocID="{F21EED5C-E79A-470F-B9BC-93C685D5D83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EA7C6C-BA32-4D06-83DA-F931A82714EC}" type="presOf" srcId="{5F13F354-6876-47CC-A868-65292D8EB49C}" destId="{D3C16BFB-84DF-4127-944E-847440FD9709}" srcOrd="0" destOrd="0" presId="urn:microsoft.com/office/officeart/2005/8/layout/radial5"/>
    <dgm:cxn modelId="{FE34B36D-ED79-470F-954D-69BD8FBE08B1}" type="presOf" srcId="{53DC378B-1F45-49ED-9F51-4CDF09315B7F}" destId="{2181005C-F9E7-4DEC-A49C-94A41281DAC1}" srcOrd="0" destOrd="0" presId="urn:microsoft.com/office/officeart/2005/8/layout/radial5"/>
    <dgm:cxn modelId="{22DC067D-40B3-4784-9396-244095EA1238}" type="presOf" srcId="{04FFDDC6-F3B0-4C37-B322-A3950535E8D7}" destId="{8195DCDC-5369-4DF6-BA95-6D7951416894}" srcOrd="1" destOrd="0" presId="urn:microsoft.com/office/officeart/2005/8/layout/radial5"/>
    <dgm:cxn modelId="{0AC97137-5C40-4A5D-B9E2-7E49B9D2A689}" type="presOf" srcId="{2466B386-CB78-47AB-896D-8F444CF7C024}" destId="{35831748-8849-4B0D-A150-3DB8CDCC3DD7}" srcOrd="0" destOrd="0" presId="urn:microsoft.com/office/officeart/2005/8/layout/radial5"/>
    <dgm:cxn modelId="{50B051EF-0434-4500-81CA-F7648A6C90BA}" type="presOf" srcId="{04FFDDC6-F3B0-4C37-B322-A3950535E8D7}" destId="{2169825C-1F5A-4674-9474-0D41437139E1}" srcOrd="0" destOrd="0" presId="urn:microsoft.com/office/officeart/2005/8/layout/radial5"/>
    <dgm:cxn modelId="{60B2CC7E-AF88-49AA-BECC-117C71AE3A7A}" type="presOf" srcId="{D2451116-A516-4EB2-A934-E788EE9F4624}" destId="{C33661FC-8BC6-4CBB-9EEE-76F000368279}" srcOrd="0" destOrd="0" presId="urn:microsoft.com/office/officeart/2005/8/layout/radial5"/>
    <dgm:cxn modelId="{8B23C030-162E-465D-BBEA-0985D746A6AA}" type="presOf" srcId="{EB990E09-EF8E-4FAA-9DF1-318AC9D8E644}" destId="{61D247DC-92BE-4E01-92BA-2B9C41B24895}" srcOrd="0" destOrd="0" presId="urn:microsoft.com/office/officeart/2005/8/layout/radial5"/>
    <dgm:cxn modelId="{0C99F9B3-514B-4437-B2DD-E2D7F0ACF60B}" type="presOf" srcId="{5F80B3B7-1477-45B5-A8B2-B629BFFFB7B5}" destId="{BE50A877-5395-4ACD-B1F1-157E53382016}" srcOrd="0" destOrd="0" presId="urn:microsoft.com/office/officeart/2005/8/layout/radial5"/>
    <dgm:cxn modelId="{414DFAC6-EC0F-4900-9D89-C92EBE329B05}" type="presOf" srcId="{854BDDE0-48D0-4B8F-96C9-2FE49F9FA36D}" destId="{D66E65F6-B545-4392-9E67-F57D757A0D47}" srcOrd="1" destOrd="0" presId="urn:microsoft.com/office/officeart/2005/8/layout/radial5"/>
    <dgm:cxn modelId="{446281F1-7686-4607-AA95-AC19AC99ED05}" srcId="{5F13F354-6876-47CC-A868-65292D8EB49C}" destId="{D2451116-A516-4EB2-A934-E788EE9F4624}" srcOrd="2" destOrd="0" parTransId="{62872825-A3B6-4A07-B352-9240AEAB9CEA}" sibTransId="{D35B9A92-456D-44DD-BF1D-40147D54FE55}"/>
    <dgm:cxn modelId="{76B48FFC-FC7F-461B-8333-FDE95112FFD5}" srcId="{5F13F354-6876-47CC-A868-65292D8EB49C}" destId="{F21EED5C-E79A-470F-B9BC-93C685D5D830}" srcOrd="5" destOrd="0" parTransId="{854BDDE0-48D0-4B8F-96C9-2FE49F9FA36D}" sibTransId="{66946971-932F-432D-A3D3-0D6C2D3EF852}"/>
    <dgm:cxn modelId="{24697684-305B-4AF4-956F-F11A02C22D0D}" type="presOf" srcId="{C84004EF-2DD1-4211-8F54-6CCB4531F044}" destId="{B6ECDAB8-7509-41DF-B588-31259C136FB3}" srcOrd="0" destOrd="0" presId="urn:microsoft.com/office/officeart/2005/8/layout/radial5"/>
    <dgm:cxn modelId="{41F019A2-CCBA-486B-871F-20C6E6CCEB13}" srcId="{2466B386-CB78-47AB-896D-8F444CF7C024}" destId="{5F13F354-6876-47CC-A868-65292D8EB49C}" srcOrd="0" destOrd="0" parTransId="{2FF657AD-5E94-4E35-9E70-8B48457AAC5F}" sibTransId="{2C397C0F-16DE-4DF0-AF07-E28D22FD9C44}"/>
    <dgm:cxn modelId="{96DA43D4-98B7-4582-A758-495FCD533443}" type="presOf" srcId="{515E4E56-A8E8-435D-8721-7E53FB5F2C34}" destId="{4AFC7438-5C4E-4D72-B86D-68A22803793C}" srcOrd="1" destOrd="0" presId="urn:microsoft.com/office/officeart/2005/8/layout/radial5"/>
    <dgm:cxn modelId="{A0EC2496-4331-472E-9841-21391B7612DE}" type="presOf" srcId="{854BDDE0-48D0-4B8F-96C9-2FE49F9FA36D}" destId="{D0827AFF-BF16-4427-92A1-1F7DB247693F}" srcOrd="0" destOrd="0" presId="urn:microsoft.com/office/officeart/2005/8/layout/radial5"/>
    <dgm:cxn modelId="{F1D17ADB-A81D-43F1-AD75-E479DE164075}" type="presOf" srcId="{62872825-A3B6-4A07-B352-9240AEAB9CEA}" destId="{C949A046-5E2E-4D0E-A4E9-1A597803F411}" srcOrd="1" destOrd="0" presId="urn:microsoft.com/office/officeart/2005/8/layout/radial5"/>
    <dgm:cxn modelId="{EBB2F49B-DB44-4C7B-8169-3F337EEBA571}" type="presOf" srcId="{AC24859E-D5AA-49BB-A1E3-6F9E2FD3843A}" destId="{74DA3881-DCD0-4FF4-A079-040C74D1A541}" srcOrd="0" destOrd="0" presId="urn:microsoft.com/office/officeart/2005/8/layout/radial5"/>
    <dgm:cxn modelId="{17E176DB-AD9B-4879-ABA7-390AC38C4F3B}" type="presOf" srcId="{62872825-A3B6-4A07-B352-9240AEAB9CEA}" destId="{D537EE3C-9F85-40E8-8E10-AA8A551722CC}" srcOrd="0" destOrd="0" presId="urn:microsoft.com/office/officeart/2005/8/layout/radial5"/>
    <dgm:cxn modelId="{F523707D-DA0F-46E7-9944-75CDD0CDB9A9}" type="presOf" srcId="{C84004EF-2DD1-4211-8F54-6CCB4531F044}" destId="{FE495A50-E506-4806-B0FB-0409A2543426}" srcOrd="1" destOrd="0" presId="urn:microsoft.com/office/officeart/2005/8/layout/radial5"/>
    <dgm:cxn modelId="{38DEE9BE-762F-4EAE-8D40-F26820250F39}" type="presOf" srcId="{F21EED5C-E79A-470F-B9BC-93C685D5D830}" destId="{59BF527C-6B47-49A6-B58E-4F8D2A6A1647}" srcOrd="0" destOrd="0" presId="urn:microsoft.com/office/officeart/2005/8/layout/radial5"/>
    <dgm:cxn modelId="{D5425A2F-8B35-4E83-816E-4BC2A74065BD}" type="presOf" srcId="{515E4E56-A8E8-435D-8721-7E53FB5F2C34}" destId="{5C699ED5-759A-4ACD-9BC1-DBEFDFCC0D32}" srcOrd="0" destOrd="0" presId="urn:microsoft.com/office/officeart/2005/8/layout/radial5"/>
    <dgm:cxn modelId="{975F7E74-BC0E-4601-A12F-DDA5E552688D}" type="presOf" srcId="{7CB69BFC-D90D-42C1-90F1-995276754287}" destId="{EFA271EC-DD21-4C76-964C-034FAC7AB2E3}" srcOrd="0" destOrd="0" presId="urn:microsoft.com/office/officeart/2005/8/layout/radial5"/>
    <dgm:cxn modelId="{C1729B16-5082-4A78-8086-7D79BBD36088}" srcId="{5F13F354-6876-47CC-A868-65292D8EB49C}" destId="{5F80B3B7-1477-45B5-A8B2-B629BFFFB7B5}" srcOrd="4" destOrd="0" parTransId="{515E4E56-A8E8-435D-8721-7E53FB5F2C34}" sibTransId="{F3833E8F-C4D1-4E21-8246-C054E55DEA0E}"/>
    <dgm:cxn modelId="{C9868C98-19A1-483A-AF44-C8FEAB9A6081}" srcId="{5F13F354-6876-47CC-A868-65292D8EB49C}" destId="{53DC378B-1F45-49ED-9F51-4CDF09315B7F}" srcOrd="3" destOrd="0" parTransId="{EB990E09-EF8E-4FAA-9DF1-318AC9D8E644}" sibTransId="{AA263DFB-4C3D-4EDF-94E4-488D761BB879}"/>
    <dgm:cxn modelId="{25BFF920-E54A-46E5-B0F7-94D3444D5E19}" srcId="{5F13F354-6876-47CC-A868-65292D8EB49C}" destId="{7CB69BFC-D90D-42C1-90F1-995276754287}" srcOrd="0" destOrd="0" parTransId="{C84004EF-2DD1-4211-8F54-6CCB4531F044}" sibTransId="{D6FBC623-E1FF-4385-AF98-9B2151B33959}"/>
    <dgm:cxn modelId="{10B3D85B-5C54-4FF2-8CDD-114AF99E83FA}" srcId="{5F13F354-6876-47CC-A868-65292D8EB49C}" destId="{AC24859E-D5AA-49BB-A1E3-6F9E2FD3843A}" srcOrd="1" destOrd="0" parTransId="{04FFDDC6-F3B0-4C37-B322-A3950535E8D7}" sibTransId="{0D95CB73-F0EB-4D9B-9947-DF1DE7617A8B}"/>
    <dgm:cxn modelId="{65E05144-AF9C-4346-9A0C-957B0CF11AE1}" type="presOf" srcId="{EB990E09-EF8E-4FAA-9DF1-318AC9D8E644}" destId="{A3E0FBF5-691A-4421-90CA-347208873C4D}" srcOrd="1" destOrd="0" presId="urn:microsoft.com/office/officeart/2005/8/layout/radial5"/>
    <dgm:cxn modelId="{92141BF1-6CD0-4BB1-8970-2EB1591A0726}" type="presParOf" srcId="{35831748-8849-4B0D-A150-3DB8CDCC3DD7}" destId="{D3C16BFB-84DF-4127-944E-847440FD9709}" srcOrd="0" destOrd="0" presId="urn:microsoft.com/office/officeart/2005/8/layout/radial5"/>
    <dgm:cxn modelId="{9895E927-34B6-4589-ABAE-84022735D090}" type="presParOf" srcId="{35831748-8849-4B0D-A150-3DB8CDCC3DD7}" destId="{B6ECDAB8-7509-41DF-B588-31259C136FB3}" srcOrd="1" destOrd="0" presId="urn:microsoft.com/office/officeart/2005/8/layout/radial5"/>
    <dgm:cxn modelId="{7E18E097-03D4-4BA4-A4ED-57F0468398E1}" type="presParOf" srcId="{B6ECDAB8-7509-41DF-B588-31259C136FB3}" destId="{FE495A50-E506-4806-B0FB-0409A2543426}" srcOrd="0" destOrd="0" presId="urn:microsoft.com/office/officeart/2005/8/layout/radial5"/>
    <dgm:cxn modelId="{6D3229D0-7E79-4DCB-B45C-7DF01DAC5DD0}" type="presParOf" srcId="{35831748-8849-4B0D-A150-3DB8CDCC3DD7}" destId="{EFA271EC-DD21-4C76-964C-034FAC7AB2E3}" srcOrd="2" destOrd="0" presId="urn:microsoft.com/office/officeart/2005/8/layout/radial5"/>
    <dgm:cxn modelId="{31284DA9-DC0E-4CDE-9BED-085B175A5047}" type="presParOf" srcId="{35831748-8849-4B0D-A150-3DB8CDCC3DD7}" destId="{2169825C-1F5A-4674-9474-0D41437139E1}" srcOrd="3" destOrd="0" presId="urn:microsoft.com/office/officeart/2005/8/layout/radial5"/>
    <dgm:cxn modelId="{F7F6CE83-B41B-4B8F-80B2-BB6457A161F9}" type="presParOf" srcId="{2169825C-1F5A-4674-9474-0D41437139E1}" destId="{8195DCDC-5369-4DF6-BA95-6D7951416894}" srcOrd="0" destOrd="0" presId="urn:microsoft.com/office/officeart/2005/8/layout/radial5"/>
    <dgm:cxn modelId="{25F2A10B-9595-49A5-A3C8-16A979D9FD1E}" type="presParOf" srcId="{35831748-8849-4B0D-A150-3DB8CDCC3DD7}" destId="{74DA3881-DCD0-4FF4-A079-040C74D1A541}" srcOrd="4" destOrd="0" presId="urn:microsoft.com/office/officeart/2005/8/layout/radial5"/>
    <dgm:cxn modelId="{542713DE-06E1-49B3-A101-8C0B201B3DB5}" type="presParOf" srcId="{35831748-8849-4B0D-A150-3DB8CDCC3DD7}" destId="{D537EE3C-9F85-40E8-8E10-AA8A551722CC}" srcOrd="5" destOrd="0" presId="urn:microsoft.com/office/officeart/2005/8/layout/radial5"/>
    <dgm:cxn modelId="{E379FEC2-5D0C-46A5-9DD1-A1E7ACC4AB3B}" type="presParOf" srcId="{D537EE3C-9F85-40E8-8E10-AA8A551722CC}" destId="{C949A046-5E2E-4D0E-A4E9-1A597803F411}" srcOrd="0" destOrd="0" presId="urn:microsoft.com/office/officeart/2005/8/layout/radial5"/>
    <dgm:cxn modelId="{C4B9E12B-6E4D-417C-86E4-1B71582C8242}" type="presParOf" srcId="{35831748-8849-4B0D-A150-3DB8CDCC3DD7}" destId="{C33661FC-8BC6-4CBB-9EEE-76F000368279}" srcOrd="6" destOrd="0" presId="urn:microsoft.com/office/officeart/2005/8/layout/radial5"/>
    <dgm:cxn modelId="{BCA46DAF-3A19-472F-8917-CCB399BBAD63}" type="presParOf" srcId="{35831748-8849-4B0D-A150-3DB8CDCC3DD7}" destId="{61D247DC-92BE-4E01-92BA-2B9C41B24895}" srcOrd="7" destOrd="0" presId="urn:microsoft.com/office/officeart/2005/8/layout/radial5"/>
    <dgm:cxn modelId="{BD692346-50DF-4DCF-8BCE-31CABD30FEA8}" type="presParOf" srcId="{61D247DC-92BE-4E01-92BA-2B9C41B24895}" destId="{A3E0FBF5-691A-4421-90CA-347208873C4D}" srcOrd="0" destOrd="0" presId="urn:microsoft.com/office/officeart/2005/8/layout/radial5"/>
    <dgm:cxn modelId="{FEA8C60D-A7B0-42AA-973B-EEC1CCAA7DB7}" type="presParOf" srcId="{35831748-8849-4B0D-A150-3DB8CDCC3DD7}" destId="{2181005C-F9E7-4DEC-A49C-94A41281DAC1}" srcOrd="8" destOrd="0" presId="urn:microsoft.com/office/officeart/2005/8/layout/radial5"/>
    <dgm:cxn modelId="{3DF3B241-76A5-4B88-A56E-0D3BB4F7D4E7}" type="presParOf" srcId="{35831748-8849-4B0D-A150-3DB8CDCC3DD7}" destId="{5C699ED5-759A-4ACD-9BC1-DBEFDFCC0D32}" srcOrd="9" destOrd="0" presId="urn:microsoft.com/office/officeart/2005/8/layout/radial5"/>
    <dgm:cxn modelId="{0A7070BC-CA25-482C-9B00-9EB2F33DC17B}" type="presParOf" srcId="{5C699ED5-759A-4ACD-9BC1-DBEFDFCC0D32}" destId="{4AFC7438-5C4E-4D72-B86D-68A22803793C}" srcOrd="0" destOrd="0" presId="urn:microsoft.com/office/officeart/2005/8/layout/radial5"/>
    <dgm:cxn modelId="{66F67A16-7922-455C-BF00-A53A36C908C0}" type="presParOf" srcId="{35831748-8849-4B0D-A150-3DB8CDCC3DD7}" destId="{BE50A877-5395-4ACD-B1F1-157E53382016}" srcOrd="10" destOrd="0" presId="urn:microsoft.com/office/officeart/2005/8/layout/radial5"/>
    <dgm:cxn modelId="{17285533-1B7A-42C1-9EEE-4D7F467D6CB0}" type="presParOf" srcId="{35831748-8849-4B0D-A150-3DB8CDCC3DD7}" destId="{D0827AFF-BF16-4427-92A1-1F7DB247693F}" srcOrd="11" destOrd="0" presId="urn:microsoft.com/office/officeart/2005/8/layout/radial5"/>
    <dgm:cxn modelId="{81E3B7A8-C407-4211-8ECB-8FCE09BB6309}" type="presParOf" srcId="{D0827AFF-BF16-4427-92A1-1F7DB247693F}" destId="{D66E65F6-B545-4392-9E67-F57D757A0D47}" srcOrd="0" destOrd="0" presId="urn:microsoft.com/office/officeart/2005/8/layout/radial5"/>
    <dgm:cxn modelId="{58D386BF-5414-493D-8A52-080D2925FA03}" type="presParOf" srcId="{35831748-8849-4B0D-A150-3DB8CDCC3DD7}" destId="{59BF527C-6B47-49A6-B58E-4F8D2A6A1647}" srcOrd="12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942511" y="676870"/>
            <a:ext cx="5372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Local GUI Installer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676400"/>
            <a:ext cx="777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676400" y="2057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676400" y="685800"/>
            <a:ext cx="58305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Local Web Installer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676400"/>
            <a:ext cx="777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752600" y="1981200"/>
          <a:ext cx="60960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676400" y="685800"/>
            <a:ext cx="61516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Remote GUI Installer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676400"/>
            <a:ext cx="777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685800"/>
            <a:ext cx="7023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LSD Monolithic Installer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676400"/>
            <a:ext cx="777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Diagram 5"/>
          <p:cNvGraphicFramePr/>
          <p:nvPr/>
        </p:nvGraphicFramePr>
        <p:xfrm>
          <a:off x="1828800" y="2057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685800"/>
            <a:ext cx="64102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LSD Wrapper Installer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676400"/>
            <a:ext cx="777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Diagram 5"/>
          <p:cNvGraphicFramePr/>
          <p:nvPr/>
        </p:nvGraphicFramePr>
        <p:xfrm>
          <a:off x="1828800" y="2057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105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Levent Gurses</cp:lastModifiedBy>
  <cp:revision>21</cp:revision>
  <dcterms:created xsi:type="dcterms:W3CDTF">2006-08-16T00:00:00Z</dcterms:created>
  <dcterms:modified xsi:type="dcterms:W3CDTF">2008-08-25T17:31:27Z</dcterms:modified>
</cp:coreProperties>
</file>