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
  </p:notesMasterIdLst>
  <p:handoutMasterIdLst>
    <p:handoutMasterId r:id="rId11"/>
  </p:handoutMasterIdLst>
  <p:sldIdLst>
    <p:sldId id="256" r:id="rId2"/>
    <p:sldId id="271" r:id="rId3"/>
    <p:sldId id="276" r:id="rId4"/>
    <p:sldId id="272" r:id="rId5"/>
    <p:sldId id="275" r:id="rId6"/>
    <p:sldId id="277" r:id="rId7"/>
    <p:sldId id="278" r:id="rId8"/>
    <p:sldId id="27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5F30"/>
    <a:srgbClr val="892675"/>
    <a:srgbClr val="71007B"/>
    <a:srgbClr val="006A97"/>
    <a:srgbClr val="00AEDF"/>
    <a:srgbClr val="0070B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468" autoAdjust="0"/>
    <p:restoredTop sz="99584" autoAdjust="0"/>
  </p:normalViewPr>
  <p:slideViewPr>
    <p:cSldViewPr snapToGrid="0">
      <p:cViewPr varScale="1">
        <p:scale>
          <a:sx n="87" d="100"/>
          <a:sy n="87" d="100"/>
        </p:scale>
        <p:origin x="-157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238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0800" y="50800"/>
            <a:ext cx="2971800" cy="457200"/>
          </a:xfrm>
          <a:prstGeom prst="rect">
            <a:avLst/>
          </a:prstGeom>
        </p:spPr>
        <p:txBody>
          <a:bodyPr vert="horz" lIns="91440" tIns="45720" rIns="91440" bIns="45720" rtlCol="0"/>
          <a:lstStyle>
            <a:lvl1pPr algn="l" fontAlgn="auto">
              <a:spcBef>
                <a:spcPts val="0"/>
              </a:spcBef>
              <a:spcAft>
                <a:spcPts val="0"/>
              </a:spcAft>
              <a:defRPr sz="1100" b="1" smtClean="0">
                <a:latin typeface="+mn-lt"/>
              </a:defRPr>
            </a:lvl1pPr>
          </a:lstStyle>
          <a:p>
            <a:pPr>
              <a:defRPr/>
            </a:pPr>
            <a:r>
              <a:rPr lang="en-US"/>
              <a:t>PERSISTENT</a:t>
            </a:r>
            <a:endParaRPr lang="en-US" dirty="0"/>
          </a:p>
        </p:txBody>
      </p:sp>
      <p:sp>
        <p:nvSpPr>
          <p:cNvPr id="3" name="Date Placeholder 2"/>
          <p:cNvSpPr>
            <a:spLocks noGrp="1"/>
          </p:cNvSpPr>
          <p:nvPr>
            <p:ph type="dt" sz="quarter" idx="1"/>
          </p:nvPr>
        </p:nvSpPr>
        <p:spPr>
          <a:xfrm>
            <a:off x="3833813" y="50800"/>
            <a:ext cx="2971800" cy="457200"/>
          </a:xfrm>
          <a:prstGeom prst="rect">
            <a:avLst/>
          </a:prstGeom>
        </p:spPr>
        <p:txBody>
          <a:bodyPr vert="horz" lIns="91440" tIns="45720" rIns="91440" bIns="45720" rtlCol="0"/>
          <a:lstStyle>
            <a:lvl1pPr algn="r" fontAlgn="auto">
              <a:spcBef>
                <a:spcPts val="0"/>
              </a:spcBef>
              <a:spcAft>
                <a:spcPts val="0"/>
              </a:spcAft>
              <a:defRPr sz="1000" smtClean="0">
                <a:latin typeface="+mn-lt"/>
              </a:defRPr>
            </a:lvl1pPr>
          </a:lstStyle>
          <a:p>
            <a:pPr>
              <a:defRPr/>
            </a:pPr>
            <a:fld id="{4EC0250F-C428-4316-9E89-ED7FA48B5C78}" type="datetime1">
              <a:rPr lang="en-US"/>
              <a:pPr>
                <a:defRPr/>
              </a:pPr>
              <a:t>12/10/2008</a:t>
            </a:fld>
            <a:endParaRPr lang="en-US"/>
          </a:p>
        </p:txBody>
      </p:sp>
      <p:sp>
        <p:nvSpPr>
          <p:cNvPr id="4" name="Footer Placeholder 3"/>
          <p:cNvSpPr>
            <a:spLocks noGrp="1"/>
          </p:cNvSpPr>
          <p:nvPr>
            <p:ph type="ftr" sz="quarter" idx="2"/>
          </p:nvPr>
        </p:nvSpPr>
        <p:spPr>
          <a:xfrm>
            <a:off x="50800" y="8634413"/>
            <a:ext cx="2971800" cy="457200"/>
          </a:xfrm>
          <a:prstGeom prst="rect">
            <a:avLst/>
          </a:prstGeom>
        </p:spPr>
        <p:txBody>
          <a:bodyPr vert="horz" lIns="91440" tIns="45720" rIns="91440" bIns="45720" rtlCol="0" anchor="b"/>
          <a:lstStyle>
            <a:lvl1pPr algn="l" fontAlgn="auto">
              <a:spcBef>
                <a:spcPts val="0"/>
              </a:spcBef>
              <a:spcAft>
                <a:spcPts val="0"/>
              </a:spcAft>
              <a:defRPr sz="1000" smtClean="0">
                <a:latin typeface="+mn-lt"/>
              </a:defRPr>
            </a:lvl1pPr>
          </a:lstStyle>
          <a:p>
            <a:pPr>
              <a:defRPr/>
            </a:pPr>
            <a:r>
              <a:rPr lang="en-US"/>
              <a:t>Copyright 2008  All rights reserved.</a:t>
            </a:r>
            <a:endParaRPr lang="en-US" dirty="0"/>
          </a:p>
        </p:txBody>
      </p:sp>
      <p:sp>
        <p:nvSpPr>
          <p:cNvPr id="5" name="Slide Number Placeholder 4"/>
          <p:cNvSpPr>
            <a:spLocks noGrp="1"/>
          </p:cNvSpPr>
          <p:nvPr>
            <p:ph type="sldNum" sz="quarter" idx="3"/>
          </p:nvPr>
        </p:nvSpPr>
        <p:spPr>
          <a:xfrm>
            <a:off x="3821113" y="8634413"/>
            <a:ext cx="2971800" cy="457200"/>
          </a:xfrm>
          <a:prstGeom prst="rect">
            <a:avLst/>
          </a:prstGeom>
        </p:spPr>
        <p:txBody>
          <a:bodyPr vert="horz" lIns="91440" tIns="45720" rIns="91440" bIns="45720" rtlCol="0" anchor="b"/>
          <a:lstStyle>
            <a:lvl1pPr algn="r" fontAlgn="auto">
              <a:spcBef>
                <a:spcPts val="0"/>
              </a:spcBef>
              <a:spcAft>
                <a:spcPts val="0"/>
              </a:spcAft>
              <a:defRPr sz="1000" smtClean="0">
                <a:latin typeface="+mn-lt"/>
              </a:defRPr>
            </a:lvl1pPr>
          </a:lstStyle>
          <a:p>
            <a:pPr>
              <a:defRPr/>
            </a:pPr>
            <a:fld id="{DFAAA4EB-DF1D-4C0F-A113-95C739AC87A0}" type="slidenum">
              <a:rPr lang="en-US"/>
              <a:pPr>
                <a:defRPr/>
              </a:pPr>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3500" y="63500"/>
            <a:ext cx="2971800" cy="457200"/>
          </a:xfrm>
          <a:prstGeom prst="rect">
            <a:avLst/>
          </a:prstGeom>
        </p:spPr>
        <p:txBody>
          <a:bodyPr vert="horz" lIns="91440" tIns="45720" rIns="91440" bIns="45720" rtlCol="0"/>
          <a:lstStyle>
            <a:lvl1pPr algn="l" fontAlgn="auto">
              <a:spcBef>
                <a:spcPts val="0"/>
              </a:spcBef>
              <a:spcAft>
                <a:spcPts val="0"/>
              </a:spcAft>
              <a:defRPr sz="1200" b="1" dirty="0" smtClean="0">
                <a:latin typeface="+mn-lt"/>
              </a:defRPr>
            </a:lvl1pPr>
          </a:lstStyle>
          <a:p>
            <a:pPr>
              <a:defRPr/>
            </a:pPr>
            <a:r>
              <a:rPr lang="en-US"/>
              <a:t>PERSISTENT</a:t>
            </a:r>
            <a:endParaRPr lang="en-US"/>
          </a:p>
        </p:txBody>
      </p:sp>
      <p:sp>
        <p:nvSpPr>
          <p:cNvPr id="3" name="Date Placeholder 2"/>
          <p:cNvSpPr>
            <a:spLocks noGrp="1"/>
          </p:cNvSpPr>
          <p:nvPr>
            <p:ph type="dt" idx="1"/>
          </p:nvPr>
        </p:nvSpPr>
        <p:spPr>
          <a:xfrm>
            <a:off x="3821113" y="63500"/>
            <a:ext cx="2971800" cy="457200"/>
          </a:xfrm>
          <a:prstGeom prst="rect">
            <a:avLst/>
          </a:prstGeom>
        </p:spPr>
        <p:txBody>
          <a:bodyPr vert="horz" lIns="91440" tIns="45720" rIns="91440" bIns="45720" rtlCol="0"/>
          <a:lstStyle>
            <a:lvl1pPr algn="r" fontAlgn="auto">
              <a:spcBef>
                <a:spcPts val="0"/>
              </a:spcBef>
              <a:spcAft>
                <a:spcPts val="0"/>
              </a:spcAft>
              <a:defRPr sz="1000" smtClean="0">
                <a:latin typeface="+mn-lt"/>
              </a:defRPr>
            </a:lvl1pPr>
          </a:lstStyle>
          <a:p>
            <a:pPr>
              <a:defRPr/>
            </a:pPr>
            <a:fld id="{EBC4A8F2-CB71-4C3D-A86D-D7F2D7D05C7B}" type="datetime1">
              <a:rPr lang="en-US"/>
              <a:pPr>
                <a:defRPr/>
              </a:pPr>
              <a:t>12/10/2008</a:t>
            </a:fld>
            <a:endParaRPr lang="en-US" dirty="0"/>
          </a:p>
        </p:txBody>
      </p:sp>
      <p:sp>
        <p:nvSpPr>
          <p:cNvPr id="4" name="Slide Image Placeholder 3"/>
          <p:cNvSpPr>
            <a:spLocks noGrp="1" noRot="1" noChangeAspect="1"/>
          </p:cNvSpPr>
          <p:nvPr>
            <p:ph type="sldImg" idx="2"/>
          </p:nvPr>
        </p:nvSpPr>
        <p:spPr>
          <a:xfrm>
            <a:off x="1524000" y="571500"/>
            <a:ext cx="3824288" cy="28686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304800" y="3594100"/>
            <a:ext cx="6248400" cy="50927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63500" y="8621713"/>
            <a:ext cx="2971800" cy="457200"/>
          </a:xfrm>
          <a:prstGeom prst="rect">
            <a:avLst/>
          </a:prstGeom>
        </p:spPr>
        <p:txBody>
          <a:bodyPr vert="horz" lIns="91440" tIns="45720" rIns="91440" bIns="45720" rtlCol="0" anchor="b"/>
          <a:lstStyle>
            <a:lvl1pPr algn="l" fontAlgn="auto">
              <a:spcBef>
                <a:spcPts val="0"/>
              </a:spcBef>
              <a:spcAft>
                <a:spcPts val="0"/>
              </a:spcAft>
              <a:defRPr sz="1000" smtClean="0">
                <a:latin typeface="+mn-lt"/>
              </a:defRPr>
            </a:lvl1pPr>
          </a:lstStyle>
          <a:p>
            <a:pPr>
              <a:defRPr/>
            </a:pPr>
            <a:r>
              <a:rPr lang="en-US"/>
              <a:t>Copyright 2008  All rights reserved.</a:t>
            </a:r>
            <a:endParaRPr lang="en-US" dirty="0"/>
          </a:p>
        </p:txBody>
      </p:sp>
      <p:sp>
        <p:nvSpPr>
          <p:cNvPr id="7" name="Slide Number Placeholder 6"/>
          <p:cNvSpPr>
            <a:spLocks noGrp="1"/>
          </p:cNvSpPr>
          <p:nvPr>
            <p:ph type="sldNum" sz="quarter" idx="5"/>
          </p:nvPr>
        </p:nvSpPr>
        <p:spPr>
          <a:xfrm>
            <a:off x="3821113" y="8621713"/>
            <a:ext cx="2971800" cy="457200"/>
          </a:xfrm>
          <a:prstGeom prst="rect">
            <a:avLst/>
          </a:prstGeom>
        </p:spPr>
        <p:txBody>
          <a:bodyPr vert="horz" lIns="91440" tIns="45720" rIns="91440" bIns="45720" rtlCol="0" anchor="b"/>
          <a:lstStyle>
            <a:lvl1pPr algn="r" fontAlgn="auto">
              <a:spcBef>
                <a:spcPts val="0"/>
              </a:spcBef>
              <a:spcAft>
                <a:spcPts val="0"/>
              </a:spcAft>
              <a:defRPr sz="1000" smtClean="0">
                <a:latin typeface="+mn-lt"/>
              </a:defRPr>
            </a:lvl1pPr>
          </a:lstStyle>
          <a:p>
            <a:pPr>
              <a:defRPr/>
            </a:pPr>
            <a:fld id="{207F1F4E-E9E9-4476-B1E0-F733B9C7E9D1}"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j-lt"/>
        <a:ea typeface="+mn-ea"/>
        <a:cs typeface="+mn-cs"/>
      </a:defRPr>
    </a:lvl1pPr>
    <a:lvl2pPr marL="228600" indent="-114300" algn="l" rtl="0" fontAlgn="base">
      <a:spcBef>
        <a:spcPct val="30000"/>
      </a:spcBef>
      <a:spcAft>
        <a:spcPct val="0"/>
      </a:spcAft>
      <a:buFont typeface="Arial" charset="0"/>
      <a:buChar char="•"/>
      <a:defRPr sz="1000" kern="1200">
        <a:solidFill>
          <a:schemeClr val="tx1"/>
        </a:solidFill>
        <a:latin typeface="+mn-lt"/>
        <a:ea typeface="+mn-ea"/>
        <a:cs typeface="+mn-cs"/>
      </a:defRPr>
    </a:lvl2pPr>
    <a:lvl3pPr marL="342900" indent="-114300" algn="l" rtl="0" fontAlgn="base">
      <a:spcBef>
        <a:spcPct val="30000"/>
      </a:spcBef>
      <a:spcAft>
        <a:spcPct val="0"/>
      </a:spcAft>
      <a:buFont typeface="Arial" charset="0"/>
      <a:buChar char="•"/>
      <a:defRPr sz="1000" kern="1200">
        <a:solidFill>
          <a:schemeClr val="tx1"/>
        </a:solidFill>
        <a:latin typeface="+mn-lt"/>
        <a:ea typeface="+mn-ea"/>
        <a:cs typeface="+mn-cs"/>
      </a:defRPr>
    </a:lvl3pPr>
    <a:lvl4pPr marL="457200" indent="-114300" algn="l" rtl="0" fontAlgn="base">
      <a:spcBef>
        <a:spcPct val="30000"/>
      </a:spcBef>
      <a:spcAft>
        <a:spcPct val="0"/>
      </a:spcAft>
      <a:buFont typeface="Arial" charset="0"/>
      <a:buChar char="•"/>
      <a:defRPr sz="1000" kern="1200">
        <a:solidFill>
          <a:schemeClr val="tx1"/>
        </a:solidFill>
        <a:latin typeface="+mn-lt"/>
        <a:ea typeface="+mn-ea"/>
        <a:cs typeface="+mn-cs"/>
      </a:defRPr>
    </a:lvl4pPr>
    <a:lvl5pPr marL="571500" indent="-114300" algn="l" rtl="0" fontAlgn="base">
      <a:spcBef>
        <a:spcPct val="30000"/>
      </a:spcBef>
      <a:spcAft>
        <a:spcPct val="0"/>
      </a:spcAft>
      <a:buFont typeface="Arial" charset="0"/>
      <a:buChar char="•"/>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PERSISTENT</a:t>
            </a:r>
          </a:p>
        </p:txBody>
      </p:sp>
      <p:sp>
        <p:nvSpPr>
          <p:cNvPr id="1946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92FCE74-0649-458A-8705-6761E20C4823}" type="datetime1">
              <a:rPr lang="en-US"/>
              <a:pPr fontAlgn="base">
                <a:spcBef>
                  <a:spcPct val="0"/>
                </a:spcBef>
                <a:spcAft>
                  <a:spcPct val="0"/>
                </a:spcAft>
              </a:pPr>
              <a:t>12/10/2008</a:t>
            </a:fld>
            <a:endParaRPr lang="en-US"/>
          </a:p>
        </p:txBody>
      </p:sp>
      <p:sp>
        <p:nvSpPr>
          <p:cNvPr id="1946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Copyright 2008  All rights reserved.</a:t>
            </a:r>
          </a:p>
        </p:txBody>
      </p:sp>
      <p:sp>
        <p:nvSpPr>
          <p:cNvPr id="1946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8D0438-A70D-49AD-9C56-016E9E1BEC44}"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DDF112-5A1B-4C9F-90CD-D684FEAB30CD}"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PERSISTENT</a:t>
            </a:r>
          </a:p>
        </p:txBody>
      </p:sp>
      <p:sp>
        <p:nvSpPr>
          <p:cNvPr id="2355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8E7E0DA-519F-493F-A706-9E80689425D3}" type="datetime1">
              <a:rPr lang="en-US"/>
              <a:pPr fontAlgn="base">
                <a:spcBef>
                  <a:spcPct val="0"/>
                </a:spcBef>
                <a:spcAft>
                  <a:spcPct val="0"/>
                </a:spcAft>
              </a:pPr>
              <a:t>12/10/2008</a:t>
            </a:fld>
            <a:endParaRPr lang="en-US"/>
          </a:p>
        </p:txBody>
      </p:sp>
      <p:sp>
        <p:nvSpPr>
          <p:cNvPr id="2355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Copyright 2008  All rights reserved.</a:t>
            </a:r>
          </a:p>
        </p:txBody>
      </p:sp>
      <p:sp>
        <p:nvSpPr>
          <p:cNvPr id="2355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29AEC-4FDB-42EB-A2E9-A7F33004D2D9}"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5E6E45-71DE-4A34-9D9F-31A10EF4BE1E}" type="slidenum">
              <a:rPr lang="en-US"/>
              <a:pPr fontAlgn="base">
                <a:spcBef>
                  <a:spcPct val="0"/>
                </a:spcBef>
                <a:spcAft>
                  <a:spcPct val="0"/>
                </a:spcAft>
              </a:pPr>
              <a:t>4</a:t>
            </a:fld>
            <a:endParaRPr lang="en-US"/>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PERSISTENT</a:t>
            </a:r>
          </a:p>
        </p:txBody>
      </p:sp>
      <p:sp>
        <p:nvSpPr>
          <p:cNvPr id="286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D60A14D-C5C9-4B8F-851A-9883C949A421}" type="datetime1">
              <a:rPr lang="en-US"/>
              <a:pPr fontAlgn="base">
                <a:spcBef>
                  <a:spcPct val="0"/>
                </a:spcBef>
                <a:spcAft>
                  <a:spcPct val="0"/>
                </a:spcAft>
              </a:pPr>
              <a:t>12/10/2008</a:t>
            </a:fld>
            <a:endParaRPr lang="en-US"/>
          </a:p>
        </p:txBody>
      </p:sp>
      <p:sp>
        <p:nvSpPr>
          <p:cNvPr id="2867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Copyright 2008  All rights reserved.</a:t>
            </a:r>
          </a:p>
        </p:txBody>
      </p:sp>
      <p:sp>
        <p:nvSpPr>
          <p:cNvPr id="2867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CEB493-0EFB-45CD-922D-5F565A24EE66}"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PERSISTENT</a:t>
            </a:r>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FBD5CA2-F6AD-4D2B-B1EA-CD159CF78B1F}" type="datetime1">
              <a:rPr lang="en-US"/>
              <a:pPr fontAlgn="base">
                <a:spcBef>
                  <a:spcPct val="0"/>
                </a:spcBef>
                <a:spcAft>
                  <a:spcPct val="0"/>
                </a:spcAft>
              </a:pPr>
              <a:t>12/10/2008</a:t>
            </a:fld>
            <a:endParaRPr lang="en-US"/>
          </a:p>
        </p:txBody>
      </p:sp>
      <p:sp>
        <p:nvSpPr>
          <p:cNvPr id="3072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Copyright 2008  All rights reserved.</a:t>
            </a:r>
          </a:p>
        </p:txBody>
      </p:sp>
      <p:sp>
        <p:nvSpPr>
          <p:cNvPr id="3072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5DC6BE-360F-4B8B-9300-31BBD1F1BE95}"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PERSISTENT</a:t>
            </a:r>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A6A8422-448B-4826-943E-0177895C8105}" type="datetime1">
              <a:rPr lang="en-US"/>
              <a:pPr fontAlgn="base">
                <a:spcBef>
                  <a:spcPct val="0"/>
                </a:spcBef>
                <a:spcAft>
                  <a:spcPct val="0"/>
                </a:spcAft>
              </a:pPr>
              <a:t>12/10/2008</a:t>
            </a:fld>
            <a:endParaRPr lang="en-US"/>
          </a:p>
        </p:txBody>
      </p:sp>
      <p:sp>
        <p:nvSpPr>
          <p:cNvPr id="3277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Copyright 2008  All rights reserved.</a:t>
            </a:r>
          </a:p>
        </p:txBody>
      </p:sp>
      <p:sp>
        <p:nvSpPr>
          <p:cNvPr id="3277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880FE6-62D4-4354-B6DB-F7D5B2C38886}"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a:t>PERSISTENT</a:t>
            </a:r>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1755D11-2F03-4315-A5B7-A047979A63FA}" type="datetime1">
              <a:rPr lang="en-US"/>
              <a:pPr fontAlgn="base">
                <a:spcBef>
                  <a:spcPct val="0"/>
                </a:spcBef>
                <a:spcAft>
                  <a:spcPct val="0"/>
                </a:spcAft>
              </a:pPr>
              <a:t>12/10/2008</a:t>
            </a:fld>
            <a:endParaRPr lang="en-US"/>
          </a:p>
        </p:txBody>
      </p:sp>
      <p:sp>
        <p:nvSpPr>
          <p:cNvPr id="3482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Copyright 2008  All rights reserved.</a:t>
            </a:r>
          </a:p>
        </p:txBody>
      </p:sp>
      <p:sp>
        <p:nvSpPr>
          <p:cNvPr id="3482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4E6AC3-E8A0-4161-B485-BFB06588943C}" type="slidenum">
              <a:rPr lang="en-US"/>
              <a:pPr fontAlgn="base">
                <a:spcBef>
                  <a:spcPct val="0"/>
                </a:spcBef>
                <a:spcAft>
                  <a:spcPct val="0"/>
                </a:spcAft>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 descr="pp"/>
          <p:cNvPicPr>
            <a:picLocks noChangeAspect="1" noChangeArrowheads="1"/>
          </p:cNvPicPr>
          <p:nvPr userDrawn="1"/>
        </p:nvPicPr>
        <p:blipFill>
          <a:blip r:embed="rId2"/>
          <a:srcRect/>
          <a:stretch>
            <a:fillRect/>
          </a:stretch>
        </p:blipFill>
        <p:spPr bwMode="auto">
          <a:xfrm>
            <a:off x="0" y="1200150"/>
            <a:ext cx="3941763" cy="5657850"/>
          </a:xfrm>
          <a:prstGeom prst="rect">
            <a:avLst/>
          </a:prstGeom>
          <a:noFill/>
          <a:ln w="9525">
            <a:noFill/>
            <a:miter lim="800000"/>
            <a:headEnd/>
            <a:tailEnd/>
          </a:ln>
        </p:spPr>
      </p:pic>
      <p:sp>
        <p:nvSpPr>
          <p:cNvPr id="6" name="Rectangle 3"/>
          <p:cNvSpPr txBox="1">
            <a:spLocks noChangeArrowheads="1"/>
          </p:cNvSpPr>
          <p:nvPr userDrawn="1"/>
        </p:nvSpPr>
        <p:spPr bwMode="auto">
          <a:xfrm>
            <a:off x="762000" y="428625"/>
            <a:ext cx="5638800" cy="304800"/>
          </a:xfrm>
          <a:prstGeom prst="rect">
            <a:avLst/>
          </a:prstGeom>
          <a:noFill/>
          <a:ln w="9525">
            <a:noFill/>
            <a:miter lim="800000"/>
            <a:headEnd/>
            <a:tailEnd/>
          </a:ln>
        </p:spPr>
        <p:txBody>
          <a:bodyPr anchor="ctr"/>
          <a:lstStyle/>
          <a:p>
            <a:pPr marL="447675" indent="-447675" algn="ctr" fontAlgn="auto">
              <a:lnSpc>
                <a:spcPct val="90000"/>
              </a:lnSpc>
              <a:spcBef>
                <a:spcPct val="20000"/>
              </a:spcBef>
              <a:spcAft>
                <a:spcPts val="0"/>
              </a:spcAft>
              <a:buClr>
                <a:srgbClr val="000099"/>
              </a:buClr>
              <a:buSzPct val="70000"/>
              <a:buFont typeface="Wingdings" pitchFamily="2" charset="2"/>
              <a:buNone/>
              <a:defRPr/>
            </a:pPr>
            <a:endParaRPr lang="en-US" sz="1600" b="1" kern="0" dirty="0">
              <a:solidFill>
                <a:schemeClr val="bg1"/>
              </a:solidFill>
              <a:latin typeface="+mn-lt"/>
            </a:endParaRPr>
          </a:p>
        </p:txBody>
      </p:sp>
      <p:pic>
        <p:nvPicPr>
          <p:cNvPr id="7" name="Picture 11" descr="HeaderBarText.jpg"/>
          <p:cNvPicPr>
            <a:picLocks noChangeAspect="1"/>
          </p:cNvPicPr>
          <p:nvPr userDrawn="1"/>
        </p:nvPicPr>
        <p:blipFill>
          <a:blip r:embed="rId3"/>
          <a:srcRect/>
          <a:stretch>
            <a:fillRect/>
          </a:stretch>
        </p:blipFill>
        <p:spPr bwMode="auto">
          <a:xfrm>
            <a:off x="0" y="0"/>
            <a:ext cx="9144000" cy="1154113"/>
          </a:xfrm>
          <a:prstGeom prst="rect">
            <a:avLst/>
          </a:prstGeom>
          <a:noFill/>
          <a:ln w="9525">
            <a:noFill/>
            <a:miter lim="800000"/>
            <a:headEnd/>
            <a:tailEnd/>
          </a:ln>
        </p:spPr>
      </p:pic>
      <p:pic>
        <p:nvPicPr>
          <p:cNvPr id="8" name="Picture 29" descr="HR-Col-Logo2"/>
          <p:cNvPicPr>
            <a:picLocks noChangeAspect="1" noChangeArrowheads="1"/>
          </p:cNvPicPr>
          <p:nvPr userDrawn="1"/>
        </p:nvPicPr>
        <p:blipFill>
          <a:blip r:embed="rId4"/>
          <a:srcRect l="9375" t="5180" r="7813"/>
          <a:stretch>
            <a:fillRect/>
          </a:stretch>
        </p:blipFill>
        <p:spPr bwMode="auto">
          <a:xfrm>
            <a:off x="7989888" y="47625"/>
            <a:ext cx="1009650" cy="1046163"/>
          </a:xfrm>
          <a:prstGeom prst="rect">
            <a:avLst/>
          </a:prstGeom>
          <a:noFill/>
          <a:ln w="9525">
            <a:noFill/>
            <a:miter lim="800000"/>
            <a:headEnd/>
            <a:tailEnd/>
          </a:ln>
        </p:spPr>
      </p:pic>
      <p:sp>
        <p:nvSpPr>
          <p:cNvPr id="9" name="Rectangle 30"/>
          <p:cNvSpPr>
            <a:spLocks noChangeArrowheads="1"/>
          </p:cNvSpPr>
          <p:nvPr userDrawn="1"/>
        </p:nvSpPr>
        <p:spPr bwMode="auto">
          <a:xfrm>
            <a:off x="0" y="1104163"/>
            <a:ext cx="9144000" cy="88900"/>
          </a:xfrm>
          <a:prstGeom prst="rect">
            <a:avLst/>
          </a:prstGeom>
          <a:gradFill flip="none" rotWithShape="1">
            <a:gsLst>
              <a:gs pos="0">
                <a:srgbClr val="006A97"/>
              </a:gs>
              <a:gs pos="50000">
                <a:srgbClr val="0070B6"/>
              </a:gs>
              <a:gs pos="100000">
                <a:srgbClr val="00AEDF"/>
              </a:gs>
            </a:gsLst>
            <a:lin ang="10800000" scaled="1"/>
            <a:tileRect/>
          </a:gradFill>
          <a:ln>
            <a:headEnd/>
            <a:tailEnd/>
          </a:ln>
          <a:effectLst>
            <a:outerShdw blurRad="12700" dist="12700" dir="5400000" algn="t" rotWithShape="0">
              <a:prstClr val="black">
                <a:alpha val="40000"/>
              </a:prstClr>
            </a:outerShdw>
          </a:effectLst>
          <a:scene3d>
            <a:camera prst="orthographicFront">
              <a:rot lat="0" lon="0" rev="0"/>
            </a:camera>
            <a:lightRig rig="threePt" dir="t">
              <a:rot lat="0" lon="0" rev="36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eaLnBrk="0" fontAlgn="auto" hangingPunct="0">
              <a:spcBef>
                <a:spcPts val="0"/>
              </a:spcBef>
              <a:spcAft>
                <a:spcPts val="0"/>
              </a:spcAft>
              <a:defRPr/>
            </a:pPr>
            <a:endParaRPr lang="en-US" dirty="0"/>
          </a:p>
        </p:txBody>
      </p:sp>
      <p:sp>
        <p:nvSpPr>
          <p:cNvPr id="2" name="Title 1"/>
          <p:cNvSpPr>
            <a:spLocks noGrp="1"/>
          </p:cNvSpPr>
          <p:nvPr>
            <p:ph type="ctrTitle"/>
          </p:nvPr>
        </p:nvSpPr>
        <p:spPr>
          <a:xfrm>
            <a:off x="4184472" y="2213085"/>
            <a:ext cx="4772025" cy="1470025"/>
          </a:xfrm>
        </p:spPr>
        <p:txBody>
          <a:bodyPr anchor="b"/>
          <a:lstStyle>
            <a:lvl1pPr algn="ctr">
              <a:spcBef>
                <a:spcPts val="600"/>
              </a:spcBef>
              <a:defRPr>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189234" y="3677460"/>
            <a:ext cx="4762500" cy="617136"/>
          </a:xfrm>
        </p:spPr>
        <p:txBody>
          <a:bodyPr lIns="18288" tIns="18288" rIns="18288" bIns="18288"/>
          <a:lstStyle>
            <a:lvl1pPr marL="0" indent="0" algn="ctr">
              <a:lnSpc>
                <a:spcPts val="3000"/>
              </a:lnSpc>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4" name="Text Placeholder 23"/>
          <p:cNvSpPr>
            <a:spLocks noGrp="1"/>
          </p:cNvSpPr>
          <p:nvPr>
            <p:ph type="body" sz="quarter" idx="13"/>
          </p:nvPr>
        </p:nvSpPr>
        <p:spPr>
          <a:xfrm>
            <a:off x="4202460" y="4952194"/>
            <a:ext cx="4736048" cy="462281"/>
          </a:xfrm>
        </p:spPr>
        <p:txBody>
          <a:bodyPr anchor="b">
            <a:noAutofit/>
          </a:bodyPr>
          <a:lstStyle>
            <a:lvl1pPr algn="ctr">
              <a:buFontTx/>
              <a:buNone/>
              <a:defRPr sz="2200"/>
            </a:lvl1pPr>
          </a:lstStyle>
          <a:p>
            <a:pPr lvl="0"/>
            <a:r>
              <a:rPr lang="en-US" dirty="0" smtClean="0"/>
              <a:t>Click to edit Master text styles</a:t>
            </a:r>
          </a:p>
        </p:txBody>
      </p:sp>
      <p:sp>
        <p:nvSpPr>
          <p:cNvPr id="10" name="Date Placeholder 19"/>
          <p:cNvSpPr>
            <a:spLocks noGrp="1"/>
          </p:cNvSpPr>
          <p:nvPr>
            <p:ph type="dt" sz="half" idx="14"/>
          </p:nvPr>
        </p:nvSpPr>
        <p:spPr>
          <a:xfrm>
            <a:off x="4192588" y="5400675"/>
            <a:ext cx="4756150" cy="311150"/>
          </a:xfrm>
        </p:spPr>
        <p:txBody>
          <a:bodyPr anchor="t" anchorCtr="0"/>
          <a:lstStyle>
            <a:lvl1pPr algn="ctr">
              <a:defRPr sz="1600" smtClean="0">
                <a:solidFill>
                  <a:schemeClr val="tx1">
                    <a:lumMod val="65000"/>
                    <a:lumOff val="35000"/>
                  </a:schemeClr>
                </a:solidFill>
              </a:defRPr>
            </a:lvl1pPr>
          </a:lstStyle>
          <a:p>
            <a:pPr>
              <a:defRPr/>
            </a:pPr>
            <a:fld id="{34C3FA55-E45E-46E3-A7F4-2C06CE363974}" type="datetime4">
              <a:rPr lang="en-US"/>
              <a:pPr>
                <a:defRPr/>
              </a:pPr>
              <a:t>December 10, 2008</a:t>
            </a:fld>
            <a:endParaRPr lang="en-US" dirty="0"/>
          </a:p>
        </p:txBody>
      </p:sp>
      <p:sp>
        <p:nvSpPr>
          <p:cNvPr id="11" name="Slide Number Placeholder 20"/>
          <p:cNvSpPr>
            <a:spLocks noGrp="1"/>
          </p:cNvSpPr>
          <p:nvPr>
            <p:ph type="sldNum" sz="quarter" idx="15"/>
          </p:nvPr>
        </p:nvSpPr>
        <p:spPr/>
        <p:txBody>
          <a:bodyPr/>
          <a:lstStyle>
            <a:lvl1pPr>
              <a:defRPr/>
            </a:lvl1pPr>
          </a:lstStyle>
          <a:p>
            <a:pPr>
              <a:defRPr/>
            </a:pPr>
            <a:fld id="{9C17E85A-546F-49F2-A40B-D5ABF7CFD55B}" type="slidenum">
              <a:rPr lang="en-US"/>
              <a:pPr>
                <a:defRPr/>
              </a:pPr>
              <a:t>‹#›</a:t>
            </a:fld>
            <a:endParaRPr lang="en-US" dirty="0"/>
          </a:p>
        </p:txBody>
      </p:sp>
      <p:sp>
        <p:nvSpPr>
          <p:cNvPr id="12" name="Footer Placeholder 21"/>
          <p:cNvSpPr>
            <a:spLocks noGrp="1"/>
          </p:cNvSpPr>
          <p:nvPr>
            <p:ph type="ftr" sz="quarter" idx="16"/>
          </p:nvPr>
        </p:nvSpPr>
        <p:spPr>
          <a:xfrm rot="16200000">
            <a:off x="-2499518" y="3793331"/>
            <a:ext cx="5364162" cy="365125"/>
          </a:xfrm>
        </p:spPr>
        <p:txBody>
          <a:bodyPr/>
          <a:lstStyle>
            <a:lvl1pPr>
              <a:defRPr sz="900" dirty="0" smtClean="0">
                <a:solidFill>
                  <a:schemeClr val="bg1">
                    <a:lumMod val="50000"/>
                  </a:schemeClr>
                </a:solidFill>
              </a:defRPr>
            </a:lvl1pPr>
          </a:lstStyle>
          <a:p>
            <a:pPr>
              <a:defRPr/>
            </a:pPr>
            <a:r>
              <a:rPr lang="en-US"/>
              <a:t>Copyright 2008  -  All rights reserved.      </a:t>
            </a:r>
            <a:endParaRPr lang="en-US"/>
          </a:p>
        </p:txBody>
      </p:sp>
    </p:spTree>
  </p:cSld>
  <p:clrMapOvr>
    <a:overrideClrMapping bg1="lt1" tx1="dk1" bg2="lt2" tx2="dk2" accent1="accent1" accent2="accent2" accent3="accent3" accent4="accent4" accent5="accent5" accent6="accent6" hlink="hlink" folHlink="folHlink"/>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fld id="{DDA428E9-5440-46DF-93EB-0285DFA8C138}" type="datetime4">
              <a:rPr lang="en-US"/>
              <a:pPr>
                <a:defRPr/>
              </a:pPr>
              <a:t>December 10, 2008</a:t>
            </a:fld>
            <a:endParaRPr lang="en-US"/>
          </a:p>
        </p:txBody>
      </p:sp>
      <p:sp>
        <p:nvSpPr>
          <p:cNvPr id="3" name="Footer Placeholder 5"/>
          <p:cNvSpPr>
            <a:spLocks noGrp="1"/>
          </p:cNvSpPr>
          <p:nvPr>
            <p:ph type="ftr" sz="quarter" idx="11"/>
          </p:nvPr>
        </p:nvSpPr>
        <p:spPr/>
        <p:txBody>
          <a:bodyPr/>
          <a:lstStyle>
            <a:lvl1pPr>
              <a:tabLst/>
              <a:defRPr/>
            </a:lvl1pPr>
          </a:lstStyle>
          <a:p>
            <a:pPr>
              <a:defRPr/>
            </a:pPr>
            <a:r>
              <a:rPr lang="en-US"/>
              <a:t>Copyright 2008  -  All rights reserved. </a:t>
            </a:r>
          </a:p>
        </p:txBody>
      </p:sp>
      <p:sp>
        <p:nvSpPr>
          <p:cNvPr id="4" name="Slide Number Placeholder 6"/>
          <p:cNvSpPr>
            <a:spLocks noGrp="1"/>
          </p:cNvSpPr>
          <p:nvPr>
            <p:ph type="sldNum" sz="quarter" idx="12"/>
          </p:nvPr>
        </p:nvSpPr>
        <p:spPr/>
        <p:txBody>
          <a:bodyPr/>
          <a:lstStyle>
            <a:lvl1pPr>
              <a:defRPr/>
            </a:lvl1pPr>
          </a:lstStyle>
          <a:p>
            <a:pPr>
              <a:defRPr/>
            </a:pPr>
            <a:fld id="{6E0A11B9-2235-47D1-978D-BB2B26C3A6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itle 1"/>
          <p:cNvSpPr txBox="1">
            <a:spLocks/>
          </p:cNvSpPr>
          <p:nvPr/>
        </p:nvSpPr>
        <p:spPr>
          <a:xfrm>
            <a:off x="381000" y="150813"/>
            <a:ext cx="6648450" cy="914400"/>
          </a:xfrm>
          <a:prstGeom prst="rect">
            <a:avLst/>
          </a:prstGeom>
        </p:spPr>
        <p:txBody>
          <a:bodyPr lIns="18288" tIns="18288" rIns="18288" bIns="18288" anchor="ctr">
            <a:normAutofit/>
          </a:bodyPr>
          <a:lstStyle/>
          <a:p>
            <a:pPr fontAlgn="auto">
              <a:lnSpc>
                <a:spcPts val="3400"/>
              </a:lnSpc>
              <a:spcAft>
                <a:spcPts val="0"/>
              </a:spcAft>
              <a:defRPr/>
            </a:pPr>
            <a:r>
              <a:rPr lang="en-US" sz="3400">
                <a:solidFill>
                  <a:schemeClr val="bg1"/>
                </a:solidFill>
                <a:latin typeface="+mj-lt"/>
                <a:ea typeface="+mj-ea"/>
                <a:cs typeface="+mj-cs"/>
              </a:rPr>
              <a:t>Click to edit Master title style</a:t>
            </a:r>
            <a:endParaRPr lang="en-US" sz="3400" dirty="0">
              <a:solidFill>
                <a:schemeClr val="bg1"/>
              </a:solidFill>
              <a:latin typeface="+mj-lt"/>
              <a:ea typeface="+mj-ea"/>
              <a:cs typeface="+mj-cs"/>
            </a:endParaRPr>
          </a:p>
        </p:txBody>
      </p:sp>
      <p:sp>
        <p:nvSpPr>
          <p:cNvPr id="6" name="Title 1"/>
          <p:cNvSpPr txBox="1">
            <a:spLocks/>
          </p:cNvSpPr>
          <p:nvPr userDrawn="1"/>
        </p:nvSpPr>
        <p:spPr>
          <a:xfrm>
            <a:off x="381000" y="150813"/>
            <a:ext cx="6648450" cy="914400"/>
          </a:xfrm>
          <a:prstGeom prst="rect">
            <a:avLst/>
          </a:prstGeom>
        </p:spPr>
        <p:txBody>
          <a:bodyPr lIns="18288" tIns="18288" rIns="18288" bIns="18288" anchor="ctr">
            <a:normAutofit/>
          </a:bodyPr>
          <a:lstStyle/>
          <a:p>
            <a:pPr fontAlgn="auto">
              <a:lnSpc>
                <a:spcPts val="3400"/>
              </a:lnSpc>
              <a:spcAft>
                <a:spcPts val="0"/>
              </a:spcAft>
              <a:defRPr/>
            </a:pPr>
            <a:r>
              <a:rPr lang="en-US" sz="3400">
                <a:solidFill>
                  <a:schemeClr val="bg1"/>
                </a:solidFill>
                <a:latin typeface="+mj-lt"/>
                <a:ea typeface="+mj-ea"/>
                <a:cs typeface="+mj-cs"/>
              </a:rPr>
              <a:t>Click to edit Master title style</a:t>
            </a:r>
            <a:endParaRPr lang="en-US" sz="3400" dirty="0">
              <a:solidFill>
                <a:schemeClr val="bg1"/>
              </a:solidFill>
              <a:latin typeface="+mj-lt"/>
              <a:ea typeface="+mj-ea"/>
              <a:cs typeface="+mj-cs"/>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38325"/>
            <a:ext cx="5486400" cy="288925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lnSpc>
                <a:spcPts val="14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5C742387-FE90-43BC-AF09-60194C33B6FE}" type="datetime4">
              <a:rPr lang="en-US"/>
              <a:pPr>
                <a:defRPr/>
              </a:pPr>
              <a:t>December 10, 2008</a:t>
            </a:fld>
            <a:endParaRPr lang="en-US"/>
          </a:p>
        </p:txBody>
      </p:sp>
      <p:sp>
        <p:nvSpPr>
          <p:cNvPr id="8" name="Footer Placeholder 5"/>
          <p:cNvSpPr>
            <a:spLocks noGrp="1"/>
          </p:cNvSpPr>
          <p:nvPr>
            <p:ph type="ftr" sz="quarter" idx="11"/>
          </p:nvPr>
        </p:nvSpPr>
        <p:spPr/>
        <p:txBody>
          <a:bodyPr/>
          <a:lstStyle>
            <a:lvl1pPr>
              <a:tabLst/>
              <a:defRPr/>
            </a:lvl1pPr>
          </a:lstStyle>
          <a:p>
            <a:pPr>
              <a:defRPr/>
            </a:pPr>
            <a:r>
              <a:rPr lang="en-US"/>
              <a:t>Copyright 2008  -  All rights reserved. </a:t>
            </a:r>
          </a:p>
        </p:txBody>
      </p:sp>
      <p:sp>
        <p:nvSpPr>
          <p:cNvPr id="9" name="Slide Number Placeholder 6"/>
          <p:cNvSpPr>
            <a:spLocks noGrp="1"/>
          </p:cNvSpPr>
          <p:nvPr>
            <p:ph type="sldNum" sz="quarter" idx="12"/>
          </p:nvPr>
        </p:nvSpPr>
        <p:spPr/>
        <p:txBody>
          <a:bodyPr/>
          <a:lstStyle>
            <a:lvl1pPr>
              <a:defRPr/>
            </a:lvl1pPr>
          </a:lstStyle>
          <a:p>
            <a:pPr>
              <a:defRPr/>
            </a:pPr>
            <a:fld id="{E68AE290-A74B-486D-B90C-931F2B67D99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3" name="Picture 2" descr="pp"/>
          <p:cNvPicPr>
            <a:picLocks noChangeAspect="1" noChangeArrowheads="1"/>
          </p:cNvPicPr>
          <p:nvPr userDrawn="1"/>
        </p:nvPicPr>
        <p:blipFill>
          <a:blip r:embed="rId2"/>
          <a:srcRect/>
          <a:stretch>
            <a:fillRect/>
          </a:stretch>
        </p:blipFill>
        <p:spPr bwMode="auto">
          <a:xfrm>
            <a:off x="0" y="1200150"/>
            <a:ext cx="3941763" cy="5657850"/>
          </a:xfrm>
          <a:prstGeom prst="rect">
            <a:avLst/>
          </a:prstGeom>
          <a:noFill/>
          <a:ln w="9525">
            <a:noFill/>
            <a:miter lim="800000"/>
            <a:headEnd/>
            <a:tailEnd/>
          </a:ln>
        </p:spPr>
      </p:pic>
      <p:sp>
        <p:nvSpPr>
          <p:cNvPr id="4" name="Title 1"/>
          <p:cNvSpPr txBox="1">
            <a:spLocks/>
          </p:cNvSpPr>
          <p:nvPr userDrawn="1"/>
        </p:nvSpPr>
        <p:spPr>
          <a:xfrm>
            <a:off x="4171950" y="3086100"/>
            <a:ext cx="4772025" cy="1470025"/>
          </a:xfrm>
          <a:prstGeom prst="rect">
            <a:avLst/>
          </a:prstGeom>
        </p:spPr>
        <p:txBody>
          <a:bodyPr lIns="18288" tIns="18288" rIns="18288" bIns="18288" anchor="b">
            <a:normAutofit/>
          </a:bodyPr>
          <a:lstStyle>
            <a:lvl1pPr algn="ctr">
              <a:spcBef>
                <a:spcPts val="600"/>
              </a:spcBef>
              <a:defRPr>
                <a:solidFill>
                  <a:schemeClr val="accent1"/>
                </a:solidFill>
              </a:defRPr>
            </a:lvl1pPr>
          </a:lstStyle>
          <a:p>
            <a:pPr fontAlgn="auto">
              <a:lnSpc>
                <a:spcPts val="3400"/>
              </a:lnSpc>
              <a:spcAft>
                <a:spcPts val="0"/>
              </a:spcAft>
              <a:defRPr/>
            </a:pPr>
            <a:r>
              <a:rPr lang="en-US" sz="3400" dirty="0" smtClean="0">
                <a:latin typeface="+mj-lt"/>
                <a:ea typeface="+mj-ea"/>
                <a:cs typeface="+mj-cs"/>
              </a:rPr>
              <a:t>Click to edit Section Title</a:t>
            </a:r>
            <a:endParaRPr lang="en-US" sz="3400" dirty="0">
              <a:latin typeface="+mj-lt"/>
              <a:ea typeface="+mj-ea"/>
              <a:cs typeface="+mj-cs"/>
            </a:endParaRPr>
          </a:p>
        </p:txBody>
      </p:sp>
      <p:sp>
        <p:nvSpPr>
          <p:cNvPr id="12" name="Subtitle 2"/>
          <p:cNvSpPr>
            <a:spLocks noGrp="1"/>
          </p:cNvSpPr>
          <p:nvPr>
            <p:ph type="subTitle" idx="13"/>
          </p:nvPr>
        </p:nvSpPr>
        <p:spPr>
          <a:xfrm>
            <a:off x="4181475" y="4612409"/>
            <a:ext cx="4762500" cy="1752600"/>
          </a:xfrm>
        </p:spPr>
        <p:txBody>
          <a:bodyPr lIns="18288" tIns="18288" rIns="18288" bIns="18288"/>
          <a:lstStyle>
            <a:lvl1pPr marL="0" indent="0" algn="ctr">
              <a:lnSpc>
                <a:spcPts val="3000"/>
              </a:lnSpc>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4"/>
          </p:nvPr>
        </p:nvSpPr>
        <p:spPr>
          <a:xfrm>
            <a:off x="7829550" y="6492875"/>
            <a:ext cx="752475" cy="365125"/>
          </a:xfrm>
        </p:spPr>
        <p:txBody>
          <a:bodyPr/>
          <a:lstStyle>
            <a:lvl1pPr>
              <a:defRPr/>
            </a:lvl1pPr>
          </a:lstStyle>
          <a:p>
            <a:pPr>
              <a:defRPr/>
            </a:pPr>
            <a:fld id="{81F3737D-0EB5-4714-B494-79309F6E2070}" type="datetime4">
              <a:rPr lang="en-US"/>
              <a:pPr>
                <a:defRPr/>
              </a:pPr>
              <a:t>December 10, 2008</a:t>
            </a:fld>
            <a:endParaRPr lang="en-US" dirty="0"/>
          </a:p>
        </p:txBody>
      </p:sp>
      <p:sp>
        <p:nvSpPr>
          <p:cNvPr id="6" name="Footer Placeholder 4"/>
          <p:cNvSpPr>
            <a:spLocks noGrp="1"/>
          </p:cNvSpPr>
          <p:nvPr>
            <p:ph type="ftr" sz="quarter" idx="15"/>
          </p:nvPr>
        </p:nvSpPr>
        <p:spPr>
          <a:xfrm>
            <a:off x="4067175" y="6489700"/>
            <a:ext cx="3676650" cy="365125"/>
          </a:xfrm>
        </p:spPr>
        <p:txBody>
          <a:bodyPr/>
          <a:lstStyle>
            <a:lvl1pPr>
              <a:tabLst/>
              <a:defRPr/>
            </a:lvl1pPr>
          </a:lstStyle>
          <a:p>
            <a:pPr>
              <a:defRPr/>
            </a:pPr>
            <a:r>
              <a:rPr lang="en-US"/>
              <a:t>Copyright 2008  -  All rights reserved.      Persistent Confidential</a:t>
            </a:r>
          </a:p>
        </p:txBody>
      </p:sp>
      <p:sp>
        <p:nvSpPr>
          <p:cNvPr id="7" name="Slide Number Placeholder 5"/>
          <p:cNvSpPr>
            <a:spLocks noGrp="1"/>
          </p:cNvSpPr>
          <p:nvPr>
            <p:ph type="sldNum" sz="quarter" idx="16"/>
          </p:nvPr>
        </p:nvSpPr>
        <p:spPr/>
        <p:txBody>
          <a:bodyPr/>
          <a:lstStyle>
            <a:lvl1pPr>
              <a:defRPr/>
            </a:lvl1pPr>
          </a:lstStyle>
          <a:p>
            <a:pPr>
              <a:defRPr/>
            </a:pPr>
            <a:fld id="{DE054A2E-B8B8-4D62-A146-95380DB340B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54E682E-804A-4592-88FF-30D5E5755B82}" type="datetime4">
              <a:rPr lang="en-US"/>
              <a:pPr>
                <a:defRPr/>
              </a:pPr>
              <a:t>December 10, 2008</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Copyright 2008  -  All rights reserved.      </a:t>
            </a:r>
          </a:p>
        </p:txBody>
      </p:sp>
      <p:sp>
        <p:nvSpPr>
          <p:cNvPr id="5" name="Slide Number Placeholder 5"/>
          <p:cNvSpPr>
            <a:spLocks noGrp="1"/>
          </p:cNvSpPr>
          <p:nvPr>
            <p:ph type="sldNum" sz="quarter" idx="12"/>
          </p:nvPr>
        </p:nvSpPr>
        <p:spPr/>
        <p:txBody>
          <a:bodyPr/>
          <a:lstStyle>
            <a:lvl1pPr>
              <a:defRPr/>
            </a:lvl1pPr>
          </a:lstStyle>
          <a:p>
            <a:pPr>
              <a:defRPr/>
            </a:pPr>
            <a:fld id="{B054BE03-93B6-41D1-B751-23983F2E3E5B}"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69088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1219200"/>
            <a:ext cx="6477000" cy="5105400"/>
          </a:xfrm>
        </p:spPr>
        <p:txBody>
          <a:bodyPr rtlCol="0">
            <a:noAutofit/>
          </a:bodyPr>
          <a:lstStyle/>
          <a:p>
            <a:pPr lvl="0"/>
            <a:endParaRPr lang="en-US" noProof="0"/>
          </a:p>
        </p:txBody>
      </p:sp>
      <p:sp>
        <p:nvSpPr>
          <p:cNvPr id="4" name="Date Placeholder 4"/>
          <p:cNvSpPr>
            <a:spLocks noGrp="1"/>
          </p:cNvSpPr>
          <p:nvPr>
            <p:ph type="dt" sz="half" idx="10"/>
          </p:nvPr>
        </p:nvSpPr>
        <p:spPr/>
        <p:txBody>
          <a:bodyPr/>
          <a:lstStyle>
            <a:lvl1pPr>
              <a:defRPr/>
            </a:lvl1pPr>
          </a:lstStyle>
          <a:p>
            <a:pPr>
              <a:defRPr/>
            </a:pPr>
            <a:fld id="{23E64AB3-885D-4113-9CC6-4F01E8E171FD}" type="datetime4">
              <a:rPr lang="en-US"/>
              <a:pPr>
                <a:defRPr/>
              </a:pPr>
              <a:t>December 10, 2008</a:t>
            </a:fld>
            <a:endParaRPr lang="en-US"/>
          </a:p>
        </p:txBody>
      </p:sp>
      <p:sp>
        <p:nvSpPr>
          <p:cNvPr id="5" name="Footer Placeholder 5"/>
          <p:cNvSpPr>
            <a:spLocks noGrp="1"/>
          </p:cNvSpPr>
          <p:nvPr>
            <p:ph type="ftr" sz="quarter" idx="11"/>
          </p:nvPr>
        </p:nvSpPr>
        <p:spPr/>
        <p:txBody>
          <a:bodyPr/>
          <a:lstStyle>
            <a:lvl1pPr>
              <a:tabLst/>
              <a:defRPr/>
            </a:lvl1pPr>
          </a:lstStyle>
          <a:p>
            <a:pPr>
              <a:defRPr/>
            </a:pPr>
            <a:r>
              <a:rPr lang="en-US"/>
              <a:t>Copyright 2008  -  All rights reserved. </a:t>
            </a:r>
          </a:p>
        </p:txBody>
      </p:sp>
      <p:sp>
        <p:nvSpPr>
          <p:cNvPr id="6" name="Slide Number Placeholder 6"/>
          <p:cNvSpPr>
            <a:spLocks noGrp="1"/>
          </p:cNvSpPr>
          <p:nvPr>
            <p:ph type="sldNum" sz="quarter" idx="12"/>
          </p:nvPr>
        </p:nvSpPr>
        <p:spPr/>
        <p:txBody>
          <a:bodyPr/>
          <a:lstStyle>
            <a:lvl1pPr>
              <a:defRPr/>
            </a:lvl1pPr>
          </a:lstStyle>
          <a:p>
            <a:pPr>
              <a:defRPr/>
            </a:pPr>
            <a:fld id="{B8440A12-F52E-45A5-B45D-9B33003F1504}"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400" baseline="0"/>
            </a:lvl1pPr>
            <a:lvl2pPr>
              <a:defRPr sz="2200"/>
            </a:lvl2pPr>
            <a:lvl3pPr>
              <a:defRPr sz="2000"/>
            </a:lvl3pPr>
            <a:lvl4pPr>
              <a:defRPr sz="18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955DB3-DB21-4D4A-9D2E-3B2C527CA319}" type="datetime4">
              <a:rPr lang="en-US"/>
              <a:pPr>
                <a:defRPr/>
              </a:pPr>
              <a:t>December 10, 2008</a:t>
            </a:fld>
            <a:endParaRPr lang="en-US"/>
          </a:p>
        </p:txBody>
      </p:sp>
      <p:sp>
        <p:nvSpPr>
          <p:cNvPr id="5" name="Footer Placeholder 4"/>
          <p:cNvSpPr>
            <a:spLocks noGrp="1"/>
          </p:cNvSpPr>
          <p:nvPr>
            <p:ph type="ftr" sz="quarter" idx="11"/>
          </p:nvPr>
        </p:nvSpPr>
        <p:spPr/>
        <p:txBody>
          <a:bodyPr/>
          <a:lstStyle>
            <a:lvl1pPr>
              <a:tabLst/>
              <a:defRPr/>
            </a:lvl1pPr>
          </a:lstStyle>
          <a:p>
            <a:pPr>
              <a:defRPr/>
            </a:pPr>
            <a:r>
              <a:rPr lang="en-US"/>
              <a:t>Copyright 2008  -  All rights reserved.</a:t>
            </a:r>
          </a:p>
        </p:txBody>
      </p:sp>
      <p:sp>
        <p:nvSpPr>
          <p:cNvPr id="6" name="Slide Number Placeholder 5"/>
          <p:cNvSpPr>
            <a:spLocks noGrp="1"/>
          </p:cNvSpPr>
          <p:nvPr>
            <p:ph type="sldNum" sz="quarter" idx="12"/>
          </p:nvPr>
        </p:nvSpPr>
        <p:spPr>
          <a:xfrm>
            <a:off x="8686800" y="6510338"/>
            <a:ext cx="257175" cy="365125"/>
          </a:xfrm>
        </p:spPr>
        <p:txBody>
          <a:bodyPr/>
          <a:lstStyle>
            <a:lvl1pPr>
              <a:defRPr/>
            </a:lvl1pPr>
          </a:lstStyle>
          <a:p>
            <a:pPr>
              <a:defRPr/>
            </a:pPr>
            <a:fld id="{11019B95-CF6F-466A-B2BA-C08F6F68C4E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3" name="Picture 2" descr="pp"/>
          <p:cNvPicPr>
            <a:picLocks noChangeAspect="1" noChangeArrowheads="1"/>
          </p:cNvPicPr>
          <p:nvPr userDrawn="1"/>
        </p:nvPicPr>
        <p:blipFill>
          <a:blip r:embed="rId2"/>
          <a:srcRect/>
          <a:stretch>
            <a:fillRect/>
          </a:stretch>
        </p:blipFill>
        <p:spPr bwMode="auto">
          <a:xfrm>
            <a:off x="0" y="1193800"/>
            <a:ext cx="3941763" cy="5657850"/>
          </a:xfrm>
          <a:prstGeom prst="rect">
            <a:avLst/>
          </a:prstGeom>
          <a:noFill/>
          <a:ln w="9525">
            <a:noFill/>
            <a:miter lim="800000"/>
            <a:headEnd/>
            <a:tailEnd/>
          </a:ln>
        </p:spPr>
      </p:pic>
      <p:sp>
        <p:nvSpPr>
          <p:cNvPr id="4" name="Title 1"/>
          <p:cNvSpPr txBox="1">
            <a:spLocks/>
          </p:cNvSpPr>
          <p:nvPr/>
        </p:nvSpPr>
        <p:spPr>
          <a:xfrm>
            <a:off x="4171950" y="3086100"/>
            <a:ext cx="4772025" cy="1470025"/>
          </a:xfrm>
          <a:prstGeom prst="rect">
            <a:avLst/>
          </a:prstGeom>
        </p:spPr>
        <p:txBody>
          <a:bodyPr lIns="18288" tIns="18288" rIns="18288" bIns="18288" anchor="b">
            <a:normAutofit/>
          </a:bodyPr>
          <a:lstStyle>
            <a:lvl1pPr algn="ctr">
              <a:spcBef>
                <a:spcPts val="600"/>
              </a:spcBef>
              <a:defRPr>
                <a:solidFill>
                  <a:schemeClr val="accent1"/>
                </a:solidFill>
              </a:defRPr>
            </a:lvl1pPr>
          </a:lstStyle>
          <a:p>
            <a:pPr fontAlgn="auto">
              <a:lnSpc>
                <a:spcPts val="3400"/>
              </a:lnSpc>
              <a:spcAft>
                <a:spcPts val="0"/>
              </a:spcAft>
              <a:defRPr/>
            </a:pPr>
            <a:r>
              <a:rPr lang="en-US" sz="3400" dirty="0" smtClean="0">
                <a:latin typeface="+mj-lt"/>
                <a:ea typeface="+mj-ea"/>
                <a:cs typeface="+mj-cs"/>
              </a:rPr>
              <a:t>Click to edit Section Title</a:t>
            </a:r>
            <a:endParaRPr lang="en-US" sz="3400" dirty="0">
              <a:latin typeface="+mj-lt"/>
              <a:ea typeface="+mj-ea"/>
              <a:cs typeface="+mj-cs"/>
            </a:endParaRPr>
          </a:p>
        </p:txBody>
      </p:sp>
      <p:sp>
        <p:nvSpPr>
          <p:cNvPr id="5" name="Title 1"/>
          <p:cNvSpPr txBox="1">
            <a:spLocks/>
          </p:cNvSpPr>
          <p:nvPr userDrawn="1"/>
        </p:nvSpPr>
        <p:spPr>
          <a:xfrm>
            <a:off x="4171950" y="3086100"/>
            <a:ext cx="4772025" cy="1470025"/>
          </a:xfrm>
          <a:prstGeom prst="rect">
            <a:avLst/>
          </a:prstGeom>
        </p:spPr>
        <p:txBody>
          <a:bodyPr lIns="18288" tIns="18288" rIns="18288" bIns="18288" anchor="b"/>
          <a:lstStyle>
            <a:lvl1pPr algn="ctr">
              <a:spcBef>
                <a:spcPts val="600"/>
              </a:spcBef>
              <a:defRPr>
                <a:solidFill>
                  <a:schemeClr val="accent1"/>
                </a:solidFill>
              </a:defRPr>
            </a:lvl1pPr>
          </a:lstStyle>
          <a:p>
            <a:pPr fontAlgn="auto">
              <a:lnSpc>
                <a:spcPts val="3400"/>
              </a:lnSpc>
              <a:spcAft>
                <a:spcPts val="0"/>
              </a:spcAft>
              <a:defRPr/>
            </a:pPr>
            <a:r>
              <a:rPr lang="en-US" sz="3400" dirty="0" smtClean="0">
                <a:latin typeface="+mj-lt"/>
                <a:ea typeface="+mj-ea"/>
                <a:cs typeface="+mj-cs"/>
              </a:rPr>
              <a:t>Click to edit Section Title</a:t>
            </a:r>
            <a:endParaRPr lang="en-US" sz="3400" dirty="0">
              <a:latin typeface="+mj-lt"/>
              <a:ea typeface="+mj-ea"/>
              <a:cs typeface="+mj-cs"/>
            </a:endParaRPr>
          </a:p>
        </p:txBody>
      </p:sp>
      <p:sp>
        <p:nvSpPr>
          <p:cNvPr id="12" name="Subtitle 2"/>
          <p:cNvSpPr>
            <a:spLocks noGrp="1"/>
          </p:cNvSpPr>
          <p:nvPr>
            <p:ph type="subTitle" idx="13"/>
          </p:nvPr>
        </p:nvSpPr>
        <p:spPr>
          <a:xfrm>
            <a:off x="4181475" y="4612409"/>
            <a:ext cx="4762500" cy="1752600"/>
          </a:xfrm>
        </p:spPr>
        <p:txBody>
          <a:bodyPr lIns="18288" tIns="18288" rIns="18288" bIns="18288"/>
          <a:lstStyle>
            <a:lvl1pPr marL="0" indent="0" algn="ctr">
              <a:lnSpc>
                <a:spcPts val="3000"/>
              </a:lnSpc>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4"/>
          </p:nvPr>
        </p:nvSpPr>
        <p:spPr>
          <a:xfrm>
            <a:off x="7829550" y="6492875"/>
            <a:ext cx="752475" cy="365125"/>
          </a:xfrm>
        </p:spPr>
        <p:txBody>
          <a:bodyPr/>
          <a:lstStyle>
            <a:lvl1pPr>
              <a:defRPr/>
            </a:lvl1pPr>
          </a:lstStyle>
          <a:p>
            <a:pPr>
              <a:defRPr/>
            </a:pPr>
            <a:fld id="{B26A37D4-539C-4116-BD2F-106DC017EFC1}" type="datetime4">
              <a:rPr lang="en-US"/>
              <a:pPr>
                <a:defRPr/>
              </a:pPr>
              <a:t>December 10, 2008</a:t>
            </a:fld>
            <a:endParaRPr lang="en-US" dirty="0"/>
          </a:p>
        </p:txBody>
      </p:sp>
      <p:sp>
        <p:nvSpPr>
          <p:cNvPr id="7" name="Footer Placeholder 4"/>
          <p:cNvSpPr>
            <a:spLocks noGrp="1"/>
          </p:cNvSpPr>
          <p:nvPr>
            <p:ph type="ftr" sz="quarter" idx="15"/>
          </p:nvPr>
        </p:nvSpPr>
        <p:spPr>
          <a:xfrm>
            <a:off x="4067175" y="6489700"/>
            <a:ext cx="3676650" cy="365125"/>
          </a:xfrm>
        </p:spPr>
        <p:txBody>
          <a:bodyPr/>
          <a:lstStyle>
            <a:lvl1pPr>
              <a:tabLst/>
              <a:defRPr/>
            </a:lvl1pPr>
          </a:lstStyle>
          <a:p>
            <a:pPr>
              <a:defRPr/>
            </a:pPr>
            <a:r>
              <a:rPr lang="en-US"/>
              <a:t>Copyright 2008  -  All rights reserved.</a:t>
            </a:r>
          </a:p>
        </p:txBody>
      </p:sp>
      <p:sp>
        <p:nvSpPr>
          <p:cNvPr id="8" name="Slide Number Placeholder 5"/>
          <p:cNvSpPr>
            <a:spLocks noGrp="1"/>
          </p:cNvSpPr>
          <p:nvPr>
            <p:ph type="sldNum" sz="quarter" idx="16"/>
          </p:nvPr>
        </p:nvSpPr>
        <p:spPr/>
        <p:txBody>
          <a:bodyPr/>
          <a:lstStyle>
            <a:lvl1pPr>
              <a:defRPr/>
            </a:lvl1pPr>
          </a:lstStyle>
          <a:p>
            <a:pPr>
              <a:defRPr/>
            </a:pPr>
            <a:fld id="{C69F13B6-659B-47A1-AB09-9EC5AB8E1F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able Placeholder 6"/>
          <p:cNvSpPr>
            <a:spLocks noGrp="1"/>
          </p:cNvSpPr>
          <p:nvPr>
            <p:ph type="tbl" sz="quarter" idx="13"/>
          </p:nvPr>
        </p:nvSpPr>
        <p:spPr>
          <a:xfrm>
            <a:off x="565604" y="1458913"/>
            <a:ext cx="8012339" cy="4778601"/>
          </a:xfrm>
          <a:ln>
            <a:noFill/>
          </a:ln>
        </p:spPr>
        <p:style>
          <a:lnRef idx="2">
            <a:schemeClr val="dk1"/>
          </a:lnRef>
          <a:fillRef idx="1">
            <a:schemeClr val="lt1"/>
          </a:fillRef>
          <a:effectRef idx="0">
            <a:schemeClr val="dk1"/>
          </a:effectRef>
          <a:fontRef idx="none"/>
        </p:style>
        <p:txBody>
          <a:bodyPr rtlCol="0">
            <a:noAutofit/>
          </a:bodyPr>
          <a:lstStyle/>
          <a:p>
            <a:pPr lvl="0"/>
            <a:r>
              <a:rPr lang="en-US" noProof="0" smtClean="0"/>
              <a:t>Click icon to add table</a:t>
            </a:r>
            <a:endParaRPr lang="en-US" noProof="0" dirty="0"/>
          </a:p>
        </p:txBody>
      </p:sp>
      <p:sp>
        <p:nvSpPr>
          <p:cNvPr id="4" name="Date Placeholder 3"/>
          <p:cNvSpPr>
            <a:spLocks noGrp="1"/>
          </p:cNvSpPr>
          <p:nvPr>
            <p:ph type="dt" sz="half" idx="14"/>
          </p:nvPr>
        </p:nvSpPr>
        <p:spPr/>
        <p:txBody>
          <a:bodyPr/>
          <a:lstStyle>
            <a:lvl1pPr>
              <a:defRPr/>
            </a:lvl1pPr>
          </a:lstStyle>
          <a:p>
            <a:pPr>
              <a:defRPr/>
            </a:pPr>
            <a:fld id="{282E5186-7A9C-4F41-8482-C4A3A8F19ABB}" type="datetime4">
              <a:rPr lang="en-US"/>
              <a:pPr>
                <a:defRPr/>
              </a:pPr>
              <a:t>December 10, 2008</a:t>
            </a:fld>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a:t>Copyright 2008  -  All rights reserved.      </a:t>
            </a:r>
          </a:p>
        </p:txBody>
      </p:sp>
      <p:sp>
        <p:nvSpPr>
          <p:cNvPr id="6" name="Slide Number Placeholder 5"/>
          <p:cNvSpPr>
            <a:spLocks noGrp="1"/>
          </p:cNvSpPr>
          <p:nvPr>
            <p:ph type="sldNum" sz="quarter" idx="16"/>
          </p:nvPr>
        </p:nvSpPr>
        <p:spPr/>
        <p:txBody>
          <a:bodyPr/>
          <a:lstStyle>
            <a:lvl1pPr>
              <a:defRPr/>
            </a:lvl1pPr>
          </a:lstStyle>
          <a:p>
            <a:pPr>
              <a:defRPr/>
            </a:pPr>
            <a:fld id="{49FD631E-7DBA-4820-A854-0BDE0F840C1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sert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Chart Placeholder 6"/>
          <p:cNvSpPr>
            <a:spLocks noGrp="1"/>
          </p:cNvSpPr>
          <p:nvPr>
            <p:ph type="chart" sz="quarter" idx="13"/>
          </p:nvPr>
        </p:nvSpPr>
        <p:spPr>
          <a:xfrm>
            <a:off x="719137" y="1534209"/>
            <a:ext cx="7771720" cy="4790395"/>
          </a:xfrm>
        </p:spPr>
        <p:txBody>
          <a:bodyPr rtlCol="0">
            <a:noAutofit/>
          </a:bodyPr>
          <a:lstStyle/>
          <a:p>
            <a:pPr lvl="0"/>
            <a:r>
              <a:rPr lang="en-US" noProof="0" smtClean="0"/>
              <a:t>Click icon to add chart</a:t>
            </a:r>
            <a:endParaRPr lang="en-US" noProof="0"/>
          </a:p>
        </p:txBody>
      </p:sp>
      <p:sp>
        <p:nvSpPr>
          <p:cNvPr id="4" name="Date Placeholder 2"/>
          <p:cNvSpPr>
            <a:spLocks noGrp="1"/>
          </p:cNvSpPr>
          <p:nvPr>
            <p:ph type="dt" sz="half" idx="14"/>
          </p:nvPr>
        </p:nvSpPr>
        <p:spPr/>
        <p:txBody>
          <a:bodyPr/>
          <a:lstStyle>
            <a:lvl1pPr>
              <a:defRPr/>
            </a:lvl1pPr>
          </a:lstStyle>
          <a:p>
            <a:pPr>
              <a:defRPr/>
            </a:pPr>
            <a:fld id="{9E867E19-2A8B-4158-B06F-CF6A9B060775}" type="datetime4">
              <a:rPr lang="en-US"/>
              <a:pPr>
                <a:defRPr/>
              </a:pPr>
              <a:t>December 10, 2008</a:t>
            </a:fld>
            <a:endParaRPr lang="en-US" dirty="0"/>
          </a:p>
        </p:txBody>
      </p:sp>
      <p:sp>
        <p:nvSpPr>
          <p:cNvPr id="5" name="Footer Placeholder 3"/>
          <p:cNvSpPr>
            <a:spLocks noGrp="1"/>
          </p:cNvSpPr>
          <p:nvPr>
            <p:ph type="ftr" sz="quarter" idx="15"/>
          </p:nvPr>
        </p:nvSpPr>
        <p:spPr/>
        <p:txBody>
          <a:bodyPr/>
          <a:lstStyle>
            <a:lvl1pPr>
              <a:defRPr/>
            </a:lvl1pPr>
          </a:lstStyle>
          <a:p>
            <a:pPr>
              <a:defRPr/>
            </a:pPr>
            <a:r>
              <a:rPr lang="en-US"/>
              <a:t>Copyright 2008  -  All rights reserved.  </a:t>
            </a:r>
          </a:p>
        </p:txBody>
      </p:sp>
      <p:sp>
        <p:nvSpPr>
          <p:cNvPr id="6" name="Slide Number Placeholder 4"/>
          <p:cNvSpPr>
            <a:spLocks noGrp="1"/>
          </p:cNvSpPr>
          <p:nvPr>
            <p:ph type="sldNum" sz="quarter" idx="16"/>
          </p:nvPr>
        </p:nvSpPr>
        <p:spPr/>
        <p:txBody>
          <a:bodyPr/>
          <a:lstStyle>
            <a:lvl1pPr>
              <a:defRPr/>
            </a:lvl1pPr>
          </a:lstStyle>
          <a:p>
            <a:pPr>
              <a:defRPr/>
            </a:pPr>
            <a:fld id="{154C116A-1E33-4395-8254-269AE32A443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hart Placeholder 6"/>
          <p:cNvSpPr>
            <a:spLocks noGrp="1"/>
          </p:cNvSpPr>
          <p:nvPr>
            <p:ph type="chart" sz="quarter" idx="13"/>
          </p:nvPr>
        </p:nvSpPr>
        <p:spPr>
          <a:xfrm>
            <a:off x="4517571" y="1491797"/>
            <a:ext cx="4191000" cy="4734832"/>
          </a:xfrm>
        </p:spPr>
        <p:txBody>
          <a:bodyPr rtlCol="0">
            <a:noAutofit/>
          </a:bodyPr>
          <a:lstStyle/>
          <a:p>
            <a:pPr lvl="0"/>
            <a:r>
              <a:rPr lang="en-US" noProof="0" smtClean="0"/>
              <a:t>Click icon to add chart</a:t>
            </a:r>
            <a:endParaRPr lang="en-US" noProof="0" dirty="0"/>
          </a:p>
        </p:txBody>
      </p:sp>
      <p:sp>
        <p:nvSpPr>
          <p:cNvPr id="9" name="Text Placeholder 8"/>
          <p:cNvSpPr>
            <a:spLocks noGrp="1"/>
          </p:cNvSpPr>
          <p:nvPr>
            <p:ph type="body" sz="quarter" idx="14"/>
          </p:nvPr>
        </p:nvSpPr>
        <p:spPr>
          <a:xfrm>
            <a:off x="402771" y="1513116"/>
            <a:ext cx="3864429" cy="47026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2"/>
          <p:cNvSpPr>
            <a:spLocks noGrp="1"/>
          </p:cNvSpPr>
          <p:nvPr>
            <p:ph type="dt" sz="half" idx="15"/>
          </p:nvPr>
        </p:nvSpPr>
        <p:spPr/>
        <p:txBody>
          <a:bodyPr/>
          <a:lstStyle>
            <a:lvl1pPr>
              <a:defRPr/>
            </a:lvl1pPr>
          </a:lstStyle>
          <a:p>
            <a:pPr>
              <a:defRPr/>
            </a:pPr>
            <a:fld id="{351CFCBF-9D33-458B-87C3-DDAAD96AAD35}" type="datetime4">
              <a:rPr lang="en-US"/>
              <a:pPr>
                <a:defRPr/>
              </a:pPr>
              <a:t>December 10, 2008</a:t>
            </a:fld>
            <a:endParaRPr lang="en-US" dirty="0"/>
          </a:p>
        </p:txBody>
      </p:sp>
      <p:sp>
        <p:nvSpPr>
          <p:cNvPr id="6" name="Footer Placeholder 3"/>
          <p:cNvSpPr>
            <a:spLocks noGrp="1"/>
          </p:cNvSpPr>
          <p:nvPr>
            <p:ph type="ftr" sz="quarter" idx="16"/>
          </p:nvPr>
        </p:nvSpPr>
        <p:spPr/>
        <p:txBody>
          <a:bodyPr/>
          <a:lstStyle>
            <a:lvl1pPr>
              <a:defRPr/>
            </a:lvl1pPr>
          </a:lstStyle>
          <a:p>
            <a:pPr>
              <a:defRPr/>
            </a:pPr>
            <a:r>
              <a:rPr lang="en-US"/>
              <a:t>Copyright 2008  -  All rights reserved.  </a:t>
            </a:r>
          </a:p>
        </p:txBody>
      </p:sp>
      <p:sp>
        <p:nvSpPr>
          <p:cNvPr id="8" name="Slide Number Placeholder 4"/>
          <p:cNvSpPr>
            <a:spLocks noGrp="1"/>
          </p:cNvSpPr>
          <p:nvPr>
            <p:ph type="sldNum" sz="quarter" idx="17"/>
          </p:nvPr>
        </p:nvSpPr>
        <p:spPr/>
        <p:txBody>
          <a:bodyPr/>
          <a:lstStyle>
            <a:lvl1pPr>
              <a:defRPr/>
            </a:lvl1pPr>
          </a:lstStyle>
          <a:p>
            <a:pPr>
              <a:defRPr/>
            </a:pPr>
            <a:fld id="{FB71E3E2-8ABD-43E8-B174-8F43A4851F4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274320">
              <a:lnSpc>
                <a:spcPts val="28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lnSpc>
                <a:spcPts val="28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8FDA2C64-E02A-427A-AD0A-13B465E69928}" type="datetime4">
              <a:rPr lang="en-US"/>
              <a:pPr>
                <a:defRPr/>
              </a:pPr>
              <a:t>December 10, 2008</a:t>
            </a:fld>
            <a:endParaRPr lang="en-US"/>
          </a:p>
        </p:txBody>
      </p:sp>
      <p:sp>
        <p:nvSpPr>
          <p:cNvPr id="6" name="Footer Placeholder 5"/>
          <p:cNvSpPr>
            <a:spLocks noGrp="1"/>
          </p:cNvSpPr>
          <p:nvPr>
            <p:ph type="ftr" sz="quarter" idx="11"/>
          </p:nvPr>
        </p:nvSpPr>
        <p:spPr/>
        <p:txBody>
          <a:bodyPr/>
          <a:lstStyle>
            <a:lvl1pPr>
              <a:tabLst/>
              <a:defRPr/>
            </a:lvl1pPr>
          </a:lstStyle>
          <a:p>
            <a:pPr>
              <a:defRPr/>
            </a:pPr>
            <a:r>
              <a:rPr lang="en-US"/>
              <a:t>Copyright 2008  -  All rights reserved. </a:t>
            </a:r>
          </a:p>
        </p:txBody>
      </p:sp>
      <p:sp>
        <p:nvSpPr>
          <p:cNvPr id="7" name="Slide Number Placeholder 6"/>
          <p:cNvSpPr>
            <a:spLocks noGrp="1"/>
          </p:cNvSpPr>
          <p:nvPr>
            <p:ph type="sldNum" sz="quarter" idx="12"/>
          </p:nvPr>
        </p:nvSpPr>
        <p:spPr/>
        <p:txBody>
          <a:bodyPr/>
          <a:lstStyle>
            <a:lvl1pPr>
              <a:defRPr/>
            </a:lvl1pPr>
          </a:lstStyle>
          <a:p>
            <a:pPr>
              <a:defRPr/>
            </a:pPr>
            <a:fld id="{65E30AE5-EE4D-477A-9325-7D651B9F44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nSpc>
                <a:spcPts val="2400"/>
              </a:lnSpc>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lnSpc>
                <a:spcPts val="2400"/>
              </a:lnSpc>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nSpc>
                <a:spcPts val="2400"/>
              </a:lnSpc>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lnSpc>
                <a:spcPts val="2400"/>
              </a:lnSpc>
              <a:defRPr sz="2400"/>
            </a:lvl1pPr>
            <a:lvl2pPr>
              <a:lnSpc>
                <a:spcPts val="2000"/>
              </a:lnSpc>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CB264BF4-22D4-4362-9734-9A587436B380}" type="datetime4">
              <a:rPr lang="en-US"/>
              <a:pPr>
                <a:defRPr/>
              </a:pPr>
              <a:t>December 10, 2008</a:t>
            </a:fld>
            <a:endParaRPr lang="en-US"/>
          </a:p>
        </p:txBody>
      </p:sp>
      <p:sp>
        <p:nvSpPr>
          <p:cNvPr id="8" name="Footer Placeholder 7"/>
          <p:cNvSpPr>
            <a:spLocks noGrp="1"/>
          </p:cNvSpPr>
          <p:nvPr>
            <p:ph type="ftr" sz="quarter" idx="11"/>
          </p:nvPr>
        </p:nvSpPr>
        <p:spPr/>
        <p:txBody>
          <a:bodyPr/>
          <a:lstStyle>
            <a:lvl1pPr>
              <a:tabLst/>
              <a:defRPr/>
            </a:lvl1pPr>
          </a:lstStyle>
          <a:p>
            <a:pPr>
              <a:defRPr/>
            </a:pPr>
            <a:r>
              <a:rPr lang="en-US"/>
              <a:t>Copyright 2008  -  All rights reserved. </a:t>
            </a:r>
          </a:p>
        </p:txBody>
      </p:sp>
      <p:sp>
        <p:nvSpPr>
          <p:cNvPr id="9" name="Slide Number Placeholder 8"/>
          <p:cNvSpPr>
            <a:spLocks noGrp="1"/>
          </p:cNvSpPr>
          <p:nvPr>
            <p:ph type="sldNum" sz="quarter" idx="12"/>
          </p:nvPr>
        </p:nvSpPr>
        <p:spPr/>
        <p:txBody>
          <a:bodyPr/>
          <a:lstStyle>
            <a:lvl1pPr>
              <a:defRPr/>
            </a:lvl1pPr>
          </a:lstStyle>
          <a:p>
            <a:pPr>
              <a:defRPr/>
            </a:pPr>
            <a:fld id="{049CF78A-D9D6-4D2F-BCC3-F1C3A0485A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6DAAE935-B84A-464F-A821-27200AC530B7}" type="datetime4">
              <a:rPr lang="en-US"/>
              <a:pPr>
                <a:defRPr/>
              </a:pPr>
              <a:t>December 10, 2008</a:t>
            </a:fld>
            <a:endParaRPr lang="en-US"/>
          </a:p>
        </p:txBody>
      </p:sp>
      <p:sp>
        <p:nvSpPr>
          <p:cNvPr id="4" name="Footer Placeholder 3"/>
          <p:cNvSpPr>
            <a:spLocks noGrp="1"/>
          </p:cNvSpPr>
          <p:nvPr>
            <p:ph type="ftr" sz="quarter" idx="11"/>
          </p:nvPr>
        </p:nvSpPr>
        <p:spPr/>
        <p:txBody>
          <a:bodyPr/>
          <a:lstStyle>
            <a:lvl1pPr>
              <a:tabLst/>
              <a:defRPr/>
            </a:lvl1pPr>
          </a:lstStyle>
          <a:p>
            <a:pPr>
              <a:defRPr/>
            </a:pPr>
            <a:r>
              <a:rPr lang="en-US"/>
              <a:t>Copyright 2008  -  All rights reserved. </a:t>
            </a:r>
          </a:p>
        </p:txBody>
      </p:sp>
      <p:sp>
        <p:nvSpPr>
          <p:cNvPr id="5" name="Slide Number Placeholder 4"/>
          <p:cNvSpPr>
            <a:spLocks noGrp="1"/>
          </p:cNvSpPr>
          <p:nvPr>
            <p:ph type="sldNum" sz="quarter" idx="12"/>
          </p:nvPr>
        </p:nvSpPr>
        <p:spPr/>
        <p:txBody>
          <a:bodyPr/>
          <a:lstStyle>
            <a:lvl1pPr>
              <a:defRPr/>
            </a:lvl1pPr>
          </a:lstStyle>
          <a:p>
            <a:pPr>
              <a:defRPr/>
            </a:pPr>
            <a:fld id="{EB3D9B60-13A8-4D56-BC88-DEE8DC40636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pic>
        <p:nvPicPr>
          <p:cNvPr id="25602" name="Picture 29" descr="HR-Col-Logo2"/>
          <p:cNvPicPr>
            <a:picLocks noChangeAspect="1" noChangeArrowheads="1"/>
          </p:cNvPicPr>
          <p:nvPr/>
        </p:nvPicPr>
        <p:blipFill>
          <a:blip r:embed="rId17"/>
          <a:srcRect l="9375" t="5180" r="7813"/>
          <a:stretch>
            <a:fillRect/>
          </a:stretch>
        </p:blipFill>
        <p:spPr bwMode="auto">
          <a:xfrm>
            <a:off x="7989888" y="47625"/>
            <a:ext cx="1009650" cy="1046163"/>
          </a:xfrm>
          <a:prstGeom prst="rect">
            <a:avLst/>
          </a:prstGeom>
          <a:noFill/>
          <a:ln w="9525">
            <a:noFill/>
            <a:miter lim="800000"/>
            <a:headEnd/>
            <a:tailEnd/>
          </a:ln>
        </p:spPr>
      </p:pic>
      <p:sp>
        <p:nvSpPr>
          <p:cNvPr id="8" name="Rectangle 30"/>
          <p:cNvSpPr>
            <a:spLocks noChangeArrowheads="1"/>
          </p:cNvSpPr>
          <p:nvPr/>
        </p:nvSpPr>
        <p:spPr bwMode="auto">
          <a:xfrm>
            <a:off x="0" y="1104163"/>
            <a:ext cx="9144000" cy="88900"/>
          </a:xfrm>
          <a:prstGeom prst="rect">
            <a:avLst/>
          </a:prstGeom>
          <a:gradFill flip="none" rotWithShape="1">
            <a:gsLst>
              <a:gs pos="0">
                <a:srgbClr val="006A97"/>
              </a:gs>
              <a:gs pos="50000">
                <a:srgbClr val="0070B6"/>
              </a:gs>
              <a:gs pos="100000">
                <a:srgbClr val="00AEDF"/>
              </a:gs>
            </a:gsLst>
            <a:lin ang="10800000" scaled="1"/>
            <a:tileRect/>
          </a:gradFill>
          <a:ln>
            <a:headEnd/>
            <a:tailEnd/>
          </a:ln>
          <a:effectLst>
            <a:outerShdw blurRad="12700" dist="12700" dir="5400000" algn="t" rotWithShape="0">
              <a:prstClr val="black">
                <a:alpha val="40000"/>
              </a:prstClr>
            </a:outerShdw>
          </a:effectLst>
          <a:scene3d>
            <a:camera prst="orthographicFront">
              <a:rot lat="0" lon="0" rev="0"/>
            </a:camera>
            <a:lightRig rig="threePt" dir="t">
              <a:rot lat="0" lon="0" rev="3600000"/>
            </a:lightRig>
          </a:scene3d>
          <a:sp3d prstMaterial="plastic">
            <a:bevelT w="63500" h="25400"/>
          </a:sp3d>
        </p:spPr>
        <p:style>
          <a:lnRef idx="0">
            <a:schemeClr val="accent3"/>
          </a:lnRef>
          <a:fillRef idx="3">
            <a:schemeClr val="accent3"/>
          </a:fillRef>
          <a:effectRef idx="3">
            <a:schemeClr val="accent3"/>
          </a:effectRef>
          <a:fontRef idx="minor">
            <a:schemeClr val="lt1"/>
          </a:fontRef>
        </p:style>
        <p:txBody>
          <a:bodyPr wrap="none" anchor="ctr"/>
          <a:lstStyle/>
          <a:p>
            <a:pPr eaLnBrk="0" fontAlgn="auto" hangingPunct="0">
              <a:spcBef>
                <a:spcPts val="0"/>
              </a:spcBef>
              <a:spcAft>
                <a:spcPts val="0"/>
              </a:spcAft>
              <a:defRPr/>
            </a:pPr>
            <a:endParaRPr lang="en-US" dirty="0"/>
          </a:p>
        </p:txBody>
      </p:sp>
      <p:sp>
        <p:nvSpPr>
          <p:cNvPr id="25606" name="Title Placeholder 1"/>
          <p:cNvSpPr>
            <a:spLocks noGrp="1"/>
          </p:cNvSpPr>
          <p:nvPr>
            <p:ph type="title"/>
          </p:nvPr>
        </p:nvSpPr>
        <p:spPr bwMode="auto">
          <a:xfrm>
            <a:off x="381000" y="150813"/>
            <a:ext cx="6648450" cy="914400"/>
          </a:xfrm>
          <a:prstGeom prst="rect">
            <a:avLst/>
          </a:prstGeom>
          <a:noFill/>
          <a:ln w="9525">
            <a:noFill/>
            <a:miter lim="800000"/>
            <a:headEnd/>
            <a:tailEnd/>
          </a:ln>
        </p:spPr>
        <p:txBody>
          <a:bodyPr vert="horz" wrap="square" lIns="18288" tIns="18288" rIns="18288" bIns="18288" numCol="1" anchor="ctr" anchorCtr="0" compatLnSpc="1">
            <a:prstTxWarp prst="textNoShape">
              <a:avLst/>
            </a:prstTxWarp>
          </a:bodyPr>
          <a:lstStyle/>
          <a:p>
            <a:pPr lvl="0"/>
            <a:r>
              <a:rPr lang="en-US" smtClean="0"/>
              <a:t>Click to edit Persistent title style</a:t>
            </a:r>
          </a:p>
        </p:txBody>
      </p:sp>
      <p:sp>
        <p:nvSpPr>
          <p:cNvPr id="25607" name="Text Placeholder 2"/>
          <p:cNvSpPr>
            <a:spLocks noGrp="1"/>
          </p:cNvSpPr>
          <p:nvPr>
            <p:ph type="body" idx="1"/>
          </p:nvPr>
        </p:nvSpPr>
        <p:spPr bwMode="auto">
          <a:xfrm>
            <a:off x="574675" y="1509713"/>
            <a:ext cx="8229600" cy="4965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Persistent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724775" y="6519863"/>
            <a:ext cx="800100" cy="365125"/>
          </a:xfrm>
          <a:prstGeom prst="rect">
            <a:avLst/>
          </a:prstGeom>
        </p:spPr>
        <p:txBody>
          <a:bodyPr vert="horz" lIns="9144" tIns="9144" rIns="9144" bIns="9144" rtlCol="0" anchor="ctr"/>
          <a:lstStyle>
            <a:lvl1pPr algn="r" fontAlgn="auto">
              <a:spcBef>
                <a:spcPts val="0"/>
              </a:spcBef>
              <a:spcAft>
                <a:spcPts val="0"/>
              </a:spcAft>
              <a:defRPr sz="800" smtClean="0">
                <a:solidFill>
                  <a:schemeClr val="accent6"/>
                </a:solidFill>
                <a:latin typeface="+mn-lt"/>
              </a:defRPr>
            </a:lvl1pPr>
          </a:lstStyle>
          <a:p>
            <a:pPr>
              <a:defRPr/>
            </a:pPr>
            <a:fld id="{85726562-DA07-4850-97C0-ED0571C30648}" type="datetime4">
              <a:rPr lang="en-US"/>
              <a:pPr>
                <a:defRPr/>
              </a:pPr>
              <a:t>December 10, 2008</a:t>
            </a:fld>
            <a:endParaRPr lang="en-US" dirty="0"/>
          </a:p>
        </p:txBody>
      </p:sp>
      <p:sp>
        <p:nvSpPr>
          <p:cNvPr id="5" name="Footer Placeholder 4"/>
          <p:cNvSpPr>
            <a:spLocks noGrp="1"/>
          </p:cNvSpPr>
          <p:nvPr>
            <p:ph type="ftr" sz="quarter" idx="3"/>
          </p:nvPr>
        </p:nvSpPr>
        <p:spPr>
          <a:xfrm>
            <a:off x="333375" y="6510338"/>
            <a:ext cx="7296150" cy="365125"/>
          </a:xfrm>
          <a:prstGeom prst="rect">
            <a:avLst/>
          </a:prstGeom>
        </p:spPr>
        <p:txBody>
          <a:bodyPr vert="horz" lIns="9144" tIns="9144" rIns="9144" bIns="9144" rtlCol="0" anchor="ctr"/>
          <a:lstStyle>
            <a:lvl1pPr algn="l" fontAlgn="auto">
              <a:spcBef>
                <a:spcPts val="0"/>
              </a:spcBef>
              <a:spcAft>
                <a:spcPts val="0"/>
              </a:spcAft>
              <a:tabLst>
                <a:tab pos="857250" algn="l"/>
              </a:tabLst>
              <a:defRPr sz="800" dirty="0" smtClean="0">
                <a:solidFill>
                  <a:schemeClr val="accent6"/>
                </a:solidFill>
                <a:latin typeface="+mn-lt"/>
              </a:defRPr>
            </a:lvl1pPr>
          </a:lstStyle>
          <a:p>
            <a:pPr>
              <a:defRPr/>
            </a:pPr>
            <a:r>
              <a:rPr lang="en-US"/>
              <a:t>Copyright 2008  -  All rights reserved.      </a:t>
            </a:r>
            <a:endParaRPr lang="en-US"/>
          </a:p>
        </p:txBody>
      </p:sp>
      <p:sp>
        <p:nvSpPr>
          <p:cNvPr id="6" name="Slide Number Placeholder 5"/>
          <p:cNvSpPr>
            <a:spLocks noGrp="1"/>
          </p:cNvSpPr>
          <p:nvPr>
            <p:ph type="sldNum" sz="quarter" idx="4"/>
          </p:nvPr>
        </p:nvSpPr>
        <p:spPr>
          <a:xfrm>
            <a:off x="8686800" y="6489700"/>
            <a:ext cx="257175" cy="365125"/>
          </a:xfrm>
          <a:prstGeom prst="rect">
            <a:avLst/>
          </a:prstGeom>
        </p:spPr>
        <p:txBody>
          <a:bodyPr vert="horz" lIns="9144" tIns="9144" rIns="9144" bIns="9144" rtlCol="0" anchor="ctr"/>
          <a:lstStyle>
            <a:lvl1pPr algn="r" fontAlgn="auto">
              <a:spcBef>
                <a:spcPts val="0"/>
              </a:spcBef>
              <a:spcAft>
                <a:spcPts val="0"/>
              </a:spcAft>
              <a:defRPr sz="900" smtClean="0">
                <a:solidFill>
                  <a:schemeClr val="accent6"/>
                </a:solidFill>
                <a:latin typeface="+mn-lt"/>
              </a:defRPr>
            </a:lvl1pPr>
          </a:lstStyle>
          <a:p>
            <a:pPr>
              <a:defRPr/>
            </a:pPr>
            <a:fld id="{F1F180C6-8A47-4DAA-AA33-314143F8A9D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06"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7" r:id="rId13"/>
    <p:sldLayoutId id="2147483719" r:id="rId14"/>
  </p:sldLayoutIdLst>
  <p:hf hdr="0" dt="0"/>
  <p:txStyles>
    <p:titleStyle>
      <a:lvl1pPr algn="l" rtl="0" fontAlgn="base">
        <a:lnSpc>
          <a:spcPts val="3400"/>
        </a:lnSpc>
        <a:spcBef>
          <a:spcPct val="0"/>
        </a:spcBef>
        <a:spcAft>
          <a:spcPct val="0"/>
        </a:spcAft>
        <a:defRPr sz="2800" kern="1200">
          <a:solidFill>
            <a:schemeClr val="bg1"/>
          </a:solidFill>
          <a:latin typeface="+mj-lt"/>
          <a:ea typeface="+mj-ea"/>
          <a:cs typeface="+mj-cs"/>
        </a:defRPr>
      </a:lvl1pPr>
      <a:lvl2pPr algn="l" rtl="0" fontAlgn="base">
        <a:lnSpc>
          <a:spcPts val="3400"/>
        </a:lnSpc>
        <a:spcBef>
          <a:spcPct val="0"/>
        </a:spcBef>
        <a:spcAft>
          <a:spcPct val="0"/>
        </a:spcAft>
        <a:defRPr sz="2800">
          <a:solidFill>
            <a:schemeClr val="bg1"/>
          </a:solidFill>
          <a:latin typeface="Calibri" pitchFamily="34" charset="0"/>
        </a:defRPr>
      </a:lvl2pPr>
      <a:lvl3pPr algn="l" rtl="0" fontAlgn="base">
        <a:lnSpc>
          <a:spcPts val="3400"/>
        </a:lnSpc>
        <a:spcBef>
          <a:spcPct val="0"/>
        </a:spcBef>
        <a:spcAft>
          <a:spcPct val="0"/>
        </a:spcAft>
        <a:defRPr sz="2800">
          <a:solidFill>
            <a:schemeClr val="bg1"/>
          </a:solidFill>
          <a:latin typeface="Calibri" pitchFamily="34" charset="0"/>
        </a:defRPr>
      </a:lvl3pPr>
      <a:lvl4pPr algn="l" rtl="0" fontAlgn="base">
        <a:lnSpc>
          <a:spcPts val="3400"/>
        </a:lnSpc>
        <a:spcBef>
          <a:spcPct val="0"/>
        </a:spcBef>
        <a:spcAft>
          <a:spcPct val="0"/>
        </a:spcAft>
        <a:defRPr sz="2800">
          <a:solidFill>
            <a:schemeClr val="bg1"/>
          </a:solidFill>
          <a:latin typeface="Calibri" pitchFamily="34" charset="0"/>
        </a:defRPr>
      </a:lvl4pPr>
      <a:lvl5pPr algn="l" rtl="0" fontAlgn="base">
        <a:lnSpc>
          <a:spcPts val="3400"/>
        </a:lnSpc>
        <a:spcBef>
          <a:spcPct val="0"/>
        </a:spcBef>
        <a:spcAft>
          <a:spcPct val="0"/>
        </a:spcAft>
        <a:defRPr sz="2800">
          <a:solidFill>
            <a:schemeClr val="bg1"/>
          </a:solidFill>
          <a:latin typeface="Calibri" pitchFamily="34" charset="0"/>
        </a:defRPr>
      </a:lvl5pPr>
      <a:lvl6pPr marL="457200" algn="l" rtl="0" fontAlgn="base">
        <a:lnSpc>
          <a:spcPts val="3400"/>
        </a:lnSpc>
        <a:spcBef>
          <a:spcPct val="0"/>
        </a:spcBef>
        <a:spcAft>
          <a:spcPct val="0"/>
        </a:spcAft>
        <a:defRPr sz="2800">
          <a:solidFill>
            <a:schemeClr val="bg1"/>
          </a:solidFill>
          <a:latin typeface="Calibri" pitchFamily="34" charset="0"/>
        </a:defRPr>
      </a:lvl6pPr>
      <a:lvl7pPr marL="914400" algn="l" rtl="0" fontAlgn="base">
        <a:lnSpc>
          <a:spcPts val="3400"/>
        </a:lnSpc>
        <a:spcBef>
          <a:spcPct val="0"/>
        </a:spcBef>
        <a:spcAft>
          <a:spcPct val="0"/>
        </a:spcAft>
        <a:defRPr sz="2800">
          <a:solidFill>
            <a:schemeClr val="bg1"/>
          </a:solidFill>
          <a:latin typeface="Calibri" pitchFamily="34" charset="0"/>
        </a:defRPr>
      </a:lvl7pPr>
      <a:lvl8pPr marL="1371600" algn="l" rtl="0" fontAlgn="base">
        <a:lnSpc>
          <a:spcPts val="3400"/>
        </a:lnSpc>
        <a:spcBef>
          <a:spcPct val="0"/>
        </a:spcBef>
        <a:spcAft>
          <a:spcPct val="0"/>
        </a:spcAft>
        <a:defRPr sz="2800">
          <a:solidFill>
            <a:schemeClr val="bg1"/>
          </a:solidFill>
          <a:latin typeface="Calibri" pitchFamily="34" charset="0"/>
        </a:defRPr>
      </a:lvl8pPr>
      <a:lvl9pPr marL="1828800" algn="l" rtl="0" fontAlgn="base">
        <a:lnSpc>
          <a:spcPts val="3400"/>
        </a:lnSpc>
        <a:spcBef>
          <a:spcPct val="0"/>
        </a:spcBef>
        <a:spcAft>
          <a:spcPct val="0"/>
        </a:spcAft>
        <a:defRPr sz="2800">
          <a:solidFill>
            <a:schemeClr val="bg1"/>
          </a:solidFill>
          <a:latin typeface="Calibri" pitchFamily="34" charset="0"/>
        </a:defRPr>
      </a:lvl9pPr>
    </p:titleStyle>
    <p:bodyStyle>
      <a:lvl1pPr marL="285750" indent="-285750" algn="l" rtl="0" fontAlgn="base">
        <a:lnSpc>
          <a:spcPts val="3000"/>
        </a:lnSpc>
        <a:spcBef>
          <a:spcPct val="20000"/>
        </a:spcBef>
        <a:spcAft>
          <a:spcPct val="0"/>
        </a:spcAft>
        <a:buClr>
          <a:schemeClr val="tx2"/>
        </a:buClr>
        <a:buSzPct val="100000"/>
        <a:buFont typeface="Calibri" pitchFamily="34" charset="0"/>
        <a:buChar char="•"/>
        <a:defRPr sz="2600" kern="1200">
          <a:solidFill>
            <a:schemeClr val="tx1"/>
          </a:solidFill>
          <a:latin typeface="+mn-lt"/>
          <a:ea typeface="+mn-ea"/>
          <a:cs typeface="+mn-cs"/>
        </a:defRPr>
      </a:lvl1pPr>
      <a:lvl2pPr marL="685800" indent="-282575" algn="l" rtl="0" fontAlgn="base">
        <a:lnSpc>
          <a:spcPts val="2400"/>
        </a:lnSpc>
        <a:spcBef>
          <a:spcPts val="400"/>
        </a:spcBef>
        <a:spcAft>
          <a:spcPct val="0"/>
        </a:spcAft>
        <a:buClr>
          <a:schemeClr val="tx2"/>
        </a:buClr>
        <a:buSzPct val="60000"/>
        <a:buFont typeface="Wingdings 3" pitchFamily="18" charset="2"/>
        <a:buChar char=""/>
        <a:defRPr sz="2400" kern="1200">
          <a:solidFill>
            <a:schemeClr val="tx1"/>
          </a:solidFill>
          <a:latin typeface="+mn-lt"/>
          <a:ea typeface="+mn-ea"/>
          <a:cs typeface="+mn-cs"/>
        </a:defRPr>
      </a:lvl2pPr>
      <a:lvl3pPr marL="1143000" indent="-228600" algn="l" rtl="0" fontAlgn="base">
        <a:lnSpc>
          <a:spcPts val="2200"/>
        </a:lnSpc>
        <a:spcBef>
          <a:spcPct val="20000"/>
        </a:spcBef>
        <a:spcAft>
          <a:spcPct val="0"/>
        </a:spcAft>
        <a:buClr>
          <a:schemeClr val="tx2"/>
        </a:buClr>
        <a:buSzPct val="90000"/>
        <a:buFont typeface="Wingdings" pitchFamily="2" charset="2"/>
        <a:buChar char="§"/>
        <a:defRPr sz="2200" kern="1200">
          <a:solidFill>
            <a:schemeClr val="tx1"/>
          </a:solidFill>
          <a:latin typeface="+mn-lt"/>
          <a:ea typeface="+mn-ea"/>
          <a:cs typeface="+mn-cs"/>
        </a:defRPr>
      </a:lvl3pPr>
      <a:lvl4pPr marL="1600200" indent="-228600" algn="l" rtl="0" fontAlgn="base">
        <a:lnSpc>
          <a:spcPts val="2000"/>
        </a:lnSpc>
        <a:spcBef>
          <a:spcPct val="20000"/>
        </a:spcBef>
        <a:spcAft>
          <a:spcPct val="0"/>
        </a:spcAft>
        <a:buClr>
          <a:schemeClr val="tx2"/>
        </a:buClr>
        <a:buFont typeface="Arial" charset="0"/>
        <a:buChar char="–"/>
        <a:defRPr sz="2000" kern="1200">
          <a:solidFill>
            <a:schemeClr val="tx1"/>
          </a:solidFill>
          <a:latin typeface="+mn-lt"/>
          <a:ea typeface="+mn-ea"/>
          <a:cs typeface="+mn-cs"/>
        </a:defRPr>
      </a:lvl4pPr>
      <a:lvl5pPr marL="2057400" indent="-228600" algn="l" rtl="0" fontAlgn="base">
        <a:lnSpc>
          <a:spcPts val="1800"/>
        </a:lnSpc>
        <a:spcBef>
          <a:spcPct val="20000"/>
        </a:spcBef>
        <a:spcAft>
          <a:spcPct val="0"/>
        </a:spcAft>
        <a:buClr>
          <a:schemeClr val="tx2"/>
        </a:buClr>
        <a:buSzPct val="60000"/>
        <a:buFont typeface="Wingdings" pitchFamily="2"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18" Type="http://schemas.openxmlformats.org/officeDocument/2006/relationships/hyperlink" Target="http://www.informatica.com/default.htm" TargetMode="External"/><Relationship Id="rId26" Type="http://schemas.openxmlformats.org/officeDocument/2006/relationships/image" Target="../media/image19.png"/><Relationship Id="rId3" Type="http://schemas.openxmlformats.org/officeDocument/2006/relationships/notesSlide" Target="../notesSlides/notesSlide4.xml"/><Relationship Id="rId21" Type="http://schemas.openxmlformats.org/officeDocument/2006/relationships/hyperlink" Target="http://dgl.microsoft.com/isapi/gomscom.asp?target=/?MSCOMTB=/library/toolbar/images/mslogo.gif" TargetMode="External"/><Relationship Id="rId34" Type="http://schemas.openxmlformats.org/officeDocument/2006/relationships/image" Target="../media/image25.png"/><Relationship Id="rId7" Type="http://schemas.openxmlformats.org/officeDocument/2006/relationships/image" Target="../media/image8.png"/><Relationship Id="rId12" Type="http://schemas.openxmlformats.org/officeDocument/2006/relationships/hyperlink" Target="http://www.symantec.com/" TargetMode="External"/><Relationship Id="rId17" Type="http://schemas.openxmlformats.org/officeDocument/2006/relationships/image" Target="../media/image14.png"/><Relationship Id="rId25" Type="http://schemas.openxmlformats.org/officeDocument/2006/relationships/hyperlink" Target="http://www.i2.com/MainFrame.cfm" TargetMode="External"/><Relationship Id="rId33" Type="http://schemas.openxmlformats.org/officeDocument/2006/relationships/image" Target="../media/image24.jpeg"/><Relationship Id="rId2" Type="http://schemas.openxmlformats.org/officeDocument/2006/relationships/slideLayout" Target="../slideLayouts/slideLayout9.xml"/><Relationship Id="rId16" Type="http://schemas.openxmlformats.org/officeDocument/2006/relationships/hyperlink" Target="http://www.teradata.com/t/go.aspx/page.html?id=22723" TargetMode="External"/><Relationship Id="rId20" Type="http://schemas.openxmlformats.org/officeDocument/2006/relationships/image" Target="../media/image16.png"/><Relationship Id="rId29" Type="http://schemas.openxmlformats.org/officeDocument/2006/relationships/image" Target="../media/image21.png"/><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11.png"/><Relationship Id="rId24" Type="http://schemas.openxmlformats.org/officeDocument/2006/relationships/image" Target="../media/image18.png"/><Relationship Id="rId32" Type="http://schemas.openxmlformats.org/officeDocument/2006/relationships/image" Target="../media/image23.png"/><Relationship Id="rId37" Type="http://schemas.openxmlformats.org/officeDocument/2006/relationships/image" Target="../media/image28.png"/><Relationship Id="rId5" Type="http://schemas.openxmlformats.org/officeDocument/2006/relationships/image" Target="../media/image7.png"/><Relationship Id="rId15" Type="http://schemas.openxmlformats.org/officeDocument/2006/relationships/image" Target="../media/image13.png"/><Relationship Id="rId23" Type="http://schemas.openxmlformats.org/officeDocument/2006/relationships/hyperlink" Target="http://www.openwave.com/us/" TargetMode="External"/><Relationship Id="rId28" Type="http://schemas.openxmlformats.org/officeDocument/2006/relationships/image" Target="../media/image20.png"/><Relationship Id="rId36" Type="http://schemas.openxmlformats.org/officeDocument/2006/relationships/image" Target="../media/image27.jpeg"/><Relationship Id="rId10" Type="http://schemas.openxmlformats.org/officeDocument/2006/relationships/hyperlink" Target="http://www.amfnl.com/" TargetMode="External"/><Relationship Id="rId19" Type="http://schemas.openxmlformats.org/officeDocument/2006/relationships/image" Target="../media/image15.png"/><Relationship Id="rId31" Type="http://schemas.openxmlformats.org/officeDocument/2006/relationships/hyperlink" Target="http://www.intel.com/index.htm?iid=homepage+hdr_logo" TargetMode="External"/><Relationship Id="rId4" Type="http://schemas.openxmlformats.org/officeDocument/2006/relationships/hyperlink" Target="ftp://download.intel.com/pressroom/images/processors/sp100499.tif" TargetMode="External"/><Relationship Id="rId9" Type="http://schemas.openxmlformats.org/officeDocument/2006/relationships/image" Target="../media/image10.png"/><Relationship Id="rId14" Type="http://schemas.openxmlformats.org/officeDocument/2006/relationships/hyperlink" Target="http://www.cisco.com/en/US/hmpgs/index.html" TargetMode="External"/><Relationship Id="rId22" Type="http://schemas.openxmlformats.org/officeDocument/2006/relationships/image" Target="../media/image17.png"/><Relationship Id="rId27" Type="http://schemas.openxmlformats.org/officeDocument/2006/relationships/hyperlink" Target="http://www.cp.net/index.html" TargetMode="External"/><Relationship Id="rId30" Type="http://schemas.openxmlformats.org/officeDocument/2006/relationships/image" Target="../media/image22.png"/><Relationship Id="rId35" Type="http://schemas.openxmlformats.org/officeDocument/2006/relationships/image" Target="../media/image2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abig_services@persistent.co.i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7"/>
          <p:cNvSpPr>
            <a:spLocks noGrp="1"/>
          </p:cNvSpPr>
          <p:nvPr>
            <p:ph type="ctrTitle"/>
          </p:nvPr>
        </p:nvSpPr>
        <p:spPr>
          <a:xfrm>
            <a:off x="4184650" y="2212975"/>
            <a:ext cx="4772025" cy="1470025"/>
          </a:xfrm>
        </p:spPr>
        <p:txBody>
          <a:bodyPr/>
          <a:lstStyle/>
          <a:p>
            <a:r>
              <a:rPr lang="en-US" smtClean="0"/>
              <a:t>caBIG Competency Center</a:t>
            </a:r>
          </a:p>
        </p:txBody>
      </p:sp>
      <p:sp>
        <p:nvSpPr>
          <p:cNvPr id="18434" name="Subtitle 8"/>
          <p:cNvSpPr>
            <a:spLocks noGrp="1"/>
          </p:cNvSpPr>
          <p:nvPr>
            <p:ph type="subTitle" idx="1"/>
          </p:nvPr>
        </p:nvSpPr>
        <p:spPr>
          <a:xfrm>
            <a:off x="4189413" y="3678238"/>
            <a:ext cx="4762500" cy="615950"/>
          </a:xfrm>
        </p:spPr>
        <p:txBody>
          <a:bodyPr/>
          <a:lstStyle/>
          <a:p>
            <a:r>
              <a:rPr lang="en-US" smtClean="0"/>
              <a:t>Persistent Systems</a:t>
            </a:r>
          </a:p>
        </p:txBody>
      </p:sp>
      <p:sp>
        <p:nvSpPr>
          <p:cNvPr id="7" name="Slide Number Placeholder 6"/>
          <p:cNvSpPr>
            <a:spLocks noGrp="1"/>
          </p:cNvSpPr>
          <p:nvPr>
            <p:ph type="sldNum" sz="quarter" idx="15"/>
          </p:nvPr>
        </p:nvSpPr>
        <p:spPr/>
        <p:txBody>
          <a:bodyPr/>
          <a:lstStyle/>
          <a:p>
            <a:pPr>
              <a:defRPr/>
            </a:pPr>
            <a:fld id="{1D3A618C-1C8D-4667-AB30-1768460F8116}" type="slidenum">
              <a:rPr lang="en-US"/>
              <a:pPr>
                <a:defRPr/>
              </a:pPr>
              <a:t>1</a:t>
            </a:fld>
            <a:endParaRPr lang="en-US" dirty="0"/>
          </a:p>
        </p:txBody>
      </p:sp>
      <p:sp>
        <p:nvSpPr>
          <p:cNvPr id="10" name="Footer Placeholder 9"/>
          <p:cNvSpPr>
            <a:spLocks noGrp="1"/>
          </p:cNvSpPr>
          <p:nvPr>
            <p:ph type="ftr" sz="quarter" idx="16"/>
          </p:nvPr>
        </p:nvSpPr>
        <p:spPr/>
        <p:txBody>
          <a:bodyPr/>
          <a:lstStyle/>
          <a:p>
            <a:pPr>
              <a:tabLst/>
              <a:defRPr/>
            </a:pPr>
            <a:r>
              <a:rPr lang="en-US"/>
              <a:t>Copyright 2008  -  All rights reserved.      Persistent Confidential</a:t>
            </a:r>
            <a:endParaRPr lang="en-US"/>
          </a:p>
        </p:txBody>
      </p:sp>
      <p:sp>
        <p:nvSpPr>
          <p:cNvPr id="18437" name="Text Placeholder 3"/>
          <p:cNvSpPr>
            <a:spLocks noGrp="1"/>
          </p:cNvSpPr>
          <p:nvPr>
            <p:ph type="body" sz="quarter" idx="13"/>
          </p:nvPr>
        </p:nvSpPr>
        <p:spPr>
          <a:xfrm>
            <a:off x="4202113" y="4951413"/>
            <a:ext cx="4737100" cy="463550"/>
          </a:xfrm>
        </p:spPr>
        <p:txBody>
          <a:bodyPr/>
          <a:lstStyle/>
          <a:p>
            <a:r>
              <a:rPr lang="en-US" smtClean="0"/>
              <a:t>by:</a:t>
            </a:r>
          </a:p>
          <a:p>
            <a:r>
              <a:rPr lang="en-US" smtClean="0"/>
              <a:t>Srikanth Adiga</a:t>
            </a:r>
          </a:p>
        </p:txBody>
      </p:sp>
      <p:sp>
        <p:nvSpPr>
          <p:cNvPr id="18" name="Date Placeholder 17"/>
          <p:cNvSpPr>
            <a:spLocks noGrp="1"/>
          </p:cNvSpPr>
          <p:nvPr>
            <p:ph type="dt" sz="quarter" idx="14"/>
          </p:nvPr>
        </p:nvSpPr>
        <p:spPr/>
        <p:txBody>
          <a:bodyPr/>
          <a:lstStyle/>
          <a:p>
            <a:pPr>
              <a:defRPr/>
            </a:pPr>
            <a:fld id="{65387C98-1071-4866-A499-EB746FD21CB0}" type="datetime4">
              <a:rPr lang="en-US"/>
              <a:pPr>
                <a:defRPr/>
              </a:pPr>
              <a:t>December 10, 2008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77" name="Group 53"/>
          <p:cNvGraphicFramePr>
            <a:graphicFrameLocks noGrp="1"/>
          </p:cNvGraphicFramePr>
          <p:nvPr>
            <p:ph idx="1"/>
          </p:nvPr>
        </p:nvGraphicFramePr>
        <p:xfrm>
          <a:off x="60325" y="1311275"/>
          <a:ext cx="8831263" cy="5548313"/>
        </p:xfrm>
        <a:graphic>
          <a:graphicData uri="http://schemas.openxmlformats.org/drawingml/2006/table">
            <a:tbl>
              <a:tblPr/>
              <a:tblGrid>
                <a:gridCol w="1499543"/>
                <a:gridCol w="7331644"/>
              </a:tblGrid>
              <a:tr h="2225757">
                <a:tc>
                  <a:txBody>
                    <a:bodyPr/>
                    <a:lstStyle/>
                    <a:p>
                      <a:pPr marL="0" marR="0" lvl="0" indent="0" algn="r" defTabSz="914400" rtl="0" eaLnBrk="0" fontAlgn="base" latinLnBrk="0" hangingPunct="0">
                        <a:lnSpc>
                          <a:spcPct val="150000"/>
                        </a:lnSpc>
                        <a:spcBef>
                          <a:spcPct val="50000"/>
                        </a:spcBef>
                        <a:spcAft>
                          <a:spcPct val="0"/>
                        </a:spcAft>
                        <a:buClr>
                          <a:srgbClr val="FF6600"/>
                        </a:buClr>
                        <a:buSzTx/>
                        <a:buFont typeface="Wingdings" pitchFamily="2" charset="2"/>
                        <a:buNone/>
                        <a:tabLst/>
                      </a:pPr>
                      <a:r>
                        <a:rPr kumimoji="0" lang="en-US" sz="1600" b="1" i="0" u="none" strike="noStrike" cap="none" normalizeH="0" baseline="0" dirty="0" smtClean="0">
                          <a:ln>
                            <a:noFill/>
                          </a:ln>
                          <a:solidFill>
                            <a:schemeClr val="bg1"/>
                          </a:solidFill>
                          <a:effectLst/>
                          <a:latin typeface="+mn-lt"/>
                        </a:rPr>
                        <a:t>Overview</a:t>
                      </a: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0066FF"/>
                    </a:solidFill>
                  </a:tcPr>
                </a:tc>
                <a:tc>
                  <a:txBody>
                    <a:bodyPr/>
                    <a:lstStyle/>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pPr>
                      <a:r>
                        <a:rPr kumimoji="0" lang="en-US" sz="1600" b="0" i="0" u="none" strike="noStrike" cap="none" normalizeH="0" baseline="0" dirty="0" smtClean="0">
                          <a:ln>
                            <a:noFill/>
                          </a:ln>
                          <a:solidFill>
                            <a:schemeClr val="tx1"/>
                          </a:solidFill>
                          <a:effectLst/>
                          <a:latin typeface="+mn-lt"/>
                        </a:rPr>
                        <a:t>18+ years focus on Outsourced Product Development (OPD)</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pPr>
                      <a:r>
                        <a:rPr kumimoji="0" lang="en-US" sz="1600" b="0" i="0" u="none" strike="noStrike" cap="none" normalizeH="0" baseline="0" dirty="0" smtClean="0">
                          <a:ln>
                            <a:noFill/>
                          </a:ln>
                          <a:solidFill>
                            <a:schemeClr val="tx1"/>
                          </a:solidFill>
                          <a:effectLst/>
                          <a:latin typeface="+mn-lt"/>
                        </a:rPr>
                        <a:t>4000+ employees, 180+ clients</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pPr>
                      <a:r>
                        <a:rPr kumimoji="0" lang="en-US" sz="1600" b="0" i="0" u="none" strike="noStrike" cap="none" normalizeH="0" baseline="0" dirty="0" smtClean="0">
                          <a:ln>
                            <a:noFill/>
                          </a:ln>
                          <a:solidFill>
                            <a:schemeClr val="tx1"/>
                          </a:solidFill>
                          <a:effectLst/>
                          <a:latin typeface="+mn-lt"/>
                        </a:rPr>
                        <a:t>Presence in most verticals: life sciences, telecom, databases, email, messaging, identity management, storage, VLSI</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defRPr/>
                      </a:pPr>
                      <a:r>
                        <a:rPr kumimoji="0" lang="en-US" sz="1600" b="0" i="0" u="none" strike="noStrike" cap="none" normalizeH="0" baseline="0" dirty="0" smtClean="0">
                          <a:ln>
                            <a:noFill/>
                          </a:ln>
                          <a:solidFill>
                            <a:schemeClr val="tx1"/>
                          </a:solidFill>
                          <a:effectLst/>
                          <a:latin typeface="+mn-lt"/>
                        </a:rPr>
                        <a:t>Global presence including US and Europe</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defRPr/>
                      </a:pPr>
                      <a:r>
                        <a:rPr kumimoji="0" lang="en-US" sz="1600" b="0" i="0" u="none" strike="noStrike" cap="none" normalizeH="0" baseline="0" dirty="0" smtClean="0">
                          <a:ln>
                            <a:noFill/>
                          </a:ln>
                          <a:solidFill>
                            <a:schemeClr val="tx1"/>
                          </a:solidFill>
                          <a:effectLst/>
                          <a:latin typeface="+mn-lt"/>
                        </a:rPr>
                        <a:t>CMM 3 Certified</a:t>
                      </a: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2225757">
                <a:tc>
                  <a:txBody>
                    <a:bodyPr/>
                    <a:lstStyle/>
                    <a:p>
                      <a:pPr marL="0" marR="0" lvl="0" indent="0" algn="r" defTabSz="914400" rtl="0" eaLnBrk="0" fontAlgn="base" latinLnBrk="0" hangingPunct="0">
                        <a:lnSpc>
                          <a:spcPct val="150000"/>
                        </a:lnSpc>
                        <a:spcBef>
                          <a:spcPct val="50000"/>
                        </a:spcBef>
                        <a:spcAft>
                          <a:spcPct val="0"/>
                        </a:spcAft>
                        <a:buClr>
                          <a:srgbClr val="FF6600"/>
                        </a:buClr>
                        <a:buSzTx/>
                        <a:buFont typeface="Wingdings" pitchFamily="2" charset="2"/>
                        <a:buNone/>
                        <a:tabLst/>
                      </a:pPr>
                      <a:r>
                        <a:rPr kumimoji="0" lang="en-US" sz="1600" b="1" i="0" u="none" strike="noStrike" cap="none" normalizeH="0" baseline="0" dirty="0" smtClean="0">
                          <a:ln>
                            <a:noFill/>
                          </a:ln>
                          <a:solidFill>
                            <a:schemeClr val="bg1"/>
                          </a:solidFill>
                          <a:effectLst/>
                          <a:latin typeface="+mn-lt"/>
                        </a:rPr>
                        <a:t>Life sciences and caBIG™</a:t>
                      </a: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0066FF"/>
                    </a:solidFill>
                  </a:tcPr>
                </a:tc>
                <a:tc>
                  <a:txBody>
                    <a:bodyPr/>
                    <a:lstStyle/>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pPr>
                      <a:r>
                        <a:rPr kumimoji="0" lang="en-US" sz="1600" b="0" i="0" u="none" strike="noStrike" cap="none" normalizeH="0" baseline="0" dirty="0" smtClean="0">
                          <a:ln>
                            <a:noFill/>
                          </a:ln>
                          <a:solidFill>
                            <a:schemeClr val="tx1"/>
                          </a:solidFill>
                          <a:effectLst/>
                          <a:latin typeface="+mn-lt"/>
                        </a:rPr>
                        <a:t>Involved in caBIG™ since 2004, i.e. day-one of the program</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pPr>
                      <a:r>
                        <a:rPr kumimoji="0" lang="en-US" sz="1600" b="0" i="0" u="none" strike="noStrike" cap="none" normalizeH="0" baseline="0" dirty="0" smtClean="0">
                          <a:ln>
                            <a:noFill/>
                          </a:ln>
                          <a:solidFill>
                            <a:schemeClr val="tx1"/>
                          </a:solidFill>
                          <a:effectLst/>
                          <a:latin typeface="+mn-lt"/>
                        </a:rPr>
                        <a:t>10+ clients in leading medical research centers in US and Europe</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pPr>
                      <a:r>
                        <a:rPr kumimoji="0" lang="en-US" sz="1600" b="0" i="0" u="none" strike="noStrike" cap="none" normalizeH="0" baseline="0" dirty="0" smtClean="0">
                          <a:ln>
                            <a:noFill/>
                          </a:ln>
                          <a:solidFill>
                            <a:schemeClr val="tx1"/>
                          </a:solidFill>
                          <a:effectLst/>
                          <a:latin typeface="+mn-lt"/>
                        </a:rPr>
                        <a:t>NCI Certified caBIG Service provider on all four support categories</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pPr>
                      <a:r>
                        <a:rPr kumimoji="0" lang="en-US" sz="1600" b="0" i="0" u="none" strike="noStrike" cap="none" normalizeH="0" baseline="0" dirty="0" smtClean="0">
                          <a:ln>
                            <a:noFill/>
                          </a:ln>
                          <a:solidFill>
                            <a:schemeClr val="tx1"/>
                          </a:solidFill>
                          <a:effectLst/>
                          <a:latin typeface="+mn-lt"/>
                        </a:rPr>
                        <a:t>Funded participant of the VCDE workspace</a:t>
                      </a:r>
                    </a:p>
                    <a:p>
                      <a:pPr marL="231775" marR="0" lvl="0" indent="-231775" algn="l" defTabSz="914400" rtl="0" eaLnBrk="0" fontAlgn="base" latinLnBrk="0" hangingPunct="0">
                        <a:lnSpc>
                          <a:spcPct val="150000"/>
                        </a:lnSpc>
                        <a:spcBef>
                          <a:spcPct val="50000"/>
                        </a:spcBef>
                        <a:spcAft>
                          <a:spcPct val="0"/>
                        </a:spcAft>
                        <a:buClr>
                          <a:schemeClr val="tx1"/>
                        </a:buClr>
                        <a:buSzPct val="85000"/>
                        <a:buFont typeface="Wingdings" pitchFamily="2" charset="2"/>
                        <a:buChar char="v"/>
                        <a:tabLst/>
                        <a:defRPr/>
                      </a:pPr>
                      <a:r>
                        <a:rPr kumimoji="0" lang="en-US" sz="1600" b="0" i="0" u="none" strike="noStrike" cap="none" normalizeH="0" baseline="0" dirty="0" smtClean="0">
                          <a:ln>
                            <a:noFill/>
                          </a:ln>
                          <a:solidFill>
                            <a:schemeClr val="tx1"/>
                          </a:solidFill>
                          <a:effectLst/>
                          <a:latin typeface="+mn-lt"/>
                        </a:rPr>
                        <a:t>Applications developed: caTissue, </a:t>
                      </a:r>
                      <a:r>
                        <a:rPr kumimoji="0" lang="en-US" sz="1600" b="0" i="0" u="none" strike="noStrike" cap="none" normalizeH="0" baseline="0" dirty="0" err="1" smtClean="0">
                          <a:ln>
                            <a:noFill/>
                          </a:ln>
                          <a:solidFill>
                            <a:schemeClr val="tx1"/>
                          </a:solidFill>
                          <a:effectLst/>
                          <a:latin typeface="+mn-lt"/>
                        </a:rPr>
                        <a:t>caBench</a:t>
                      </a:r>
                      <a:r>
                        <a:rPr kumimoji="0" lang="en-US" sz="1600" b="0" i="0" u="none" strike="noStrike" cap="none" normalizeH="0" baseline="0" dirty="0" smtClean="0">
                          <a:ln>
                            <a:noFill/>
                          </a:ln>
                          <a:solidFill>
                            <a:schemeClr val="tx1"/>
                          </a:solidFill>
                          <a:effectLst/>
                          <a:latin typeface="+mn-lt"/>
                        </a:rPr>
                        <a:t>-To-Bedside, </a:t>
                      </a:r>
                      <a:r>
                        <a:rPr kumimoji="0" lang="en-US" sz="1600" b="0" i="0" u="none" strike="noStrike" cap="none" normalizeH="0" baseline="0" dirty="0" err="1" smtClean="0">
                          <a:ln>
                            <a:noFill/>
                          </a:ln>
                          <a:solidFill>
                            <a:schemeClr val="tx1"/>
                          </a:solidFill>
                          <a:effectLst/>
                          <a:latin typeface="+mn-lt"/>
                        </a:rPr>
                        <a:t>caFunctionExpress</a:t>
                      </a:r>
                      <a:r>
                        <a:rPr kumimoji="0" lang="en-US" sz="1600" b="0" i="0" u="none" strike="noStrike" cap="none" normalizeH="0" baseline="0" dirty="0" smtClean="0">
                          <a:ln>
                            <a:noFill/>
                          </a:ln>
                          <a:solidFill>
                            <a:schemeClr val="tx1"/>
                          </a:solidFill>
                          <a:effectLst/>
                          <a:latin typeface="+mn-lt"/>
                        </a:rPr>
                        <a:t>, </a:t>
                      </a:r>
                      <a:r>
                        <a:rPr kumimoji="0" lang="en-US" sz="1600" b="0" i="0" u="none" strike="noStrike" cap="none" normalizeH="0" baseline="0" dirty="0" err="1" smtClean="0">
                          <a:ln>
                            <a:noFill/>
                          </a:ln>
                          <a:solidFill>
                            <a:schemeClr val="tx1"/>
                          </a:solidFill>
                          <a:effectLst/>
                          <a:latin typeface="+mn-lt"/>
                        </a:rPr>
                        <a:t>GeneConnect</a:t>
                      </a:r>
                      <a:r>
                        <a:rPr kumimoji="0" lang="en-US" sz="1600" b="0" i="0" u="none" strike="noStrike" cap="none" normalizeH="0" baseline="0" dirty="0" smtClean="0">
                          <a:ln>
                            <a:noFill/>
                          </a:ln>
                          <a:solidFill>
                            <a:schemeClr val="tx1"/>
                          </a:solidFill>
                          <a:effectLst/>
                          <a:latin typeface="+mn-lt"/>
                        </a:rPr>
                        <a:t>, VCDE Compatibility Review System, </a:t>
                      </a:r>
                      <a:r>
                        <a:rPr kumimoji="0" lang="en-US" sz="1600" b="0" i="0" u="none" strike="noStrike" cap="none" normalizeH="0" baseline="0" dirty="0" err="1" smtClean="0">
                          <a:ln>
                            <a:noFill/>
                          </a:ln>
                          <a:solidFill>
                            <a:schemeClr val="tx1"/>
                          </a:solidFill>
                          <a:effectLst/>
                          <a:latin typeface="+mn-lt"/>
                        </a:rPr>
                        <a:t>caElmer</a:t>
                      </a:r>
                      <a:endParaRPr kumimoji="0" lang="en-US" sz="1600" b="0" i="0" u="none" strike="noStrike" cap="none" normalizeH="0" baseline="0" dirty="0" smtClean="0">
                        <a:ln>
                          <a:noFill/>
                        </a:ln>
                        <a:solidFill>
                          <a:schemeClr val="tx1"/>
                        </a:solidFill>
                        <a:effectLst/>
                        <a:latin typeface="+mn-lt"/>
                      </a:endParaRPr>
                    </a:p>
                  </a:txBody>
                  <a:tcP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
        <p:nvSpPr>
          <p:cNvPr id="20492" name="Rectangle 39"/>
          <p:cNvSpPr>
            <a:spLocks noGrp="1" noChangeArrowheads="1"/>
          </p:cNvSpPr>
          <p:nvPr>
            <p:ph type="title"/>
          </p:nvPr>
        </p:nvSpPr>
        <p:spPr>
          <a:xfrm>
            <a:off x="0" y="249238"/>
            <a:ext cx="6908800" cy="609600"/>
          </a:xfrm>
        </p:spPr>
        <p:txBody>
          <a:bodyPr/>
          <a:lstStyle/>
          <a:p>
            <a:r>
              <a:rPr lang="en-US" smtClean="0"/>
              <a:t>Persistent Systems – Introduction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Persistent Advantage</a:t>
            </a:r>
          </a:p>
        </p:txBody>
      </p:sp>
      <p:sp>
        <p:nvSpPr>
          <p:cNvPr id="22530" name="Content Placeholder 4"/>
          <p:cNvSpPr>
            <a:spLocks noGrp="1"/>
          </p:cNvSpPr>
          <p:nvPr>
            <p:ph idx="1"/>
          </p:nvPr>
        </p:nvSpPr>
        <p:spPr>
          <a:xfrm>
            <a:off x="4487863" y="1371600"/>
            <a:ext cx="4316412" cy="3321050"/>
          </a:xfrm>
        </p:spPr>
        <p:txBody>
          <a:bodyPr/>
          <a:lstStyle/>
          <a:p>
            <a:r>
              <a:rPr lang="en-US" smtClean="0"/>
              <a:t>One-stop-shop for all your software development needs</a:t>
            </a:r>
          </a:p>
          <a:p>
            <a:r>
              <a:rPr lang="en-US" smtClean="0"/>
              <a:t>Vast experience working with academic organizations</a:t>
            </a:r>
          </a:p>
          <a:p>
            <a:r>
              <a:rPr lang="en-US" smtClean="0"/>
              <a:t>Rich mix of domain and IT resources</a:t>
            </a:r>
          </a:p>
          <a:p>
            <a:r>
              <a:rPr lang="en-US" smtClean="0"/>
              <a:t>Time-to-market accelerators for open-source solutions</a:t>
            </a:r>
          </a:p>
        </p:txBody>
      </p:sp>
      <p:sp>
        <p:nvSpPr>
          <p:cNvPr id="22531" name="AutoShape 6" descr="Product Engineering Lifecycle"/>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22532" name="AutoShape 8" descr="Product Engineering Lifecycle"/>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US">
              <a:latin typeface="Calibri" pitchFamily="34" charset="0"/>
            </a:endParaRPr>
          </a:p>
        </p:txBody>
      </p:sp>
      <p:pic>
        <p:nvPicPr>
          <p:cNvPr id="22533" name="Picture 10" descr="Product Engineering Lifecycle"/>
          <p:cNvPicPr>
            <a:picLocks noChangeAspect="1" noChangeArrowheads="1"/>
          </p:cNvPicPr>
          <p:nvPr/>
        </p:nvPicPr>
        <p:blipFill>
          <a:blip r:embed="rId3"/>
          <a:srcRect/>
          <a:stretch>
            <a:fillRect/>
          </a:stretch>
        </p:blipFill>
        <p:spPr bwMode="auto">
          <a:xfrm>
            <a:off x="0" y="1417638"/>
            <a:ext cx="4514850" cy="2895600"/>
          </a:xfrm>
          <a:prstGeom prst="rect">
            <a:avLst/>
          </a:prstGeom>
          <a:noFill/>
          <a:ln w="9525">
            <a:noFill/>
            <a:miter lim="800000"/>
            <a:headEnd/>
            <a:tailEnd/>
          </a:ln>
        </p:spPr>
      </p:pic>
      <p:sp>
        <p:nvSpPr>
          <p:cNvPr id="22534" name="Content Placeholder 4"/>
          <p:cNvSpPr txBox="1">
            <a:spLocks/>
          </p:cNvSpPr>
          <p:nvPr/>
        </p:nvSpPr>
        <p:spPr bwMode="auto">
          <a:xfrm>
            <a:off x="212725" y="4837113"/>
            <a:ext cx="8763000" cy="1889125"/>
          </a:xfrm>
          <a:prstGeom prst="rect">
            <a:avLst/>
          </a:prstGeom>
          <a:noFill/>
          <a:ln w="9525">
            <a:noFill/>
            <a:miter lim="800000"/>
            <a:headEnd/>
            <a:tailEnd/>
          </a:ln>
        </p:spPr>
        <p:txBody>
          <a:bodyPr/>
          <a:lstStyle/>
          <a:p>
            <a:r>
              <a:rPr lang="en-US" sz="1600" i="1">
                <a:latin typeface="Calibri" pitchFamily="34" charset="0"/>
              </a:rPr>
              <a:t>“This is truly a unique and a powerful collaboration that we have established. We can leverage the wealth of biomedical domain expertise within our own medical center; together with the talents of a top-notch and nimble software design company, to rapidly design and deploy bioinformatics software applications that could never be created by either team in isolation. The synergy is tremendous and it really sets the standard for future software development in this field.”</a:t>
            </a:r>
          </a:p>
          <a:p>
            <a:r>
              <a:rPr lang="en-US" sz="1600" i="1">
                <a:latin typeface="Calibri" pitchFamily="34" charset="0"/>
              </a:rPr>
              <a:t>Dr.  Mark A. Watson</a:t>
            </a:r>
            <a:br>
              <a:rPr lang="en-US" sz="1600" i="1">
                <a:latin typeface="Calibri" pitchFamily="34" charset="0"/>
              </a:rPr>
            </a:br>
            <a:r>
              <a:rPr lang="en-US" sz="1600" i="1">
                <a:latin typeface="Calibri" pitchFamily="34" charset="0"/>
              </a:rPr>
              <a:t> (Director, Tissue bank, Washington University and brain behind caTissue)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2"/>
          </p:nvPr>
        </p:nvSpPr>
        <p:spPr bwMode="auto">
          <a:xfrm>
            <a:off x="6858000" y="6477000"/>
            <a:ext cx="2133600" cy="476250"/>
          </a:xfrm>
          <a:ln>
            <a:miter lim="800000"/>
            <a:headEnd/>
            <a:tailEnd/>
          </a:ln>
        </p:spPr>
        <p:txBody>
          <a:bodyPr/>
          <a:lstStyle/>
          <a:p>
            <a:pPr>
              <a:defRPr/>
            </a:pPr>
            <a:fld id="{923F580F-F5A3-4A25-A5F2-809A77B6EFFA}" type="slidenum">
              <a:rPr lang="en-US"/>
              <a:pPr>
                <a:defRPr/>
              </a:pPr>
              <a:t>4</a:t>
            </a:fld>
            <a:endParaRPr lang="en-US"/>
          </a:p>
        </p:txBody>
      </p:sp>
      <p:sp>
        <p:nvSpPr>
          <p:cNvPr id="1028" name="Rectangle 2"/>
          <p:cNvSpPr>
            <a:spLocks noGrp="1" noChangeArrowheads="1"/>
          </p:cNvSpPr>
          <p:nvPr>
            <p:ph type="title"/>
          </p:nvPr>
        </p:nvSpPr>
        <p:spPr/>
        <p:txBody>
          <a:bodyPr/>
          <a:lstStyle/>
          <a:p>
            <a:r>
              <a:rPr lang="en-US" smtClean="0"/>
              <a:t>Representative Customers  </a:t>
            </a:r>
          </a:p>
        </p:txBody>
      </p:sp>
      <p:pic>
        <p:nvPicPr>
          <p:cNvPr id="1029" name="Picture 3" descr="microsoft.com Home">
            <a:hlinkClick r:id="rId4"/>
          </p:cNvPr>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2400" y="1219200"/>
            <a:ext cx="1676400" cy="635000"/>
          </a:xfrm>
          <a:prstGeom prst="rect">
            <a:avLst/>
          </a:prstGeom>
          <a:noFill/>
          <a:ln w="9525">
            <a:noFill/>
            <a:miter lim="800000"/>
            <a:headEnd/>
            <a:tailEnd/>
          </a:ln>
        </p:spPr>
      </p:pic>
      <p:graphicFrame>
        <p:nvGraphicFramePr>
          <p:cNvPr id="1026" name="Object 4"/>
          <p:cNvGraphicFramePr>
            <a:graphicFrameLocks noChangeAspect="1"/>
          </p:cNvGraphicFramePr>
          <p:nvPr/>
        </p:nvGraphicFramePr>
        <p:xfrm>
          <a:off x="7162800" y="1295400"/>
          <a:ext cx="1066800" cy="449263"/>
        </p:xfrm>
        <a:graphic>
          <a:graphicData uri="http://schemas.openxmlformats.org/presentationml/2006/ole">
            <p:oleObj spid="_x0000_s1026" name="Bitmap Image" r:id="rId6" imgW="876190" imgH="323981" progId="PBrush">
              <p:embed/>
            </p:oleObj>
          </a:graphicData>
        </a:graphic>
      </p:graphicFrame>
      <p:pic>
        <p:nvPicPr>
          <p:cNvPr id="1030" name="Picture 5" descr="Hewlett-Packard"/>
          <p:cNvPicPr>
            <a:picLocks noChangeAspect="1" noChangeArrowheads="1"/>
          </p:cNvPicPr>
          <p:nvPr/>
        </p:nvPicPr>
        <p:blipFill>
          <a:blip r:embed="rId7">
            <a:clrChange>
              <a:clrFrom>
                <a:srgbClr val="FFFFFF"/>
              </a:clrFrom>
              <a:clrTo>
                <a:srgbClr val="FFFFFF">
                  <a:alpha val="0"/>
                </a:srgbClr>
              </a:clrTo>
            </a:clrChange>
          </a:blip>
          <a:srcRect l="24324" r="27026" b="23752"/>
          <a:stretch>
            <a:fillRect/>
          </a:stretch>
        </p:blipFill>
        <p:spPr bwMode="auto">
          <a:xfrm>
            <a:off x="4114800" y="4419600"/>
            <a:ext cx="1331913" cy="774700"/>
          </a:xfrm>
          <a:prstGeom prst="rect">
            <a:avLst/>
          </a:prstGeom>
          <a:noFill/>
          <a:ln w="9525">
            <a:noFill/>
            <a:miter lim="800000"/>
            <a:headEnd/>
            <a:tailEnd/>
          </a:ln>
        </p:spPr>
      </p:pic>
      <p:pic>
        <p:nvPicPr>
          <p:cNvPr id="1031" name="Picture 6" descr="Google"/>
          <p:cNvPicPr>
            <a:picLocks noChangeAspect="1" noChangeArrowheads="1"/>
          </p:cNvPicPr>
          <p:nvPr/>
        </p:nvPicPr>
        <p:blipFill>
          <a:blip r:embed="rId8"/>
          <a:srcRect/>
          <a:stretch>
            <a:fillRect/>
          </a:stretch>
        </p:blipFill>
        <p:spPr bwMode="auto">
          <a:xfrm>
            <a:off x="5105400" y="2654300"/>
            <a:ext cx="1371600" cy="546100"/>
          </a:xfrm>
          <a:prstGeom prst="rect">
            <a:avLst/>
          </a:prstGeom>
          <a:noFill/>
          <a:ln w="9525">
            <a:noFill/>
            <a:miter lim="800000"/>
            <a:headEnd/>
            <a:tailEnd/>
          </a:ln>
        </p:spPr>
      </p:pic>
      <p:pic>
        <p:nvPicPr>
          <p:cNvPr id="1032" name="Picture 7" descr="Oracle Corporation Home Page"/>
          <p:cNvPicPr>
            <a:picLocks noChangeAspect="1" noChangeArrowheads="1"/>
          </p:cNvPicPr>
          <p:nvPr/>
        </p:nvPicPr>
        <p:blipFill>
          <a:blip r:embed="rId9"/>
          <a:srcRect/>
          <a:stretch>
            <a:fillRect/>
          </a:stretch>
        </p:blipFill>
        <p:spPr bwMode="auto">
          <a:xfrm>
            <a:off x="6705600" y="3451225"/>
            <a:ext cx="2120900" cy="282575"/>
          </a:xfrm>
          <a:prstGeom prst="rect">
            <a:avLst/>
          </a:prstGeom>
          <a:noFill/>
          <a:ln w="9525">
            <a:noFill/>
            <a:miter lim="800000"/>
            <a:headEnd/>
            <a:tailEnd/>
          </a:ln>
        </p:spPr>
      </p:pic>
      <p:pic>
        <p:nvPicPr>
          <p:cNvPr id="1033" name="Picture 8" descr="American Financial Group">
            <a:hlinkClick r:id="rId10"/>
          </p:cNvPr>
          <p:cNvPicPr>
            <a:picLocks noChangeAspect="1" noChangeArrowheads="1"/>
          </p:cNvPicPr>
          <p:nvPr/>
        </p:nvPicPr>
        <p:blipFill>
          <a:blip r:embed="rId11"/>
          <a:srcRect/>
          <a:stretch>
            <a:fillRect/>
          </a:stretch>
        </p:blipFill>
        <p:spPr bwMode="auto">
          <a:xfrm>
            <a:off x="7391400" y="5638800"/>
            <a:ext cx="1371600" cy="674688"/>
          </a:xfrm>
          <a:prstGeom prst="rect">
            <a:avLst/>
          </a:prstGeom>
          <a:noFill/>
          <a:ln w="9525">
            <a:noFill/>
            <a:miter lim="800000"/>
            <a:headEnd/>
            <a:tailEnd/>
          </a:ln>
        </p:spPr>
      </p:pic>
      <p:pic>
        <p:nvPicPr>
          <p:cNvPr id="1034" name="Picture 9" descr="Symantec">
            <a:hlinkClick r:id="rId12"/>
          </p:cNvPr>
          <p:cNvPicPr>
            <a:picLocks noChangeAspect="1" noChangeArrowheads="1"/>
          </p:cNvPicPr>
          <p:nvPr/>
        </p:nvPicPr>
        <p:blipFill>
          <a:blip r:embed="rId13"/>
          <a:srcRect/>
          <a:stretch>
            <a:fillRect/>
          </a:stretch>
        </p:blipFill>
        <p:spPr bwMode="auto">
          <a:xfrm>
            <a:off x="6781800" y="4572000"/>
            <a:ext cx="2047875" cy="527050"/>
          </a:xfrm>
          <a:prstGeom prst="rect">
            <a:avLst/>
          </a:prstGeom>
          <a:noFill/>
          <a:ln w="9525">
            <a:noFill/>
            <a:miter lim="800000"/>
            <a:headEnd/>
            <a:tailEnd/>
          </a:ln>
        </p:spPr>
      </p:pic>
      <p:pic>
        <p:nvPicPr>
          <p:cNvPr id="1035" name="Picture 10" descr="Cisco Systems, Inc.(R)">
            <a:hlinkClick r:id="rId14"/>
          </p:cNvPr>
          <p:cNvPicPr>
            <a:picLocks noChangeAspect="1" noChangeArrowheads="1"/>
          </p:cNvPicPr>
          <p:nvPr/>
        </p:nvPicPr>
        <p:blipFill>
          <a:blip r:embed="rId15"/>
          <a:srcRect/>
          <a:stretch>
            <a:fillRect/>
          </a:stretch>
        </p:blipFill>
        <p:spPr bwMode="auto">
          <a:xfrm>
            <a:off x="7086600" y="2133600"/>
            <a:ext cx="1441450" cy="957263"/>
          </a:xfrm>
          <a:prstGeom prst="rect">
            <a:avLst/>
          </a:prstGeom>
          <a:noFill/>
          <a:ln w="9525">
            <a:noFill/>
            <a:miter lim="800000"/>
            <a:headEnd/>
            <a:tailEnd/>
          </a:ln>
        </p:spPr>
      </p:pic>
      <p:pic>
        <p:nvPicPr>
          <p:cNvPr id="1036" name="Picture 11" descr="hdr_logo">
            <a:hlinkClick r:id="rId16"/>
          </p:cNvPr>
          <p:cNvPicPr>
            <a:picLocks noChangeAspect="1" noChangeArrowheads="1"/>
          </p:cNvPicPr>
          <p:nvPr/>
        </p:nvPicPr>
        <p:blipFill>
          <a:blip r:embed="rId17"/>
          <a:srcRect l="17244" r="14400"/>
          <a:stretch>
            <a:fillRect/>
          </a:stretch>
        </p:blipFill>
        <p:spPr bwMode="auto">
          <a:xfrm>
            <a:off x="381000" y="2971800"/>
            <a:ext cx="1755775" cy="814388"/>
          </a:xfrm>
          <a:prstGeom prst="rect">
            <a:avLst/>
          </a:prstGeom>
          <a:noFill/>
          <a:ln w="9525">
            <a:noFill/>
            <a:miter lim="800000"/>
            <a:headEnd/>
            <a:tailEnd/>
          </a:ln>
        </p:spPr>
      </p:pic>
      <p:pic>
        <p:nvPicPr>
          <p:cNvPr id="1037" name="Picture 12" descr="logo_infa">
            <a:hlinkClick r:id="rId18"/>
          </p:cNvPr>
          <p:cNvPicPr>
            <a:picLocks noChangeAspect="1" noChangeArrowheads="1"/>
          </p:cNvPicPr>
          <p:nvPr/>
        </p:nvPicPr>
        <p:blipFill>
          <a:blip r:embed="rId19"/>
          <a:srcRect/>
          <a:stretch>
            <a:fillRect/>
          </a:stretch>
        </p:blipFill>
        <p:spPr bwMode="auto">
          <a:xfrm>
            <a:off x="533400" y="5105400"/>
            <a:ext cx="1524000" cy="427038"/>
          </a:xfrm>
          <a:prstGeom prst="rect">
            <a:avLst/>
          </a:prstGeom>
          <a:noFill/>
          <a:ln w="9525">
            <a:noFill/>
            <a:miter lim="800000"/>
            <a:headEnd/>
            <a:tailEnd/>
          </a:ln>
        </p:spPr>
      </p:pic>
      <p:pic>
        <p:nvPicPr>
          <p:cNvPr id="1038" name="Picture 13" descr="logo_2"/>
          <p:cNvPicPr>
            <a:picLocks noChangeAspect="1" noChangeArrowheads="1"/>
          </p:cNvPicPr>
          <p:nvPr/>
        </p:nvPicPr>
        <p:blipFill>
          <a:blip r:embed="rId20"/>
          <a:srcRect/>
          <a:stretch>
            <a:fillRect/>
          </a:stretch>
        </p:blipFill>
        <p:spPr bwMode="auto">
          <a:xfrm>
            <a:off x="4572000" y="5410200"/>
            <a:ext cx="1452563" cy="257175"/>
          </a:xfrm>
          <a:prstGeom prst="rect">
            <a:avLst/>
          </a:prstGeom>
          <a:noFill/>
          <a:ln w="9525">
            <a:noFill/>
            <a:miter lim="800000"/>
            <a:headEnd/>
            <a:tailEnd/>
          </a:ln>
        </p:spPr>
      </p:pic>
      <p:pic>
        <p:nvPicPr>
          <p:cNvPr id="1039" name="Picture 14" descr="Oblix, Inc.">
            <a:hlinkClick r:id="rId21"/>
          </p:cNvPr>
          <p:cNvPicPr>
            <a:picLocks noChangeAspect="1" noChangeArrowheads="1"/>
          </p:cNvPicPr>
          <p:nvPr/>
        </p:nvPicPr>
        <p:blipFill>
          <a:blip r:embed="rId22">
            <a:clrChange>
              <a:clrFrom>
                <a:srgbClr val="FFFFFF"/>
              </a:clrFrom>
              <a:clrTo>
                <a:srgbClr val="FFFFFF">
                  <a:alpha val="0"/>
                </a:srgbClr>
              </a:clrTo>
            </a:clrChange>
          </a:blip>
          <a:srcRect/>
          <a:stretch>
            <a:fillRect/>
          </a:stretch>
        </p:blipFill>
        <p:spPr bwMode="auto">
          <a:xfrm>
            <a:off x="2743200" y="4267200"/>
            <a:ext cx="1066800" cy="566738"/>
          </a:xfrm>
          <a:prstGeom prst="rect">
            <a:avLst/>
          </a:prstGeom>
          <a:noFill/>
          <a:ln w="9525">
            <a:noFill/>
            <a:miter lim="800000"/>
            <a:headEnd/>
            <a:tailEnd/>
          </a:ln>
        </p:spPr>
      </p:pic>
      <p:pic>
        <p:nvPicPr>
          <p:cNvPr id="1040" name="Picture 15" descr="Openwave Systems, Inc.">
            <a:hlinkClick r:id="rId23"/>
          </p:cNvPr>
          <p:cNvPicPr>
            <a:picLocks noChangeAspect="1" noChangeArrowheads="1"/>
          </p:cNvPicPr>
          <p:nvPr/>
        </p:nvPicPr>
        <p:blipFill>
          <a:blip r:embed="rId24"/>
          <a:srcRect r="11288" b="2821"/>
          <a:stretch>
            <a:fillRect/>
          </a:stretch>
        </p:blipFill>
        <p:spPr bwMode="auto">
          <a:xfrm>
            <a:off x="304800" y="2209800"/>
            <a:ext cx="1524000" cy="385763"/>
          </a:xfrm>
          <a:prstGeom prst="rect">
            <a:avLst/>
          </a:prstGeom>
          <a:noFill/>
          <a:ln w="9525">
            <a:noFill/>
            <a:miter lim="800000"/>
            <a:headEnd/>
            <a:tailEnd/>
          </a:ln>
        </p:spPr>
      </p:pic>
      <p:grpSp>
        <p:nvGrpSpPr>
          <p:cNvPr id="1041" name="Group 16"/>
          <p:cNvGrpSpPr>
            <a:grpSpLocks/>
          </p:cNvGrpSpPr>
          <p:nvPr/>
        </p:nvGrpSpPr>
        <p:grpSpPr bwMode="auto">
          <a:xfrm>
            <a:off x="2209800" y="1905000"/>
            <a:ext cx="2286000" cy="609600"/>
            <a:chOff x="3243" y="1078"/>
            <a:chExt cx="2047" cy="431"/>
          </a:xfrm>
        </p:grpSpPr>
        <p:pic>
          <p:nvPicPr>
            <p:cNvPr id="1052" name="Picture 17" descr="Logo">
              <a:hlinkClick r:id="rId25"/>
            </p:cNvPr>
            <p:cNvPicPr>
              <a:picLocks noChangeAspect="1" noChangeArrowheads="1"/>
            </p:cNvPicPr>
            <p:nvPr/>
          </p:nvPicPr>
          <p:blipFill>
            <a:blip r:embed="rId26">
              <a:clrChange>
                <a:clrFrom>
                  <a:srgbClr val="FFFFFF"/>
                </a:clrFrom>
                <a:clrTo>
                  <a:srgbClr val="FFFFFF">
                    <a:alpha val="0"/>
                  </a:srgbClr>
                </a:clrTo>
              </a:clrChange>
            </a:blip>
            <a:srcRect/>
            <a:stretch>
              <a:fillRect/>
            </a:stretch>
          </p:blipFill>
          <p:spPr bwMode="auto">
            <a:xfrm>
              <a:off x="3243" y="1078"/>
              <a:ext cx="483" cy="431"/>
            </a:xfrm>
            <a:prstGeom prst="rect">
              <a:avLst/>
            </a:prstGeom>
            <a:noFill/>
            <a:ln w="9525">
              <a:noFill/>
              <a:miter lim="800000"/>
              <a:headEnd/>
              <a:tailEnd/>
            </a:ln>
          </p:spPr>
        </p:pic>
        <p:pic>
          <p:nvPicPr>
            <p:cNvPr id="1053" name="Picture 18" descr="Logo">
              <a:hlinkClick r:id="rId27"/>
            </p:cNvPr>
            <p:cNvPicPr>
              <a:picLocks noChangeAspect="1" noChangeArrowheads="1"/>
            </p:cNvPicPr>
            <p:nvPr/>
          </p:nvPicPr>
          <p:blipFill>
            <a:blip r:embed="rId28">
              <a:clrChange>
                <a:clrFrom>
                  <a:srgbClr val="FFFFFF"/>
                </a:clrFrom>
                <a:clrTo>
                  <a:srgbClr val="FFFFFF">
                    <a:alpha val="0"/>
                  </a:srgbClr>
                </a:clrTo>
              </a:clrChange>
            </a:blip>
            <a:srcRect/>
            <a:stretch>
              <a:fillRect/>
            </a:stretch>
          </p:blipFill>
          <p:spPr bwMode="auto">
            <a:xfrm>
              <a:off x="3732" y="1095"/>
              <a:ext cx="1558" cy="327"/>
            </a:xfrm>
            <a:prstGeom prst="rect">
              <a:avLst/>
            </a:prstGeom>
            <a:noFill/>
            <a:ln w="9525">
              <a:noFill/>
              <a:miter lim="800000"/>
              <a:headEnd/>
              <a:tailEnd/>
            </a:ln>
          </p:spPr>
        </p:pic>
      </p:grpSp>
      <p:pic>
        <p:nvPicPr>
          <p:cNvPr id="1042" name="Picture 19" descr="logo_seven"/>
          <p:cNvPicPr>
            <a:picLocks noChangeAspect="1" noChangeArrowheads="1"/>
          </p:cNvPicPr>
          <p:nvPr/>
        </p:nvPicPr>
        <p:blipFill>
          <a:blip r:embed="rId29"/>
          <a:srcRect/>
          <a:stretch>
            <a:fillRect/>
          </a:stretch>
        </p:blipFill>
        <p:spPr bwMode="auto">
          <a:xfrm>
            <a:off x="5029200" y="3581400"/>
            <a:ext cx="1143000" cy="276225"/>
          </a:xfrm>
          <a:prstGeom prst="rect">
            <a:avLst/>
          </a:prstGeom>
          <a:noFill/>
          <a:ln w="9525">
            <a:noFill/>
            <a:miter lim="800000"/>
            <a:headEnd/>
            <a:tailEnd/>
          </a:ln>
        </p:spPr>
      </p:pic>
      <p:pic>
        <p:nvPicPr>
          <p:cNvPr id="1043" name="Picture 20" descr="logo_good"/>
          <p:cNvPicPr>
            <a:picLocks noChangeAspect="1" noChangeArrowheads="1"/>
          </p:cNvPicPr>
          <p:nvPr/>
        </p:nvPicPr>
        <p:blipFill>
          <a:blip r:embed="rId30"/>
          <a:srcRect/>
          <a:stretch>
            <a:fillRect/>
          </a:stretch>
        </p:blipFill>
        <p:spPr bwMode="auto">
          <a:xfrm>
            <a:off x="5715000" y="4572000"/>
            <a:ext cx="514350" cy="514350"/>
          </a:xfrm>
          <a:prstGeom prst="rect">
            <a:avLst/>
          </a:prstGeom>
          <a:noFill/>
          <a:ln w="9525">
            <a:noFill/>
            <a:miter lim="800000"/>
            <a:headEnd/>
            <a:tailEnd/>
          </a:ln>
        </p:spPr>
      </p:pic>
      <p:pic>
        <p:nvPicPr>
          <p:cNvPr id="1044" name="Picture 21" descr="Homepage - Intel. Leap ahead.(TM)">
            <a:hlinkClick r:id="rId31"/>
          </p:cNvPr>
          <p:cNvPicPr>
            <a:picLocks noChangeAspect="1" noChangeArrowheads="1"/>
          </p:cNvPicPr>
          <p:nvPr/>
        </p:nvPicPr>
        <p:blipFill>
          <a:blip r:embed="rId32"/>
          <a:srcRect/>
          <a:stretch>
            <a:fillRect/>
          </a:stretch>
        </p:blipFill>
        <p:spPr bwMode="auto">
          <a:xfrm>
            <a:off x="2971800" y="2667000"/>
            <a:ext cx="1209675" cy="485775"/>
          </a:xfrm>
          <a:prstGeom prst="rect">
            <a:avLst/>
          </a:prstGeom>
          <a:noFill/>
          <a:ln w="9525">
            <a:noFill/>
            <a:miter lim="800000"/>
            <a:headEnd/>
            <a:tailEnd/>
          </a:ln>
        </p:spPr>
      </p:pic>
      <p:pic>
        <p:nvPicPr>
          <p:cNvPr id="1045" name="Picture 22" descr="ABI"/>
          <p:cNvPicPr>
            <a:picLocks noChangeAspect="1" noChangeArrowheads="1"/>
          </p:cNvPicPr>
          <p:nvPr/>
        </p:nvPicPr>
        <p:blipFill>
          <a:blip r:embed="rId33"/>
          <a:srcRect/>
          <a:stretch>
            <a:fillRect/>
          </a:stretch>
        </p:blipFill>
        <p:spPr bwMode="auto">
          <a:xfrm>
            <a:off x="5029200" y="1828800"/>
            <a:ext cx="1762125" cy="492125"/>
          </a:xfrm>
          <a:prstGeom prst="rect">
            <a:avLst/>
          </a:prstGeom>
          <a:noFill/>
          <a:ln w="9525">
            <a:noFill/>
            <a:miter lim="800000"/>
            <a:headEnd/>
            <a:tailEnd/>
          </a:ln>
        </p:spPr>
      </p:pic>
      <p:pic>
        <p:nvPicPr>
          <p:cNvPr id="1046" name="Picture 23" descr="BEA Logo"/>
          <p:cNvPicPr>
            <a:picLocks noChangeAspect="1" noChangeArrowheads="1"/>
          </p:cNvPicPr>
          <p:nvPr/>
        </p:nvPicPr>
        <p:blipFill>
          <a:blip r:embed="rId34"/>
          <a:srcRect/>
          <a:stretch>
            <a:fillRect/>
          </a:stretch>
        </p:blipFill>
        <p:spPr bwMode="auto">
          <a:xfrm>
            <a:off x="2590800" y="5105400"/>
            <a:ext cx="1143000" cy="612775"/>
          </a:xfrm>
          <a:prstGeom prst="rect">
            <a:avLst/>
          </a:prstGeom>
          <a:noFill/>
          <a:ln w="9525">
            <a:noFill/>
            <a:miter lim="800000"/>
            <a:headEnd/>
            <a:tailEnd/>
          </a:ln>
        </p:spPr>
      </p:pic>
      <p:pic>
        <p:nvPicPr>
          <p:cNvPr id="1047" name="Picture 24" descr="Mirapoint - Secure Messaging Simplified"/>
          <p:cNvPicPr>
            <a:picLocks noChangeAspect="1" noChangeArrowheads="1"/>
          </p:cNvPicPr>
          <p:nvPr/>
        </p:nvPicPr>
        <p:blipFill>
          <a:blip r:embed="rId35"/>
          <a:srcRect/>
          <a:stretch>
            <a:fillRect/>
          </a:stretch>
        </p:blipFill>
        <p:spPr bwMode="auto">
          <a:xfrm>
            <a:off x="152400" y="5715000"/>
            <a:ext cx="2084388" cy="708025"/>
          </a:xfrm>
          <a:prstGeom prst="rect">
            <a:avLst/>
          </a:prstGeom>
          <a:noFill/>
          <a:ln w="9525">
            <a:noFill/>
            <a:miter lim="800000"/>
            <a:headEnd/>
            <a:tailEnd/>
          </a:ln>
        </p:spPr>
      </p:pic>
      <p:pic>
        <p:nvPicPr>
          <p:cNvPr id="1048" name="Picture 25" descr="final_dv"/>
          <p:cNvPicPr>
            <a:picLocks noChangeAspect="1" noChangeArrowheads="1"/>
          </p:cNvPicPr>
          <p:nvPr/>
        </p:nvPicPr>
        <p:blipFill>
          <a:blip r:embed="rId36"/>
          <a:srcRect/>
          <a:stretch>
            <a:fillRect/>
          </a:stretch>
        </p:blipFill>
        <p:spPr bwMode="auto">
          <a:xfrm>
            <a:off x="381000" y="4495800"/>
            <a:ext cx="1752600" cy="195263"/>
          </a:xfrm>
          <a:prstGeom prst="rect">
            <a:avLst/>
          </a:prstGeom>
          <a:noFill/>
          <a:ln w="9525">
            <a:noFill/>
            <a:miter lim="800000"/>
            <a:headEnd/>
            <a:tailEnd/>
          </a:ln>
        </p:spPr>
      </p:pic>
      <p:pic>
        <p:nvPicPr>
          <p:cNvPr id="1049" name="Picture 26"/>
          <p:cNvPicPr>
            <a:picLocks noChangeAspect="1" noChangeArrowheads="1"/>
          </p:cNvPicPr>
          <p:nvPr/>
        </p:nvPicPr>
        <p:blipFill>
          <a:blip r:embed="rId37"/>
          <a:srcRect/>
          <a:stretch>
            <a:fillRect/>
          </a:stretch>
        </p:blipFill>
        <p:spPr bwMode="auto">
          <a:xfrm>
            <a:off x="2971800" y="3657600"/>
            <a:ext cx="1371600" cy="260350"/>
          </a:xfrm>
          <a:prstGeom prst="rect">
            <a:avLst/>
          </a:prstGeom>
          <a:noFill/>
          <a:ln w="9525">
            <a:noFill/>
            <a:miter lim="800000"/>
            <a:headEnd/>
            <a:tailEnd/>
          </a:ln>
        </p:spPr>
      </p:pic>
      <p:sp>
        <p:nvSpPr>
          <p:cNvPr id="835611" name="AutoShape 27"/>
          <p:cNvSpPr>
            <a:spLocks noChangeArrowheads="1"/>
          </p:cNvSpPr>
          <p:nvPr/>
        </p:nvSpPr>
        <p:spPr bwMode="auto">
          <a:xfrm>
            <a:off x="2286000" y="6019800"/>
            <a:ext cx="4724400" cy="457200"/>
          </a:xfrm>
          <a:prstGeom prst="roundRect">
            <a:avLst>
              <a:gd name="adj" fmla="val 16667"/>
            </a:avLst>
          </a:prstGeom>
          <a:solidFill>
            <a:srgbClr val="3366FF"/>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fontAlgn="auto">
              <a:lnSpc>
                <a:spcPct val="110000"/>
              </a:lnSpc>
              <a:spcBef>
                <a:spcPts val="0"/>
              </a:spcBef>
              <a:spcAft>
                <a:spcPts val="0"/>
              </a:spcAft>
              <a:defRPr/>
            </a:pPr>
            <a:r>
              <a:rPr lang="en-US" sz="1600" b="1" i="1">
                <a:solidFill>
                  <a:schemeClr val="bg1"/>
                </a:solidFill>
                <a:latin typeface="+mn-lt"/>
              </a:rPr>
              <a:t>150+ Customers….1000+ Product Releases</a:t>
            </a:r>
          </a:p>
        </p:txBody>
      </p:sp>
      <p:sp>
        <p:nvSpPr>
          <p:cNvPr id="835612" name="AutoShape 28"/>
          <p:cNvSpPr>
            <a:spLocks noChangeArrowheads="1"/>
          </p:cNvSpPr>
          <p:nvPr/>
        </p:nvSpPr>
        <p:spPr bwMode="auto">
          <a:xfrm>
            <a:off x="1905000" y="1219200"/>
            <a:ext cx="4724400" cy="457200"/>
          </a:xfrm>
          <a:prstGeom prst="roundRect">
            <a:avLst>
              <a:gd name="adj" fmla="val 16667"/>
            </a:avLst>
          </a:prstGeom>
          <a:solidFill>
            <a:srgbClr val="3366FF"/>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lgn="ctr" fontAlgn="auto">
              <a:lnSpc>
                <a:spcPct val="110000"/>
              </a:lnSpc>
              <a:spcBef>
                <a:spcPts val="0"/>
              </a:spcBef>
              <a:spcAft>
                <a:spcPts val="0"/>
              </a:spcAft>
              <a:defRPr/>
            </a:pPr>
            <a:r>
              <a:rPr lang="en-US" sz="1600" b="1" i="1">
                <a:solidFill>
                  <a:schemeClr val="bg1"/>
                </a:solidFill>
                <a:latin typeface="+mn-lt"/>
              </a:rPr>
              <a:t>Average length of engagement is 4.5 years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caBIG Competency Center</a:t>
            </a:r>
          </a:p>
        </p:txBody>
      </p:sp>
      <p:sp>
        <p:nvSpPr>
          <p:cNvPr id="27650" name="Content Placeholder 2"/>
          <p:cNvSpPr>
            <a:spLocks noGrp="1"/>
          </p:cNvSpPr>
          <p:nvPr>
            <p:ph idx="1"/>
          </p:nvPr>
        </p:nvSpPr>
        <p:spPr/>
        <p:txBody>
          <a:bodyPr/>
          <a:lstStyle/>
          <a:p>
            <a:r>
              <a:rPr lang="en-US" smtClean="0"/>
              <a:t>caBIG application development and local customizations</a:t>
            </a:r>
          </a:p>
          <a:p>
            <a:r>
              <a:rPr lang="en-US" smtClean="0"/>
              <a:t>Porting legacy non-caBIG applications to caBIG</a:t>
            </a:r>
          </a:p>
          <a:p>
            <a:r>
              <a:rPr lang="en-US" smtClean="0"/>
              <a:t>Legacy data migration</a:t>
            </a:r>
          </a:p>
          <a:p>
            <a:r>
              <a:rPr lang="en-US" smtClean="0"/>
              <a:t>Integration of caBIG applications with other IT systems (e.g. ADT, HL7 feeds, Cerner, path. reports, etc.)</a:t>
            </a:r>
          </a:p>
          <a:p>
            <a:r>
              <a:rPr lang="en-US" smtClean="0"/>
              <a:t>Onsite and webinar based demos and trainings</a:t>
            </a:r>
          </a:p>
          <a:p>
            <a:r>
              <a:rPr lang="en-US" smtClean="0"/>
              <a:t>Development training materials like eLearning portals, user manuals and guides</a:t>
            </a:r>
          </a:p>
        </p:txBody>
      </p:sp>
      <p:sp>
        <p:nvSpPr>
          <p:cNvPr id="4" name="Footer Placeholder 3"/>
          <p:cNvSpPr>
            <a:spLocks noGrp="1"/>
          </p:cNvSpPr>
          <p:nvPr>
            <p:ph type="ftr" sz="quarter" idx="11"/>
          </p:nvPr>
        </p:nvSpPr>
        <p:spPr/>
        <p:txBody>
          <a:bodyPr/>
          <a:lstStyle/>
          <a:p>
            <a:pPr>
              <a:defRPr/>
            </a:pPr>
            <a:r>
              <a:rPr lang="en-US"/>
              <a:t>Copyright 2008  -  All rights reserved.      Persistent Confidential</a:t>
            </a:r>
            <a:endParaRPr lang="en-US"/>
          </a:p>
        </p:txBody>
      </p:sp>
      <p:sp>
        <p:nvSpPr>
          <p:cNvPr id="5" name="Slide Number Placeholder 4"/>
          <p:cNvSpPr>
            <a:spLocks noGrp="1"/>
          </p:cNvSpPr>
          <p:nvPr>
            <p:ph type="sldNum" sz="quarter" idx="12"/>
          </p:nvPr>
        </p:nvSpPr>
        <p:spPr/>
        <p:txBody>
          <a:bodyPr/>
          <a:lstStyle/>
          <a:p>
            <a:pPr>
              <a:defRPr/>
            </a:pPr>
            <a:fld id="{8BFA8599-A1C6-456B-AAE4-45636E834DD4}"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caTissue Professional Services</a:t>
            </a:r>
          </a:p>
        </p:txBody>
      </p:sp>
      <p:sp>
        <p:nvSpPr>
          <p:cNvPr id="4" name="Footer Placeholder 3"/>
          <p:cNvSpPr>
            <a:spLocks noGrp="1"/>
          </p:cNvSpPr>
          <p:nvPr>
            <p:ph type="ftr" sz="quarter" idx="11"/>
          </p:nvPr>
        </p:nvSpPr>
        <p:spPr/>
        <p:txBody>
          <a:bodyPr/>
          <a:lstStyle/>
          <a:p>
            <a:pPr>
              <a:defRPr/>
            </a:pPr>
            <a:r>
              <a:rPr lang="en-US"/>
              <a:t>Copyright 2008  -  All rights reserved.      Persistent Confidential</a:t>
            </a:r>
            <a:endParaRPr lang="en-US"/>
          </a:p>
        </p:txBody>
      </p:sp>
      <p:sp>
        <p:nvSpPr>
          <p:cNvPr id="5" name="Slide Number Placeholder 4"/>
          <p:cNvSpPr>
            <a:spLocks noGrp="1"/>
          </p:cNvSpPr>
          <p:nvPr>
            <p:ph type="sldNum" sz="quarter" idx="12"/>
          </p:nvPr>
        </p:nvSpPr>
        <p:spPr/>
        <p:txBody>
          <a:bodyPr/>
          <a:lstStyle/>
          <a:p>
            <a:pPr>
              <a:defRPr/>
            </a:pPr>
            <a:fld id="{E3E3DB93-6F37-4F30-8464-33A31D8C6B25}" type="slidenum">
              <a:rPr lang="en-US"/>
              <a:pPr>
                <a:defRPr/>
              </a:pPr>
              <a:t>6</a:t>
            </a:fld>
            <a:endParaRPr lang="en-US" dirty="0"/>
          </a:p>
        </p:txBody>
      </p:sp>
      <p:sp>
        <p:nvSpPr>
          <p:cNvPr id="29700" name="Rectangle 3"/>
          <p:cNvSpPr txBox="1">
            <a:spLocks noChangeArrowheads="1"/>
          </p:cNvSpPr>
          <p:nvPr/>
        </p:nvSpPr>
        <p:spPr bwMode="auto">
          <a:xfrm>
            <a:off x="152400" y="1219200"/>
            <a:ext cx="8763000" cy="762000"/>
          </a:xfrm>
          <a:prstGeom prst="rect">
            <a:avLst/>
          </a:prstGeom>
          <a:noFill/>
          <a:ln w="9525">
            <a:noFill/>
            <a:miter lim="800000"/>
            <a:headEnd/>
            <a:tailEnd/>
          </a:ln>
        </p:spPr>
        <p:txBody>
          <a:bodyPr/>
          <a:lstStyle/>
          <a:p>
            <a:pPr marL="285750" indent="-285750">
              <a:lnSpc>
                <a:spcPct val="150000"/>
              </a:lnSpc>
              <a:spcBef>
                <a:spcPct val="20000"/>
              </a:spcBef>
              <a:buClr>
                <a:schemeClr val="tx2"/>
              </a:buClr>
              <a:buSzPct val="100000"/>
              <a:buFont typeface="Wingdings" pitchFamily="2" charset="2"/>
              <a:buNone/>
            </a:pPr>
            <a:r>
              <a:rPr lang="en-US" sz="2400" i="1">
                <a:latin typeface="Calibri" pitchFamily="34" charset="0"/>
              </a:rPr>
              <a:t>Get support from the people who </a:t>
            </a:r>
            <a:r>
              <a:rPr lang="en-US" sz="2400" b="1" i="1">
                <a:solidFill>
                  <a:srgbClr val="FF0000"/>
                </a:solidFill>
                <a:latin typeface="Calibri" pitchFamily="34" charset="0"/>
              </a:rPr>
              <a:t>developed</a:t>
            </a:r>
            <a:r>
              <a:rPr lang="en-US" sz="2400" i="1">
                <a:latin typeface="Calibri" pitchFamily="34" charset="0"/>
              </a:rPr>
              <a:t> caTissue! </a:t>
            </a:r>
            <a:endParaRPr lang="en-US" sz="2400">
              <a:latin typeface="Calibri" pitchFamily="34" charset="0"/>
            </a:endParaRPr>
          </a:p>
        </p:txBody>
      </p:sp>
      <p:sp>
        <p:nvSpPr>
          <p:cNvPr id="7" name="Rectangle 3"/>
          <p:cNvSpPr txBox="1">
            <a:spLocks noChangeArrowheads="1"/>
          </p:cNvSpPr>
          <p:nvPr/>
        </p:nvSpPr>
        <p:spPr bwMode="auto">
          <a:xfrm>
            <a:off x="220663" y="2093913"/>
            <a:ext cx="4343400" cy="2743200"/>
          </a:xfrm>
          <a:prstGeom prst="rect">
            <a:avLst/>
          </a:prstGeom>
          <a:noFill/>
          <a:ln w="9525">
            <a:noFill/>
            <a:miter lim="800000"/>
            <a:headEnd/>
            <a:tailEnd/>
          </a:ln>
        </p:spPr>
        <p:txBody>
          <a:bodyPr/>
          <a:lstStyle/>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Barcode printing</a:t>
            </a:r>
          </a:p>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Interfacing with IT Systems</a:t>
            </a:r>
          </a:p>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Local Customizations</a:t>
            </a:r>
          </a:p>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Legacy data migration</a:t>
            </a:r>
          </a:p>
        </p:txBody>
      </p:sp>
      <p:sp>
        <p:nvSpPr>
          <p:cNvPr id="8" name="Rectangle 3"/>
          <p:cNvSpPr txBox="1">
            <a:spLocks noChangeArrowheads="1"/>
          </p:cNvSpPr>
          <p:nvPr/>
        </p:nvSpPr>
        <p:spPr bwMode="auto">
          <a:xfrm>
            <a:off x="4635500" y="2093913"/>
            <a:ext cx="4343400" cy="2743200"/>
          </a:xfrm>
          <a:prstGeom prst="rect">
            <a:avLst/>
          </a:prstGeom>
          <a:noFill/>
          <a:ln w="9525">
            <a:noFill/>
            <a:miter lim="800000"/>
            <a:headEnd/>
            <a:tailEnd/>
          </a:ln>
        </p:spPr>
        <p:txBody>
          <a:bodyPr/>
          <a:lstStyle/>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Onsite Training</a:t>
            </a:r>
          </a:p>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Gap Analysis, optimize workflows</a:t>
            </a:r>
          </a:p>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Annual Maintenance Contract</a:t>
            </a:r>
          </a:p>
          <a:p>
            <a:pPr marL="404813" indent="-404813" eaLnBrk="0" fontAlgn="auto" hangingPunct="0">
              <a:lnSpc>
                <a:spcPct val="150000"/>
              </a:lnSpc>
              <a:spcBef>
                <a:spcPct val="20000"/>
              </a:spcBef>
              <a:spcAft>
                <a:spcPts val="0"/>
              </a:spcAft>
              <a:buClr>
                <a:srgbClr val="FF6600"/>
              </a:buClr>
              <a:defRPr/>
            </a:pPr>
            <a:r>
              <a:rPr lang="en-US" kern="0" dirty="0">
                <a:latin typeface="Calibri" pitchFamily="34" charset="0"/>
              </a:rPr>
              <a:t>Helpdesk: </a:t>
            </a:r>
            <a:r>
              <a:rPr lang="en-US" kern="0" dirty="0">
                <a:latin typeface="Calibri" pitchFamily="34" charset="0"/>
              </a:rPr>
              <a:t>1-877 –CATISSUE (9AM – 5PM ET)</a:t>
            </a:r>
            <a:endParaRPr lang="en-US" kern="0" dirty="0">
              <a:latin typeface="Calibri" pitchFamily="34" charset="0"/>
            </a:endParaRPr>
          </a:p>
          <a:p>
            <a:pPr marL="404813" indent="-404813" eaLnBrk="0" fontAlgn="auto" hangingPunct="0">
              <a:lnSpc>
                <a:spcPct val="150000"/>
              </a:lnSpc>
              <a:spcBef>
                <a:spcPct val="20000"/>
              </a:spcBef>
              <a:spcAft>
                <a:spcPts val="0"/>
              </a:spcAft>
              <a:buClr>
                <a:srgbClr val="FF6600"/>
              </a:buClr>
              <a:defRPr/>
            </a:pPr>
            <a:endParaRPr lang="en-US" kern="0" dirty="0">
              <a:latin typeface="Calibri" pitchFamily="34" charset="0"/>
            </a:endParaRPr>
          </a:p>
        </p:txBody>
      </p:sp>
      <p:sp>
        <p:nvSpPr>
          <p:cNvPr id="9" name="Rectangle 3"/>
          <p:cNvSpPr txBox="1">
            <a:spLocks noChangeArrowheads="1"/>
          </p:cNvSpPr>
          <p:nvPr/>
        </p:nvSpPr>
        <p:spPr bwMode="auto">
          <a:xfrm>
            <a:off x="212725" y="4968875"/>
            <a:ext cx="8763000" cy="762000"/>
          </a:xfrm>
          <a:prstGeom prst="rect">
            <a:avLst/>
          </a:prstGeom>
          <a:noFill/>
          <a:ln w="9525">
            <a:noFill/>
            <a:miter lim="800000"/>
            <a:headEnd/>
            <a:tailEnd/>
          </a:ln>
        </p:spPr>
        <p:txBody>
          <a:bodyPr/>
          <a:lstStyle/>
          <a:p>
            <a:pPr marL="404813" indent="-404813" algn="ctr" eaLnBrk="0" fontAlgn="auto" hangingPunct="0">
              <a:lnSpc>
                <a:spcPct val="150000"/>
              </a:lnSpc>
              <a:spcBef>
                <a:spcPct val="20000"/>
              </a:spcBef>
              <a:spcAft>
                <a:spcPts val="0"/>
              </a:spcAft>
              <a:buClr>
                <a:srgbClr val="FF6600"/>
              </a:buClr>
              <a:buFont typeface="Wingdings" pitchFamily="2" charset="2"/>
              <a:buNone/>
              <a:defRPr/>
            </a:pPr>
            <a:r>
              <a:rPr lang="en-US" i="1" kern="0" dirty="0">
                <a:latin typeface="Calibri" pitchFamily="34" charset="0"/>
              </a:rPr>
              <a:t>Guaranteed to </a:t>
            </a:r>
            <a:r>
              <a:rPr lang="en-US" b="1" i="1" kern="0" dirty="0">
                <a:solidFill>
                  <a:srgbClr val="FF0000"/>
                </a:solidFill>
                <a:latin typeface="Calibri" pitchFamily="34" charset="0"/>
              </a:rPr>
              <a:t>Go-Live</a:t>
            </a:r>
            <a:r>
              <a:rPr lang="en-US" i="1" kern="0" dirty="0">
                <a:latin typeface="Calibri" pitchFamily="34" charset="0"/>
              </a:rPr>
              <a:t> within 1-3 months</a:t>
            </a:r>
            <a:endParaRPr lang="en-US" kern="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caTissue/caBIG Experience</a:t>
            </a:r>
          </a:p>
        </p:txBody>
      </p:sp>
      <p:sp>
        <p:nvSpPr>
          <p:cNvPr id="4" name="Footer Placeholder 3"/>
          <p:cNvSpPr>
            <a:spLocks noGrp="1"/>
          </p:cNvSpPr>
          <p:nvPr>
            <p:ph type="ftr" sz="quarter" idx="11"/>
          </p:nvPr>
        </p:nvSpPr>
        <p:spPr/>
        <p:txBody>
          <a:bodyPr/>
          <a:lstStyle/>
          <a:p>
            <a:pPr>
              <a:defRPr/>
            </a:pPr>
            <a:r>
              <a:rPr lang="en-US"/>
              <a:t>Copyright 2008  -  All rights reserved.      Persistent Confidential</a:t>
            </a:r>
            <a:endParaRPr lang="en-US"/>
          </a:p>
        </p:txBody>
      </p:sp>
      <p:sp>
        <p:nvSpPr>
          <p:cNvPr id="5" name="Slide Number Placeholder 4"/>
          <p:cNvSpPr>
            <a:spLocks noGrp="1"/>
          </p:cNvSpPr>
          <p:nvPr>
            <p:ph type="sldNum" sz="quarter" idx="12"/>
          </p:nvPr>
        </p:nvSpPr>
        <p:spPr/>
        <p:txBody>
          <a:bodyPr/>
          <a:lstStyle/>
          <a:p>
            <a:pPr>
              <a:defRPr/>
            </a:pPr>
            <a:fld id="{2465751B-DB57-4120-B0BB-E6817D03B6B0}" type="slidenum">
              <a:rPr lang="en-US"/>
              <a:pPr>
                <a:defRPr/>
              </a:pPr>
              <a:t>7</a:t>
            </a:fld>
            <a:endParaRPr lang="en-US" dirty="0"/>
          </a:p>
        </p:txBody>
      </p:sp>
      <p:graphicFrame>
        <p:nvGraphicFramePr>
          <p:cNvPr id="6" name="Content Placeholder 5"/>
          <p:cNvGraphicFramePr>
            <a:graphicFrameLocks noGrp="1"/>
          </p:cNvGraphicFramePr>
          <p:nvPr>
            <p:ph idx="1"/>
          </p:nvPr>
        </p:nvGraphicFramePr>
        <p:xfrm>
          <a:off x="47625" y="1233488"/>
          <a:ext cx="8915400" cy="5264150"/>
        </p:xfrm>
        <a:graphic>
          <a:graphicData uri="http://schemas.openxmlformats.org/drawingml/2006/table">
            <a:tbl>
              <a:tblPr firstRow="1" bandRow="1">
                <a:tableStyleId>{5C22544A-7EE6-4342-B048-85BDC9FD1C3A}</a:tableStyleId>
              </a:tblPr>
              <a:tblGrid>
                <a:gridCol w="3419926"/>
                <a:gridCol w="1143907"/>
                <a:gridCol w="1132115"/>
                <a:gridCol w="1037771"/>
                <a:gridCol w="1332592"/>
                <a:gridCol w="849087"/>
              </a:tblGrid>
              <a:tr h="541489">
                <a:tc>
                  <a:txBody>
                    <a:bodyPr/>
                    <a:lstStyle/>
                    <a:p>
                      <a:endParaRPr lang="en-US" sz="1400" dirty="0"/>
                    </a:p>
                  </a:txBody>
                  <a:tcPr/>
                </a:tc>
                <a:tc>
                  <a:txBody>
                    <a:bodyPr/>
                    <a:lstStyle/>
                    <a:p>
                      <a:r>
                        <a:rPr lang="en-US" sz="1400" dirty="0" smtClean="0"/>
                        <a:t>Interfacing</a:t>
                      </a:r>
                    </a:p>
                    <a:p>
                      <a:r>
                        <a:rPr lang="en-US" sz="1400" dirty="0" smtClean="0"/>
                        <a:t>(HL7, Print)</a:t>
                      </a:r>
                      <a:endParaRPr lang="en-US" sz="1400" dirty="0"/>
                    </a:p>
                  </a:txBody>
                  <a:tcPr/>
                </a:tc>
                <a:tc>
                  <a:txBody>
                    <a:bodyPr/>
                    <a:lstStyle/>
                    <a:p>
                      <a:r>
                        <a:rPr lang="en-US" sz="1400" dirty="0" smtClean="0"/>
                        <a:t>Data migration</a:t>
                      </a:r>
                      <a:endParaRPr lang="en-US" sz="1400" dirty="0"/>
                    </a:p>
                  </a:txBody>
                  <a:tcPr/>
                </a:tc>
                <a:tc>
                  <a:txBody>
                    <a:bodyPr/>
                    <a:lstStyle/>
                    <a:p>
                      <a:r>
                        <a:rPr lang="en-US" sz="1400" dirty="0" smtClean="0"/>
                        <a:t>Support</a:t>
                      </a:r>
                      <a:endParaRPr lang="en-US" sz="1400" dirty="0"/>
                    </a:p>
                  </a:txBody>
                  <a:tcPr/>
                </a:tc>
                <a:tc>
                  <a:txBody>
                    <a:bodyPr/>
                    <a:lstStyle/>
                    <a:p>
                      <a:r>
                        <a:rPr lang="en-US" sz="1400" dirty="0" smtClean="0"/>
                        <a:t>Customizations / Software dev.</a:t>
                      </a:r>
                      <a:endParaRPr lang="en-US" sz="1400" dirty="0"/>
                    </a:p>
                  </a:txBody>
                  <a:tcPr/>
                </a:tc>
                <a:tc>
                  <a:txBody>
                    <a:bodyPr/>
                    <a:lstStyle/>
                    <a:p>
                      <a:r>
                        <a:rPr lang="en-US" sz="1400" dirty="0" smtClean="0"/>
                        <a:t>Training</a:t>
                      </a:r>
                      <a:endParaRPr lang="en-US" sz="1400" dirty="0"/>
                    </a:p>
                  </a:txBody>
                  <a:tcPr/>
                </a:tc>
              </a:tr>
              <a:tr h="321881">
                <a:tc>
                  <a:txBody>
                    <a:bodyPr/>
                    <a:lstStyle/>
                    <a:p>
                      <a:r>
                        <a:rPr lang="en-US" sz="1400" dirty="0" smtClean="0"/>
                        <a:t>Washington University</a:t>
                      </a:r>
                      <a:endParaRPr lang="en-US" sz="1400" dirty="0"/>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Yale University</a:t>
                      </a:r>
                      <a:endParaRPr lang="en-US" sz="1400" dirty="0"/>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18523">
                <a:tc>
                  <a:txBody>
                    <a:bodyPr/>
                    <a:lstStyle/>
                    <a:p>
                      <a:r>
                        <a:rPr lang="en-US" sz="1400" dirty="0" smtClean="0"/>
                        <a:t>Indiana University</a:t>
                      </a:r>
                      <a:endParaRPr lang="en-US" sz="1400" dirty="0"/>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Christiana Care Health</a:t>
                      </a:r>
                      <a:r>
                        <a:rPr lang="en-US" sz="1400" baseline="0" dirty="0" smtClean="0"/>
                        <a:t> Systems</a:t>
                      </a:r>
                      <a:endParaRPr lang="en-US" sz="1400" dirty="0"/>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NCI CBIIT (EA Support </a:t>
                      </a:r>
                      <a:r>
                        <a:rPr lang="en-US" sz="1400" baseline="0" dirty="0" smtClean="0"/>
                        <a:t>Program)</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Emory University</a:t>
                      </a:r>
                      <a:endParaRPr lang="en-US" sz="1400" dirty="0"/>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University of Michigan</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Dana Farber Cancer Institute</a:t>
                      </a:r>
                      <a:endParaRPr lang="en-US" sz="1400" dirty="0"/>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Louisiana Cancer Research Consortium</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University of Edinburg (Scotland)</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dirty="0">
                        <a:solidFill>
                          <a:srgbClr val="00B050"/>
                        </a:solidFill>
                      </a:endParaRPr>
                    </a:p>
                  </a:txBody>
                  <a:tcPr/>
                </a:tc>
              </a:tr>
              <a:tr h="541489">
                <a:tc>
                  <a:txBody>
                    <a:bodyPr/>
                    <a:lstStyle/>
                    <a:p>
                      <a:r>
                        <a:rPr lang="en-US" sz="1400" dirty="0" smtClean="0"/>
                        <a:t>Accelerated Community Oncology Research Network, Inc. (ACORN)</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Loma Linda University</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r>
              <a:tr h="321881">
                <a:tc>
                  <a:txBody>
                    <a:bodyPr/>
                    <a:lstStyle/>
                    <a:p>
                      <a:r>
                        <a:rPr lang="en-US" sz="1400" dirty="0" smtClean="0"/>
                        <a:t>University</a:t>
                      </a:r>
                      <a:r>
                        <a:rPr lang="en-US" sz="1400" baseline="0" dirty="0" smtClean="0"/>
                        <a:t> of California, Davis</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b="1" dirty="0">
                        <a:solidFill>
                          <a:srgbClr val="00B050"/>
                        </a:solidFill>
                      </a:endParaRPr>
                    </a:p>
                  </a:txBody>
                  <a:tcPr/>
                </a:tc>
                <a:tc>
                  <a:txBody>
                    <a:bodyPr/>
                    <a:lstStyle/>
                    <a:p>
                      <a:pPr algn="ctr"/>
                      <a:endParaRPr lang="en-US" sz="1400" dirty="0">
                        <a:solidFill>
                          <a:srgbClr val="00B050"/>
                        </a:solidFill>
                      </a:endParaRPr>
                    </a:p>
                  </a:txBody>
                  <a:tcPr/>
                </a:tc>
              </a:tr>
              <a:tr h="321881">
                <a:tc>
                  <a:txBody>
                    <a:bodyPr/>
                    <a:lstStyle/>
                    <a:p>
                      <a:r>
                        <a:rPr lang="en-US" sz="1400" dirty="0" smtClean="0"/>
                        <a:t>Jackson</a:t>
                      </a:r>
                      <a:r>
                        <a:rPr lang="en-US" sz="1400" baseline="0" dirty="0" smtClean="0"/>
                        <a:t> Laboratories</a:t>
                      </a:r>
                      <a:endParaRPr lang="en-US" sz="1400" dirty="0"/>
                    </a:p>
                  </a:txBody>
                  <a:tcPr/>
                </a:tc>
                <a:tc>
                  <a:txBody>
                    <a:bodyPr/>
                    <a:lstStyle/>
                    <a:p>
                      <a:pPr algn="ctr"/>
                      <a:endParaRPr lang="en-US" sz="1400" dirty="0">
                        <a:solidFill>
                          <a:srgbClr val="00B050"/>
                        </a:solidFill>
                      </a:endParaRPr>
                    </a:p>
                  </a:txBody>
                  <a:tcPr/>
                </a:tc>
                <a:tc>
                  <a:txBody>
                    <a:bodyPr/>
                    <a:lstStyle/>
                    <a:p>
                      <a:pPr algn="ctr"/>
                      <a:endParaRPr lang="en-US" sz="1400" dirty="0">
                        <a:solidFill>
                          <a:srgbClr val="00B050"/>
                        </a:solidFill>
                      </a:endParaRPr>
                    </a:p>
                  </a:txBody>
                  <a:tcPr/>
                </a:tc>
                <a:tc>
                  <a:txBody>
                    <a:bodyPr/>
                    <a:lstStyle/>
                    <a:p>
                      <a:pPr algn="ctr"/>
                      <a:r>
                        <a:rPr lang="en-US" sz="1400" dirty="0" smtClean="0">
                          <a:solidFill>
                            <a:srgbClr val="00B050"/>
                          </a:solidFill>
                        </a:rPr>
                        <a:t>√</a:t>
                      </a:r>
                      <a:endParaRPr lang="en-US" sz="1400" dirty="0">
                        <a:solidFill>
                          <a:srgbClr val="00B050"/>
                        </a:solidFill>
                      </a:endParaRPr>
                    </a:p>
                  </a:txBody>
                  <a:tcPr/>
                </a:tc>
                <a:tc>
                  <a:txBody>
                    <a:bodyPr/>
                    <a:lstStyle/>
                    <a:p>
                      <a:pPr algn="ctr"/>
                      <a:endParaRPr lang="en-US" sz="1400" b="1" dirty="0">
                        <a:solidFill>
                          <a:srgbClr val="00B050"/>
                        </a:solidFill>
                      </a:endParaRPr>
                    </a:p>
                  </a:txBody>
                  <a:tcPr/>
                </a:tc>
                <a:tc>
                  <a:txBody>
                    <a:bodyPr/>
                    <a:lstStyle/>
                    <a:p>
                      <a:pPr algn="ctr"/>
                      <a:endParaRPr lang="en-US" sz="1400" dirty="0">
                        <a:solidFill>
                          <a:srgbClr val="00B050"/>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5"/>
          <p:cNvSpPr>
            <a:spLocks noGrp="1"/>
          </p:cNvSpPr>
          <p:nvPr>
            <p:ph type="ctrTitle"/>
          </p:nvPr>
        </p:nvSpPr>
        <p:spPr>
          <a:xfrm>
            <a:off x="4184650" y="2212975"/>
            <a:ext cx="4772025" cy="1470025"/>
          </a:xfrm>
        </p:spPr>
        <p:txBody>
          <a:bodyPr/>
          <a:lstStyle/>
          <a:p>
            <a:r>
              <a:rPr lang="en-US" smtClean="0"/>
              <a:t>Thanks</a:t>
            </a:r>
          </a:p>
        </p:txBody>
      </p:sp>
      <p:sp>
        <p:nvSpPr>
          <p:cNvPr id="33794" name="Subtitle 6"/>
          <p:cNvSpPr>
            <a:spLocks noGrp="1"/>
          </p:cNvSpPr>
          <p:nvPr>
            <p:ph type="subTitle" idx="1"/>
          </p:nvPr>
        </p:nvSpPr>
        <p:spPr>
          <a:xfrm>
            <a:off x="4189413" y="3678238"/>
            <a:ext cx="4762500" cy="1928812"/>
          </a:xfrm>
        </p:spPr>
        <p:txBody>
          <a:bodyPr/>
          <a:lstStyle/>
          <a:p>
            <a:r>
              <a:rPr lang="en-US" smtClean="0"/>
              <a:t>Call us 1-877-CATISSUE</a:t>
            </a:r>
          </a:p>
          <a:p>
            <a:r>
              <a:rPr lang="en-US" smtClean="0">
                <a:hlinkClick r:id="rId3"/>
              </a:rPr>
              <a:t>cabig_services@persistent.co.in</a:t>
            </a:r>
            <a:endParaRPr lang="en-US" smtClean="0"/>
          </a:p>
        </p:txBody>
      </p:sp>
      <p:sp>
        <p:nvSpPr>
          <p:cNvPr id="5" name="Slide Number Placeholder 4"/>
          <p:cNvSpPr>
            <a:spLocks noGrp="1"/>
          </p:cNvSpPr>
          <p:nvPr>
            <p:ph type="sldNum" sz="quarter" idx="15"/>
          </p:nvPr>
        </p:nvSpPr>
        <p:spPr/>
        <p:txBody>
          <a:bodyPr/>
          <a:lstStyle/>
          <a:p>
            <a:pPr>
              <a:defRPr/>
            </a:pPr>
            <a:fld id="{BB804EF0-7460-465C-AEF3-5057CD5175F2}" type="slidenum">
              <a:rPr lang="en-US"/>
              <a:pPr>
                <a:defRPr/>
              </a:pPr>
              <a:t>8</a:t>
            </a:fld>
            <a:endParaRPr lang="en-US" dirty="0"/>
          </a:p>
        </p:txBody>
      </p:sp>
      <p:sp>
        <p:nvSpPr>
          <p:cNvPr id="4" name="Footer Placeholder 3"/>
          <p:cNvSpPr>
            <a:spLocks noGrp="1"/>
          </p:cNvSpPr>
          <p:nvPr>
            <p:ph type="ftr" sz="quarter" idx="16"/>
          </p:nvPr>
        </p:nvSpPr>
        <p:spPr/>
        <p:txBody>
          <a:bodyPr/>
          <a:lstStyle/>
          <a:p>
            <a:pPr>
              <a:tabLst/>
              <a:defRPr/>
            </a:pPr>
            <a:r>
              <a:rPr lang="en-US"/>
              <a:t>Copyright 2008  -  All rights reserved.</a:t>
            </a:r>
            <a:endParaRPr lang="en-US"/>
          </a:p>
        </p:txBody>
      </p:sp>
    </p:spTree>
  </p:cSld>
  <p:clrMapOvr>
    <a:masterClrMapping/>
  </p:clrMapOvr>
</p:sld>
</file>

<file path=ppt/theme/theme1.xml><?xml version="1.0" encoding="utf-8"?>
<a:theme xmlns:a="http://schemas.openxmlformats.org/drawingml/2006/main" name="Persistent Template 080522 vf">
  <a:themeElements>
    <a:clrScheme name="Persistent Colors">
      <a:dk1>
        <a:sysClr val="windowText" lastClr="000000"/>
      </a:dk1>
      <a:lt1>
        <a:sysClr val="window" lastClr="FFFFFF"/>
      </a:lt1>
      <a:dk2>
        <a:srgbClr val="006A97"/>
      </a:dk2>
      <a:lt2>
        <a:srgbClr val="DEDDDD"/>
      </a:lt2>
      <a:accent1>
        <a:srgbClr val="0070B6"/>
      </a:accent1>
      <a:accent2>
        <a:srgbClr val="009BAD"/>
      </a:accent2>
      <a:accent3>
        <a:srgbClr val="00AEDF"/>
      </a:accent3>
      <a:accent4>
        <a:srgbClr val="F9972E"/>
      </a:accent4>
      <a:accent5>
        <a:srgbClr val="FFB12B"/>
      </a:accent5>
      <a:accent6>
        <a:srgbClr val="959386"/>
      </a:accent6>
      <a:hlink>
        <a:srgbClr val="B15F30"/>
      </a:hlink>
      <a:folHlink>
        <a:srgbClr val="71007B"/>
      </a:folHlink>
    </a:clrScheme>
    <a:fontScheme name="Persistent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5875">
          <a:solidFill>
            <a:schemeClr val="tx1"/>
          </a:solidFill>
        </a:ln>
      </a:spPr>
      <a:bodyPr lIns="18288" tIns="18288" rIns="18288" bIns="18288" rtlCol="0" anchor="ctr" anchorCtr="0"/>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45720" rIns="45720" rtlCol="0">
        <a:noAutofit/>
      </a:bodyPr>
      <a:lstStyle>
        <a:defPPr>
          <a:defRPr sz="26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istent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rsistent Colors">
      <a:dk1>
        <a:sysClr val="windowText" lastClr="000000"/>
      </a:dk1>
      <a:lt1>
        <a:sysClr val="window" lastClr="FFFFFF"/>
      </a:lt1>
      <a:dk2>
        <a:srgbClr val="006A97"/>
      </a:dk2>
      <a:lt2>
        <a:srgbClr val="DEDDDD"/>
      </a:lt2>
      <a:accent1>
        <a:srgbClr val="0070B6"/>
      </a:accent1>
      <a:accent2>
        <a:srgbClr val="009BAD"/>
      </a:accent2>
      <a:accent3>
        <a:srgbClr val="00AEDF"/>
      </a:accent3>
      <a:accent4>
        <a:srgbClr val="F9972E"/>
      </a:accent4>
      <a:accent5>
        <a:srgbClr val="FFB12B"/>
      </a:accent5>
      <a:accent6>
        <a:srgbClr val="959386"/>
      </a:accent6>
      <a:hlink>
        <a:srgbClr val="B15F30"/>
      </a:hlink>
      <a:folHlink>
        <a:srgbClr val="71007B"/>
      </a:folHlink>
    </a:clrScheme>
    <a:fontScheme name="Persistent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Persistent Template 080522 vf</Template>
  <TotalTime>154</TotalTime>
  <Words>478</Words>
  <Application>Microsoft Office PowerPoint</Application>
  <PresentationFormat>On-screen Show (4:3)</PresentationFormat>
  <Paragraphs>146</Paragraphs>
  <Slides>8</Slides>
  <Notes>8</Notes>
  <HiddenSlides>0</HiddenSlides>
  <MMClips>0</MMClips>
  <ScaleCrop>false</ScaleCrop>
  <HeadingPairs>
    <vt:vector size="8" baseType="variant">
      <vt:variant>
        <vt:lpstr>Fonts Used</vt:lpstr>
      </vt:variant>
      <vt:variant>
        <vt:i4>4</vt:i4>
      </vt:variant>
      <vt:variant>
        <vt:lpstr>Design Template</vt:lpstr>
      </vt:variant>
      <vt:variant>
        <vt:i4>13</vt:i4>
      </vt:variant>
      <vt:variant>
        <vt:lpstr>Embedded OLE Servers</vt:lpstr>
      </vt:variant>
      <vt:variant>
        <vt:i4>1</vt:i4>
      </vt:variant>
      <vt:variant>
        <vt:lpstr>Slide Titles</vt:lpstr>
      </vt:variant>
      <vt:variant>
        <vt:i4>8</vt:i4>
      </vt:variant>
    </vt:vector>
  </HeadingPairs>
  <TitlesOfParts>
    <vt:vector size="26" baseType="lpstr">
      <vt:lpstr>Calibri</vt:lpstr>
      <vt:lpstr>Arial</vt:lpstr>
      <vt:lpstr>Wingdings 3</vt:lpstr>
      <vt:lpstr>Wingdings</vt:lpstr>
      <vt:lpstr>Persistent Template 080522 vf</vt:lpstr>
      <vt:lpstr>Persistent Template 080522 vf</vt:lpstr>
      <vt:lpstr>Persistent Template 080522 vf</vt:lpstr>
      <vt:lpstr>Persistent Template 080522 vf</vt:lpstr>
      <vt:lpstr>Persistent Template 080522 vf</vt:lpstr>
      <vt:lpstr>Persistent Template 080522 vf</vt:lpstr>
      <vt:lpstr>Persistent Template 080522 vf</vt:lpstr>
      <vt:lpstr>Persistent Template 080522 vf</vt:lpstr>
      <vt:lpstr>Persistent Template 080522 vf</vt:lpstr>
      <vt:lpstr>Persistent Template 080522 vf</vt:lpstr>
      <vt:lpstr>Persistent Template 080522 vf</vt:lpstr>
      <vt:lpstr>Persistent Template 080522 vf</vt:lpstr>
      <vt:lpstr>Persistent Template 080522 vf</vt:lpstr>
      <vt:lpstr>Bitmap Image</vt:lpstr>
      <vt:lpstr>caBIG Competency Center</vt:lpstr>
      <vt:lpstr>Persistent Systems – Introduction</vt:lpstr>
      <vt:lpstr>Persistent Advantage</vt:lpstr>
      <vt:lpstr>Representative Customers  </vt:lpstr>
      <vt:lpstr>caBIG Competency Center</vt:lpstr>
      <vt:lpstr>caTissue Professional Services</vt:lpstr>
      <vt:lpstr>caTissue/caBIG Experience</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caBIG Competency Center</dc:title>
  <dc:creator>Srikanth Adiga</dc:creator>
  <dc:description>NOLA Marketing</dc:description>
  <cp:lastModifiedBy>Booz Allen Hamilton</cp:lastModifiedBy>
  <cp:revision>6</cp:revision>
  <dcterms:created xsi:type="dcterms:W3CDTF">2008-12-10T13:47:59Z</dcterms:created>
  <dcterms:modified xsi:type="dcterms:W3CDTF">2008-12-10T20:52:22Z</dcterms:modified>
</cp:coreProperties>
</file>