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9" r:id="rId2"/>
    <p:sldId id="591" r:id="rId3"/>
    <p:sldId id="259" r:id="rId4"/>
    <p:sldId id="262" r:id="rId5"/>
    <p:sldId id="454" r:id="rId6"/>
    <p:sldId id="261" r:id="rId7"/>
    <p:sldId id="331" r:id="rId8"/>
    <p:sldId id="264" r:id="rId9"/>
    <p:sldId id="337" r:id="rId10"/>
    <p:sldId id="350" r:id="rId11"/>
    <p:sldId id="285" r:id="rId12"/>
    <p:sldId id="328" r:id="rId13"/>
    <p:sldId id="330" r:id="rId14"/>
    <p:sldId id="284" r:id="rId15"/>
    <p:sldId id="283" r:id="rId16"/>
    <p:sldId id="507" r:id="rId17"/>
    <p:sldId id="436" r:id="rId18"/>
    <p:sldId id="504" r:id="rId19"/>
    <p:sldId id="353" r:id="rId20"/>
    <p:sldId id="420" r:id="rId21"/>
    <p:sldId id="536" r:id="rId2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F9836F"/>
    <a:srgbClr val="EE5C02"/>
    <a:srgbClr val="FF0000"/>
    <a:srgbClr val="E7F806"/>
    <a:srgbClr val="A309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84" autoAdjust="0"/>
    <p:restoredTop sz="94796" autoAdjust="0"/>
  </p:normalViewPr>
  <p:slideViewPr>
    <p:cSldViewPr>
      <p:cViewPr varScale="1">
        <p:scale>
          <a:sx n="66" d="100"/>
          <a:sy n="66" d="100"/>
        </p:scale>
        <p:origin x="-4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14"/>
    </p:cViewPr>
  </p:sorterViewPr>
  <p:notesViewPr>
    <p:cSldViewPr>
      <p:cViewPr varScale="1">
        <p:scale>
          <a:sx n="62" d="100"/>
          <a:sy n="62" d="100"/>
        </p:scale>
        <p:origin x="-1644" y="-60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2153163152053513E-2"/>
          <c:y val="1.7897186679790223E-2"/>
          <c:w val="0.92674805771365165"/>
          <c:h val="0.7761897145669296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37836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400675117515375E-4"/>
                  <c:y val="-4.250428964044418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8486600397636024E-2"/>
                  <c:y val="7.0792788126821451E-3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963289280469952E-2"/>
                  <c:y val="2.864583333333335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0"/>
                  <c:y val="1.5625000000000121E-2"/>
                </c:manualLayout>
              </c:layout>
              <c:dLblPos val="r"/>
              <c:showVal val="1"/>
            </c:dLbl>
            <c:spPr>
              <a:noFill/>
              <a:ln w="2522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May-02</c:v>
                </c:pt>
                <c:pt idx="3">
                  <c:v>Jun-02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Sheet1!$B$2:$Z$2</c:f>
              <c:numCache>
                <c:formatCode>0%</c:formatCode>
                <c:ptCount val="25"/>
                <c:pt idx="0">
                  <c:v>0.12000000000000002</c:v>
                </c:pt>
                <c:pt idx="1">
                  <c:v>7.0000000000000021E-2</c:v>
                </c:pt>
                <c:pt idx="2">
                  <c:v>0.14000000000000001</c:v>
                </c:pt>
                <c:pt idx="3">
                  <c:v>0.15000000000000005</c:v>
                </c:pt>
                <c:pt idx="4">
                  <c:v>0.2</c:v>
                </c:pt>
                <c:pt idx="5">
                  <c:v>0.16</c:v>
                </c:pt>
                <c:pt idx="6">
                  <c:v>0.18000000000000005</c:v>
                </c:pt>
                <c:pt idx="7">
                  <c:v>0.15000000000000005</c:v>
                </c:pt>
                <c:pt idx="8">
                  <c:v>0.24000000000000005</c:v>
                </c:pt>
                <c:pt idx="9">
                  <c:v>0.16</c:v>
                </c:pt>
                <c:pt idx="10">
                  <c:v>0.18000000000000005</c:v>
                </c:pt>
                <c:pt idx="11">
                  <c:v>0.22700000000000001</c:v>
                </c:pt>
                <c:pt idx="12">
                  <c:v>0.17800000000000005</c:v>
                </c:pt>
                <c:pt idx="13">
                  <c:v>0.26900000000000002</c:v>
                </c:pt>
                <c:pt idx="14">
                  <c:v>0.21600000000000005</c:v>
                </c:pt>
                <c:pt idx="15">
                  <c:v>0.27700000000000002</c:v>
                </c:pt>
                <c:pt idx="16">
                  <c:v>0.23100000000000001</c:v>
                </c:pt>
                <c:pt idx="17">
                  <c:v>0.3000000000000001</c:v>
                </c:pt>
                <c:pt idx="18">
                  <c:v>0.33600000000000013</c:v>
                </c:pt>
                <c:pt idx="19">
                  <c:v>0.28900000000000009</c:v>
                </c:pt>
                <c:pt idx="20">
                  <c:v>0.29000000000000009</c:v>
                </c:pt>
                <c:pt idx="21">
                  <c:v>0.27800000000000002</c:v>
                </c:pt>
                <c:pt idx="22">
                  <c:v>0.37800000000000011</c:v>
                </c:pt>
                <c:pt idx="23">
                  <c:v>0.33500000000000013</c:v>
                </c:pt>
                <c:pt idx="24">
                  <c:v>0.32300000000000012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37836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7157490756839363E-3"/>
                  <c:y val="-4.047325137783032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1.9618675869334457E-2"/>
                  <c:y val="-1.082865826605839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963289280469952E-2"/>
                  <c:y val="-2.0833333333333919E-2"/>
                </c:manualLayout>
              </c:layout>
              <c:dLblPos val="r"/>
              <c:showVal val="1"/>
            </c:dLbl>
            <c:spPr>
              <a:noFill/>
              <a:ln w="2522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May-02</c:v>
                </c:pt>
                <c:pt idx="3">
                  <c:v>Jun-02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Sheet1!$B$3:$Z$3</c:f>
              <c:numCache>
                <c:formatCode>0%</c:formatCode>
                <c:ptCount val="25"/>
                <c:pt idx="0">
                  <c:v>0.62000000000000022</c:v>
                </c:pt>
                <c:pt idx="1">
                  <c:v>0.62000000000000022</c:v>
                </c:pt>
                <c:pt idx="2">
                  <c:v>0.56000000000000005</c:v>
                </c:pt>
                <c:pt idx="3">
                  <c:v>0.59</c:v>
                </c:pt>
                <c:pt idx="4">
                  <c:v>0.4</c:v>
                </c:pt>
                <c:pt idx="5">
                  <c:v>0.45</c:v>
                </c:pt>
                <c:pt idx="6">
                  <c:v>0.44</c:v>
                </c:pt>
                <c:pt idx="7">
                  <c:v>0.5</c:v>
                </c:pt>
                <c:pt idx="8">
                  <c:v>0.37000000000000011</c:v>
                </c:pt>
                <c:pt idx="9">
                  <c:v>0.51</c:v>
                </c:pt>
                <c:pt idx="10">
                  <c:v>0.46</c:v>
                </c:pt>
                <c:pt idx="11">
                  <c:v>0.43700000000000011</c:v>
                </c:pt>
                <c:pt idx="12">
                  <c:v>0.46500000000000002</c:v>
                </c:pt>
                <c:pt idx="13">
                  <c:v>0.37500000000000011</c:v>
                </c:pt>
                <c:pt idx="14">
                  <c:v>0.4300000000000001</c:v>
                </c:pt>
                <c:pt idx="15">
                  <c:v>0.31300000000000011</c:v>
                </c:pt>
                <c:pt idx="16">
                  <c:v>0.36100000000000015</c:v>
                </c:pt>
                <c:pt idx="17">
                  <c:v>0.31000000000000011</c:v>
                </c:pt>
                <c:pt idx="18">
                  <c:v>0.27300000000000002</c:v>
                </c:pt>
                <c:pt idx="19">
                  <c:v>0.32000000000000012</c:v>
                </c:pt>
                <c:pt idx="20">
                  <c:v>0.32500000000000012</c:v>
                </c:pt>
                <c:pt idx="21">
                  <c:v>0.33300000000000013</c:v>
                </c:pt>
                <c:pt idx="22">
                  <c:v>0.27800000000000002</c:v>
                </c:pt>
                <c:pt idx="23">
                  <c:v>0.30800000000000011</c:v>
                </c:pt>
                <c:pt idx="24">
                  <c:v>0.33000000000000013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Neither</c:v>
                </c:pt>
              </c:strCache>
            </c:strRef>
          </c:tx>
          <c:spPr>
            <a:ln w="37836">
              <a:solidFill>
                <a:srgbClr val="0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8256269891134148E-3"/>
                  <c:y val="-5.2592374278292171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6277943349912007E-2"/>
                  <c:y val="-3.285316311979821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4578838438146792E-2"/>
                  <c:y val="-5.4395095144358398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0"/>
                  <c:y val="-2.8645833333333356E-2"/>
                </c:manualLayout>
              </c:layout>
              <c:dLblPos val="r"/>
              <c:showVal val="1"/>
            </c:dLbl>
            <c:spPr>
              <a:noFill/>
              <a:ln w="2522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May-02</c:v>
                </c:pt>
                <c:pt idx="3">
                  <c:v>Jun-02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Sheet1!$B$4:$Z$4</c:f>
              <c:numCache>
                <c:formatCode>0%</c:formatCode>
                <c:ptCount val="25"/>
                <c:pt idx="0">
                  <c:v>0.18000000000000005</c:v>
                </c:pt>
                <c:pt idx="1">
                  <c:v>0.24000000000000005</c:v>
                </c:pt>
                <c:pt idx="2">
                  <c:v>0.2</c:v>
                </c:pt>
                <c:pt idx="3">
                  <c:v>0.17</c:v>
                </c:pt>
                <c:pt idx="4">
                  <c:v>0.34</c:v>
                </c:pt>
                <c:pt idx="5">
                  <c:v>0.3600000000000001</c:v>
                </c:pt>
                <c:pt idx="6">
                  <c:v>0.3600000000000001</c:v>
                </c:pt>
                <c:pt idx="7">
                  <c:v>0.33000000000000013</c:v>
                </c:pt>
                <c:pt idx="8">
                  <c:v>0.3600000000000001</c:v>
                </c:pt>
                <c:pt idx="9">
                  <c:v>0.31000000000000011</c:v>
                </c:pt>
                <c:pt idx="10">
                  <c:v>0.34</c:v>
                </c:pt>
                <c:pt idx="11">
                  <c:v>0.32000000000000012</c:v>
                </c:pt>
                <c:pt idx="12">
                  <c:v>0.32800000000000012</c:v>
                </c:pt>
                <c:pt idx="13">
                  <c:v>0.33200000000000013</c:v>
                </c:pt>
                <c:pt idx="14">
                  <c:v>0.33200000000000013</c:v>
                </c:pt>
                <c:pt idx="15">
                  <c:v>0.36900000000000016</c:v>
                </c:pt>
                <c:pt idx="16">
                  <c:v>0.38300000000000012</c:v>
                </c:pt>
                <c:pt idx="17">
                  <c:v>0.3580000000000001</c:v>
                </c:pt>
                <c:pt idx="18">
                  <c:v>0.35300000000000009</c:v>
                </c:pt>
                <c:pt idx="19">
                  <c:v>0.3570000000000001</c:v>
                </c:pt>
                <c:pt idx="20">
                  <c:v>0.3570000000000001</c:v>
                </c:pt>
                <c:pt idx="21">
                  <c:v>0.36600000000000016</c:v>
                </c:pt>
                <c:pt idx="22">
                  <c:v>0.31900000000000012</c:v>
                </c:pt>
                <c:pt idx="23">
                  <c:v>0.32900000000000013</c:v>
                </c:pt>
                <c:pt idx="24">
                  <c:v>0.32900000000000013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37836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May-02</c:v>
                </c:pt>
                <c:pt idx="3">
                  <c:v>Jun-02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Sheet1!$B$5:$Z$5</c:f>
              <c:numCache>
                <c:formatCode>0%</c:formatCode>
                <c:ptCount val="25"/>
                <c:pt idx="0">
                  <c:v>8.0000000000000029E-2</c:v>
                </c:pt>
                <c:pt idx="1">
                  <c:v>8.0000000000000029E-2</c:v>
                </c:pt>
                <c:pt idx="2">
                  <c:v>0.1</c:v>
                </c:pt>
                <c:pt idx="3">
                  <c:v>9.0000000000000024E-2</c:v>
                </c:pt>
                <c:pt idx="4">
                  <c:v>6.0000000000000019E-2</c:v>
                </c:pt>
                <c:pt idx="5">
                  <c:v>3.0000000000000002E-2</c:v>
                </c:pt>
                <c:pt idx="6">
                  <c:v>2.0000000000000007E-2</c:v>
                </c:pt>
                <c:pt idx="7">
                  <c:v>2.0000000000000007E-2</c:v>
                </c:pt>
                <c:pt idx="8">
                  <c:v>3.0000000000000002E-2</c:v>
                </c:pt>
                <c:pt idx="9">
                  <c:v>2.0000000000000007E-2</c:v>
                </c:pt>
                <c:pt idx="10">
                  <c:v>3.0000000000000002E-2</c:v>
                </c:pt>
                <c:pt idx="11">
                  <c:v>1.4E-2</c:v>
                </c:pt>
                <c:pt idx="12">
                  <c:v>2.700000000000001E-2</c:v>
                </c:pt>
                <c:pt idx="13">
                  <c:v>2.4E-2</c:v>
                </c:pt>
                <c:pt idx="14">
                  <c:v>2.4E-2</c:v>
                </c:pt>
                <c:pt idx="15">
                  <c:v>4.1000000000000002E-2</c:v>
                </c:pt>
                <c:pt idx="16">
                  <c:v>2.5000000000000001E-2</c:v>
                </c:pt>
                <c:pt idx="17">
                  <c:v>2.700000000000001E-2</c:v>
                </c:pt>
                <c:pt idx="18">
                  <c:v>3.7999999999999999E-2</c:v>
                </c:pt>
                <c:pt idx="19">
                  <c:v>3.4000000000000002E-2</c:v>
                </c:pt>
                <c:pt idx="20">
                  <c:v>2.8000000000000001E-2</c:v>
                </c:pt>
                <c:pt idx="21">
                  <c:v>1.2999999999999998E-2</c:v>
                </c:pt>
                <c:pt idx="22">
                  <c:v>2.4E-2</c:v>
                </c:pt>
                <c:pt idx="23">
                  <c:v>2.8000000000000001E-2</c:v>
                </c:pt>
                <c:pt idx="24">
                  <c:v>1.9000000000000006E-2</c:v>
                </c:pt>
              </c:numCache>
            </c:numRef>
          </c:val>
          <c:smooth val="1"/>
        </c:ser>
        <c:dLbls>
          <c:showVal val="1"/>
        </c:dLbls>
        <c:marker val="1"/>
        <c:axId val="128102784"/>
        <c:axId val="128104704"/>
      </c:lineChart>
      <c:catAx>
        <c:axId val="128102784"/>
        <c:scaling>
          <c:orientation val="minMax"/>
        </c:scaling>
        <c:axPos val="b"/>
        <c:numFmt formatCode="General" sourceLinked="1"/>
        <c:tickLblPos val="nextTo"/>
        <c:spPr>
          <a:ln w="315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8104704"/>
        <c:crosses val="autoZero"/>
        <c:auto val="1"/>
        <c:lblAlgn val="ctr"/>
        <c:lblOffset val="100"/>
        <c:tickLblSkip val="1"/>
        <c:tickMarkSkip val="1"/>
      </c:catAx>
      <c:valAx>
        <c:axId val="128104704"/>
        <c:scaling>
          <c:orientation val="minMax"/>
        </c:scaling>
        <c:axPos val="l"/>
        <c:numFmt formatCode="0%" sourceLinked="1"/>
        <c:tickLblPos val="nextTo"/>
        <c:spPr>
          <a:ln w="31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8102784"/>
        <c:crosses val="autoZero"/>
        <c:crossBetween val="between"/>
      </c:valAx>
      <c:spPr>
        <a:noFill/>
        <a:ln w="1261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406210359562528"/>
          <c:y val="0.92891014967215091"/>
          <c:w val="0.36182020120536129"/>
          <c:h val="6.3980846480211628E-2"/>
        </c:manualLayout>
      </c:layout>
      <c:spPr>
        <a:noFill/>
        <a:ln w="3152">
          <a:solidFill>
            <a:schemeClr val="tx1"/>
          </a:solidFill>
          <a:prstDash val="solid"/>
        </a:ln>
      </c:spPr>
      <c:txPr>
        <a:bodyPr/>
        <a:lstStyle/>
        <a:p>
          <a:pPr>
            <a:defRPr sz="109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719597550307794E-2"/>
          <c:y val="3.1230971128609845E-2"/>
          <c:w val="0.9168734491315137"/>
          <c:h val="0.64454976303320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Abolish Visa</c:v>
                </c:pt>
              </c:strCache>
            </c:strRef>
          </c:tx>
          <c:spPr>
            <a:ln w="42534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15"/>
              <c:layout>
                <c:manualLayout>
                  <c:x val="-8.771929824561403E-3"/>
                  <c:y val="-5.1282051282051282E-3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Sheet1!$B$2:$V$2</c:f>
              <c:numCache>
                <c:formatCode>0%</c:formatCode>
                <c:ptCount val="21"/>
                <c:pt idx="0">
                  <c:v>0.3000000000000001</c:v>
                </c:pt>
                <c:pt idx="1">
                  <c:v>0.29000000000000009</c:v>
                </c:pt>
                <c:pt idx="2">
                  <c:v>0.31000000000000011</c:v>
                </c:pt>
                <c:pt idx="3">
                  <c:v>0.32000000000000012</c:v>
                </c:pt>
                <c:pt idx="4">
                  <c:v>0.28000000000000008</c:v>
                </c:pt>
                <c:pt idx="5">
                  <c:v>0.3000000000000001</c:v>
                </c:pt>
                <c:pt idx="6">
                  <c:v>0.29000000000000009</c:v>
                </c:pt>
                <c:pt idx="7">
                  <c:v>0.36600000000000016</c:v>
                </c:pt>
                <c:pt idx="8">
                  <c:v>0.29900000000000015</c:v>
                </c:pt>
                <c:pt idx="9">
                  <c:v>0.26800000000000002</c:v>
                </c:pt>
                <c:pt idx="10">
                  <c:v>0.31700000000000012</c:v>
                </c:pt>
                <c:pt idx="11">
                  <c:v>0.30200000000000016</c:v>
                </c:pt>
                <c:pt idx="12">
                  <c:v>0.32900000000000013</c:v>
                </c:pt>
                <c:pt idx="13">
                  <c:v>0.39400000000000013</c:v>
                </c:pt>
                <c:pt idx="14">
                  <c:v>0.37700000000000011</c:v>
                </c:pt>
                <c:pt idx="15">
                  <c:v>0.33500000000000013</c:v>
                </c:pt>
                <c:pt idx="16">
                  <c:v>0.28500000000000009</c:v>
                </c:pt>
                <c:pt idx="17">
                  <c:v>0.24200000000000005</c:v>
                </c:pt>
                <c:pt idx="18">
                  <c:v>0.32400000000000012</c:v>
                </c:pt>
                <c:pt idx="19">
                  <c:v>0.33400000000000013</c:v>
                </c:pt>
                <c:pt idx="20">
                  <c:v>0.39900000000000013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Euro-Atlantic Integration</c:v>
                </c:pt>
              </c:strCache>
            </c:strRef>
          </c:tx>
          <c:spPr>
            <a:ln w="42534">
              <a:solidFill>
                <a:srgbClr val="33CCCC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33CCCC"/>
              </a:solidFill>
              <a:ln>
                <a:solidFill>
                  <a:srgbClr val="33CCCC"/>
                </a:solidFill>
                <a:prstDash val="solid"/>
              </a:ln>
            </c:spPr>
          </c:marker>
          <c:dLbls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Sheet1!$B$3:$V$3</c:f>
              <c:numCache>
                <c:formatCode>0%</c:formatCode>
                <c:ptCount val="21"/>
                <c:pt idx="0">
                  <c:v>0.11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0.12000000000000002</c:v>
                </c:pt>
                <c:pt idx="4">
                  <c:v>0.15000000000000005</c:v>
                </c:pt>
                <c:pt idx="5">
                  <c:v>0.12000000000000002</c:v>
                </c:pt>
                <c:pt idx="6">
                  <c:v>0.19</c:v>
                </c:pt>
                <c:pt idx="7">
                  <c:v>0.14600000000000005</c:v>
                </c:pt>
                <c:pt idx="8">
                  <c:v>8.2000000000000003E-2</c:v>
                </c:pt>
                <c:pt idx="9">
                  <c:v>0.15200000000000005</c:v>
                </c:pt>
                <c:pt idx="10">
                  <c:v>0.10100000000000002</c:v>
                </c:pt>
                <c:pt idx="11">
                  <c:v>0.113</c:v>
                </c:pt>
                <c:pt idx="12">
                  <c:v>9.7000000000000003E-2</c:v>
                </c:pt>
                <c:pt idx="13">
                  <c:v>0.111</c:v>
                </c:pt>
                <c:pt idx="14">
                  <c:v>0.111</c:v>
                </c:pt>
                <c:pt idx="15">
                  <c:v>0.129</c:v>
                </c:pt>
                <c:pt idx="16">
                  <c:v>0.13</c:v>
                </c:pt>
                <c:pt idx="17">
                  <c:v>0.20400000000000001</c:v>
                </c:pt>
                <c:pt idx="18">
                  <c:v>0.18100000000000005</c:v>
                </c:pt>
                <c:pt idx="19">
                  <c:v>0.10600000000000002</c:v>
                </c:pt>
                <c:pt idx="20">
                  <c:v>0.13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Recognition of Name</c:v>
                </c:pt>
              </c:strCache>
            </c:strRef>
          </c:tx>
          <c:spPr>
            <a:ln w="42534">
              <a:solidFill>
                <a:srgbClr val="0000FF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14"/>
              <c:layout>
                <c:manualLayout>
                  <c:x val="-1.6081871345029662E-2"/>
                  <c:y val="-1.282051282051282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7543859649123229E-2"/>
                  <c:y val="7.6923076923077014E-3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Sheet1!$B$4:$V$4</c:f>
              <c:numCache>
                <c:formatCode>0%</c:formatCode>
                <c:ptCount val="21"/>
                <c:pt idx="0">
                  <c:v>0.56999999999999995</c:v>
                </c:pt>
                <c:pt idx="1">
                  <c:v>0.56000000000000005</c:v>
                </c:pt>
                <c:pt idx="2">
                  <c:v>0.53</c:v>
                </c:pt>
                <c:pt idx="3">
                  <c:v>0.4300000000000001</c:v>
                </c:pt>
                <c:pt idx="4">
                  <c:v>0.48000000000000009</c:v>
                </c:pt>
                <c:pt idx="5">
                  <c:v>0.47000000000000008</c:v>
                </c:pt>
                <c:pt idx="8">
                  <c:v>0.38400000000000012</c:v>
                </c:pt>
                <c:pt idx="9">
                  <c:v>0.34300000000000008</c:v>
                </c:pt>
                <c:pt idx="10">
                  <c:v>0.34300000000000008</c:v>
                </c:pt>
                <c:pt idx="11">
                  <c:v>0.30800000000000011</c:v>
                </c:pt>
                <c:pt idx="12">
                  <c:v>0.37600000000000011</c:v>
                </c:pt>
                <c:pt idx="13">
                  <c:v>0.28200000000000008</c:v>
                </c:pt>
                <c:pt idx="14">
                  <c:v>0.31300000000000011</c:v>
                </c:pt>
                <c:pt idx="15">
                  <c:v>0.23500000000000001</c:v>
                </c:pt>
                <c:pt idx="16">
                  <c:v>0.34900000000000009</c:v>
                </c:pt>
                <c:pt idx="17">
                  <c:v>0.43800000000000011</c:v>
                </c:pt>
                <c:pt idx="18">
                  <c:v>0.37400000000000011</c:v>
                </c:pt>
                <c:pt idx="19">
                  <c:v>0.41100000000000009</c:v>
                </c:pt>
                <c:pt idx="20">
                  <c:v>0.34600000000000009</c:v>
                </c:pt>
              </c:numCache>
            </c:numRef>
          </c:val>
          <c:smooth val="1"/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2534">
              <a:solidFill>
                <a:srgbClr val="808080"/>
              </a:solidFill>
              <a:prstDash val="solid"/>
            </a:ln>
          </c:spPr>
          <c:marker>
            <c:symbol val="dot"/>
            <c:size val="2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Sheet1!$B$5:$V$5</c:f>
              <c:numCache>
                <c:formatCode>0%</c:formatCode>
                <c:ptCount val="21"/>
                <c:pt idx="0">
                  <c:v>3.0000000000000002E-2</c:v>
                </c:pt>
                <c:pt idx="1">
                  <c:v>2.0000000000000007E-2</c:v>
                </c:pt>
                <c:pt idx="2">
                  <c:v>2.0000000000000007E-2</c:v>
                </c:pt>
                <c:pt idx="3">
                  <c:v>1.0000000000000004E-2</c:v>
                </c:pt>
                <c:pt idx="4">
                  <c:v>1.0000000000000004E-2</c:v>
                </c:pt>
                <c:pt idx="5">
                  <c:v>3.0000000000000002E-2</c:v>
                </c:pt>
                <c:pt idx="6">
                  <c:v>1.0000000000000004E-2</c:v>
                </c:pt>
                <c:pt idx="7">
                  <c:v>2.1999999999999999E-2</c:v>
                </c:pt>
                <c:pt idx="8">
                  <c:v>2.700000000000001E-2</c:v>
                </c:pt>
                <c:pt idx="9">
                  <c:v>2.5999999999999999E-2</c:v>
                </c:pt>
                <c:pt idx="10">
                  <c:v>2.8000000000000001E-2</c:v>
                </c:pt>
                <c:pt idx="11">
                  <c:v>2.4E-2</c:v>
                </c:pt>
                <c:pt idx="12">
                  <c:v>8.0000000000000054E-3</c:v>
                </c:pt>
                <c:pt idx="13">
                  <c:v>8.0000000000000054E-3</c:v>
                </c:pt>
                <c:pt idx="14">
                  <c:v>2.0000000000000007E-2</c:v>
                </c:pt>
                <c:pt idx="15">
                  <c:v>1.7999999999999999E-2</c:v>
                </c:pt>
                <c:pt idx="16">
                  <c:v>1.6000000000000007E-2</c:v>
                </c:pt>
                <c:pt idx="17">
                  <c:v>4.0000000000000018E-3</c:v>
                </c:pt>
                <c:pt idx="18">
                  <c:v>1.6000000000000007E-2</c:v>
                </c:pt>
                <c:pt idx="19">
                  <c:v>2.0000000000000007E-2</c:v>
                </c:pt>
                <c:pt idx="20">
                  <c:v>7.0000000000000019E-3</c:v>
                </c:pt>
              </c:numCache>
            </c:numRef>
          </c:val>
          <c:smooth val="1"/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War on Terrorism</c:v>
                </c:pt>
              </c:strCache>
            </c:strRef>
          </c:tx>
          <c:spPr>
            <a:ln w="42534">
              <a:solidFill>
                <a:srgbClr val="00808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Sheet1!$B$6:$V$6</c:f>
              <c:numCache>
                <c:formatCode>General</c:formatCode>
                <c:ptCount val="21"/>
                <c:pt idx="3" formatCode="0%">
                  <c:v>0.12000000000000002</c:v>
                </c:pt>
                <c:pt idx="4" formatCode="0%">
                  <c:v>7.0000000000000021E-2</c:v>
                </c:pt>
                <c:pt idx="5" formatCode="0%">
                  <c:v>7.0000000000000021E-2</c:v>
                </c:pt>
                <c:pt idx="6" formatCode="0%">
                  <c:v>0.14000000000000001</c:v>
                </c:pt>
                <c:pt idx="7" formatCode="0%">
                  <c:v>9.6000000000000002E-2</c:v>
                </c:pt>
                <c:pt idx="8" formatCode="0%">
                  <c:v>4.2000000000000016E-2</c:v>
                </c:pt>
                <c:pt idx="9" formatCode="0%">
                  <c:v>2.9000000000000001E-2</c:v>
                </c:pt>
                <c:pt idx="10" formatCode="0%">
                  <c:v>4.3000000000000003E-2</c:v>
                </c:pt>
                <c:pt idx="11" formatCode="0%">
                  <c:v>4.3000000000000003E-2</c:v>
                </c:pt>
                <c:pt idx="12" formatCode="0%">
                  <c:v>4.5999999999999999E-2</c:v>
                </c:pt>
                <c:pt idx="13" formatCode="0%">
                  <c:v>3.0000000000000002E-2</c:v>
                </c:pt>
                <c:pt idx="14" formatCode="0%">
                  <c:v>2.0000000000000007E-2</c:v>
                </c:pt>
                <c:pt idx="15" formatCode="0%">
                  <c:v>3.5999999999999997E-2</c:v>
                </c:pt>
                <c:pt idx="16" formatCode="0%">
                  <c:v>2.5000000000000001E-2</c:v>
                </c:pt>
                <c:pt idx="17" formatCode="0%">
                  <c:v>1.0999999999999998E-2</c:v>
                </c:pt>
                <c:pt idx="18" formatCode="0%">
                  <c:v>1.7999999999999999E-2</c:v>
                </c:pt>
                <c:pt idx="19" formatCode="0%">
                  <c:v>8.0000000000000054E-3</c:v>
                </c:pt>
                <c:pt idx="20" formatCode="0%">
                  <c:v>1.0999999999999998E-2</c:v>
                </c:pt>
              </c:numCache>
            </c:numRef>
          </c:val>
          <c:smooth val="1"/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Increasing Foreign Investment</c:v>
                </c:pt>
              </c:strCache>
            </c:strRef>
          </c:tx>
          <c:spPr>
            <a:ln w="42534">
              <a:solidFill>
                <a:srgbClr val="FFC0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339966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Sheet1!$B$7:$V$7</c:f>
              <c:numCache>
                <c:formatCode>General</c:formatCode>
                <c:ptCount val="21"/>
                <c:pt idx="6" formatCode="0%">
                  <c:v>0.35000000000000009</c:v>
                </c:pt>
                <c:pt idx="7" formatCode="0%">
                  <c:v>0.36600000000000016</c:v>
                </c:pt>
                <c:pt idx="8" formatCode="0%">
                  <c:v>0.16300000000000001</c:v>
                </c:pt>
                <c:pt idx="9" formatCode="0%">
                  <c:v>0.17900000000000005</c:v>
                </c:pt>
                <c:pt idx="10" formatCode="0%">
                  <c:v>0.16500000000000001</c:v>
                </c:pt>
                <c:pt idx="11" formatCode="0%">
                  <c:v>0.20300000000000001</c:v>
                </c:pt>
                <c:pt idx="12" formatCode="0%">
                  <c:v>0.14200000000000004</c:v>
                </c:pt>
                <c:pt idx="13" formatCode="0%">
                  <c:v>0.15700000000000006</c:v>
                </c:pt>
                <c:pt idx="14" formatCode="0%">
                  <c:v>0.15300000000000005</c:v>
                </c:pt>
                <c:pt idx="15" formatCode="0%">
                  <c:v>0.16</c:v>
                </c:pt>
                <c:pt idx="16" formatCode="0%">
                  <c:v>0.11600000000000002</c:v>
                </c:pt>
                <c:pt idx="17" formatCode="0%">
                  <c:v>7.5000000000000011E-2</c:v>
                </c:pt>
                <c:pt idx="18" formatCode="0%">
                  <c:v>6.5000000000000002E-2</c:v>
                </c:pt>
                <c:pt idx="19" formatCode="0%">
                  <c:v>9.3000000000000055E-2</c:v>
                </c:pt>
                <c:pt idx="20" formatCode="0%">
                  <c:v>9.1000000000000025E-2</c:v>
                </c:pt>
              </c:numCache>
            </c:numRef>
          </c:val>
          <c:smooth val="1"/>
        </c:ser>
        <c:ser>
          <c:idx val="3"/>
          <c:order val="6"/>
          <c:tx>
            <c:strRef>
              <c:f>Sheet1!$A$8</c:f>
              <c:strCache>
                <c:ptCount val="1"/>
                <c:pt idx="0">
                  <c:v>Status of Kosovo</c:v>
                </c:pt>
              </c:strCache>
            </c:strRef>
          </c:tx>
          <c:marker>
            <c:symbol val="diamond"/>
            <c:size val="6"/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Sheet1!$B$8:$V$8</c:f>
              <c:numCache>
                <c:formatCode>General</c:formatCode>
                <c:ptCount val="21"/>
                <c:pt idx="15" formatCode="0%">
                  <c:v>8.1000000000000003E-2</c:v>
                </c:pt>
                <c:pt idx="16" formatCode="0%">
                  <c:v>7.8000000000000014E-2</c:v>
                </c:pt>
                <c:pt idx="17" formatCode="0%">
                  <c:v>2.3E-2</c:v>
                </c:pt>
                <c:pt idx="18" formatCode="0%">
                  <c:v>1.6000000000000007E-2</c:v>
                </c:pt>
                <c:pt idx="19" formatCode="0%">
                  <c:v>2.5999999999999999E-2</c:v>
                </c:pt>
                <c:pt idx="20" formatCode="0%">
                  <c:v>1.2E-2</c:v>
                </c:pt>
              </c:numCache>
            </c:numRef>
          </c:val>
        </c:ser>
        <c:dLbls>
          <c:showVal val="1"/>
        </c:dLbls>
        <c:marker val="1"/>
        <c:axId val="146014208"/>
        <c:axId val="146015744"/>
      </c:lineChart>
      <c:catAx>
        <c:axId val="146014208"/>
        <c:scaling>
          <c:orientation val="minMax"/>
        </c:scaling>
        <c:axPos val="b"/>
        <c:numFmt formatCode="@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015744"/>
        <c:crosses val="autoZero"/>
        <c:auto val="1"/>
        <c:lblAlgn val="ctr"/>
        <c:lblOffset val="100"/>
        <c:tickLblSkip val="1"/>
        <c:tickMarkSkip val="1"/>
      </c:catAx>
      <c:valAx>
        <c:axId val="146015744"/>
        <c:scaling>
          <c:orientation val="minMax"/>
        </c:scaling>
        <c:axPos val="l"/>
        <c:numFmt formatCode="0%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014208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7.049822209030969E-2"/>
          <c:y val="0.84639699449333561"/>
          <c:w val="0.81008770245182748"/>
          <c:h val="0.14595275590551193"/>
        </c:manualLayout>
      </c:layout>
      <c:spPr>
        <a:solidFill>
          <a:schemeClr val="bg1"/>
        </a:solidFill>
        <a:ln w="3549">
          <a:solidFill>
            <a:schemeClr val="tx1"/>
          </a:solidFill>
          <a:prstDash val="solid"/>
        </a:ln>
      </c:spPr>
      <c:txPr>
        <a:bodyPr/>
        <a:lstStyle/>
        <a:p>
          <a:pPr>
            <a:defRPr sz="122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dispBlanksAs val="gap"/>
  </c:chart>
  <c:spPr>
    <a:noFill/>
    <a:ln>
      <a:noFill/>
    </a:ln>
  </c:spPr>
  <c:txPr>
    <a:bodyPr/>
    <a:lstStyle/>
    <a:p>
      <a:pPr>
        <a:defRPr sz="20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404466501240833E-2"/>
          <c:y val="5.6872037914693439E-2"/>
          <c:w val="0.90818858560792237"/>
          <c:h val="0.7037914691943263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ln w="41242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5414836692459492E-3"/>
                  <c:y val="-4.434181724699333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3.7021380811065428E-4"/>
                  <c:y val="-3.716170644007708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6024303547797482E-4"/>
                  <c:y val="-5.5763522073744104E-2"/>
                </c:manualLayout>
              </c:layout>
              <c:dLblPos val="r"/>
              <c:showVal val="1"/>
            </c:dLbl>
            <c:spPr>
              <a:noFill/>
              <a:ln w="27497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Jul-08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Sheet1!$B$2:$X$2</c:f>
              <c:numCache>
                <c:formatCode>0%</c:formatCode>
                <c:ptCount val="23"/>
                <c:pt idx="0">
                  <c:v>0.77000000000000024</c:v>
                </c:pt>
                <c:pt idx="1">
                  <c:v>0.76000000000000023</c:v>
                </c:pt>
                <c:pt idx="2">
                  <c:v>0.71000000000000019</c:v>
                </c:pt>
                <c:pt idx="3">
                  <c:v>0.7200000000000002</c:v>
                </c:pt>
                <c:pt idx="4">
                  <c:v>0.77000000000000024</c:v>
                </c:pt>
                <c:pt idx="5">
                  <c:v>0.82000000000000017</c:v>
                </c:pt>
                <c:pt idx="6">
                  <c:v>0.87000000000000022</c:v>
                </c:pt>
                <c:pt idx="7">
                  <c:v>0.82900000000000018</c:v>
                </c:pt>
                <c:pt idx="8">
                  <c:v>0.88</c:v>
                </c:pt>
                <c:pt idx="9">
                  <c:v>0.89100000000000001</c:v>
                </c:pt>
                <c:pt idx="10">
                  <c:v>0.89</c:v>
                </c:pt>
                <c:pt idx="11">
                  <c:v>0.90400000000000003</c:v>
                </c:pt>
                <c:pt idx="12">
                  <c:v>0.89400000000000002</c:v>
                </c:pt>
                <c:pt idx="13">
                  <c:v>0.89</c:v>
                </c:pt>
                <c:pt idx="14">
                  <c:v>0.90100000000000002</c:v>
                </c:pt>
                <c:pt idx="15">
                  <c:v>0.88600000000000001</c:v>
                </c:pt>
                <c:pt idx="16">
                  <c:v>0.90800000000000003</c:v>
                </c:pt>
                <c:pt idx="17">
                  <c:v>0.90700000000000003</c:v>
                </c:pt>
                <c:pt idx="18">
                  <c:v>0.88700000000000001</c:v>
                </c:pt>
                <c:pt idx="19">
                  <c:v>0.91700000000000004</c:v>
                </c:pt>
                <c:pt idx="20">
                  <c:v>0.90200000000000002</c:v>
                </c:pt>
                <c:pt idx="21">
                  <c:v>0.90400000000000003</c:v>
                </c:pt>
                <c:pt idx="22">
                  <c:v>0.89400000000000002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ln w="41242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5.0228732474097157E-3"/>
                  <c:y val="-3.993423525096840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8516033862744628E-3"/>
                  <c:y val="-4.000534131854808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2.0531568378914292E-2"/>
                  <c:y val="-4.5242221445714173E-2"/>
                </c:manualLayout>
              </c:layout>
              <c:dLblPos val="r"/>
              <c:showVal val="1"/>
            </c:dLbl>
            <c:spPr>
              <a:noFill/>
              <a:ln w="27497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Jul-08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Sheet1!$B$3:$X$3</c:f>
              <c:numCache>
                <c:formatCode>0%</c:formatCode>
                <c:ptCount val="23"/>
                <c:pt idx="0">
                  <c:v>0.15000000000000005</c:v>
                </c:pt>
                <c:pt idx="1">
                  <c:v>0.16</c:v>
                </c:pt>
                <c:pt idx="2">
                  <c:v>0.23</c:v>
                </c:pt>
                <c:pt idx="3">
                  <c:v>0.22</c:v>
                </c:pt>
                <c:pt idx="4">
                  <c:v>0.2</c:v>
                </c:pt>
                <c:pt idx="5">
                  <c:v>0.13</c:v>
                </c:pt>
                <c:pt idx="6">
                  <c:v>9.0000000000000024E-2</c:v>
                </c:pt>
                <c:pt idx="7">
                  <c:v>0.126</c:v>
                </c:pt>
                <c:pt idx="8">
                  <c:v>9.0000000000000024E-2</c:v>
                </c:pt>
                <c:pt idx="9">
                  <c:v>8.5000000000000006E-2</c:v>
                </c:pt>
                <c:pt idx="10">
                  <c:v>7.9000000000000029E-2</c:v>
                </c:pt>
                <c:pt idx="11">
                  <c:v>7.1999999999999995E-2</c:v>
                </c:pt>
                <c:pt idx="12">
                  <c:v>7.6999999999999999E-2</c:v>
                </c:pt>
                <c:pt idx="13">
                  <c:v>8.1000000000000003E-2</c:v>
                </c:pt>
                <c:pt idx="14">
                  <c:v>7.3999999999999996E-2</c:v>
                </c:pt>
                <c:pt idx="15">
                  <c:v>8.9000000000000051E-2</c:v>
                </c:pt>
                <c:pt idx="16">
                  <c:v>6.9000000000000034E-2</c:v>
                </c:pt>
                <c:pt idx="17">
                  <c:v>6.9000000000000034E-2</c:v>
                </c:pt>
                <c:pt idx="18">
                  <c:v>7.8000000000000014E-2</c:v>
                </c:pt>
                <c:pt idx="19">
                  <c:v>5.1000000000000004E-2</c:v>
                </c:pt>
                <c:pt idx="20">
                  <c:v>7.8000000000000014E-2</c:v>
                </c:pt>
                <c:pt idx="21">
                  <c:v>7.5999999999999998E-2</c:v>
                </c:pt>
                <c:pt idx="22">
                  <c:v>8.8000000000000037E-2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</c:v>
                </c:pt>
              </c:strCache>
            </c:strRef>
          </c:tx>
          <c:spPr>
            <a:ln w="41242">
              <a:solidFill>
                <a:srgbClr val="8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5.0228732474097218E-3"/>
                  <c:y val="-4.424693533838201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3.7021380811065981E-4"/>
                  <c:y val="-3.950759884549097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680948401166896E-2"/>
                  <c:y val="-3.9294479481533889E-2"/>
                </c:manualLayout>
              </c:layout>
              <c:dLblPos val="r"/>
              <c:showVal val="1"/>
            </c:dLbl>
            <c:spPr>
              <a:noFill/>
              <a:ln w="27497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Jul-08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Sheet1!$B$4:$X$4</c:f>
              <c:numCache>
                <c:formatCode>0%</c:formatCode>
                <c:ptCount val="23"/>
                <c:pt idx="0">
                  <c:v>9.0000000000000024E-2</c:v>
                </c:pt>
                <c:pt idx="1">
                  <c:v>9.0000000000000024E-2</c:v>
                </c:pt>
                <c:pt idx="2">
                  <c:v>6.0000000000000019E-2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4.0000000000000015E-2</c:v>
                </c:pt>
                <c:pt idx="6">
                  <c:v>4.0000000000000015E-2</c:v>
                </c:pt>
                <c:pt idx="7">
                  <c:v>3.7999999999999999E-2</c:v>
                </c:pt>
                <c:pt idx="8">
                  <c:v>3.0000000000000002E-2</c:v>
                </c:pt>
                <c:pt idx="9">
                  <c:v>2.0000000000000009E-3</c:v>
                </c:pt>
                <c:pt idx="10">
                  <c:v>3.0000000000000002E-2</c:v>
                </c:pt>
                <c:pt idx="11">
                  <c:v>2.5000000000000001E-2</c:v>
                </c:pt>
                <c:pt idx="12">
                  <c:v>3.0000000000000002E-2</c:v>
                </c:pt>
                <c:pt idx="13">
                  <c:v>2.9000000000000001E-2</c:v>
                </c:pt>
                <c:pt idx="14">
                  <c:v>2.5000000000000001E-2</c:v>
                </c:pt>
                <c:pt idx="15">
                  <c:v>2.5000000000000001E-2</c:v>
                </c:pt>
                <c:pt idx="16">
                  <c:v>2.3E-2</c:v>
                </c:pt>
                <c:pt idx="17">
                  <c:v>2.1999999999999999E-2</c:v>
                </c:pt>
                <c:pt idx="18">
                  <c:v>3.500000000000001E-2</c:v>
                </c:pt>
                <c:pt idx="19">
                  <c:v>3.2000000000000015E-2</c:v>
                </c:pt>
                <c:pt idx="20">
                  <c:v>2.0000000000000007E-2</c:v>
                </c:pt>
                <c:pt idx="21">
                  <c:v>2.0000000000000007E-2</c:v>
                </c:pt>
                <c:pt idx="22">
                  <c:v>1.7999999999999999E-2</c:v>
                </c:pt>
              </c:numCache>
            </c:numRef>
          </c:val>
          <c:smooth val="1"/>
        </c:ser>
        <c:dLbls>
          <c:showVal val="1"/>
        </c:dLbls>
        <c:marker val="1"/>
        <c:axId val="146086528"/>
        <c:axId val="146096512"/>
      </c:lineChart>
      <c:catAx>
        <c:axId val="146086528"/>
        <c:scaling>
          <c:orientation val="minMax"/>
        </c:scaling>
        <c:axPos val="b"/>
        <c:numFmt formatCode="General" sourceLinked="1"/>
        <c:tickLblPos val="nextTo"/>
        <c:spPr>
          <a:ln w="34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096512"/>
        <c:crosses val="autoZero"/>
        <c:auto val="1"/>
        <c:lblAlgn val="ctr"/>
        <c:lblOffset val="100"/>
        <c:tickLblSkip val="1"/>
        <c:tickMarkSkip val="1"/>
      </c:catAx>
      <c:valAx>
        <c:axId val="146096512"/>
        <c:scaling>
          <c:orientation val="minMax"/>
        </c:scaling>
        <c:axPos val="l"/>
        <c:numFmt formatCode="0%" sourceLinked="1"/>
        <c:tickLblPos val="nextTo"/>
        <c:spPr>
          <a:ln w="34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086528"/>
        <c:crosses val="autoZero"/>
        <c:crossBetween val="between"/>
      </c:valAx>
      <c:spPr>
        <a:noFill/>
        <a:ln w="13749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1066991910749207"/>
          <c:y val="0.92890989977604155"/>
          <c:w val="0.24441686247077876"/>
          <c:h val="6.398098886287884E-2"/>
        </c:manualLayout>
      </c:layout>
      <c:spPr>
        <a:noFill/>
        <a:ln w="3431">
          <a:solidFill>
            <a:schemeClr val="tx1"/>
          </a:solidFill>
          <a:prstDash val="solid"/>
        </a:ln>
      </c:spPr>
      <c:txPr>
        <a:bodyPr/>
        <a:lstStyle/>
        <a:p>
          <a:pPr>
            <a:defRPr sz="118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4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404466501240833E-2"/>
          <c:y val="5.6872037914693439E-2"/>
          <c:w val="0.90818858560792237"/>
          <c:h val="0.7037914691943263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ln w="43343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4066729045138214E-3"/>
                  <c:y val="-4.207322532020272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3546064186142474E-4"/>
                  <c:y val="-3.503518716452563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9357516207909838E-3"/>
                  <c:y val="-4.9182230059542059E-2"/>
                </c:manualLayout>
              </c:layout>
              <c:dLblPos val="r"/>
              <c:showVal val="1"/>
            </c:dLbl>
            <c:spPr>
              <a:noFill/>
              <a:ln w="28895">
                <a:noFill/>
              </a:ln>
            </c:spPr>
            <c:txPr>
              <a:bodyPr/>
              <a:lstStyle/>
              <a:p>
                <a:pPr>
                  <a:defRPr sz="13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Jul-02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Sheet1!$B$2:$X$2</c:f>
              <c:numCache>
                <c:formatCode>0%</c:formatCode>
                <c:ptCount val="23"/>
                <c:pt idx="0">
                  <c:v>0.93</c:v>
                </c:pt>
                <c:pt idx="1">
                  <c:v>0.94000000000000017</c:v>
                </c:pt>
                <c:pt idx="2">
                  <c:v>0.93</c:v>
                </c:pt>
                <c:pt idx="3">
                  <c:v>0.94000000000000017</c:v>
                </c:pt>
                <c:pt idx="4">
                  <c:v>0.94000000000000017</c:v>
                </c:pt>
                <c:pt idx="5">
                  <c:v>0.9700000000000002</c:v>
                </c:pt>
                <c:pt idx="6">
                  <c:v>0.96000000000000019</c:v>
                </c:pt>
                <c:pt idx="7">
                  <c:v>0.94499999999999995</c:v>
                </c:pt>
                <c:pt idx="8">
                  <c:v>0.9700000000000002</c:v>
                </c:pt>
                <c:pt idx="9">
                  <c:v>0.96100000000000019</c:v>
                </c:pt>
                <c:pt idx="10">
                  <c:v>0.95400000000000018</c:v>
                </c:pt>
                <c:pt idx="11">
                  <c:v>0.95800000000000018</c:v>
                </c:pt>
                <c:pt idx="12">
                  <c:v>0.96600000000000019</c:v>
                </c:pt>
                <c:pt idx="13">
                  <c:v>0.96100000000000019</c:v>
                </c:pt>
                <c:pt idx="14">
                  <c:v>0.95800000000000018</c:v>
                </c:pt>
                <c:pt idx="15">
                  <c:v>0.94199999999999995</c:v>
                </c:pt>
                <c:pt idx="16">
                  <c:v>0.94799999999999995</c:v>
                </c:pt>
                <c:pt idx="17">
                  <c:v>0.96100000000000019</c:v>
                </c:pt>
                <c:pt idx="18">
                  <c:v>0.93600000000000005</c:v>
                </c:pt>
                <c:pt idx="19">
                  <c:v>0.96100000000000019</c:v>
                </c:pt>
                <c:pt idx="20">
                  <c:v>0.93700000000000028</c:v>
                </c:pt>
                <c:pt idx="21">
                  <c:v>0.93400000000000005</c:v>
                </c:pt>
                <c:pt idx="22">
                  <c:v>0.92300000000000004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ln w="43343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4.8880624826779023E-3"/>
                  <c:y val="-3.804473638821600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7168502200252583E-3"/>
                  <c:y val="-3.7973573933519612E-2"/>
                </c:manualLayout>
              </c:layout>
              <c:dLblPos val="r"/>
              <c:showVal val="1"/>
            </c:dLbl>
            <c:spPr>
              <a:noFill/>
              <a:ln w="28895">
                <a:noFill/>
              </a:ln>
            </c:spPr>
            <c:txPr>
              <a:bodyPr/>
              <a:lstStyle/>
              <a:p>
                <a:pPr>
                  <a:defRPr sz="13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Jul-02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Sheet1!$B$3:$X$3</c:f>
              <c:numCache>
                <c:formatCode>0%</c:formatCode>
                <c:ptCount val="23"/>
                <c:pt idx="0">
                  <c:v>3.0000000000000002E-2</c:v>
                </c:pt>
                <c:pt idx="1">
                  <c:v>2.0000000000000007E-2</c:v>
                </c:pt>
                <c:pt idx="2">
                  <c:v>4.0000000000000015E-2</c:v>
                </c:pt>
                <c:pt idx="3">
                  <c:v>0.05</c:v>
                </c:pt>
                <c:pt idx="4">
                  <c:v>0.05</c:v>
                </c:pt>
                <c:pt idx="5">
                  <c:v>3.0000000000000002E-2</c:v>
                </c:pt>
                <c:pt idx="6">
                  <c:v>2.0000000000000007E-2</c:v>
                </c:pt>
                <c:pt idx="7">
                  <c:v>2.8000000000000001E-2</c:v>
                </c:pt>
                <c:pt idx="8">
                  <c:v>3.0000000000000002E-2</c:v>
                </c:pt>
                <c:pt idx="9">
                  <c:v>3.0000000000000009E-3</c:v>
                </c:pt>
                <c:pt idx="10">
                  <c:v>3.6999999999999998E-2</c:v>
                </c:pt>
                <c:pt idx="11">
                  <c:v>2.5999999999999999E-2</c:v>
                </c:pt>
                <c:pt idx="12">
                  <c:v>2.5000000000000001E-2</c:v>
                </c:pt>
                <c:pt idx="13">
                  <c:v>2.1000000000000008E-2</c:v>
                </c:pt>
                <c:pt idx="14">
                  <c:v>3.7999999999999999E-2</c:v>
                </c:pt>
                <c:pt idx="15">
                  <c:v>3.9000000000000014E-2</c:v>
                </c:pt>
                <c:pt idx="16">
                  <c:v>3.7999999999999999E-2</c:v>
                </c:pt>
                <c:pt idx="17">
                  <c:v>3.0000000000000002E-2</c:v>
                </c:pt>
                <c:pt idx="18">
                  <c:v>5.1999999999999998E-2</c:v>
                </c:pt>
                <c:pt idx="19">
                  <c:v>2.8000000000000001E-2</c:v>
                </c:pt>
                <c:pt idx="20">
                  <c:v>4.3999999999999997E-2</c:v>
                </c:pt>
                <c:pt idx="21">
                  <c:v>5.3000000000000012E-2</c:v>
                </c:pt>
                <c:pt idx="22">
                  <c:v>6.5000000000000002E-2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</c:v>
                </c:pt>
              </c:strCache>
            </c:strRef>
          </c:tx>
          <c:spPr>
            <a:ln w="43343">
              <a:solidFill>
                <a:srgbClr val="8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Sheet1!$B$1:$X$1</c:f>
              <c:strCache>
                <c:ptCount val="23"/>
                <c:pt idx="0">
                  <c:v>Jun-02</c:v>
                </c:pt>
                <c:pt idx="1">
                  <c:v>Jul-02</c:v>
                </c:pt>
                <c:pt idx="2">
                  <c:v>Apr-03</c:v>
                </c:pt>
                <c:pt idx="3">
                  <c:v>Jun-03</c:v>
                </c:pt>
                <c:pt idx="4">
                  <c:v>Sep-03</c:v>
                </c:pt>
                <c:pt idx="5">
                  <c:v>Mar-04</c:v>
                </c:pt>
                <c:pt idx="6">
                  <c:v>Jun-04</c:v>
                </c:pt>
                <c:pt idx="7">
                  <c:v>Oct-04</c:v>
                </c:pt>
                <c:pt idx="8">
                  <c:v>Dec-04</c:v>
                </c:pt>
                <c:pt idx="9">
                  <c:v>Apr-05</c:v>
                </c:pt>
                <c:pt idx="10">
                  <c:v>Sep-05</c:v>
                </c:pt>
                <c:pt idx="11">
                  <c:v>Jan-06</c:v>
                </c:pt>
                <c:pt idx="12">
                  <c:v>Mar-06</c:v>
                </c:pt>
                <c:pt idx="13">
                  <c:v>Sep-06</c:v>
                </c:pt>
                <c:pt idx="14">
                  <c:v>Nov-06</c:v>
                </c:pt>
                <c:pt idx="15">
                  <c:v>Mar-07</c:v>
                </c:pt>
                <c:pt idx="16">
                  <c:v>Jun-07</c:v>
                </c:pt>
                <c:pt idx="17">
                  <c:v>Sep-07</c:v>
                </c:pt>
                <c:pt idx="18">
                  <c:v>Dec-07</c:v>
                </c:pt>
                <c:pt idx="19">
                  <c:v>Apr-08</c:v>
                </c:pt>
                <c:pt idx="20">
                  <c:v>Jun-08</c:v>
                </c:pt>
                <c:pt idx="21">
                  <c:v>Sep-08</c:v>
                </c:pt>
                <c:pt idx="22">
                  <c:v>Dec-08</c:v>
                </c:pt>
              </c:strCache>
            </c:strRef>
          </c:cat>
          <c:val>
            <c:numRef>
              <c:f>Sheet1!$B$4:$X$4</c:f>
              <c:numCache>
                <c:formatCode>0%</c:formatCode>
                <c:ptCount val="23"/>
                <c:pt idx="0">
                  <c:v>4.0000000000000015E-2</c:v>
                </c:pt>
                <c:pt idx="1">
                  <c:v>4.0000000000000015E-2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2.0000000000000007E-2</c:v>
                </c:pt>
                <c:pt idx="5">
                  <c:v>1.0000000000000004E-2</c:v>
                </c:pt>
                <c:pt idx="6">
                  <c:v>2.0000000000000007E-2</c:v>
                </c:pt>
                <c:pt idx="7">
                  <c:v>2.1000000000000008E-2</c:v>
                </c:pt>
                <c:pt idx="8">
                  <c:v>1.0000000000000004E-2</c:v>
                </c:pt>
                <c:pt idx="9">
                  <c:v>1.0000000000000004E-2</c:v>
                </c:pt>
                <c:pt idx="10">
                  <c:v>9.0000000000000028E-3</c:v>
                </c:pt>
                <c:pt idx="11">
                  <c:v>1.6000000000000007E-2</c:v>
                </c:pt>
                <c:pt idx="12">
                  <c:v>9.0000000000000028E-3</c:v>
                </c:pt>
                <c:pt idx="13">
                  <c:v>1.6000000000000007E-2</c:v>
                </c:pt>
                <c:pt idx="14">
                  <c:v>4.0000000000000018E-3</c:v>
                </c:pt>
                <c:pt idx="15">
                  <c:v>1.7000000000000001E-2</c:v>
                </c:pt>
                <c:pt idx="16">
                  <c:v>1.4E-2</c:v>
                </c:pt>
                <c:pt idx="17">
                  <c:v>8.0000000000000054E-3</c:v>
                </c:pt>
                <c:pt idx="18">
                  <c:v>1.2999999999999998E-2</c:v>
                </c:pt>
                <c:pt idx="19">
                  <c:v>1.0999999999999998E-2</c:v>
                </c:pt>
                <c:pt idx="20">
                  <c:v>1.7999999999999999E-2</c:v>
                </c:pt>
                <c:pt idx="21">
                  <c:v>1.2999999999999998E-2</c:v>
                </c:pt>
                <c:pt idx="22">
                  <c:v>1.2E-2</c:v>
                </c:pt>
              </c:numCache>
            </c:numRef>
          </c:val>
        </c:ser>
        <c:dLbls>
          <c:showVal val="1"/>
        </c:dLbls>
        <c:marker val="1"/>
        <c:axId val="146127104"/>
        <c:axId val="146407808"/>
      </c:lineChart>
      <c:catAx>
        <c:axId val="146127104"/>
        <c:scaling>
          <c:orientation val="minMax"/>
        </c:scaling>
        <c:axPos val="b"/>
        <c:numFmt formatCode="General" sourceLinked="1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407808"/>
        <c:crosses val="autoZero"/>
        <c:auto val="1"/>
        <c:lblAlgn val="ctr"/>
        <c:lblOffset val="100"/>
        <c:tickLblSkip val="1"/>
        <c:tickMarkSkip val="1"/>
      </c:catAx>
      <c:valAx>
        <c:axId val="146407808"/>
        <c:scaling>
          <c:orientation val="minMax"/>
          <c:max val="1"/>
        </c:scaling>
        <c:axPos val="l"/>
        <c:numFmt formatCode="0%" sourceLinked="1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6127104"/>
        <c:crosses val="autoZero"/>
        <c:crossBetween val="between"/>
      </c:valAx>
      <c:spPr>
        <a:noFill/>
        <a:ln w="14448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1066999994331177"/>
          <c:y val="0.92890991287686031"/>
          <c:w val="0.24441681830807904"/>
          <c:h val="6.3981118329790365E-2"/>
        </c:manualLayout>
      </c:layout>
      <c:spPr>
        <a:noFill/>
        <a:ln w="3618">
          <a:solidFill>
            <a:schemeClr val="tx1"/>
          </a:solidFill>
          <a:prstDash val="solid"/>
        </a:ln>
      </c:spPr>
      <c:txPr>
        <a:bodyPr/>
        <a:lstStyle/>
        <a:p>
          <a:pPr>
            <a:defRPr sz="125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5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0049627791563652"/>
          <c:y val="7.10900473933649E-2"/>
          <c:w val="0.73945409429280395"/>
          <c:h val="0.7725118483412322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Important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0.73600000000000021</c:v>
                </c:pt>
                <c:pt idx="1">
                  <c:v>0.68700000000000028</c:v>
                </c:pt>
                <c:pt idx="2">
                  <c:v>0.62900000000000023</c:v>
                </c:pt>
                <c:pt idx="3">
                  <c:v>0.71200000000000019</c:v>
                </c:pt>
                <c:pt idx="4">
                  <c:v>0.71100000000000019</c:v>
                </c:pt>
                <c:pt idx="5">
                  <c:v>0.70100000000000018</c:v>
                </c:pt>
                <c:pt idx="6">
                  <c:v>0.68500000000000005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important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0.16800000000000001</c:v>
                </c:pt>
                <c:pt idx="1">
                  <c:v>0.22500000000000001</c:v>
                </c:pt>
                <c:pt idx="2">
                  <c:v>0.25700000000000001</c:v>
                </c:pt>
                <c:pt idx="3">
                  <c:v>0.20400000000000001</c:v>
                </c:pt>
                <c:pt idx="4">
                  <c:v>0.19</c:v>
                </c:pt>
                <c:pt idx="5">
                  <c:v>0.21300000000000005</c:v>
                </c:pt>
                <c:pt idx="6">
                  <c:v>0.222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DK/Ref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spPr>
              <a:noFill/>
            </c:spPr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Sheet1!$B$4:$H$4</c:f>
              <c:numCache>
                <c:formatCode>0%</c:formatCode>
                <c:ptCount val="7"/>
                <c:pt idx="0">
                  <c:v>9.7000000000000003E-2</c:v>
                </c:pt>
                <c:pt idx="1">
                  <c:v>8.9000000000000051E-2</c:v>
                </c:pt>
                <c:pt idx="2">
                  <c:v>0.114</c:v>
                </c:pt>
                <c:pt idx="3">
                  <c:v>8.3000000000000032E-2</c:v>
                </c:pt>
                <c:pt idx="4">
                  <c:v>0.1</c:v>
                </c:pt>
                <c:pt idx="5">
                  <c:v>8.6000000000000021E-2</c:v>
                </c:pt>
                <c:pt idx="6">
                  <c:v>9.3000000000000055E-2</c:v>
                </c:pt>
              </c:numCache>
            </c:numRef>
          </c:val>
        </c:ser>
        <c:dLbls>
          <c:showVal val="1"/>
        </c:dLbls>
        <c:axId val="146470784"/>
        <c:axId val="146472320"/>
      </c:barChart>
      <c:catAx>
        <c:axId val="146470784"/>
        <c:scaling>
          <c:orientation val="minMax"/>
        </c:scaling>
        <c:axPos val="b"/>
        <c:numFmt formatCode="@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6472320"/>
        <c:crosses val="autoZero"/>
        <c:auto val="1"/>
        <c:lblAlgn val="ctr"/>
        <c:lblOffset val="100"/>
        <c:tickLblSkip val="1"/>
        <c:tickMarkSkip val="1"/>
      </c:catAx>
      <c:valAx>
        <c:axId val="146472320"/>
        <c:scaling>
          <c:orientation val="minMax"/>
        </c:scaling>
        <c:axPos val="l"/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647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70258494363121"/>
          <c:y val="0.24783078585765023"/>
          <c:w val="0.20494532476244443"/>
          <c:h val="0.19796613658586776"/>
        </c:manualLayout>
      </c:layout>
      <c:spPr>
        <a:ln>
          <a:solidFill>
            <a:schemeClr val="tx1"/>
          </a:solidFill>
        </a:ln>
      </c:sp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406947890819112"/>
          <c:y val="2.3696682464454992E-2"/>
          <c:w val="0.85605475786114971"/>
          <c:h val="0.8199052132701638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NATO</c:v>
                </c:pt>
              </c:strCache>
            </c:strRef>
          </c:tx>
          <c:spPr>
            <a:ln w="44446">
              <a:solidFill>
                <a:schemeClr val="tx1"/>
              </a:solidFill>
            </a:ln>
          </c:spPr>
          <c:dLbls>
            <c:showVal val="1"/>
          </c:dLbls>
          <c:cat>
            <c:strRef>
              <c:f>Sheet1!$B$1:$L$1</c:f>
              <c:strCache>
                <c:ptCount val="11"/>
                <c:pt idx="0">
                  <c:v>Mar-06</c:v>
                </c:pt>
                <c:pt idx="1">
                  <c:v>Sep-06</c:v>
                </c:pt>
                <c:pt idx="2">
                  <c:v>Nov-06</c:v>
                </c:pt>
                <c:pt idx="3">
                  <c:v>Mar-07</c:v>
                </c:pt>
                <c:pt idx="4">
                  <c:v>Jun-07</c:v>
                </c:pt>
                <c:pt idx="5">
                  <c:v>Sep-07</c:v>
                </c:pt>
                <c:pt idx="6">
                  <c:v>Dec-07</c:v>
                </c:pt>
                <c:pt idx="7">
                  <c:v>Apr-08</c:v>
                </c:pt>
                <c:pt idx="8">
                  <c:v>Jun-08</c:v>
                </c:pt>
                <c:pt idx="9">
                  <c:v>Sep-08</c:v>
                </c:pt>
                <c:pt idx="10">
                  <c:v>Dec-08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7.87</c:v>
                </c:pt>
                <c:pt idx="1">
                  <c:v>6.94</c:v>
                </c:pt>
                <c:pt idx="2">
                  <c:v>6.45</c:v>
                </c:pt>
                <c:pt idx="3">
                  <c:v>6.46</c:v>
                </c:pt>
                <c:pt idx="4">
                  <c:v>5.0999999999999996</c:v>
                </c:pt>
                <c:pt idx="5">
                  <c:v>5.3</c:v>
                </c:pt>
                <c:pt idx="6">
                  <c:v>5.51</c:v>
                </c:pt>
                <c:pt idx="7">
                  <c:v>2.9699999999999998</c:v>
                </c:pt>
                <c:pt idx="8">
                  <c:v>4.3499999999999996</c:v>
                </c:pt>
                <c:pt idx="9">
                  <c:v>4.4800000000000004</c:v>
                </c:pt>
                <c:pt idx="10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</c:v>
                </c:pt>
              </c:strCache>
            </c:strRef>
          </c:tx>
          <c:spPr>
            <a:ln w="44446">
              <a:solidFill>
                <a:schemeClr val="tx1"/>
              </a:solidFill>
            </a:ln>
          </c:spPr>
          <c:dLbls>
            <c:showVal val="1"/>
          </c:dLbls>
          <c:cat>
            <c:strRef>
              <c:f>Sheet1!$B$1:$L$1</c:f>
              <c:strCache>
                <c:ptCount val="11"/>
                <c:pt idx="0">
                  <c:v>Mar-06</c:v>
                </c:pt>
                <c:pt idx="1">
                  <c:v>Sep-06</c:v>
                </c:pt>
                <c:pt idx="2">
                  <c:v>Nov-06</c:v>
                </c:pt>
                <c:pt idx="3">
                  <c:v>Mar-07</c:v>
                </c:pt>
                <c:pt idx="4">
                  <c:v>Jun-07</c:v>
                </c:pt>
                <c:pt idx="5">
                  <c:v>Sep-07</c:v>
                </c:pt>
                <c:pt idx="6">
                  <c:v>Dec-07</c:v>
                </c:pt>
                <c:pt idx="7">
                  <c:v>Apr-08</c:v>
                </c:pt>
                <c:pt idx="8">
                  <c:v>Jun-08</c:v>
                </c:pt>
                <c:pt idx="9">
                  <c:v>Sep-08</c:v>
                </c:pt>
                <c:pt idx="10">
                  <c:v>Dec-08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9.33</c:v>
                </c:pt>
                <c:pt idx="1">
                  <c:v>8.57</c:v>
                </c:pt>
                <c:pt idx="2">
                  <c:v>8.68</c:v>
                </c:pt>
                <c:pt idx="3">
                  <c:v>8.6300000000000008</c:v>
                </c:pt>
                <c:pt idx="4">
                  <c:v>7.28</c:v>
                </c:pt>
                <c:pt idx="5">
                  <c:v>7.49</c:v>
                </c:pt>
                <c:pt idx="6">
                  <c:v>7.1199999999999983</c:v>
                </c:pt>
                <c:pt idx="7">
                  <c:v>4.57</c:v>
                </c:pt>
                <c:pt idx="8">
                  <c:v>5.54</c:v>
                </c:pt>
                <c:pt idx="9">
                  <c:v>5.71</c:v>
                </c:pt>
                <c:pt idx="10">
                  <c:v>5.4700000000000015</c:v>
                </c:pt>
              </c:numCache>
            </c:numRef>
          </c:val>
        </c:ser>
        <c:dLbls>
          <c:showVal val="1"/>
        </c:dLbls>
        <c:marker val="1"/>
        <c:axId val="146912384"/>
        <c:axId val="146913920"/>
      </c:lineChart>
      <c:catAx>
        <c:axId val="146912384"/>
        <c:scaling>
          <c:orientation val="minMax"/>
        </c:scaling>
        <c:axPos val="b"/>
        <c:numFmt formatCode="@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46913920"/>
        <c:crosses val="autoZero"/>
        <c:auto val="1"/>
        <c:lblAlgn val="ctr"/>
        <c:lblOffset val="100"/>
        <c:tickLblSkip val="1"/>
        <c:tickMarkSkip val="1"/>
      </c:catAx>
      <c:valAx>
        <c:axId val="146913920"/>
        <c:scaling>
          <c:orientation val="minMax"/>
        </c:scaling>
        <c:axPos val="l"/>
        <c:numFmt formatCode="0.0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91238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0457839172088597"/>
          <c:y val="9.2635685245226723E-2"/>
          <c:w val="0.13128270256540508"/>
          <c:h val="0.13197735577170505"/>
        </c:manualLayout>
      </c:layout>
      <c:spPr>
        <a:noFill/>
        <a:ln w="3175">
          <a:solidFill>
            <a:schemeClr val="tx1"/>
          </a:solidFill>
          <a:prstDash val="solid"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lang="en-US"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49627791563599"/>
          <c:y val="7.10900473933649E-2"/>
          <c:w val="0.89950375688333051"/>
          <c:h val="0.77251184834123221"/>
        </c:manualLayout>
      </c:layout>
      <c:barChart>
        <c:barDir val="bar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Important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0.88900000000000001</c:v>
                </c:pt>
                <c:pt idx="1">
                  <c:v>0.90300000000000002</c:v>
                </c:pt>
                <c:pt idx="2">
                  <c:v>0.93700000000000028</c:v>
                </c:pt>
                <c:pt idx="3">
                  <c:v>0.93799999999999994</c:v>
                </c:pt>
                <c:pt idx="4">
                  <c:v>0.93500000000000005</c:v>
                </c:pt>
                <c:pt idx="5">
                  <c:v>0.92200000000000004</c:v>
                </c:pt>
                <c:pt idx="6">
                  <c:v>0.92200000000000004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Not important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6.1000000000000013E-2</c:v>
                </c:pt>
                <c:pt idx="1">
                  <c:v>5.5000000000000014E-2</c:v>
                </c:pt>
                <c:pt idx="2">
                  <c:v>3.500000000000001E-2</c:v>
                </c:pt>
                <c:pt idx="3">
                  <c:v>4.0000000000000015E-2</c:v>
                </c:pt>
                <c:pt idx="4">
                  <c:v>3.0000000000000002E-2</c:v>
                </c:pt>
                <c:pt idx="5">
                  <c:v>3.2000000000000015E-2</c:v>
                </c:pt>
                <c:pt idx="6">
                  <c:v>3.7999999999999999E-2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DK/NA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rgbClr val="000000"/>
              </a:solidFill>
            </a:ln>
          </c:spPr>
          <c:dLbls>
            <c:showVal val="1"/>
          </c:dLbls>
          <c:cat>
            <c:strRef>
              <c:f>Sheet1!$B$1:$H$1</c:f>
              <c:strCache>
                <c:ptCount val="7"/>
                <c:pt idx="0">
                  <c:v>Jun-07</c:v>
                </c:pt>
                <c:pt idx="1">
                  <c:v>Sep-07</c:v>
                </c:pt>
                <c:pt idx="2">
                  <c:v>Dec-07</c:v>
                </c:pt>
                <c:pt idx="3">
                  <c:v>Apr-08</c:v>
                </c:pt>
                <c:pt idx="4">
                  <c:v>Jun-08</c:v>
                </c:pt>
                <c:pt idx="5">
                  <c:v>Sep-08</c:v>
                </c:pt>
                <c:pt idx="6">
                  <c:v>Dec-08</c:v>
                </c:pt>
              </c:strCache>
            </c:strRef>
          </c:cat>
          <c:val>
            <c:numRef>
              <c:f>Sheet1!$B$4:$H$4</c:f>
              <c:numCache>
                <c:formatCode>0%</c:formatCode>
                <c:ptCount val="7"/>
                <c:pt idx="0">
                  <c:v>0.05</c:v>
                </c:pt>
                <c:pt idx="1">
                  <c:v>4.3000000000000003E-2</c:v>
                </c:pt>
                <c:pt idx="2">
                  <c:v>2.8000000000000001E-2</c:v>
                </c:pt>
                <c:pt idx="3">
                  <c:v>2.1000000000000008E-2</c:v>
                </c:pt>
                <c:pt idx="4">
                  <c:v>3.4000000000000002E-2</c:v>
                </c:pt>
                <c:pt idx="5">
                  <c:v>4.5999999999999999E-2</c:v>
                </c:pt>
                <c:pt idx="6">
                  <c:v>3.9000000000000014E-2</c:v>
                </c:pt>
              </c:numCache>
            </c:numRef>
          </c:val>
        </c:ser>
        <c:dLbls>
          <c:showVal val="1"/>
        </c:dLbls>
        <c:axId val="151409408"/>
        <c:axId val="151410944"/>
      </c:barChart>
      <c:catAx>
        <c:axId val="151409408"/>
        <c:scaling>
          <c:orientation val="minMax"/>
        </c:scaling>
        <c:axPos val="l"/>
        <c:numFmt formatCode="@" sourceLinked="1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410944"/>
        <c:crosses val="autoZero"/>
        <c:auto val="1"/>
        <c:lblAlgn val="ctr"/>
        <c:lblOffset val="100"/>
        <c:tickLblSkip val="1"/>
        <c:tickMarkSkip val="1"/>
      </c:catAx>
      <c:valAx>
        <c:axId val="151410944"/>
        <c:scaling>
          <c:orientation val="minMax"/>
        </c:scaling>
        <c:axPos val="b"/>
        <c:numFmt formatCode="0%" sourceLinked="1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40940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27058530804216852"/>
          <c:y val="1.6769080335546302E-3"/>
          <c:w val="0.60739015779055994"/>
          <c:h val="9.0681282486747991E-2"/>
        </c:manualLayout>
      </c:layout>
      <c:spPr>
        <a:noFill/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21836228287841"/>
          <c:y val="0.12796208530805686"/>
          <c:w val="0.80769230769230771"/>
          <c:h val="0.74407582938390793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3366FF"/>
            </a:solidFill>
            <a:ln w="14247">
              <a:solidFill>
                <a:schemeClr val="tx1"/>
              </a:solidFill>
              <a:prstDash val="solid"/>
            </a:ln>
          </c:spPr>
          <c:dLbls>
            <c:spPr>
              <a:noFill/>
              <a:ln w="28493">
                <a:noFill/>
              </a:ln>
            </c:spPr>
            <c:txPr>
              <a:bodyPr/>
              <a:lstStyle/>
              <a:p>
                <a:pPr>
                  <a:defRPr sz="1579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Sheet1!$B$1:$P$1</c:f>
              <c:strCache>
                <c:ptCount val="15"/>
                <c:pt idx="0">
                  <c:v>Dec-04</c:v>
                </c:pt>
                <c:pt idx="1">
                  <c:v>Apr-05</c:v>
                </c:pt>
                <c:pt idx="2">
                  <c:v>Sep-05</c:v>
                </c:pt>
                <c:pt idx="3">
                  <c:v>Jan-06</c:v>
                </c:pt>
                <c:pt idx="4">
                  <c:v>Mar-06</c:v>
                </c:pt>
                <c:pt idx="5">
                  <c:v>Sep-06</c:v>
                </c:pt>
                <c:pt idx="6">
                  <c:v>Nov-06</c:v>
                </c:pt>
                <c:pt idx="7">
                  <c:v>Mar-07</c:v>
                </c:pt>
                <c:pt idx="8">
                  <c:v>Jun-07</c:v>
                </c:pt>
                <c:pt idx="9">
                  <c:v>Sep-07</c:v>
                </c:pt>
                <c:pt idx="10">
                  <c:v>Dec-07</c:v>
                </c:pt>
                <c:pt idx="11">
                  <c:v>Apr-08</c:v>
                </c:pt>
                <c:pt idx="12">
                  <c:v>Jun-08</c:v>
                </c:pt>
                <c:pt idx="13">
                  <c:v>Sep-08</c:v>
                </c:pt>
                <c:pt idx="14">
                  <c:v>Dec-08</c:v>
                </c:pt>
              </c:strCache>
            </c:strRef>
          </c:cat>
          <c:val>
            <c:numRef>
              <c:f>Sheet1!$B$2:$P$2</c:f>
              <c:numCache>
                <c:formatCode>0%</c:formatCode>
                <c:ptCount val="15"/>
                <c:pt idx="0">
                  <c:v>0.73700000000000021</c:v>
                </c:pt>
                <c:pt idx="1">
                  <c:v>0.67500000000000038</c:v>
                </c:pt>
                <c:pt idx="2">
                  <c:v>0.67000000000000026</c:v>
                </c:pt>
                <c:pt idx="3">
                  <c:v>0.64800000000000024</c:v>
                </c:pt>
                <c:pt idx="4">
                  <c:v>0.55300000000000005</c:v>
                </c:pt>
                <c:pt idx="5">
                  <c:v>0.65100000000000025</c:v>
                </c:pt>
                <c:pt idx="6">
                  <c:v>0.62900000000000023</c:v>
                </c:pt>
                <c:pt idx="7">
                  <c:v>0.66800000000000026</c:v>
                </c:pt>
                <c:pt idx="8">
                  <c:v>0.65600000000000025</c:v>
                </c:pt>
                <c:pt idx="9">
                  <c:v>0.69499999999999995</c:v>
                </c:pt>
                <c:pt idx="10">
                  <c:v>0.64400000000000024</c:v>
                </c:pt>
                <c:pt idx="11">
                  <c:v>0.67700000000000038</c:v>
                </c:pt>
                <c:pt idx="12">
                  <c:v>0.70600000000000018</c:v>
                </c:pt>
                <c:pt idx="13">
                  <c:v>0.63400000000000023</c:v>
                </c:pt>
                <c:pt idx="14">
                  <c:v>0.61400000000000021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00CCFF"/>
            </a:solidFill>
            <a:ln w="14247">
              <a:solidFill>
                <a:schemeClr val="tx1"/>
              </a:solidFill>
              <a:prstDash val="solid"/>
            </a:ln>
          </c:spPr>
          <c:dLbls>
            <c:dLbl>
              <c:idx val="2"/>
              <c:layout>
                <c:manualLayout>
                  <c:x val="5.5827088800222534E-3"/>
                  <c:y val="-3.0157857045120411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2.6360543668692803E-3"/>
                  <c:y val="-3.8281662659466496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9.3009464279801991E-4"/>
                  <c:y val="-3.03533817751452E-2"/>
                </c:manualLayout>
              </c:layout>
              <c:dLblPos val="ctr"/>
              <c:showVal val="1"/>
            </c:dLbl>
            <c:spPr>
              <a:noFill/>
              <a:ln w="28493">
                <a:noFill/>
              </a:ln>
            </c:spPr>
            <c:txPr>
              <a:bodyPr/>
              <a:lstStyle/>
              <a:p>
                <a:pPr>
                  <a:defRPr sz="1579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Sheet1!$B$1:$P$1</c:f>
              <c:strCache>
                <c:ptCount val="15"/>
                <c:pt idx="0">
                  <c:v>Dec-04</c:v>
                </c:pt>
                <c:pt idx="1">
                  <c:v>Apr-05</c:v>
                </c:pt>
                <c:pt idx="2">
                  <c:v>Sep-05</c:v>
                </c:pt>
                <c:pt idx="3">
                  <c:v>Jan-06</c:v>
                </c:pt>
                <c:pt idx="4">
                  <c:v>Mar-06</c:v>
                </c:pt>
                <c:pt idx="5">
                  <c:v>Sep-06</c:v>
                </c:pt>
                <c:pt idx="6">
                  <c:v>Nov-06</c:v>
                </c:pt>
                <c:pt idx="7">
                  <c:v>Mar-07</c:v>
                </c:pt>
                <c:pt idx="8">
                  <c:v>Jun-07</c:v>
                </c:pt>
                <c:pt idx="9">
                  <c:v>Sep-07</c:v>
                </c:pt>
                <c:pt idx="10">
                  <c:v>Dec-07</c:v>
                </c:pt>
                <c:pt idx="11">
                  <c:v>Apr-08</c:v>
                </c:pt>
                <c:pt idx="12">
                  <c:v>Jun-08</c:v>
                </c:pt>
                <c:pt idx="13">
                  <c:v>Sep-08</c:v>
                </c:pt>
                <c:pt idx="14">
                  <c:v>Dec-08</c:v>
                </c:pt>
              </c:strCache>
            </c:strRef>
          </c:cat>
          <c:val>
            <c:numRef>
              <c:f>Sheet1!$B$3:$P$3</c:f>
              <c:numCache>
                <c:formatCode>0%</c:formatCode>
                <c:ptCount val="15"/>
                <c:pt idx="0">
                  <c:v>0.19800000000000001</c:v>
                </c:pt>
                <c:pt idx="1">
                  <c:v>0.23900000000000005</c:v>
                </c:pt>
                <c:pt idx="2">
                  <c:v>0.23900000000000005</c:v>
                </c:pt>
                <c:pt idx="3">
                  <c:v>0.25800000000000001</c:v>
                </c:pt>
                <c:pt idx="4">
                  <c:v>0.31800000000000012</c:v>
                </c:pt>
                <c:pt idx="5">
                  <c:v>0.26600000000000001</c:v>
                </c:pt>
                <c:pt idx="6">
                  <c:v>0.28600000000000009</c:v>
                </c:pt>
                <c:pt idx="7">
                  <c:v>0.24500000000000005</c:v>
                </c:pt>
                <c:pt idx="8">
                  <c:v>0.27900000000000008</c:v>
                </c:pt>
                <c:pt idx="9">
                  <c:v>0.23400000000000001</c:v>
                </c:pt>
                <c:pt idx="10">
                  <c:v>0.28200000000000008</c:v>
                </c:pt>
                <c:pt idx="11">
                  <c:v>0.24800000000000005</c:v>
                </c:pt>
                <c:pt idx="12">
                  <c:v>0.24400000000000005</c:v>
                </c:pt>
                <c:pt idx="13">
                  <c:v>0.29800000000000015</c:v>
                </c:pt>
                <c:pt idx="14">
                  <c:v>0.31600000000000011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CC00"/>
            </a:solidFill>
            <a:ln w="14247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Sheet1!$B$1:$P$1</c:f>
              <c:strCache>
                <c:ptCount val="15"/>
                <c:pt idx="0">
                  <c:v>Dec-04</c:v>
                </c:pt>
                <c:pt idx="1">
                  <c:v>Apr-05</c:v>
                </c:pt>
                <c:pt idx="2">
                  <c:v>Sep-05</c:v>
                </c:pt>
                <c:pt idx="3">
                  <c:v>Jan-06</c:v>
                </c:pt>
                <c:pt idx="4">
                  <c:v>Mar-06</c:v>
                </c:pt>
                <c:pt idx="5">
                  <c:v>Sep-06</c:v>
                </c:pt>
                <c:pt idx="6">
                  <c:v>Nov-06</c:v>
                </c:pt>
                <c:pt idx="7">
                  <c:v>Mar-07</c:v>
                </c:pt>
                <c:pt idx="8">
                  <c:v>Jun-07</c:v>
                </c:pt>
                <c:pt idx="9">
                  <c:v>Sep-07</c:v>
                </c:pt>
                <c:pt idx="10">
                  <c:v>Dec-07</c:v>
                </c:pt>
                <c:pt idx="11">
                  <c:v>Apr-08</c:v>
                </c:pt>
                <c:pt idx="12">
                  <c:v>Jun-08</c:v>
                </c:pt>
                <c:pt idx="13">
                  <c:v>Sep-08</c:v>
                </c:pt>
                <c:pt idx="14">
                  <c:v>Dec-08</c:v>
                </c:pt>
              </c:strCache>
            </c:strRef>
          </c:cat>
          <c:val>
            <c:numRef>
              <c:f>Sheet1!$B$4:$P$4</c:f>
              <c:numCache>
                <c:formatCode>0%</c:formatCode>
                <c:ptCount val="15"/>
                <c:pt idx="0">
                  <c:v>2.8000000000000001E-2</c:v>
                </c:pt>
                <c:pt idx="1">
                  <c:v>4.0000000000000015E-2</c:v>
                </c:pt>
                <c:pt idx="2">
                  <c:v>4.0000000000000015E-2</c:v>
                </c:pt>
                <c:pt idx="3">
                  <c:v>4.9000000000000016E-2</c:v>
                </c:pt>
                <c:pt idx="4">
                  <c:v>6.5000000000000002E-2</c:v>
                </c:pt>
                <c:pt idx="5">
                  <c:v>3.9000000000000014E-2</c:v>
                </c:pt>
                <c:pt idx="6">
                  <c:v>4.5999999999999999E-2</c:v>
                </c:pt>
                <c:pt idx="7">
                  <c:v>4.7000000000000014E-2</c:v>
                </c:pt>
                <c:pt idx="8">
                  <c:v>3.100000000000001E-2</c:v>
                </c:pt>
                <c:pt idx="9">
                  <c:v>3.9000000000000014E-2</c:v>
                </c:pt>
                <c:pt idx="10">
                  <c:v>3.5999999999999997E-2</c:v>
                </c:pt>
                <c:pt idx="11">
                  <c:v>3.9000000000000014E-2</c:v>
                </c:pt>
                <c:pt idx="12">
                  <c:v>2.9000000000000001E-2</c:v>
                </c:pt>
                <c:pt idx="13">
                  <c:v>2.1999999999999999E-2</c:v>
                </c:pt>
                <c:pt idx="14">
                  <c:v>3.2000000000000015E-2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 w="14247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Sheet1!$B$1:$P$1</c:f>
              <c:strCache>
                <c:ptCount val="15"/>
                <c:pt idx="0">
                  <c:v>Dec-04</c:v>
                </c:pt>
                <c:pt idx="1">
                  <c:v>Apr-05</c:v>
                </c:pt>
                <c:pt idx="2">
                  <c:v>Sep-05</c:v>
                </c:pt>
                <c:pt idx="3">
                  <c:v>Jan-06</c:v>
                </c:pt>
                <c:pt idx="4">
                  <c:v>Mar-06</c:v>
                </c:pt>
                <c:pt idx="5">
                  <c:v>Sep-06</c:v>
                </c:pt>
                <c:pt idx="6">
                  <c:v>Nov-06</c:v>
                </c:pt>
                <c:pt idx="7">
                  <c:v>Mar-07</c:v>
                </c:pt>
                <c:pt idx="8">
                  <c:v>Jun-07</c:v>
                </c:pt>
                <c:pt idx="9">
                  <c:v>Sep-07</c:v>
                </c:pt>
                <c:pt idx="10">
                  <c:v>Dec-07</c:v>
                </c:pt>
                <c:pt idx="11">
                  <c:v>Apr-08</c:v>
                </c:pt>
                <c:pt idx="12">
                  <c:v>Jun-08</c:v>
                </c:pt>
                <c:pt idx="13">
                  <c:v>Sep-08</c:v>
                </c:pt>
                <c:pt idx="14">
                  <c:v>Dec-08</c:v>
                </c:pt>
              </c:strCache>
            </c:strRef>
          </c:cat>
          <c:val>
            <c:numRef>
              <c:f>Sheet1!$B$5:$P$5</c:f>
              <c:numCache>
                <c:formatCode>0%</c:formatCode>
                <c:ptCount val="15"/>
                <c:pt idx="0">
                  <c:v>2.8000000000000001E-2</c:v>
                </c:pt>
                <c:pt idx="1">
                  <c:v>2.5000000000000001E-2</c:v>
                </c:pt>
                <c:pt idx="2">
                  <c:v>2.5000000000000001E-2</c:v>
                </c:pt>
                <c:pt idx="3">
                  <c:v>2.5999999999999999E-2</c:v>
                </c:pt>
                <c:pt idx="4">
                  <c:v>2.5000000000000001E-2</c:v>
                </c:pt>
                <c:pt idx="5">
                  <c:v>1.7000000000000001E-2</c:v>
                </c:pt>
                <c:pt idx="6">
                  <c:v>2.4E-2</c:v>
                </c:pt>
                <c:pt idx="7">
                  <c:v>1.9000000000000006E-2</c:v>
                </c:pt>
                <c:pt idx="8">
                  <c:v>1.2E-2</c:v>
                </c:pt>
                <c:pt idx="9">
                  <c:v>1.4999999999999998E-2</c:v>
                </c:pt>
                <c:pt idx="10">
                  <c:v>1.7999999999999999E-2</c:v>
                </c:pt>
                <c:pt idx="11">
                  <c:v>1.9000000000000006E-2</c:v>
                </c:pt>
                <c:pt idx="12">
                  <c:v>9.0000000000000028E-3</c:v>
                </c:pt>
                <c:pt idx="13">
                  <c:v>1.9000000000000006E-2</c:v>
                </c:pt>
                <c:pt idx="14">
                  <c:v>1.2999999999999998E-2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DK/NR</c:v>
                </c:pt>
              </c:strCache>
            </c:strRef>
          </c:tx>
          <c:spPr>
            <a:solidFill>
              <a:schemeClr val="bg2"/>
            </a:solidFill>
            <a:ln w="14247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7971014492753624E-3"/>
                  <c:y val="-1.190476190476192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2.8985507246376812E-3"/>
                  <c:y val="-1.6666666666666701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5.7971014492753893E-3"/>
                  <c:y val="-1.6666666666666701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-1.66666666666667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2.3809523809523812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-1.4492753623188421E-3"/>
                  <c:y val="-2.1428571428571491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4.3478260869565764E-3"/>
                  <c:y val="-1.4285714285714285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4492753623188421E-3"/>
                  <c:y val="-1.6666666666666701E-2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1.6666666666666701E-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1.4285714285714285E-2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-1.4492753623188421E-3"/>
                  <c:y val="-1.6666666666666701E-2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4.3478260869565313E-3"/>
                  <c:y val="-1.9047619047619094E-2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4.3478260869565313E-3"/>
                  <c:y val="-1.6666666666666701E-2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1.4492753623189468E-3"/>
                  <c:y val="-2.1428571428571491E-2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-1.9047619047619108E-2"/>
                </c:manualLayout>
              </c:layout>
              <c:dLblPos val="ctr"/>
              <c:showVal val="1"/>
            </c:dLbl>
            <c:txPr>
              <a:bodyPr anchor="t" anchorCtr="0"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Val val="1"/>
          </c:dLbls>
          <c:cat>
            <c:strRef>
              <c:f>Sheet1!$B$1:$P$1</c:f>
              <c:strCache>
                <c:ptCount val="15"/>
                <c:pt idx="0">
                  <c:v>Dec-04</c:v>
                </c:pt>
                <c:pt idx="1">
                  <c:v>Apr-05</c:v>
                </c:pt>
                <c:pt idx="2">
                  <c:v>Sep-05</c:v>
                </c:pt>
                <c:pt idx="3">
                  <c:v>Jan-06</c:v>
                </c:pt>
                <c:pt idx="4">
                  <c:v>Mar-06</c:v>
                </c:pt>
                <c:pt idx="5">
                  <c:v>Sep-06</c:v>
                </c:pt>
                <c:pt idx="6">
                  <c:v>Nov-06</c:v>
                </c:pt>
                <c:pt idx="7">
                  <c:v>Mar-07</c:v>
                </c:pt>
                <c:pt idx="8">
                  <c:v>Jun-07</c:v>
                </c:pt>
                <c:pt idx="9">
                  <c:v>Sep-07</c:v>
                </c:pt>
                <c:pt idx="10">
                  <c:v>Dec-07</c:v>
                </c:pt>
                <c:pt idx="11">
                  <c:v>Apr-08</c:v>
                </c:pt>
                <c:pt idx="12">
                  <c:v>Jun-08</c:v>
                </c:pt>
                <c:pt idx="13">
                  <c:v>Sep-08</c:v>
                </c:pt>
                <c:pt idx="14">
                  <c:v>Dec-08</c:v>
                </c:pt>
              </c:strCache>
            </c:strRef>
          </c:cat>
          <c:val>
            <c:numRef>
              <c:f>Sheet1!$B$6:$P$6</c:f>
              <c:numCache>
                <c:formatCode>0%</c:formatCode>
                <c:ptCount val="15"/>
                <c:pt idx="0">
                  <c:v>8.0000000000000054E-3</c:v>
                </c:pt>
                <c:pt idx="1">
                  <c:v>1.9000000000000006E-2</c:v>
                </c:pt>
                <c:pt idx="2">
                  <c:v>1.9000000000000006E-2</c:v>
                </c:pt>
                <c:pt idx="3">
                  <c:v>1.7999999999999999E-2</c:v>
                </c:pt>
                <c:pt idx="4">
                  <c:v>3.9000000000000014E-2</c:v>
                </c:pt>
                <c:pt idx="5">
                  <c:v>2.4E-2</c:v>
                </c:pt>
                <c:pt idx="6">
                  <c:v>1.4999999999999998E-2</c:v>
                </c:pt>
                <c:pt idx="7">
                  <c:v>2.1000000000000008E-2</c:v>
                </c:pt>
                <c:pt idx="8">
                  <c:v>2.1999999999999999E-2</c:v>
                </c:pt>
                <c:pt idx="9">
                  <c:v>1.6000000000000007E-2</c:v>
                </c:pt>
                <c:pt idx="10">
                  <c:v>2.0000000000000007E-2</c:v>
                </c:pt>
                <c:pt idx="11">
                  <c:v>1.7000000000000001E-2</c:v>
                </c:pt>
                <c:pt idx="12">
                  <c:v>1.7000000000000001E-2</c:v>
                </c:pt>
                <c:pt idx="13">
                  <c:v>2.700000000000001E-2</c:v>
                </c:pt>
                <c:pt idx="14">
                  <c:v>2.5000000000000001E-2</c:v>
                </c:pt>
              </c:numCache>
            </c:numRef>
          </c:val>
        </c:ser>
        <c:dLbls>
          <c:showVal val="1"/>
        </c:dLbls>
        <c:gapWidth val="18"/>
        <c:overlap val="100"/>
        <c:axId val="151854464"/>
        <c:axId val="151864448"/>
      </c:barChart>
      <c:catAx>
        <c:axId val="151854464"/>
        <c:scaling>
          <c:orientation val="minMax"/>
        </c:scaling>
        <c:axPos val="b"/>
        <c:numFmt formatCode="@" sourceLinked="1"/>
        <c:tickLblPos val="nextTo"/>
        <c:spPr>
          <a:ln w="35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864448"/>
        <c:crosses val="autoZero"/>
        <c:auto val="1"/>
        <c:lblAlgn val="ctr"/>
        <c:lblOffset val="100"/>
        <c:tickLblSkip val="1"/>
        <c:tickMarkSkip val="1"/>
      </c:catAx>
      <c:valAx>
        <c:axId val="151864448"/>
        <c:scaling>
          <c:orientation val="minMax"/>
        </c:scaling>
        <c:axPos val="l"/>
        <c:numFmt formatCode="0%" sourceLinked="1"/>
        <c:tickLblPos val="nextTo"/>
        <c:spPr>
          <a:ln w="35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854464"/>
        <c:crosses val="autoZero"/>
        <c:crossBetween val="between"/>
      </c:valAx>
      <c:spPr>
        <a:noFill/>
        <a:ln w="25389">
          <a:noFill/>
        </a:ln>
      </c:spPr>
    </c:plotArea>
    <c:legend>
      <c:legendPos val="t"/>
      <c:layout>
        <c:manualLayout>
          <c:xMode val="edge"/>
          <c:yMode val="edge"/>
          <c:x val="0.2022332208473942"/>
          <c:y val="7.1089477451682197E-3"/>
          <c:w val="0.58979112226356301"/>
          <c:h val="4.6366404199475103E-2"/>
        </c:manualLayout>
      </c:layout>
      <c:spPr>
        <a:noFill/>
        <a:ln w="3556">
          <a:solidFill>
            <a:schemeClr val="tx1"/>
          </a:solidFill>
          <a:prstDash val="solid"/>
        </a:ln>
      </c:spPr>
      <c:txPr>
        <a:bodyPr/>
        <a:lstStyle/>
        <a:p>
          <a:pPr>
            <a:defRPr sz="122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404466501240833E-2"/>
          <c:y val="5.6872037914693488E-2"/>
          <c:w val="0.80893300248139965"/>
          <c:h val="0.777251184834123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Dec-07</c:v>
                </c:pt>
              </c:strCache>
            </c:strRef>
          </c:tx>
          <c:spPr>
            <a:solidFill>
              <a:srgbClr val="0000FF"/>
            </a:solidFill>
            <a:ln w="14430">
              <a:solidFill>
                <a:schemeClr val="tx1"/>
              </a:solidFill>
              <a:prstDash val="solid"/>
            </a:ln>
          </c:spPr>
          <c:dLbls>
            <c:spPr>
              <a:noFill/>
              <a:ln w="28847">
                <a:noFill/>
              </a:ln>
            </c:spPr>
            <c:txPr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Sheet1!$A$2:$A$7</c:f>
              <c:strCache>
                <c:ptCount val="6"/>
                <c:pt idx="0">
                  <c:v>Peace &amp; Stability</c:v>
                </c:pt>
                <c:pt idx="1">
                  <c:v>Computer literacy</c:v>
                </c:pt>
                <c:pt idx="2">
                  <c:v>Skilled workforce</c:v>
                </c:pt>
                <c:pt idx="3">
                  <c:v>Stable Government</c:v>
                </c:pt>
                <c:pt idx="4">
                  <c:v>Fighting Corruption</c:v>
                </c:pt>
                <c:pt idx="5">
                  <c:v>DK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0.4820000000000001</c:v>
                </c:pt>
                <c:pt idx="1">
                  <c:v>4.3999999999999997E-2</c:v>
                </c:pt>
                <c:pt idx="2">
                  <c:v>8.3000000000000032E-2</c:v>
                </c:pt>
                <c:pt idx="3">
                  <c:v>0.21400000000000005</c:v>
                </c:pt>
                <c:pt idx="4">
                  <c:v>0.15000000000000005</c:v>
                </c:pt>
                <c:pt idx="5">
                  <c:v>2.700000000000001E-2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Apr-08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Peace &amp; Stability</c:v>
                </c:pt>
                <c:pt idx="1">
                  <c:v>Computer literacy</c:v>
                </c:pt>
                <c:pt idx="2">
                  <c:v>Skilled workforce</c:v>
                </c:pt>
                <c:pt idx="3">
                  <c:v>Stable Government</c:v>
                </c:pt>
                <c:pt idx="4">
                  <c:v>Fighting Corruption</c:v>
                </c:pt>
                <c:pt idx="5">
                  <c:v>DK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0.56299999999999994</c:v>
                </c:pt>
                <c:pt idx="1">
                  <c:v>2.5000000000000001E-2</c:v>
                </c:pt>
                <c:pt idx="2">
                  <c:v>6.5000000000000002E-2</c:v>
                </c:pt>
                <c:pt idx="3">
                  <c:v>0.24400000000000005</c:v>
                </c:pt>
                <c:pt idx="4">
                  <c:v>8.8000000000000037E-2</c:v>
                </c:pt>
                <c:pt idx="5">
                  <c:v>1.4999999999999998E-2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Jun-08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Peace &amp; Stability</c:v>
                </c:pt>
                <c:pt idx="1">
                  <c:v>Computer literacy</c:v>
                </c:pt>
                <c:pt idx="2">
                  <c:v>Skilled workforce</c:v>
                </c:pt>
                <c:pt idx="3">
                  <c:v>Stable Government</c:v>
                </c:pt>
                <c:pt idx="4">
                  <c:v>Fighting Corruption</c:v>
                </c:pt>
                <c:pt idx="5">
                  <c:v>DK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0.51100000000000001</c:v>
                </c:pt>
                <c:pt idx="1">
                  <c:v>4.0000000000000015E-2</c:v>
                </c:pt>
                <c:pt idx="2">
                  <c:v>7.5999999999999998E-2</c:v>
                </c:pt>
                <c:pt idx="3">
                  <c:v>0.24900000000000005</c:v>
                </c:pt>
                <c:pt idx="4">
                  <c:v>0.111</c:v>
                </c:pt>
                <c:pt idx="5">
                  <c:v>1.4E-2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Sep-08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Peace &amp; Stability</c:v>
                </c:pt>
                <c:pt idx="1">
                  <c:v>Computer literacy</c:v>
                </c:pt>
                <c:pt idx="2">
                  <c:v>Skilled workforce</c:v>
                </c:pt>
                <c:pt idx="3">
                  <c:v>Stable Government</c:v>
                </c:pt>
                <c:pt idx="4">
                  <c:v>Fighting Corruption</c:v>
                </c:pt>
                <c:pt idx="5">
                  <c:v>DK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0.47400000000000009</c:v>
                </c:pt>
                <c:pt idx="1">
                  <c:v>3.9000000000000014E-2</c:v>
                </c:pt>
                <c:pt idx="2">
                  <c:v>7.3999999999999996E-2</c:v>
                </c:pt>
                <c:pt idx="3">
                  <c:v>0.26100000000000001</c:v>
                </c:pt>
                <c:pt idx="4">
                  <c:v>0.125</c:v>
                </c:pt>
                <c:pt idx="5">
                  <c:v>2.700000000000001E-2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Dec-08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Peace &amp; Stability</c:v>
                </c:pt>
                <c:pt idx="1">
                  <c:v>Computer literacy</c:v>
                </c:pt>
                <c:pt idx="2">
                  <c:v>Skilled workforce</c:v>
                </c:pt>
                <c:pt idx="3">
                  <c:v>Stable Government</c:v>
                </c:pt>
                <c:pt idx="4">
                  <c:v>Fighting Corruption</c:v>
                </c:pt>
                <c:pt idx="5">
                  <c:v>DK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0.45500000000000002</c:v>
                </c:pt>
                <c:pt idx="1">
                  <c:v>4.3000000000000003E-2</c:v>
                </c:pt>
                <c:pt idx="2">
                  <c:v>8.2000000000000003E-2</c:v>
                </c:pt>
                <c:pt idx="3">
                  <c:v>0.27800000000000002</c:v>
                </c:pt>
                <c:pt idx="4">
                  <c:v>0.13200000000000001</c:v>
                </c:pt>
                <c:pt idx="5">
                  <c:v>1.0000000000000004E-2</c:v>
                </c:pt>
              </c:numCache>
            </c:numRef>
          </c:val>
        </c:ser>
        <c:dLbls>
          <c:showVal val="1"/>
        </c:dLbls>
        <c:axId val="152529536"/>
        <c:axId val="152547712"/>
      </c:barChart>
      <c:catAx>
        <c:axId val="152529536"/>
        <c:scaling>
          <c:orientation val="minMax"/>
        </c:scaling>
        <c:axPos val="b"/>
        <c:numFmt formatCode="General" sourceLinked="1"/>
        <c:tickLblPos val="nextTo"/>
        <c:spPr>
          <a:ln w="36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2547712"/>
        <c:crosses val="autoZero"/>
        <c:auto val="1"/>
        <c:lblAlgn val="ctr"/>
        <c:lblOffset val="100"/>
        <c:tickLblSkip val="1"/>
        <c:tickMarkSkip val="1"/>
      </c:catAx>
      <c:valAx>
        <c:axId val="152547712"/>
        <c:scaling>
          <c:orientation val="minMax"/>
          <c:max val="0.60000000000000064"/>
          <c:min val="0"/>
        </c:scaling>
        <c:axPos val="l"/>
        <c:numFmt formatCode="0%" sourceLinked="1"/>
        <c:tickLblPos val="nextTo"/>
        <c:spPr>
          <a:ln w="36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2529536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44888831706494237"/>
          <c:y val="0.12565630709588863"/>
          <c:w val="0.42538383682431813"/>
          <c:h val="4.563998404793046E-2"/>
        </c:manualLayout>
      </c:layout>
      <c:spPr>
        <a:noFill/>
        <a:ln w="3611">
          <a:solidFill>
            <a:schemeClr val="tx1"/>
          </a:solidFill>
          <a:prstDash val="solid"/>
        </a:ln>
      </c:spPr>
      <c:txPr>
        <a:bodyPr/>
        <a:lstStyle/>
        <a:p>
          <a:pPr>
            <a:defRPr sz="125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4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34270863711480615"/>
          <c:y val="3.0064405410862152E-2"/>
          <c:w val="0.62334074560124431"/>
          <c:h val="0.8629602261255834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Jun-08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Val val="1"/>
          </c:dLbls>
          <c:cat>
            <c:strRef>
              <c:f>Sheet1!$A$2:$A$17</c:f>
              <c:strCache>
                <c:ptCount val="15"/>
                <c:pt idx="0">
                  <c:v>Unemployment</c:v>
                </c:pt>
                <c:pt idx="1">
                  <c:v>Living standard/Economic development</c:v>
                </c:pt>
                <c:pt idx="2">
                  <c:v>Do not know</c:v>
                </c:pt>
                <c:pt idx="3">
                  <c:v>The name issue</c:v>
                </c:pt>
                <c:pt idx="4">
                  <c:v>Entering in NATO and EU</c:v>
                </c:pt>
                <c:pt idx="5">
                  <c:v>Poverty</c:v>
                </c:pt>
                <c:pt idx="6">
                  <c:v>Other</c:v>
                </c:pt>
                <c:pt idx="7">
                  <c:v>Work on social problems for people</c:v>
                </c:pt>
                <c:pt idx="8">
                  <c:v>Keep promises, work for people</c:v>
                </c:pt>
                <c:pt idx="9">
                  <c:v>To increase the salaries</c:v>
                </c:pt>
                <c:pt idx="10">
                  <c:v>Peace, stability, safety</c:v>
                </c:pt>
                <c:pt idx="11">
                  <c:v>Corruption and crime</c:v>
                </c:pt>
                <c:pt idx="12">
                  <c:v>Agriculture</c:v>
                </c:pt>
                <c:pt idx="13">
                  <c:v>To reduce taxes and prices</c:v>
                </c:pt>
                <c:pt idx="14">
                  <c:v>Abolition visas</c:v>
                </c:pt>
              </c:strCache>
            </c:strRef>
          </c:cat>
          <c:val>
            <c:numRef>
              <c:f>Sheet1!$B$2:$B$17</c:f>
              <c:numCache>
                <c:formatCode>0%</c:formatCode>
                <c:ptCount val="15"/>
                <c:pt idx="0">
                  <c:v>0.27900000000000008</c:v>
                </c:pt>
                <c:pt idx="1">
                  <c:v>0.23897512004521701</c:v>
                </c:pt>
                <c:pt idx="2">
                  <c:v>0.110612410040123</c:v>
                </c:pt>
                <c:pt idx="3">
                  <c:v>0.12446592191740605</c:v>
                </c:pt>
                <c:pt idx="4">
                  <c:v>7.1452775588611003E-2</c:v>
                </c:pt>
                <c:pt idx="5">
                  <c:v>1.8512103975648599E-2</c:v>
                </c:pt>
                <c:pt idx="6">
                  <c:v>1.9484432315605909E-2</c:v>
                </c:pt>
                <c:pt idx="8">
                  <c:v>3.4825849603520011E-2</c:v>
                </c:pt>
                <c:pt idx="9">
                  <c:v>1.1241744309966105E-2</c:v>
                </c:pt>
                <c:pt idx="10">
                  <c:v>1.8378898224120799E-2</c:v>
                </c:pt>
                <c:pt idx="11">
                  <c:v>9.3071805884729041E-3</c:v>
                </c:pt>
                <c:pt idx="12">
                  <c:v>1.5003585671719206E-2</c:v>
                </c:pt>
                <c:pt idx="13">
                  <c:v>1.30703179788671E-2</c:v>
                </c:pt>
                <c:pt idx="14">
                  <c:v>9.2198430595055707E-3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Sep-08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Val val="1"/>
          </c:dLbls>
          <c:cat>
            <c:strRef>
              <c:f>Sheet1!$A$2:$A$17</c:f>
              <c:strCache>
                <c:ptCount val="15"/>
                <c:pt idx="0">
                  <c:v>Unemployment</c:v>
                </c:pt>
                <c:pt idx="1">
                  <c:v>Living standard/Economic development</c:v>
                </c:pt>
                <c:pt idx="2">
                  <c:v>Do not know</c:v>
                </c:pt>
                <c:pt idx="3">
                  <c:v>The name issue</c:v>
                </c:pt>
                <c:pt idx="4">
                  <c:v>Entering in NATO and EU</c:v>
                </c:pt>
                <c:pt idx="5">
                  <c:v>Poverty</c:v>
                </c:pt>
                <c:pt idx="6">
                  <c:v>Other</c:v>
                </c:pt>
                <c:pt idx="7">
                  <c:v>Work on social problems for people</c:v>
                </c:pt>
                <c:pt idx="8">
                  <c:v>Keep promises, work for people</c:v>
                </c:pt>
                <c:pt idx="9">
                  <c:v>To increase the salaries</c:v>
                </c:pt>
                <c:pt idx="10">
                  <c:v>Peace, stability, safety</c:v>
                </c:pt>
                <c:pt idx="11">
                  <c:v>Corruption and crime</c:v>
                </c:pt>
                <c:pt idx="12">
                  <c:v>Agriculture</c:v>
                </c:pt>
                <c:pt idx="13">
                  <c:v>To reduce taxes and prices</c:v>
                </c:pt>
                <c:pt idx="14">
                  <c:v>Abolition visas</c:v>
                </c:pt>
              </c:strCache>
            </c:strRef>
          </c:cat>
          <c:val>
            <c:numRef>
              <c:f>Sheet1!$C$2:$C$17</c:f>
              <c:numCache>
                <c:formatCode>0%</c:formatCode>
                <c:ptCount val="15"/>
                <c:pt idx="0">
                  <c:v>0.33200000000000013</c:v>
                </c:pt>
                <c:pt idx="1">
                  <c:v>0.22600000000000001</c:v>
                </c:pt>
                <c:pt idx="2">
                  <c:v>0.111</c:v>
                </c:pt>
                <c:pt idx="3">
                  <c:v>9.2000000000000026E-2</c:v>
                </c:pt>
                <c:pt idx="4">
                  <c:v>5.8000000000000003E-2</c:v>
                </c:pt>
                <c:pt idx="5">
                  <c:v>2.0000000000000007E-2</c:v>
                </c:pt>
                <c:pt idx="6">
                  <c:v>2.4E-2</c:v>
                </c:pt>
                <c:pt idx="8">
                  <c:v>3.500000000000001E-2</c:v>
                </c:pt>
                <c:pt idx="9">
                  <c:v>1.0999999999999998E-2</c:v>
                </c:pt>
                <c:pt idx="10">
                  <c:v>4.0000000000000018E-3</c:v>
                </c:pt>
                <c:pt idx="11">
                  <c:v>1.2E-2</c:v>
                </c:pt>
                <c:pt idx="12">
                  <c:v>1.7999999999999999E-2</c:v>
                </c:pt>
                <c:pt idx="13">
                  <c:v>1.0999999999999998E-2</c:v>
                </c:pt>
                <c:pt idx="14">
                  <c:v>9.2198430595055707E-3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Dec-08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Val val="1"/>
          </c:dLbls>
          <c:cat>
            <c:strRef>
              <c:f>Sheet1!$A$2:$A$17</c:f>
              <c:strCache>
                <c:ptCount val="15"/>
                <c:pt idx="0">
                  <c:v>Unemployment</c:v>
                </c:pt>
                <c:pt idx="1">
                  <c:v>Living standard/Economic development</c:v>
                </c:pt>
                <c:pt idx="2">
                  <c:v>Do not know</c:v>
                </c:pt>
                <c:pt idx="3">
                  <c:v>The name issue</c:v>
                </c:pt>
                <c:pt idx="4">
                  <c:v>Entering in NATO and EU</c:v>
                </c:pt>
                <c:pt idx="5">
                  <c:v>Poverty</c:v>
                </c:pt>
                <c:pt idx="6">
                  <c:v>Other</c:v>
                </c:pt>
                <c:pt idx="7">
                  <c:v>Work on social problems for people</c:v>
                </c:pt>
                <c:pt idx="8">
                  <c:v>Keep promises, work for people</c:v>
                </c:pt>
                <c:pt idx="9">
                  <c:v>To increase the salaries</c:v>
                </c:pt>
                <c:pt idx="10">
                  <c:v>Peace, stability, safety</c:v>
                </c:pt>
                <c:pt idx="11">
                  <c:v>Corruption and crime</c:v>
                </c:pt>
                <c:pt idx="12">
                  <c:v>Agriculture</c:v>
                </c:pt>
                <c:pt idx="13">
                  <c:v>To reduce taxes and prices</c:v>
                </c:pt>
                <c:pt idx="14">
                  <c:v>Abolition visas</c:v>
                </c:pt>
              </c:strCache>
            </c:strRef>
          </c:cat>
          <c:val>
            <c:numRef>
              <c:f>Sheet1!$D$2:$D$17</c:f>
              <c:numCache>
                <c:formatCode>0%</c:formatCode>
                <c:ptCount val="15"/>
                <c:pt idx="0">
                  <c:v>0.3570000000000001</c:v>
                </c:pt>
                <c:pt idx="1">
                  <c:v>0.255</c:v>
                </c:pt>
                <c:pt idx="2">
                  <c:v>0.11</c:v>
                </c:pt>
                <c:pt idx="3">
                  <c:v>5.1999999999999998E-2</c:v>
                </c:pt>
                <c:pt idx="4">
                  <c:v>3.2000000000000015E-2</c:v>
                </c:pt>
                <c:pt idx="5">
                  <c:v>3.100000000000001E-2</c:v>
                </c:pt>
                <c:pt idx="6">
                  <c:v>3.0000000000000002E-2</c:v>
                </c:pt>
                <c:pt idx="7">
                  <c:v>2.8000000000000001E-2</c:v>
                </c:pt>
                <c:pt idx="8">
                  <c:v>2.1000000000000008E-2</c:v>
                </c:pt>
                <c:pt idx="9">
                  <c:v>2.0000000000000007E-2</c:v>
                </c:pt>
                <c:pt idx="10">
                  <c:v>1.6000000000000007E-2</c:v>
                </c:pt>
                <c:pt idx="11">
                  <c:v>1.0999999999999998E-2</c:v>
                </c:pt>
                <c:pt idx="12">
                  <c:v>1.0999999999999998E-2</c:v>
                </c:pt>
                <c:pt idx="13">
                  <c:v>8.0000000000000054E-3</c:v>
                </c:pt>
                <c:pt idx="14">
                  <c:v>6.0000000000000019E-3</c:v>
                </c:pt>
              </c:numCache>
            </c:numRef>
          </c:val>
        </c:ser>
        <c:dLbls>
          <c:showVal val="1"/>
        </c:dLbls>
        <c:gapWidth val="28"/>
        <c:axId val="153238528"/>
        <c:axId val="153273088"/>
      </c:barChart>
      <c:catAx>
        <c:axId val="153238528"/>
        <c:scaling>
          <c:orientation val="minMax"/>
        </c:scaling>
        <c:axPos val="l"/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3273088"/>
        <c:crosses val="autoZero"/>
        <c:auto val="1"/>
        <c:lblAlgn val="ctr"/>
        <c:lblOffset val="100"/>
        <c:tickLblSkip val="1"/>
        <c:tickMarkSkip val="1"/>
      </c:catAx>
      <c:valAx>
        <c:axId val="153273088"/>
        <c:scaling>
          <c:orientation val="minMax"/>
          <c:max val="0.500000000000001"/>
          <c:min val="0"/>
        </c:scaling>
        <c:axPos val="b"/>
        <c:numFmt formatCode="0%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323852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8421600988401039"/>
          <c:y val="0.13847357315629671"/>
          <c:w val="0.10994129832131661"/>
          <c:h val="0.18574319386547283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478945566586792E-2"/>
          <c:y val="1.9788411064001823E-2"/>
          <c:w val="0.91811414392059554"/>
          <c:h val="0.7597764990914597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Getting Better</c:v>
                </c:pt>
              </c:strCache>
            </c:strRef>
          </c:tx>
          <c:spPr>
            <a:ln w="42596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23465201222514E-4"/>
                  <c:y val="1.627630628380724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458607686446306E-3"/>
                  <c:y val="3.604599443297808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5222898896185557E-4"/>
                  <c:y val="3.374408826858719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7.1540355923521192E-3"/>
                  <c:y val="5.7847042770765356E-2"/>
                </c:manualLayout>
              </c:layout>
              <c:dLblPos val="r"/>
              <c:showVal val="1"/>
            </c:dLbl>
            <c:spPr>
              <a:noFill/>
              <a:ln w="28397">
                <a:noFill/>
              </a:ln>
            </c:spPr>
            <c:txPr>
              <a:bodyPr/>
              <a:lstStyle/>
              <a:p>
                <a:pPr>
                  <a:defRPr sz="157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Sheet1!$B$2:$Z$2</c:f>
              <c:numCache>
                <c:formatCode>0%</c:formatCode>
                <c:ptCount val="25"/>
                <c:pt idx="0">
                  <c:v>0.05</c:v>
                </c:pt>
                <c:pt idx="1">
                  <c:v>9.0000000000000024E-2</c:v>
                </c:pt>
                <c:pt idx="2">
                  <c:v>0.21000000000000005</c:v>
                </c:pt>
                <c:pt idx="3">
                  <c:v>0.23</c:v>
                </c:pt>
                <c:pt idx="4">
                  <c:v>0.4</c:v>
                </c:pt>
                <c:pt idx="5">
                  <c:v>0.11</c:v>
                </c:pt>
                <c:pt idx="6">
                  <c:v>0.14000000000000001</c:v>
                </c:pt>
                <c:pt idx="7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0.128</c:v>
                </c:pt>
                <c:pt idx="12">
                  <c:v>0.128</c:v>
                </c:pt>
                <c:pt idx="13">
                  <c:v>0.15400000000000005</c:v>
                </c:pt>
                <c:pt idx="14">
                  <c:v>0.13700000000000001</c:v>
                </c:pt>
                <c:pt idx="15">
                  <c:v>0.18300000000000005</c:v>
                </c:pt>
                <c:pt idx="16">
                  <c:v>0.15800000000000006</c:v>
                </c:pt>
                <c:pt idx="17">
                  <c:v>0.15800000000000006</c:v>
                </c:pt>
                <c:pt idx="18">
                  <c:v>0.23</c:v>
                </c:pt>
                <c:pt idx="19">
                  <c:v>0.18200000000000005</c:v>
                </c:pt>
                <c:pt idx="20">
                  <c:v>0.13600000000000001</c:v>
                </c:pt>
                <c:pt idx="21">
                  <c:v>0.18600000000000005</c:v>
                </c:pt>
                <c:pt idx="22">
                  <c:v>0.21600000000000005</c:v>
                </c:pt>
                <c:pt idx="23">
                  <c:v>0.20300000000000001</c:v>
                </c:pt>
                <c:pt idx="24">
                  <c:v>0.18500000000000005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Getting Worse</c:v>
                </c:pt>
              </c:strCache>
            </c:strRef>
          </c:tx>
          <c:spPr>
            <a:ln w="42596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2346520122250183E-4"/>
                  <c:y val="2.487477166885395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4669506262089622E-3"/>
                  <c:y val="4.972250816442343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6336185671256506E-3"/>
                  <c:y val="3.773864276808661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7.1540355923521192E-3"/>
                  <c:y val="3.7738642768086611E-2"/>
                </c:manualLayout>
              </c:layout>
              <c:dLblPos val="r"/>
              <c:showVal val="1"/>
            </c:dLbl>
            <c:spPr>
              <a:noFill/>
              <a:ln w="28397">
                <a:noFill/>
              </a:ln>
            </c:spPr>
            <c:txPr>
              <a:bodyPr/>
              <a:lstStyle/>
              <a:p>
                <a:pPr>
                  <a:defRPr sz="157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Sheet1!$B$3:$Z$3</c:f>
              <c:numCache>
                <c:formatCode>0%</c:formatCode>
                <c:ptCount val="25"/>
                <c:pt idx="0">
                  <c:v>0.59</c:v>
                </c:pt>
                <c:pt idx="1">
                  <c:v>0.53</c:v>
                </c:pt>
                <c:pt idx="2">
                  <c:v>0.29000000000000009</c:v>
                </c:pt>
                <c:pt idx="3">
                  <c:v>0.29000000000000009</c:v>
                </c:pt>
                <c:pt idx="4">
                  <c:v>0.24000000000000005</c:v>
                </c:pt>
                <c:pt idx="5">
                  <c:v>0.4200000000000001</c:v>
                </c:pt>
                <c:pt idx="6">
                  <c:v>0.4300000000000001</c:v>
                </c:pt>
                <c:pt idx="7">
                  <c:v>0.48000000000000009</c:v>
                </c:pt>
                <c:pt idx="8">
                  <c:v>0.44</c:v>
                </c:pt>
                <c:pt idx="9">
                  <c:v>0.46</c:v>
                </c:pt>
                <c:pt idx="10">
                  <c:v>0.47000000000000008</c:v>
                </c:pt>
                <c:pt idx="11">
                  <c:v>0.42400000000000015</c:v>
                </c:pt>
                <c:pt idx="12">
                  <c:v>0.45800000000000002</c:v>
                </c:pt>
                <c:pt idx="13">
                  <c:v>0.41700000000000009</c:v>
                </c:pt>
                <c:pt idx="14">
                  <c:v>0.43200000000000011</c:v>
                </c:pt>
                <c:pt idx="15">
                  <c:v>0.33300000000000013</c:v>
                </c:pt>
                <c:pt idx="16">
                  <c:v>0.33200000000000013</c:v>
                </c:pt>
                <c:pt idx="17">
                  <c:v>0.32900000000000013</c:v>
                </c:pt>
                <c:pt idx="18">
                  <c:v>0.27500000000000002</c:v>
                </c:pt>
                <c:pt idx="19">
                  <c:v>0.32600000000000012</c:v>
                </c:pt>
                <c:pt idx="20">
                  <c:v>0.34100000000000008</c:v>
                </c:pt>
                <c:pt idx="21">
                  <c:v>0.31300000000000011</c:v>
                </c:pt>
                <c:pt idx="22">
                  <c:v>0.24100000000000005</c:v>
                </c:pt>
                <c:pt idx="23">
                  <c:v>0.26200000000000001</c:v>
                </c:pt>
                <c:pt idx="24">
                  <c:v>0.32200000000000012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Staying the Same</c:v>
                </c:pt>
              </c:strCache>
            </c:strRef>
          </c:tx>
          <c:spPr>
            <a:ln w="42596">
              <a:solidFill>
                <a:srgbClr val="0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8393139551050424E-3"/>
                  <c:y val="1.228170011377095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4586076864462973E-3"/>
                  <c:y val="4.626939774161481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2.3291605892019492E-3"/>
                  <c:y val="2.846310580116605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7.1540355923521192E-3"/>
                  <c:y val="1.6817900587800277E-2"/>
                </c:manualLayout>
              </c:layout>
              <c:dLblPos val="r"/>
              <c:showVal val="1"/>
            </c:dLbl>
            <c:spPr>
              <a:noFill/>
              <a:ln w="28397">
                <a:noFill/>
              </a:ln>
            </c:spPr>
            <c:txPr>
              <a:bodyPr/>
              <a:lstStyle/>
              <a:p>
                <a:pPr>
                  <a:defRPr sz="157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Sheet1!$B$4:$Z$4</c:f>
              <c:numCache>
                <c:formatCode>0%</c:formatCode>
                <c:ptCount val="25"/>
                <c:pt idx="0">
                  <c:v>0.32000000000000012</c:v>
                </c:pt>
                <c:pt idx="1">
                  <c:v>0.3600000000000001</c:v>
                </c:pt>
                <c:pt idx="2">
                  <c:v>0.3000000000000001</c:v>
                </c:pt>
                <c:pt idx="3">
                  <c:v>0.31000000000000011</c:v>
                </c:pt>
                <c:pt idx="4">
                  <c:v>0.3000000000000001</c:v>
                </c:pt>
                <c:pt idx="5">
                  <c:v>0.46</c:v>
                </c:pt>
                <c:pt idx="6">
                  <c:v>0.4200000000000001</c:v>
                </c:pt>
                <c:pt idx="7">
                  <c:v>0.39000000000000012</c:v>
                </c:pt>
                <c:pt idx="8">
                  <c:v>0.4300000000000001</c:v>
                </c:pt>
                <c:pt idx="9">
                  <c:v>0.4</c:v>
                </c:pt>
                <c:pt idx="10">
                  <c:v>0.39000000000000012</c:v>
                </c:pt>
                <c:pt idx="11">
                  <c:v>0.441</c:v>
                </c:pt>
                <c:pt idx="12">
                  <c:v>0.40100000000000002</c:v>
                </c:pt>
                <c:pt idx="13">
                  <c:v>0.42400000000000015</c:v>
                </c:pt>
                <c:pt idx="14">
                  <c:v>0.42500000000000016</c:v>
                </c:pt>
                <c:pt idx="15">
                  <c:v>0.47500000000000009</c:v>
                </c:pt>
                <c:pt idx="16">
                  <c:v>0.50700000000000001</c:v>
                </c:pt>
                <c:pt idx="17">
                  <c:v>0.49900000000000011</c:v>
                </c:pt>
                <c:pt idx="18">
                  <c:v>0.48600000000000015</c:v>
                </c:pt>
                <c:pt idx="19">
                  <c:v>0.48600000000000015</c:v>
                </c:pt>
                <c:pt idx="20">
                  <c:v>0.51900000000000002</c:v>
                </c:pt>
                <c:pt idx="21">
                  <c:v>0.4900000000000001</c:v>
                </c:pt>
                <c:pt idx="22">
                  <c:v>0.53800000000000003</c:v>
                </c:pt>
                <c:pt idx="23">
                  <c:v>0.52500000000000002</c:v>
                </c:pt>
                <c:pt idx="24">
                  <c:v>0.48400000000000015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2596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3207035332688124E-3"/>
                  <c:y val="3.7633106652777653E-3"/>
                </c:manualLayout>
              </c:layout>
              <c:spPr>
                <a:noFill/>
                <a:ln w="28397">
                  <a:noFill/>
                </a:ln>
              </c:spPr>
              <c:txPr>
                <a:bodyPr/>
                <a:lstStyle/>
                <a:p>
                  <a:pPr>
                    <a:defRPr sz="2029" b="1" i="0" u="none" strike="noStrike" baseline="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1.9698887636348677E-2"/>
                  <c:y val="-3.32712770181902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2.3283067850416811E-2"/>
                  <c:y val="-5.7577367539228902E-2"/>
                </c:manualLayout>
              </c:layout>
              <c:dLblPos val="r"/>
              <c:showVal val="1"/>
            </c:dLbl>
            <c:spPr>
              <a:noFill/>
              <a:ln w="28397">
                <a:noFill/>
              </a:ln>
            </c:spPr>
            <c:txPr>
              <a:bodyPr/>
              <a:lstStyle/>
              <a:p>
                <a:pPr>
                  <a:defRPr sz="201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Sheet1!$B$5:$Z$5</c:f>
              <c:numCache>
                <c:formatCode>0%</c:formatCode>
                <c:ptCount val="25"/>
                <c:pt idx="0">
                  <c:v>4.0000000000000015E-2</c:v>
                </c:pt>
                <c:pt idx="1">
                  <c:v>2.0000000000000007E-2</c:v>
                </c:pt>
                <c:pt idx="2">
                  <c:v>0.2</c:v>
                </c:pt>
                <c:pt idx="3">
                  <c:v>0.17</c:v>
                </c:pt>
                <c:pt idx="4">
                  <c:v>6.0000000000000019E-2</c:v>
                </c:pt>
                <c:pt idx="5">
                  <c:v>1.0000000000000004E-2</c:v>
                </c:pt>
                <c:pt idx="6">
                  <c:v>1.0000000000000004E-2</c:v>
                </c:pt>
                <c:pt idx="7">
                  <c:v>1.0000000000000005E-3</c:v>
                </c:pt>
                <c:pt idx="8">
                  <c:v>5.0000000000000018E-3</c:v>
                </c:pt>
                <c:pt idx="9">
                  <c:v>5.0000000000000018E-3</c:v>
                </c:pt>
                <c:pt idx="10">
                  <c:v>5.0000000000000018E-3</c:v>
                </c:pt>
                <c:pt idx="11">
                  <c:v>7.0000000000000019E-3</c:v>
                </c:pt>
                <c:pt idx="12">
                  <c:v>7.0000000000000019E-3</c:v>
                </c:pt>
                <c:pt idx="13">
                  <c:v>6.0000000000000019E-3</c:v>
                </c:pt>
                <c:pt idx="14">
                  <c:v>7.0000000000000019E-3</c:v>
                </c:pt>
                <c:pt idx="15">
                  <c:v>9.0000000000000028E-3</c:v>
                </c:pt>
                <c:pt idx="16">
                  <c:v>3.0000000000000009E-3</c:v>
                </c:pt>
                <c:pt idx="17">
                  <c:v>1.0000000000000004E-2</c:v>
                </c:pt>
                <c:pt idx="18">
                  <c:v>9.0000000000000028E-3</c:v>
                </c:pt>
                <c:pt idx="19">
                  <c:v>6.0000000000000019E-3</c:v>
                </c:pt>
                <c:pt idx="20">
                  <c:v>4.0000000000000018E-3</c:v>
                </c:pt>
                <c:pt idx="21">
                  <c:v>1.0999999999999998E-2</c:v>
                </c:pt>
                <c:pt idx="22">
                  <c:v>4.0000000000000018E-3</c:v>
                </c:pt>
                <c:pt idx="23">
                  <c:v>1.0000000000000004E-2</c:v>
                </c:pt>
                <c:pt idx="24">
                  <c:v>9.0000000000000028E-3</c:v>
                </c:pt>
              </c:numCache>
            </c:numRef>
          </c:val>
          <c:smooth val="1"/>
        </c:ser>
        <c:dLbls>
          <c:showVal val="1"/>
        </c:dLbls>
        <c:marker val="1"/>
        <c:axId val="129706624"/>
        <c:axId val="129749376"/>
      </c:lineChart>
      <c:catAx>
        <c:axId val="129706624"/>
        <c:scaling>
          <c:orientation val="minMax"/>
        </c:scaling>
        <c:axPos val="b"/>
        <c:numFmt formatCode="@" sourceLinked="1"/>
        <c:tickLblPos val="nextTo"/>
        <c:spPr>
          <a:ln w="355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9749376"/>
        <c:crosses val="autoZero"/>
        <c:auto val="1"/>
        <c:lblAlgn val="ctr"/>
        <c:lblOffset val="100"/>
        <c:tickLblSkip val="1"/>
        <c:tickMarkSkip val="1"/>
      </c:catAx>
      <c:valAx>
        <c:axId val="129749376"/>
        <c:scaling>
          <c:orientation val="minMax"/>
        </c:scaling>
        <c:axPos val="l"/>
        <c:numFmt formatCode="0%" sourceLinked="1"/>
        <c:tickLblPos val="nextTo"/>
        <c:spPr>
          <a:ln w="35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9706624"/>
        <c:crosses val="autoZero"/>
        <c:crossBetween val="between"/>
      </c:valAx>
      <c:spPr>
        <a:noFill/>
        <a:ln w="14199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588093795967811"/>
          <c:y val="0.92890988626421722"/>
          <c:w val="0.62531014392431739"/>
          <c:h val="6.3981061190880428E-2"/>
        </c:manualLayout>
      </c:layout>
      <c:spPr>
        <a:noFill/>
        <a:ln w="3550">
          <a:solidFill>
            <a:schemeClr val="tx1"/>
          </a:solidFill>
          <a:prstDash val="solid"/>
        </a:ln>
      </c:spPr>
      <c:txPr>
        <a:bodyPr/>
        <a:lstStyle/>
        <a:p>
          <a:pPr>
            <a:defRPr sz="122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478908188585611E-2"/>
          <c:y val="1.946969696969697E-2"/>
          <c:w val="0.91811414392059554"/>
          <c:h val="0.831879026485337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Better</c:v>
                </c:pt>
              </c:strCache>
            </c:strRef>
          </c:tx>
          <c:spPr>
            <a:ln w="42534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1803709824257092E-5"/>
                  <c:y val="-5.562664183349413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0788435629952394E-3"/>
                  <c:y val="-3.714330584269485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9.0766641632248728E-3"/>
                  <c:y val="-4.6621978828475796E-2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Sheet1!$B$2:$Z$2</c:f>
              <c:numCache>
                <c:formatCode>0%</c:formatCode>
                <c:ptCount val="25"/>
                <c:pt idx="0">
                  <c:v>6.0000000000000019E-2</c:v>
                </c:pt>
                <c:pt idx="1">
                  <c:v>9.0000000000000024E-2</c:v>
                </c:pt>
                <c:pt idx="2">
                  <c:v>0.1</c:v>
                </c:pt>
                <c:pt idx="3">
                  <c:v>9.0000000000000024E-2</c:v>
                </c:pt>
                <c:pt idx="4">
                  <c:v>0.13</c:v>
                </c:pt>
                <c:pt idx="5">
                  <c:v>0.12000000000000002</c:v>
                </c:pt>
                <c:pt idx="6">
                  <c:v>0.14000000000000001</c:v>
                </c:pt>
                <c:pt idx="7">
                  <c:v>0.15000000000000005</c:v>
                </c:pt>
                <c:pt idx="8">
                  <c:v>0.14000000000000001</c:v>
                </c:pt>
                <c:pt idx="9">
                  <c:v>0.15000000000000005</c:v>
                </c:pt>
                <c:pt idx="10">
                  <c:v>0.13</c:v>
                </c:pt>
                <c:pt idx="11">
                  <c:v>0.15200000000000005</c:v>
                </c:pt>
                <c:pt idx="12">
                  <c:v>0.14000000000000001</c:v>
                </c:pt>
                <c:pt idx="13">
                  <c:v>0.14400000000000004</c:v>
                </c:pt>
                <c:pt idx="14">
                  <c:v>0.14000000000000001</c:v>
                </c:pt>
                <c:pt idx="15">
                  <c:v>0.126</c:v>
                </c:pt>
                <c:pt idx="16">
                  <c:v>0.13</c:v>
                </c:pt>
                <c:pt idx="17">
                  <c:v>0.16500000000000001</c:v>
                </c:pt>
                <c:pt idx="18">
                  <c:v>0.20200000000000001</c:v>
                </c:pt>
                <c:pt idx="19">
                  <c:v>0.17500000000000004</c:v>
                </c:pt>
                <c:pt idx="20">
                  <c:v>0.15300000000000005</c:v>
                </c:pt>
                <c:pt idx="21">
                  <c:v>0.20200000000000001</c:v>
                </c:pt>
                <c:pt idx="22">
                  <c:v>0.17700000000000005</c:v>
                </c:pt>
                <c:pt idx="23">
                  <c:v>0.19800000000000001</c:v>
                </c:pt>
                <c:pt idx="24">
                  <c:v>0.20500000000000004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Worse</c:v>
                </c:pt>
              </c:strCache>
            </c:strRef>
          </c:tx>
          <c:spPr>
            <a:ln w="42534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4.9845828661517775E-3"/>
                  <c:y val="9.887574102784772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7.3281043278236504E-3"/>
                  <c:y val="6.048696748429933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7.1902362113317004E-3"/>
                  <c:y val="3.923259255992503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7.0523680948399205E-3"/>
                  <c:y val="3.4894626754163299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4853801169590552E-2"/>
                  <c:y val="-2.777777777777898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9239766081872232E-3"/>
                  <c:y val="-2.77777777777789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4853801169590552E-2"/>
                  <c:y val="-1.5151515151515181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0467836257309982E-2"/>
                  <c:y val="-3.282828282828283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9239766081872232E-3"/>
                  <c:y val="2.5252525252525249E-2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Sheet1!$B$3:$Z$3</c:f>
              <c:numCache>
                <c:formatCode>0%</c:formatCode>
                <c:ptCount val="25"/>
                <c:pt idx="0">
                  <c:v>0.68</c:v>
                </c:pt>
                <c:pt idx="1">
                  <c:v>0.66000000000000025</c:v>
                </c:pt>
                <c:pt idx="2">
                  <c:v>0.6000000000000002</c:v>
                </c:pt>
                <c:pt idx="3">
                  <c:v>0.63000000000000023</c:v>
                </c:pt>
                <c:pt idx="4">
                  <c:v>0.58000000000000007</c:v>
                </c:pt>
                <c:pt idx="5">
                  <c:v>0.55000000000000004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0.54300000000000004</c:v>
                </c:pt>
                <c:pt idx="9">
                  <c:v>0.53</c:v>
                </c:pt>
                <c:pt idx="10">
                  <c:v>0.52</c:v>
                </c:pt>
                <c:pt idx="11">
                  <c:v>0.51800000000000002</c:v>
                </c:pt>
                <c:pt idx="12">
                  <c:v>0.53600000000000003</c:v>
                </c:pt>
                <c:pt idx="13">
                  <c:v>0.504</c:v>
                </c:pt>
                <c:pt idx="14">
                  <c:v>0.52</c:v>
                </c:pt>
                <c:pt idx="15">
                  <c:v>0.48400000000000015</c:v>
                </c:pt>
                <c:pt idx="16">
                  <c:v>0.42800000000000016</c:v>
                </c:pt>
                <c:pt idx="17">
                  <c:v>0.42600000000000016</c:v>
                </c:pt>
                <c:pt idx="18">
                  <c:v>0.37200000000000011</c:v>
                </c:pt>
                <c:pt idx="19">
                  <c:v>0.36900000000000016</c:v>
                </c:pt>
                <c:pt idx="20">
                  <c:v>0.38000000000000012</c:v>
                </c:pt>
                <c:pt idx="21">
                  <c:v>0.33200000000000013</c:v>
                </c:pt>
                <c:pt idx="22">
                  <c:v>0.32000000000000012</c:v>
                </c:pt>
                <c:pt idx="23">
                  <c:v>0.31600000000000011</c:v>
                </c:pt>
                <c:pt idx="24">
                  <c:v>0.35200000000000009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Same</c:v>
                </c:pt>
              </c:strCache>
            </c:strRef>
          </c:tx>
          <c:spPr>
            <a:ln w="42534">
              <a:solidFill>
                <a:srgbClr val="0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3.743888077070026E-3"/>
                  <c:y val="-5.230919204358393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8.5687991169055566E-3"/>
                  <c:y val="-2.62428413326834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7115794523986733E-2"/>
                  <c:y val="-3.240388170996085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1.32558420402491E-2"/>
                  <c:y val="-3.287796331038125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4853801169590552E-2"/>
                  <c:y val="2.777777777777898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467836257309982E-2"/>
                  <c:y val="2.272727272727393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4853801169590552E-2"/>
                  <c:y val="4.2929292929292984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2.1929824561403542E-2"/>
                  <c:y val="-3.535353535353535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5.5555555555555455E-2"/>
                  <c:y val="5.0505050505050456E-2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Sheet1!$B$4:$Z$4</c:f>
              <c:numCache>
                <c:formatCode>0%</c:formatCode>
                <c:ptCount val="25"/>
                <c:pt idx="0">
                  <c:v>0.25</c:v>
                </c:pt>
                <c:pt idx="1">
                  <c:v>0.25</c:v>
                </c:pt>
                <c:pt idx="2">
                  <c:v>0.29000000000000009</c:v>
                </c:pt>
                <c:pt idx="3">
                  <c:v>0.27</c:v>
                </c:pt>
                <c:pt idx="4">
                  <c:v>0.3000000000000001</c:v>
                </c:pt>
                <c:pt idx="5">
                  <c:v>0.33000000000000013</c:v>
                </c:pt>
                <c:pt idx="6">
                  <c:v>0.32000000000000012</c:v>
                </c:pt>
                <c:pt idx="7">
                  <c:v>0.3000000000000001</c:v>
                </c:pt>
                <c:pt idx="8">
                  <c:v>0.31000000000000011</c:v>
                </c:pt>
                <c:pt idx="9">
                  <c:v>0.31000000000000011</c:v>
                </c:pt>
                <c:pt idx="10">
                  <c:v>0.35000000000000009</c:v>
                </c:pt>
                <c:pt idx="11">
                  <c:v>0.32900000000000013</c:v>
                </c:pt>
                <c:pt idx="12">
                  <c:v>0.32000000000000012</c:v>
                </c:pt>
                <c:pt idx="13">
                  <c:v>0.34700000000000009</c:v>
                </c:pt>
                <c:pt idx="14">
                  <c:v>0.34</c:v>
                </c:pt>
                <c:pt idx="15">
                  <c:v>0.38800000000000012</c:v>
                </c:pt>
                <c:pt idx="16">
                  <c:v>0.42700000000000016</c:v>
                </c:pt>
                <c:pt idx="17">
                  <c:v>0.40400000000000008</c:v>
                </c:pt>
                <c:pt idx="18">
                  <c:v>0.42100000000000015</c:v>
                </c:pt>
                <c:pt idx="19">
                  <c:v>0.45200000000000001</c:v>
                </c:pt>
                <c:pt idx="20">
                  <c:v>0.46</c:v>
                </c:pt>
                <c:pt idx="21">
                  <c:v>0.45</c:v>
                </c:pt>
                <c:pt idx="22">
                  <c:v>0.5</c:v>
                </c:pt>
                <c:pt idx="23">
                  <c:v>0.48400000000000015</c:v>
                </c:pt>
                <c:pt idx="24">
                  <c:v>0.441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2534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3.7438880770700278E-3"/>
                  <c:y val="-4.37783722209215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7.0523680948399031E-3"/>
                  <c:y val="-2.9560362742248776E-2"/>
                </c:manualLayout>
              </c:layout>
              <c:dLblPos val="r"/>
              <c:showVal val="1"/>
            </c:dLbl>
            <c:spPr>
              <a:noFill/>
              <a:ln w="283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Sheet1!$B$5:$Z$5</c:f>
              <c:numCache>
                <c:formatCode>0%</c:formatCode>
                <c:ptCount val="25"/>
                <c:pt idx="0">
                  <c:v>1.0000000000000004E-2</c:v>
                </c:pt>
                <c:pt idx="1">
                  <c:v>1.0000000000000004E-2</c:v>
                </c:pt>
                <c:pt idx="2">
                  <c:v>2.0000000000000007E-2</c:v>
                </c:pt>
                <c:pt idx="3">
                  <c:v>1.0000000000000004E-2</c:v>
                </c:pt>
                <c:pt idx="4">
                  <c:v>1.0000000000000004E-2</c:v>
                </c:pt>
                <c:pt idx="5">
                  <c:v>2.0000000000000009E-3</c:v>
                </c:pt>
                <c:pt idx="6">
                  <c:v>2.0000000000000009E-3</c:v>
                </c:pt>
                <c:pt idx="7">
                  <c:v>2.0000000000000009E-3</c:v>
                </c:pt>
                <c:pt idx="8">
                  <c:v>2.0000000000000009E-3</c:v>
                </c:pt>
                <c:pt idx="9">
                  <c:v>2.0000000000000009E-3</c:v>
                </c:pt>
                <c:pt idx="10">
                  <c:v>2.0000000000000009E-3</c:v>
                </c:pt>
                <c:pt idx="11">
                  <c:v>2.0000000000000009E-3</c:v>
                </c:pt>
                <c:pt idx="12">
                  <c:v>2.0000000000000009E-3</c:v>
                </c:pt>
                <c:pt idx="13">
                  <c:v>5.0000000000000018E-3</c:v>
                </c:pt>
                <c:pt idx="14">
                  <c:v>0</c:v>
                </c:pt>
                <c:pt idx="15">
                  <c:v>3.0000000000000009E-3</c:v>
                </c:pt>
                <c:pt idx="16">
                  <c:v>3.0000000000000009E-3</c:v>
                </c:pt>
                <c:pt idx="17">
                  <c:v>6.0000000000000019E-3</c:v>
                </c:pt>
                <c:pt idx="18">
                  <c:v>6.0000000000000019E-3</c:v>
                </c:pt>
                <c:pt idx="19">
                  <c:v>5.0000000000000018E-3</c:v>
                </c:pt>
                <c:pt idx="20">
                  <c:v>4.0000000000000018E-3</c:v>
                </c:pt>
                <c:pt idx="21">
                  <c:v>7.0000000000000019E-3</c:v>
                </c:pt>
                <c:pt idx="22">
                  <c:v>2.0000000000000009E-3</c:v>
                </c:pt>
                <c:pt idx="23">
                  <c:v>2.0000000000000009E-3</c:v>
                </c:pt>
                <c:pt idx="24">
                  <c:v>3.0000000000000009E-3</c:v>
                </c:pt>
              </c:numCache>
            </c:numRef>
          </c:val>
        </c:ser>
        <c:dLbls>
          <c:showVal val="1"/>
        </c:dLbls>
        <c:marker val="1"/>
        <c:axId val="129556864"/>
        <c:axId val="129558400"/>
      </c:lineChart>
      <c:catAx>
        <c:axId val="129556864"/>
        <c:scaling>
          <c:orientation val="minMax"/>
        </c:scaling>
        <c:axPos val="b"/>
        <c:numFmt formatCode="General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9558400"/>
        <c:crosses val="autoZero"/>
        <c:auto val="1"/>
        <c:lblAlgn val="ctr"/>
        <c:lblOffset val="100"/>
        <c:tickLblSkip val="1"/>
        <c:tickMarkSkip val="1"/>
      </c:catAx>
      <c:valAx>
        <c:axId val="129558400"/>
        <c:scaling>
          <c:orientation val="minMax"/>
        </c:scaling>
        <c:axPos val="l"/>
        <c:numFmt formatCode="0%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9556864"/>
        <c:crosses val="autoZero"/>
        <c:crossBetween val="between"/>
      </c:valAx>
      <c:spPr>
        <a:noFill/>
        <a:ln w="14182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518363973904617"/>
          <c:y val="7.7899857112455534E-2"/>
          <c:w val="0.39330027759833763"/>
          <c:h val="6.3980988862878674E-2"/>
        </c:manualLayout>
      </c:layout>
      <c:spPr>
        <a:noFill/>
        <a:ln w="3549">
          <a:solidFill>
            <a:schemeClr val="tx1"/>
          </a:solidFill>
          <a:prstDash val="solid"/>
        </a:ln>
      </c:spPr>
      <c:txPr>
        <a:bodyPr/>
        <a:lstStyle/>
        <a:p>
          <a:pPr>
            <a:defRPr sz="122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719602977667509E-2"/>
          <c:y val="1.7787512476433405E-2"/>
          <c:w val="0.91563275434243152"/>
          <c:h val="0.7715773908543122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Better</c:v>
                </c:pt>
              </c:strCache>
            </c:strRef>
          </c:tx>
          <c:spPr>
            <a:ln w="41885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4.4467736949999051E-3"/>
                  <c:y val="-5.203011741381693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2380679270094083E-3"/>
                  <c:y val="-4.571093551394453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7.2473313088219124E-4"/>
                  <c:y val="-4.03396638366605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7567506816429201E-3"/>
                  <c:y val="-4.2235469389836064E-2"/>
                </c:manualLayout>
              </c:layout>
              <c:dLblPos val="r"/>
              <c:showVal val="1"/>
            </c:dLbl>
            <c:spPr>
              <a:noFill/>
              <a:ln w="27923">
                <a:noFill/>
              </a:ln>
            </c:spPr>
            <c:txPr>
              <a:bodyPr/>
              <a:lstStyle/>
              <a:p>
                <a:pPr>
                  <a:defRPr sz="139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Sheet1!$B$2:$Z$2</c:f>
              <c:numCache>
                <c:formatCode>0%</c:formatCode>
                <c:ptCount val="25"/>
                <c:pt idx="0">
                  <c:v>0.18000000000000005</c:v>
                </c:pt>
                <c:pt idx="1">
                  <c:v>0.23</c:v>
                </c:pt>
                <c:pt idx="2">
                  <c:v>0.22</c:v>
                </c:pt>
                <c:pt idx="3">
                  <c:v>0.25</c:v>
                </c:pt>
                <c:pt idx="4">
                  <c:v>0.37000000000000011</c:v>
                </c:pt>
                <c:pt idx="5">
                  <c:v>0.34</c:v>
                </c:pt>
                <c:pt idx="6">
                  <c:v>0.3600000000000001</c:v>
                </c:pt>
                <c:pt idx="7">
                  <c:v>0.27</c:v>
                </c:pt>
                <c:pt idx="8">
                  <c:v>0.35000000000000009</c:v>
                </c:pt>
                <c:pt idx="9">
                  <c:v>0.27</c:v>
                </c:pt>
                <c:pt idx="10">
                  <c:v>0.31000000000000011</c:v>
                </c:pt>
                <c:pt idx="11">
                  <c:v>0.31200000000000011</c:v>
                </c:pt>
                <c:pt idx="12">
                  <c:v>0.252</c:v>
                </c:pt>
                <c:pt idx="13">
                  <c:v>0.35000000000000009</c:v>
                </c:pt>
                <c:pt idx="14">
                  <c:v>0.32100000000000012</c:v>
                </c:pt>
                <c:pt idx="15">
                  <c:v>0.49300000000000016</c:v>
                </c:pt>
                <c:pt idx="16">
                  <c:v>0.41500000000000009</c:v>
                </c:pt>
                <c:pt idx="17">
                  <c:v>0.39300000000000013</c:v>
                </c:pt>
                <c:pt idx="18">
                  <c:v>0.44</c:v>
                </c:pt>
                <c:pt idx="19">
                  <c:v>0.38200000000000012</c:v>
                </c:pt>
                <c:pt idx="20">
                  <c:v>0.43800000000000011</c:v>
                </c:pt>
                <c:pt idx="21">
                  <c:v>0.37800000000000011</c:v>
                </c:pt>
                <c:pt idx="22">
                  <c:v>0.502</c:v>
                </c:pt>
                <c:pt idx="23">
                  <c:v>0.43200000000000011</c:v>
                </c:pt>
                <c:pt idx="24">
                  <c:v>0.33400000000000013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Worse</c:v>
                </c:pt>
              </c:strCache>
            </c:strRef>
          </c:tx>
          <c:spPr>
            <a:ln w="41885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9973950394916859E-3"/>
                  <c:y val="-5.360974820073925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7.2471122931812933E-4"/>
                  <c:y val="-4.492109778247536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7566564472816086E-3"/>
                  <c:y val="-6.071876783208187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9.4095024200940708E-3"/>
                  <c:y val="-5.1240094846297803E-2"/>
                </c:manualLayout>
              </c:layout>
              <c:dLblPos val="r"/>
              <c:showVal val="1"/>
            </c:dLbl>
            <c:spPr>
              <a:noFill/>
              <a:ln w="27923">
                <a:noFill/>
              </a:ln>
            </c:spPr>
            <c:txPr>
              <a:bodyPr/>
              <a:lstStyle/>
              <a:p>
                <a:pPr>
                  <a:defRPr sz="139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Sheet1!$B$3:$Z$3</c:f>
              <c:numCache>
                <c:formatCode>0%</c:formatCode>
                <c:ptCount val="25"/>
                <c:pt idx="0">
                  <c:v>0.4300000000000001</c:v>
                </c:pt>
                <c:pt idx="1">
                  <c:v>0.33000000000000013</c:v>
                </c:pt>
                <c:pt idx="2">
                  <c:v>0.28000000000000008</c:v>
                </c:pt>
                <c:pt idx="3">
                  <c:v>0.28000000000000008</c:v>
                </c:pt>
                <c:pt idx="4">
                  <c:v>0.28000000000000008</c:v>
                </c:pt>
                <c:pt idx="5">
                  <c:v>0.34</c:v>
                </c:pt>
                <c:pt idx="6">
                  <c:v>0.35000000000000009</c:v>
                </c:pt>
                <c:pt idx="7">
                  <c:v>0.37000000000000011</c:v>
                </c:pt>
                <c:pt idx="8">
                  <c:v>0.29000000000000009</c:v>
                </c:pt>
                <c:pt idx="9">
                  <c:v>0.37000000000000011</c:v>
                </c:pt>
                <c:pt idx="10">
                  <c:v>0.3600000000000001</c:v>
                </c:pt>
                <c:pt idx="11">
                  <c:v>0.34100000000000008</c:v>
                </c:pt>
                <c:pt idx="12">
                  <c:v>0.37700000000000011</c:v>
                </c:pt>
                <c:pt idx="13">
                  <c:v>0.26400000000000001</c:v>
                </c:pt>
                <c:pt idx="14">
                  <c:v>0.2950000000000001</c:v>
                </c:pt>
                <c:pt idx="15">
                  <c:v>0.126</c:v>
                </c:pt>
                <c:pt idx="16">
                  <c:v>0.16800000000000001</c:v>
                </c:pt>
                <c:pt idx="17">
                  <c:v>0.17600000000000005</c:v>
                </c:pt>
                <c:pt idx="18">
                  <c:v>0.15100000000000005</c:v>
                </c:pt>
                <c:pt idx="19">
                  <c:v>0.20700000000000005</c:v>
                </c:pt>
                <c:pt idx="20">
                  <c:v>0.18100000000000005</c:v>
                </c:pt>
                <c:pt idx="21">
                  <c:v>0.18700000000000006</c:v>
                </c:pt>
                <c:pt idx="22">
                  <c:v>0.14600000000000005</c:v>
                </c:pt>
                <c:pt idx="23">
                  <c:v>0.15200000000000005</c:v>
                </c:pt>
                <c:pt idx="24">
                  <c:v>0.30800000000000011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Same</c:v>
                </c:pt>
              </c:strCache>
            </c:strRef>
          </c:tx>
          <c:spPr>
            <a:ln w="41885">
              <a:solidFill>
                <a:srgbClr val="0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7.2468932775399033E-4"/>
                  <c:y val="-5.408381062206343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5.6874903856455813E-3"/>
                  <c:y val="-3.702208536762489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3.2061227090460272E-3"/>
                  <c:y val="-3.63901501832329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1.6853671154585501E-2"/>
                  <c:y val="-4.5237072820673324E-2"/>
                </c:manualLayout>
              </c:layout>
              <c:dLblPos val="r"/>
              <c:showVal val="1"/>
            </c:dLbl>
            <c:spPr>
              <a:noFill/>
              <a:ln w="27923">
                <a:noFill/>
              </a:ln>
            </c:spPr>
            <c:txPr>
              <a:bodyPr/>
              <a:lstStyle/>
              <a:p>
                <a:pPr>
                  <a:defRPr sz="139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Sheet1!$B$4:$Z$4</c:f>
              <c:numCache>
                <c:formatCode>0%</c:formatCode>
                <c:ptCount val="25"/>
                <c:pt idx="0">
                  <c:v>0.25</c:v>
                </c:pt>
                <c:pt idx="1">
                  <c:v>0.28000000000000008</c:v>
                </c:pt>
                <c:pt idx="2">
                  <c:v>0.27</c:v>
                </c:pt>
                <c:pt idx="3">
                  <c:v>0.26</c:v>
                </c:pt>
                <c:pt idx="4">
                  <c:v>0.27</c:v>
                </c:pt>
                <c:pt idx="5">
                  <c:v>0.27</c:v>
                </c:pt>
                <c:pt idx="6">
                  <c:v>0.25</c:v>
                </c:pt>
                <c:pt idx="7">
                  <c:v>0.31000000000000011</c:v>
                </c:pt>
                <c:pt idx="8">
                  <c:v>0.31000000000000011</c:v>
                </c:pt>
                <c:pt idx="9">
                  <c:v>0.3000000000000001</c:v>
                </c:pt>
                <c:pt idx="10">
                  <c:v>0.29000000000000009</c:v>
                </c:pt>
                <c:pt idx="11">
                  <c:v>0.31200000000000011</c:v>
                </c:pt>
                <c:pt idx="12">
                  <c:v>0.31500000000000011</c:v>
                </c:pt>
                <c:pt idx="13">
                  <c:v>0.33200000000000013</c:v>
                </c:pt>
                <c:pt idx="14">
                  <c:v>0.3000000000000001</c:v>
                </c:pt>
                <c:pt idx="15">
                  <c:v>0.29400000000000009</c:v>
                </c:pt>
                <c:pt idx="16">
                  <c:v>0.34</c:v>
                </c:pt>
                <c:pt idx="17">
                  <c:v>0.35500000000000009</c:v>
                </c:pt>
                <c:pt idx="18">
                  <c:v>0.33100000000000013</c:v>
                </c:pt>
                <c:pt idx="19">
                  <c:v>0.33000000000000013</c:v>
                </c:pt>
                <c:pt idx="20">
                  <c:v>0.31600000000000011</c:v>
                </c:pt>
                <c:pt idx="21">
                  <c:v>0.34500000000000008</c:v>
                </c:pt>
                <c:pt idx="22">
                  <c:v>0.29200000000000009</c:v>
                </c:pt>
                <c:pt idx="23">
                  <c:v>0.3580000000000001</c:v>
                </c:pt>
                <c:pt idx="24">
                  <c:v>0.29400000000000009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1885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5.6874684840817454E-3"/>
                  <c:y val="-3.93917685060750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9.4095747528913226E-3"/>
                  <c:y val="-3.654823756636026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0650291443537381E-2"/>
                  <c:y val="-4.097159902105215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1.6853671154585501E-2"/>
                  <c:y val="-2.7859387420041903E-2"/>
                </c:manualLayout>
              </c:layout>
              <c:dLblPos val="r"/>
              <c:showVal val="1"/>
            </c:dLbl>
            <c:spPr>
              <a:noFill/>
              <a:ln w="27923">
                <a:noFill/>
              </a:ln>
            </c:spPr>
            <c:txPr>
              <a:bodyPr/>
              <a:lstStyle/>
              <a:p>
                <a:pPr>
                  <a:defRPr sz="139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Sheet1!$B$1:$Z$1</c:f>
              <c:strCache>
                <c:ptCount val="25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Apr-05</c:v>
                </c:pt>
                <c:pt idx="12">
                  <c:v>Sep-05</c:v>
                </c:pt>
                <c:pt idx="13">
                  <c:v>Jan-06</c:v>
                </c:pt>
                <c:pt idx="14">
                  <c:v>Mar-06</c:v>
                </c:pt>
                <c:pt idx="15">
                  <c:v>Sep-06</c:v>
                </c:pt>
                <c:pt idx="16">
                  <c:v>Nov-06</c:v>
                </c:pt>
                <c:pt idx="17">
                  <c:v>Mar-07</c:v>
                </c:pt>
                <c:pt idx="18">
                  <c:v>Jun-07</c:v>
                </c:pt>
                <c:pt idx="19">
                  <c:v>Sep-07</c:v>
                </c:pt>
                <c:pt idx="20">
                  <c:v>Dec-07</c:v>
                </c:pt>
                <c:pt idx="21">
                  <c:v>Apr-08</c:v>
                </c:pt>
                <c:pt idx="22">
                  <c:v>Jun-08</c:v>
                </c:pt>
                <c:pt idx="23">
                  <c:v>Sep-08</c:v>
                </c:pt>
                <c:pt idx="24">
                  <c:v>Dec-08</c:v>
                </c:pt>
              </c:strCache>
            </c:strRef>
          </c:cat>
          <c:val>
            <c:numRef>
              <c:f>Sheet1!$B$5:$Z$5</c:f>
              <c:numCache>
                <c:formatCode>0%</c:formatCode>
                <c:ptCount val="25"/>
                <c:pt idx="0">
                  <c:v>0.13</c:v>
                </c:pt>
                <c:pt idx="1">
                  <c:v>0.16</c:v>
                </c:pt>
                <c:pt idx="2">
                  <c:v>0.23</c:v>
                </c:pt>
                <c:pt idx="3">
                  <c:v>0.21000000000000005</c:v>
                </c:pt>
                <c:pt idx="4">
                  <c:v>8.0000000000000029E-2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6.0000000000000019E-2</c:v>
                </c:pt>
                <c:pt idx="10">
                  <c:v>4.0000000000000015E-2</c:v>
                </c:pt>
                <c:pt idx="11">
                  <c:v>3.500000000000001E-2</c:v>
                </c:pt>
                <c:pt idx="12">
                  <c:v>5.5000000000000014E-2</c:v>
                </c:pt>
                <c:pt idx="13">
                  <c:v>5.3999999999999999E-2</c:v>
                </c:pt>
                <c:pt idx="14">
                  <c:v>8.2000000000000003E-2</c:v>
                </c:pt>
                <c:pt idx="15">
                  <c:v>8.5000000000000006E-2</c:v>
                </c:pt>
                <c:pt idx="16">
                  <c:v>7.6999999999999999E-2</c:v>
                </c:pt>
                <c:pt idx="17">
                  <c:v>7.5999999999999998E-2</c:v>
                </c:pt>
                <c:pt idx="18">
                  <c:v>7.6999999999999999E-2</c:v>
                </c:pt>
                <c:pt idx="19">
                  <c:v>8.1000000000000003E-2</c:v>
                </c:pt>
                <c:pt idx="20">
                  <c:v>6.5000000000000002E-2</c:v>
                </c:pt>
                <c:pt idx="21">
                  <c:v>9.0000000000000024E-2</c:v>
                </c:pt>
                <c:pt idx="22">
                  <c:v>6.1000000000000013E-2</c:v>
                </c:pt>
                <c:pt idx="23">
                  <c:v>5.8000000000000003E-2</c:v>
                </c:pt>
                <c:pt idx="24">
                  <c:v>6.5000000000000002E-2</c:v>
                </c:pt>
              </c:numCache>
            </c:numRef>
          </c:val>
          <c:smooth val="1"/>
        </c:ser>
        <c:dLbls>
          <c:showVal val="1"/>
        </c:dLbls>
        <c:marker val="1"/>
        <c:axId val="132919680"/>
        <c:axId val="132921216"/>
      </c:lineChart>
      <c:catAx>
        <c:axId val="132919680"/>
        <c:scaling>
          <c:orientation val="minMax"/>
        </c:scaling>
        <c:axPos val="b"/>
        <c:numFmt formatCode="@" sourceLinked="1"/>
        <c:tickLblPos val="nextTo"/>
        <c:spPr>
          <a:ln w="349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1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2921216"/>
        <c:crosses val="autoZero"/>
        <c:auto val="1"/>
        <c:lblAlgn val="ctr"/>
        <c:lblOffset val="100"/>
        <c:tickLblSkip val="1"/>
        <c:tickMarkSkip val="1"/>
      </c:catAx>
      <c:valAx>
        <c:axId val="132921216"/>
        <c:scaling>
          <c:orientation val="minMax"/>
        </c:scaling>
        <c:axPos val="l"/>
        <c:numFmt formatCode="0%" sourceLinked="1"/>
        <c:tickLblPos val="nextTo"/>
        <c:spPr>
          <a:ln w="34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2919680"/>
        <c:crosses val="autoZero"/>
        <c:crossBetween val="between"/>
      </c:valAx>
      <c:spPr>
        <a:noFill/>
        <a:ln w="139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181583845643455"/>
          <c:y val="5.778417482760894E-2"/>
          <c:w val="0.39330021666754744"/>
          <c:h val="6.3981034628735972E-2"/>
        </c:manualLayout>
      </c:layout>
      <c:spPr>
        <a:noFill/>
        <a:ln w="3493">
          <a:solidFill>
            <a:schemeClr val="tx1"/>
          </a:solidFill>
          <a:prstDash val="solid"/>
        </a:ln>
      </c:spPr>
      <c:txPr>
        <a:bodyPr/>
        <a:lstStyle/>
        <a:p>
          <a:pPr>
            <a:defRPr sz="1207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8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7071960297766774E-2"/>
          <c:y val="1.8303092548214085E-2"/>
          <c:w val="0.91563275434243152"/>
          <c:h val="0.7670055916923428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Today</c:v>
                </c:pt>
              </c:strCache>
            </c:strRef>
          </c:tx>
          <c:spPr>
            <a:ln w="41783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15"/>
              <c:layout>
                <c:manualLayout>
                  <c:x val="-1.1904761904761921E-2"/>
                  <c:y val="-1.4492753623188409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5297619047618951E-2"/>
                  <c:y val="-2.4154589371980294E-2"/>
                </c:manualLayout>
              </c:layout>
              <c:dLblPos val="r"/>
              <c:showVal val="1"/>
            </c:dLbl>
            <c:spPr>
              <a:noFill/>
              <a:ln w="278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Sheet1!$B$2:$V$2</c:f>
              <c:numCache>
                <c:formatCode>0%</c:formatCode>
                <c:ptCount val="21"/>
                <c:pt idx="0">
                  <c:v>0.12000000000000002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0.14000000000000001</c:v>
                </c:pt>
                <c:pt idx="7">
                  <c:v>0.15100000000000005</c:v>
                </c:pt>
                <c:pt idx="8">
                  <c:v>0.15800000000000006</c:v>
                </c:pt>
                <c:pt idx="9">
                  <c:v>0.17500000000000004</c:v>
                </c:pt>
                <c:pt idx="10">
                  <c:v>0.18500000000000005</c:v>
                </c:pt>
                <c:pt idx="11">
                  <c:v>0.16900000000000001</c:v>
                </c:pt>
                <c:pt idx="12">
                  <c:v>0.17100000000000001</c:v>
                </c:pt>
                <c:pt idx="13">
                  <c:v>0.11700000000000002</c:v>
                </c:pt>
                <c:pt idx="14">
                  <c:v>0.18000000000000005</c:v>
                </c:pt>
                <c:pt idx="15">
                  <c:v>0.15400000000000005</c:v>
                </c:pt>
                <c:pt idx="16">
                  <c:v>0.16</c:v>
                </c:pt>
                <c:pt idx="17">
                  <c:v>0.18600000000000005</c:v>
                </c:pt>
                <c:pt idx="18">
                  <c:v>0.21700000000000005</c:v>
                </c:pt>
                <c:pt idx="19">
                  <c:v>0.20300000000000001</c:v>
                </c:pt>
                <c:pt idx="20">
                  <c:v>0.20700000000000005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Before breakup</c:v>
                </c:pt>
              </c:strCache>
            </c:strRef>
          </c:tx>
          <c:spPr>
            <a:ln w="41783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15"/>
              <c:layout>
                <c:manualLayout>
                  <c:x val="-1.1904761904761921E-2"/>
                  <c:y val="-1.6908212560386472E-2"/>
                </c:manualLayout>
              </c:layout>
              <c:dLblPos val="r"/>
              <c:showVal val="1"/>
            </c:dLbl>
            <c:spPr>
              <a:noFill/>
              <a:ln w="27864">
                <a:noFill/>
              </a:ln>
            </c:spPr>
            <c:txPr>
              <a:bodyPr anchor="t" anchorCtr="0"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Sheet1!$B$3:$V$3</c:f>
              <c:numCache>
                <c:formatCode>0%</c:formatCode>
                <c:ptCount val="21"/>
                <c:pt idx="0">
                  <c:v>0.84000000000000019</c:v>
                </c:pt>
                <c:pt idx="1">
                  <c:v>0.84000000000000019</c:v>
                </c:pt>
                <c:pt idx="2">
                  <c:v>0.8</c:v>
                </c:pt>
                <c:pt idx="3">
                  <c:v>0.84000000000000019</c:v>
                </c:pt>
                <c:pt idx="4">
                  <c:v>0.78</c:v>
                </c:pt>
                <c:pt idx="5">
                  <c:v>0.82000000000000017</c:v>
                </c:pt>
                <c:pt idx="6">
                  <c:v>0.8</c:v>
                </c:pt>
                <c:pt idx="7">
                  <c:v>0.78800000000000003</c:v>
                </c:pt>
                <c:pt idx="8">
                  <c:v>0.75800000000000023</c:v>
                </c:pt>
                <c:pt idx="9">
                  <c:v>0.74400000000000022</c:v>
                </c:pt>
                <c:pt idx="10">
                  <c:v>0.72000000013148024</c:v>
                </c:pt>
                <c:pt idx="11">
                  <c:v>0.72300000013148025</c:v>
                </c:pt>
                <c:pt idx="12">
                  <c:v>0.71900000000000019</c:v>
                </c:pt>
                <c:pt idx="13">
                  <c:v>0.79500000000000004</c:v>
                </c:pt>
                <c:pt idx="14">
                  <c:v>0.71000000000000019</c:v>
                </c:pt>
                <c:pt idx="15">
                  <c:v>0.71000000000000019</c:v>
                </c:pt>
                <c:pt idx="16">
                  <c:v>0.70000000000000018</c:v>
                </c:pt>
                <c:pt idx="17">
                  <c:v>0.69499999999999995</c:v>
                </c:pt>
                <c:pt idx="18">
                  <c:v>0.66600000000000026</c:v>
                </c:pt>
                <c:pt idx="19">
                  <c:v>0.69599999999999995</c:v>
                </c:pt>
                <c:pt idx="20">
                  <c:v>0.68300000000000005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</c:v>
                </c:pt>
              </c:strCache>
            </c:strRef>
          </c:tx>
          <c:spPr>
            <a:ln w="41783">
              <a:solidFill>
                <a:srgbClr val="8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Lbl>
              <c:idx val="15"/>
              <c:layout>
                <c:manualLayout>
                  <c:x val="4.464285714285714E-3"/>
                  <c:y val="3.623188405797109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0"/>
                  <c:y val="3.1400966183575643E-2"/>
                </c:manualLayout>
              </c:layout>
              <c:dLblPos val="r"/>
              <c:showVal val="1"/>
            </c:dLbl>
            <c:spPr>
              <a:noFill/>
              <a:ln w="2786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Sheet1!$B$4:$V$4</c:f>
              <c:numCache>
                <c:formatCode>0%</c:formatCode>
                <c:ptCount val="21"/>
                <c:pt idx="0">
                  <c:v>4.0000000000000015E-2</c:v>
                </c:pt>
                <c:pt idx="1">
                  <c:v>0.05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7.0000000000000021E-2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7.5000000000000011E-2</c:v>
                </c:pt>
                <c:pt idx="9">
                  <c:v>8.2000000000000003E-2</c:v>
                </c:pt>
                <c:pt idx="10">
                  <c:v>9.6000000000000002E-2</c:v>
                </c:pt>
                <c:pt idx="11">
                  <c:v>0.11</c:v>
                </c:pt>
                <c:pt idx="12">
                  <c:v>0.11</c:v>
                </c:pt>
                <c:pt idx="13">
                  <c:v>8.8000000000000037E-2</c:v>
                </c:pt>
                <c:pt idx="14">
                  <c:v>0.10900000000000003</c:v>
                </c:pt>
                <c:pt idx="15">
                  <c:v>0.14700000000000005</c:v>
                </c:pt>
                <c:pt idx="16">
                  <c:v>0.14000000000000001</c:v>
                </c:pt>
                <c:pt idx="17">
                  <c:v>0.11899999999999998</c:v>
                </c:pt>
                <c:pt idx="18">
                  <c:v>0.11700000000000002</c:v>
                </c:pt>
                <c:pt idx="19">
                  <c:v>0.10100000000000002</c:v>
                </c:pt>
                <c:pt idx="20">
                  <c:v>0.11</c:v>
                </c:pt>
              </c:numCache>
            </c:numRef>
          </c:val>
          <c:smooth val="1"/>
        </c:ser>
        <c:dLbls>
          <c:showVal val="1"/>
        </c:dLbls>
        <c:marker val="1"/>
        <c:axId val="131940736"/>
        <c:axId val="131942272"/>
      </c:lineChart>
      <c:catAx>
        <c:axId val="131940736"/>
        <c:scaling>
          <c:orientation val="minMax"/>
        </c:scaling>
        <c:axPos val="b"/>
        <c:numFmt formatCode="@" sourceLinked="1"/>
        <c:tickLblPos val="nextTo"/>
        <c:spPr>
          <a:ln w="34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1942272"/>
        <c:crosses val="autoZero"/>
        <c:auto val="1"/>
        <c:lblAlgn val="ctr"/>
        <c:lblOffset val="100"/>
        <c:tickLblSkip val="1"/>
        <c:tickMarkSkip val="1"/>
      </c:catAx>
      <c:valAx>
        <c:axId val="131942272"/>
        <c:scaling>
          <c:orientation val="minMax"/>
        </c:scaling>
        <c:axPos val="l"/>
        <c:numFmt formatCode="0%" sourceLinked="1"/>
        <c:tickLblPos val="nextTo"/>
        <c:spPr>
          <a:ln w="34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1940736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34615381880876628"/>
          <c:y val="0.92654037249033938"/>
          <c:w val="0.37096769224388715"/>
          <c:h val="6.3980978392460641E-2"/>
        </c:manualLayout>
      </c:layout>
      <c:spPr>
        <a:solidFill>
          <a:schemeClr val="bg1"/>
        </a:solidFill>
        <a:ln w="3486">
          <a:solidFill>
            <a:schemeClr val="tx1"/>
          </a:solidFill>
          <a:prstDash val="solid"/>
        </a:ln>
      </c:spPr>
      <c:txPr>
        <a:bodyPr/>
        <a:lstStyle/>
        <a:p>
          <a:pPr>
            <a:defRPr sz="120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7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478908188585611E-2"/>
          <c:y val="0.13033175355450238"/>
          <c:w val="0.91811414392059554"/>
          <c:h val="0.7037914691943263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Support</c:v>
                </c:pt>
              </c:strCache>
            </c:strRef>
          </c:tx>
          <c:spPr>
            <a:ln w="42728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24213539954393E-2"/>
                  <c:y val="-9.6457729513668346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5241834534951192E-2"/>
                  <c:y val="-7.7838899499907124E-3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6821734401551412E-2"/>
                  <c:y val="-1.2083265954314974E-2"/>
                </c:manualLayout>
              </c:layout>
              <c:dLblPos val="r"/>
              <c:showVal val="1"/>
            </c:dLbl>
            <c:spPr>
              <a:noFill/>
              <a:ln w="28493">
                <a:noFill/>
              </a:ln>
            </c:spPr>
            <c:txPr>
              <a:bodyPr/>
              <a:lstStyle/>
              <a:p>
                <a:pPr>
                  <a:defRPr sz="13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2"/>
                <c:pt idx="0">
                  <c:v>Dec-01</c:v>
                </c:pt>
                <c:pt idx="1">
                  <c:v>Jun-02</c:v>
                </c:pt>
                <c:pt idx="2">
                  <c:v>Jun-03</c:v>
                </c:pt>
                <c:pt idx="3">
                  <c:v>Sep-03</c:v>
                </c:pt>
                <c:pt idx="4">
                  <c:v>Mar-04</c:v>
                </c:pt>
                <c:pt idx="5">
                  <c:v>Jun-04</c:v>
                </c:pt>
                <c:pt idx="6">
                  <c:v>Oct-04</c:v>
                </c:pt>
                <c:pt idx="7">
                  <c:v>Dec-04</c:v>
                </c:pt>
                <c:pt idx="8">
                  <c:v>Apr-05</c:v>
                </c:pt>
                <c:pt idx="9">
                  <c:v>Sep-05</c:v>
                </c:pt>
                <c:pt idx="10">
                  <c:v>Jan-06</c:v>
                </c:pt>
                <c:pt idx="11">
                  <c:v>Mar-06</c:v>
                </c:pt>
                <c:pt idx="12">
                  <c:v>Sep-06</c:v>
                </c:pt>
                <c:pt idx="13">
                  <c:v>Nov-06</c:v>
                </c:pt>
                <c:pt idx="14">
                  <c:v>Mar-07</c:v>
                </c:pt>
                <c:pt idx="15">
                  <c:v>Jun-07</c:v>
                </c:pt>
                <c:pt idx="16">
                  <c:v>Sep-07</c:v>
                </c:pt>
                <c:pt idx="17">
                  <c:v>Dec-07</c:v>
                </c:pt>
                <c:pt idx="18">
                  <c:v>Apr-08</c:v>
                </c:pt>
                <c:pt idx="19">
                  <c:v>Jun-08</c:v>
                </c:pt>
                <c:pt idx="20">
                  <c:v>Sep-08</c:v>
                </c:pt>
                <c:pt idx="21">
                  <c:v>Dec-08</c:v>
                </c:pt>
              </c:strCache>
            </c:strRef>
          </c:cat>
          <c:val>
            <c:numRef>
              <c:f>Sheet1!$B$2:$X$2</c:f>
              <c:numCache>
                <c:formatCode>0%</c:formatCode>
                <c:ptCount val="22"/>
                <c:pt idx="0">
                  <c:v>0.4900000000000001</c:v>
                </c:pt>
                <c:pt idx="1">
                  <c:v>0.44</c:v>
                </c:pt>
                <c:pt idx="2">
                  <c:v>0.53</c:v>
                </c:pt>
                <c:pt idx="3">
                  <c:v>0.55000000000000004</c:v>
                </c:pt>
                <c:pt idx="4">
                  <c:v>0.46</c:v>
                </c:pt>
                <c:pt idx="5">
                  <c:v>0.56000000000000005</c:v>
                </c:pt>
                <c:pt idx="6">
                  <c:v>0.56000000000000005</c:v>
                </c:pt>
                <c:pt idx="7">
                  <c:v>0.52</c:v>
                </c:pt>
                <c:pt idx="8">
                  <c:v>0.52</c:v>
                </c:pt>
                <c:pt idx="9">
                  <c:v>0.47000000000000008</c:v>
                </c:pt>
                <c:pt idx="10">
                  <c:v>0.51300000000000001</c:v>
                </c:pt>
                <c:pt idx="11">
                  <c:v>0.50600000000000001</c:v>
                </c:pt>
                <c:pt idx="12">
                  <c:v>0.58499999999999996</c:v>
                </c:pt>
                <c:pt idx="13">
                  <c:v>0.52400000000000002</c:v>
                </c:pt>
                <c:pt idx="14">
                  <c:v>0.51500000000000001</c:v>
                </c:pt>
                <c:pt idx="15">
                  <c:v>0.53700000000000003</c:v>
                </c:pt>
                <c:pt idx="16">
                  <c:v>0.53500000000000003</c:v>
                </c:pt>
                <c:pt idx="17">
                  <c:v>0.5</c:v>
                </c:pt>
                <c:pt idx="18">
                  <c:v>0.55500000000000005</c:v>
                </c:pt>
                <c:pt idx="19">
                  <c:v>0.51600000000000001</c:v>
                </c:pt>
                <c:pt idx="20">
                  <c:v>0.56000000000000005</c:v>
                </c:pt>
                <c:pt idx="21">
                  <c:v>0.53900000000000003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Oppose</c:v>
                </c:pt>
              </c:strCache>
            </c:strRef>
          </c:tx>
          <c:spPr>
            <a:ln w="42728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611462615344407E-2"/>
                  <c:y val="-1.309883644445343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3.2941456139322272E-3"/>
                  <c:y val="-1.438510944425813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5287446739887883E-2"/>
                  <c:y val="-1.4825268771605858E-2"/>
                </c:manualLayout>
              </c:layout>
              <c:dLblPos val="r"/>
              <c:showVal val="1"/>
            </c:dLbl>
            <c:spPr>
              <a:noFill/>
              <a:ln w="28493">
                <a:noFill/>
              </a:ln>
            </c:spPr>
            <c:txPr>
              <a:bodyPr/>
              <a:lstStyle/>
              <a:p>
                <a:pPr>
                  <a:defRPr sz="13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2"/>
                <c:pt idx="0">
                  <c:v>Dec-01</c:v>
                </c:pt>
                <c:pt idx="1">
                  <c:v>Jun-02</c:v>
                </c:pt>
                <c:pt idx="2">
                  <c:v>Jun-03</c:v>
                </c:pt>
                <c:pt idx="3">
                  <c:v>Sep-03</c:v>
                </c:pt>
                <c:pt idx="4">
                  <c:v>Mar-04</c:v>
                </c:pt>
                <c:pt idx="5">
                  <c:v>Jun-04</c:v>
                </c:pt>
                <c:pt idx="6">
                  <c:v>Oct-04</c:v>
                </c:pt>
                <c:pt idx="7">
                  <c:v>Dec-04</c:v>
                </c:pt>
                <c:pt idx="8">
                  <c:v>Apr-05</c:v>
                </c:pt>
                <c:pt idx="9">
                  <c:v>Sep-05</c:v>
                </c:pt>
                <c:pt idx="10">
                  <c:v>Jan-06</c:v>
                </c:pt>
                <c:pt idx="11">
                  <c:v>Mar-06</c:v>
                </c:pt>
                <c:pt idx="12">
                  <c:v>Sep-06</c:v>
                </c:pt>
                <c:pt idx="13">
                  <c:v>Nov-06</c:v>
                </c:pt>
                <c:pt idx="14">
                  <c:v>Mar-07</c:v>
                </c:pt>
                <c:pt idx="15">
                  <c:v>Jun-07</c:v>
                </c:pt>
                <c:pt idx="16">
                  <c:v>Sep-07</c:v>
                </c:pt>
                <c:pt idx="17">
                  <c:v>Dec-07</c:v>
                </c:pt>
                <c:pt idx="18">
                  <c:v>Apr-08</c:v>
                </c:pt>
                <c:pt idx="19">
                  <c:v>Jun-08</c:v>
                </c:pt>
                <c:pt idx="20">
                  <c:v>Sep-08</c:v>
                </c:pt>
                <c:pt idx="21">
                  <c:v>Dec-08</c:v>
                </c:pt>
              </c:strCache>
            </c:strRef>
          </c:cat>
          <c:val>
            <c:numRef>
              <c:f>Sheet1!$B$3:$X$3</c:f>
              <c:numCache>
                <c:formatCode>0%</c:formatCode>
                <c:ptCount val="22"/>
                <c:pt idx="0">
                  <c:v>0.4300000000000001</c:v>
                </c:pt>
                <c:pt idx="1">
                  <c:v>0.4900000000000001</c:v>
                </c:pt>
                <c:pt idx="2">
                  <c:v>0.4</c:v>
                </c:pt>
                <c:pt idx="3">
                  <c:v>0.4</c:v>
                </c:pt>
                <c:pt idx="4">
                  <c:v>0.48000000000000009</c:v>
                </c:pt>
                <c:pt idx="5">
                  <c:v>0.38000000000000012</c:v>
                </c:pt>
                <c:pt idx="6">
                  <c:v>0.38000000000000012</c:v>
                </c:pt>
                <c:pt idx="7">
                  <c:v>0.4300000000000001</c:v>
                </c:pt>
                <c:pt idx="8">
                  <c:v>0.39400000000000013</c:v>
                </c:pt>
                <c:pt idx="9">
                  <c:v>0.41800000000000009</c:v>
                </c:pt>
                <c:pt idx="10">
                  <c:v>0.36300000000000016</c:v>
                </c:pt>
                <c:pt idx="11">
                  <c:v>0.38400000000000012</c:v>
                </c:pt>
                <c:pt idx="12">
                  <c:v>0.28300000000000008</c:v>
                </c:pt>
                <c:pt idx="13">
                  <c:v>0.34900000000000009</c:v>
                </c:pt>
                <c:pt idx="14">
                  <c:v>0.36300000000000016</c:v>
                </c:pt>
                <c:pt idx="15">
                  <c:v>0.32900000000000013</c:v>
                </c:pt>
                <c:pt idx="16">
                  <c:v>0.33400000000000013</c:v>
                </c:pt>
                <c:pt idx="17">
                  <c:v>0.37000000000000011</c:v>
                </c:pt>
                <c:pt idx="18">
                  <c:v>0.33400000000000013</c:v>
                </c:pt>
                <c:pt idx="19">
                  <c:v>0.34</c:v>
                </c:pt>
                <c:pt idx="20">
                  <c:v>0.30600000000000016</c:v>
                </c:pt>
                <c:pt idx="21">
                  <c:v>0.32800000000000012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DK/Und</c:v>
                </c:pt>
              </c:strCache>
            </c:strRef>
          </c:tx>
          <c:spPr>
            <a:ln w="42728">
              <a:solidFill>
                <a:srgbClr val="0033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7364904718661012E-3"/>
                  <c:y val="-1.133838666547568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1.5701093504751146E-2"/>
                  <c:y val="-1.485907607628305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1565362372642211E-2"/>
                  <c:y val="-1.6010097240645185E-2"/>
                </c:manualLayout>
              </c:layout>
              <c:dLblPos val="r"/>
              <c:showVal val="1"/>
            </c:dLbl>
            <c:spPr>
              <a:noFill/>
              <a:ln w="28493">
                <a:noFill/>
              </a:ln>
            </c:spPr>
            <c:txPr>
              <a:bodyPr/>
              <a:lstStyle/>
              <a:p>
                <a:pPr>
                  <a:defRPr sz="139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Sheet1!$B$1:$X$1</c:f>
              <c:strCache>
                <c:ptCount val="22"/>
                <c:pt idx="0">
                  <c:v>Dec-01</c:v>
                </c:pt>
                <c:pt idx="1">
                  <c:v>Jun-02</c:v>
                </c:pt>
                <c:pt idx="2">
                  <c:v>Jun-03</c:v>
                </c:pt>
                <c:pt idx="3">
                  <c:v>Sep-03</c:v>
                </c:pt>
                <c:pt idx="4">
                  <c:v>Mar-04</c:v>
                </c:pt>
                <c:pt idx="5">
                  <c:v>Jun-04</c:v>
                </c:pt>
                <c:pt idx="6">
                  <c:v>Oct-04</c:v>
                </c:pt>
                <c:pt idx="7">
                  <c:v>Dec-04</c:v>
                </c:pt>
                <c:pt idx="8">
                  <c:v>Apr-05</c:v>
                </c:pt>
                <c:pt idx="9">
                  <c:v>Sep-05</c:v>
                </c:pt>
                <c:pt idx="10">
                  <c:v>Jan-06</c:v>
                </c:pt>
                <c:pt idx="11">
                  <c:v>Mar-06</c:v>
                </c:pt>
                <c:pt idx="12">
                  <c:v>Sep-06</c:v>
                </c:pt>
                <c:pt idx="13">
                  <c:v>Nov-06</c:v>
                </c:pt>
                <c:pt idx="14">
                  <c:v>Mar-07</c:v>
                </c:pt>
                <c:pt idx="15">
                  <c:v>Jun-07</c:v>
                </c:pt>
                <c:pt idx="16">
                  <c:v>Sep-07</c:v>
                </c:pt>
                <c:pt idx="17">
                  <c:v>Dec-07</c:v>
                </c:pt>
                <c:pt idx="18">
                  <c:v>Apr-08</c:v>
                </c:pt>
                <c:pt idx="19">
                  <c:v>Jun-08</c:v>
                </c:pt>
                <c:pt idx="20">
                  <c:v>Sep-08</c:v>
                </c:pt>
                <c:pt idx="21">
                  <c:v>Dec-08</c:v>
                </c:pt>
              </c:strCache>
            </c:strRef>
          </c:cat>
          <c:val>
            <c:numRef>
              <c:f>Sheet1!$B$4:$X$4</c:f>
              <c:numCache>
                <c:formatCode>0%</c:formatCode>
                <c:ptCount val="22"/>
                <c:pt idx="0">
                  <c:v>9.0000000000000024E-2</c:v>
                </c:pt>
                <c:pt idx="1">
                  <c:v>7.0000000000000021E-2</c:v>
                </c:pt>
                <c:pt idx="2">
                  <c:v>0.05</c:v>
                </c:pt>
                <c:pt idx="3">
                  <c:v>3.0000000000000002E-2</c:v>
                </c:pt>
                <c:pt idx="4">
                  <c:v>6.0000000000000019E-2</c:v>
                </c:pt>
                <c:pt idx="5">
                  <c:v>6.0000000000000019E-2</c:v>
                </c:pt>
                <c:pt idx="6">
                  <c:v>6.0000000000000019E-2</c:v>
                </c:pt>
                <c:pt idx="7">
                  <c:v>4.0000000000000015E-2</c:v>
                </c:pt>
                <c:pt idx="8">
                  <c:v>8.0000000000000029E-2</c:v>
                </c:pt>
                <c:pt idx="9">
                  <c:v>0.10900000000000003</c:v>
                </c:pt>
                <c:pt idx="10">
                  <c:v>0.125</c:v>
                </c:pt>
                <c:pt idx="11">
                  <c:v>0.10500000000000002</c:v>
                </c:pt>
                <c:pt idx="12">
                  <c:v>0.11899999999999998</c:v>
                </c:pt>
                <c:pt idx="13">
                  <c:v>0.12200000000000003</c:v>
                </c:pt>
                <c:pt idx="14">
                  <c:v>0.11799999999999998</c:v>
                </c:pt>
                <c:pt idx="15">
                  <c:v>0.13300000000000001</c:v>
                </c:pt>
                <c:pt idx="16">
                  <c:v>0.13100000000000001</c:v>
                </c:pt>
                <c:pt idx="17">
                  <c:v>0.14000000000000001</c:v>
                </c:pt>
                <c:pt idx="18">
                  <c:v>0.111</c:v>
                </c:pt>
                <c:pt idx="19">
                  <c:v>0.15000000000000005</c:v>
                </c:pt>
                <c:pt idx="20">
                  <c:v>0.13400000000000001</c:v>
                </c:pt>
                <c:pt idx="21">
                  <c:v>0.13200000000000001</c:v>
                </c:pt>
              </c:numCache>
            </c:numRef>
          </c:val>
          <c:smooth val="1"/>
        </c:ser>
        <c:dLbls>
          <c:showVal val="1"/>
        </c:dLbls>
        <c:marker val="1"/>
        <c:axId val="143277440"/>
        <c:axId val="143295616"/>
      </c:lineChart>
      <c:catAx>
        <c:axId val="143277440"/>
        <c:scaling>
          <c:orientation val="minMax"/>
        </c:scaling>
        <c:axPos val="b"/>
        <c:numFmt formatCode="General" sourceLinked="1"/>
        <c:tickLblPos val="nextTo"/>
        <c:spPr>
          <a:ln w="35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3295616"/>
        <c:crosses val="autoZero"/>
        <c:auto val="1"/>
        <c:lblAlgn val="ctr"/>
        <c:lblOffset val="100"/>
        <c:tickLblSkip val="1"/>
        <c:tickMarkSkip val="1"/>
      </c:catAx>
      <c:valAx>
        <c:axId val="143295616"/>
        <c:scaling>
          <c:orientation val="minMax"/>
        </c:scaling>
        <c:axPos val="l"/>
        <c:numFmt formatCode="0%" sourceLinked="1"/>
        <c:tickLblPos val="nextTo"/>
        <c:spPr>
          <a:ln w="35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3277440"/>
        <c:crosses val="autoZero"/>
        <c:crossBetween val="between"/>
      </c:valAx>
      <c:spPr>
        <a:noFill/>
        <a:ln w="14247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5111661042369702"/>
          <c:y val="7.1088899865376642E-3"/>
          <c:w val="0.35483868362608562"/>
          <c:h val="6.3980978392461085E-2"/>
        </c:manualLayout>
      </c:layout>
      <c:spPr>
        <a:noFill/>
        <a:ln w="3556">
          <a:solidFill>
            <a:schemeClr val="tx1"/>
          </a:solidFill>
          <a:prstDash val="solid"/>
        </a:ln>
      </c:spPr>
      <c:txPr>
        <a:bodyPr/>
        <a:lstStyle/>
        <a:p>
          <a:pPr>
            <a:defRPr sz="1228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478908188585611E-2"/>
          <c:y val="5.6872037914693439E-2"/>
          <c:w val="0.91811414392059554"/>
          <c:h val="0.753554502369668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ln w="42161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spPr>
              <a:noFill/>
              <a:ln w="28115">
                <a:noFill/>
              </a:ln>
            </c:spPr>
            <c:txPr>
              <a:bodyPr/>
              <a:lstStyle/>
              <a:p>
                <a:pPr>
                  <a:defRPr sz="1551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Sheet1!$B$1:$S$1</c:f>
              <c:strCache>
                <c:ptCount val="18"/>
                <c:pt idx="0">
                  <c:v>Mar-04</c:v>
                </c:pt>
                <c:pt idx="1">
                  <c:v>Jun-04</c:v>
                </c:pt>
                <c:pt idx="2">
                  <c:v>Oct-04</c:v>
                </c:pt>
                <c:pt idx="3">
                  <c:v>Dec-04</c:v>
                </c:pt>
                <c:pt idx="4">
                  <c:v>Apr-05</c:v>
                </c:pt>
                <c:pt idx="5">
                  <c:v>Sep-05</c:v>
                </c:pt>
                <c:pt idx="6">
                  <c:v>Jan-06</c:v>
                </c:pt>
                <c:pt idx="7">
                  <c:v>Mar-06</c:v>
                </c:pt>
                <c:pt idx="8">
                  <c:v>Sep-06</c:v>
                </c:pt>
                <c:pt idx="9">
                  <c:v>Nov-06</c:v>
                </c:pt>
                <c:pt idx="10">
                  <c:v>Mar-07</c:v>
                </c:pt>
                <c:pt idx="11">
                  <c:v>Jun-07</c:v>
                </c:pt>
                <c:pt idx="12">
                  <c:v>Sep-07</c:v>
                </c:pt>
                <c:pt idx="13">
                  <c:v>Dec-07</c:v>
                </c:pt>
                <c:pt idx="14">
                  <c:v>Apr-08</c:v>
                </c:pt>
                <c:pt idx="15">
                  <c:v>Jun-08</c:v>
                </c:pt>
                <c:pt idx="16">
                  <c:v>Sep-08</c:v>
                </c:pt>
                <c:pt idx="17">
                  <c:v>Dec-08</c:v>
                </c:pt>
              </c:strCache>
            </c:strRef>
          </c:cat>
          <c:val>
            <c:numRef>
              <c:f>Sheet1!$B$2:$S$2</c:f>
              <c:numCache>
                <c:formatCode>0%</c:formatCode>
                <c:ptCount val="18"/>
                <c:pt idx="0">
                  <c:v>0.45</c:v>
                </c:pt>
                <c:pt idx="1">
                  <c:v>0.56000000000000005</c:v>
                </c:pt>
                <c:pt idx="2">
                  <c:v>0.51</c:v>
                </c:pt>
                <c:pt idx="3">
                  <c:v>0.4900000000000001</c:v>
                </c:pt>
                <c:pt idx="4">
                  <c:v>0.50900000000000001</c:v>
                </c:pt>
                <c:pt idx="5">
                  <c:v>0.45500000000000002</c:v>
                </c:pt>
                <c:pt idx="6">
                  <c:v>0.54100000000000004</c:v>
                </c:pt>
                <c:pt idx="7">
                  <c:v>0.52</c:v>
                </c:pt>
                <c:pt idx="8">
                  <c:v>0.55800000000000005</c:v>
                </c:pt>
                <c:pt idx="9">
                  <c:v>0.50600000000000001</c:v>
                </c:pt>
                <c:pt idx="10">
                  <c:v>0.52800000000000002</c:v>
                </c:pt>
                <c:pt idx="11">
                  <c:v>0.57600000000000018</c:v>
                </c:pt>
                <c:pt idx="12">
                  <c:v>0.57600000000000018</c:v>
                </c:pt>
                <c:pt idx="13">
                  <c:v>0.48000000000000009</c:v>
                </c:pt>
                <c:pt idx="14">
                  <c:v>0.59299999999999997</c:v>
                </c:pt>
                <c:pt idx="15">
                  <c:v>0.53</c:v>
                </c:pt>
                <c:pt idx="16">
                  <c:v>0.52200000000000002</c:v>
                </c:pt>
                <c:pt idx="17">
                  <c:v>0.55700000000000005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ln w="42161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8115">
                <a:noFill/>
              </a:ln>
            </c:spPr>
            <c:txPr>
              <a:bodyPr/>
              <a:lstStyle/>
              <a:p>
                <a:pPr>
                  <a:defRPr sz="1551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Sheet1!$B$1:$S$1</c:f>
              <c:strCache>
                <c:ptCount val="18"/>
                <c:pt idx="0">
                  <c:v>Mar-04</c:v>
                </c:pt>
                <c:pt idx="1">
                  <c:v>Jun-04</c:v>
                </c:pt>
                <c:pt idx="2">
                  <c:v>Oct-04</c:v>
                </c:pt>
                <c:pt idx="3">
                  <c:v>Dec-04</c:v>
                </c:pt>
                <c:pt idx="4">
                  <c:v>Apr-05</c:v>
                </c:pt>
                <c:pt idx="5">
                  <c:v>Sep-05</c:v>
                </c:pt>
                <c:pt idx="6">
                  <c:v>Jan-06</c:v>
                </c:pt>
                <c:pt idx="7">
                  <c:v>Mar-06</c:v>
                </c:pt>
                <c:pt idx="8">
                  <c:v>Sep-06</c:v>
                </c:pt>
                <c:pt idx="9">
                  <c:v>Nov-06</c:v>
                </c:pt>
                <c:pt idx="10">
                  <c:v>Mar-07</c:v>
                </c:pt>
                <c:pt idx="11">
                  <c:v>Jun-07</c:v>
                </c:pt>
                <c:pt idx="12">
                  <c:v>Sep-07</c:v>
                </c:pt>
                <c:pt idx="13">
                  <c:v>Dec-07</c:v>
                </c:pt>
                <c:pt idx="14">
                  <c:v>Apr-08</c:v>
                </c:pt>
                <c:pt idx="15">
                  <c:v>Jun-08</c:v>
                </c:pt>
                <c:pt idx="16">
                  <c:v>Sep-08</c:v>
                </c:pt>
                <c:pt idx="17">
                  <c:v>Dec-08</c:v>
                </c:pt>
              </c:strCache>
            </c:strRef>
          </c:cat>
          <c:val>
            <c:numRef>
              <c:f>Sheet1!$B$3:$S$3</c:f>
              <c:numCache>
                <c:formatCode>0%</c:formatCode>
                <c:ptCount val="18"/>
                <c:pt idx="0">
                  <c:v>0.47000000000000008</c:v>
                </c:pt>
                <c:pt idx="1">
                  <c:v>0.34</c:v>
                </c:pt>
                <c:pt idx="2">
                  <c:v>0.4</c:v>
                </c:pt>
                <c:pt idx="3">
                  <c:v>0.4300000000000001</c:v>
                </c:pt>
                <c:pt idx="4">
                  <c:v>0.42100000000000015</c:v>
                </c:pt>
                <c:pt idx="5">
                  <c:v>0.45200000000000001</c:v>
                </c:pt>
                <c:pt idx="6">
                  <c:v>0.38300000000000012</c:v>
                </c:pt>
                <c:pt idx="7">
                  <c:v>0.38500000000000012</c:v>
                </c:pt>
                <c:pt idx="8">
                  <c:v>0.32100000000000012</c:v>
                </c:pt>
                <c:pt idx="9">
                  <c:v>0.36500000000000016</c:v>
                </c:pt>
                <c:pt idx="10">
                  <c:v>0.35300000000000009</c:v>
                </c:pt>
                <c:pt idx="11">
                  <c:v>0.30700000000000011</c:v>
                </c:pt>
                <c:pt idx="12">
                  <c:v>0.30700000000000011</c:v>
                </c:pt>
                <c:pt idx="13">
                  <c:v>0.39300000000000013</c:v>
                </c:pt>
                <c:pt idx="14">
                  <c:v>0.30100000000000016</c:v>
                </c:pt>
                <c:pt idx="15">
                  <c:v>0.36500000000000016</c:v>
                </c:pt>
                <c:pt idx="16">
                  <c:v>0.36600000000000016</c:v>
                </c:pt>
                <c:pt idx="17">
                  <c:v>0.32100000000000012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DK</c:v>
                </c:pt>
              </c:strCache>
            </c:strRef>
          </c:tx>
          <c:spPr>
            <a:ln w="42161">
              <a:solidFill>
                <a:srgbClr val="333333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spPr>
              <a:noFill/>
              <a:ln w="28115">
                <a:noFill/>
              </a:ln>
            </c:spPr>
            <c:txPr>
              <a:bodyPr/>
              <a:lstStyle/>
              <a:p>
                <a:pPr>
                  <a:defRPr sz="1551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Sheet1!$B$1:$S$1</c:f>
              <c:strCache>
                <c:ptCount val="18"/>
                <c:pt idx="0">
                  <c:v>Mar-04</c:v>
                </c:pt>
                <c:pt idx="1">
                  <c:v>Jun-04</c:v>
                </c:pt>
                <c:pt idx="2">
                  <c:v>Oct-04</c:v>
                </c:pt>
                <c:pt idx="3">
                  <c:v>Dec-04</c:v>
                </c:pt>
                <c:pt idx="4">
                  <c:v>Apr-05</c:v>
                </c:pt>
                <c:pt idx="5">
                  <c:v>Sep-05</c:v>
                </c:pt>
                <c:pt idx="6">
                  <c:v>Jan-06</c:v>
                </c:pt>
                <c:pt idx="7">
                  <c:v>Mar-06</c:v>
                </c:pt>
                <c:pt idx="8">
                  <c:v>Sep-06</c:v>
                </c:pt>
                <c:pt idx="9">
                  <c:v>Nov-06</c:v>
                </c:pt>
                <c:pt idx="10">
                  <c:v>Mar-07</c:v>
                </c:pt>
                <c:pt idx="11">
                  <c:v>Jun-07</c:v>
                </c:pt>
                <c:pt idx="12">
                  <c:v>Sep-07</c:v>
                </c:pt>
                <c:pt idx="13">
                  <c:v>Dec-07</c:v>
                </c:pt>
                <c:pt idx="14">
                  <c:v>Apr-08</c:v>
                </c:pt>
                <c:pt idx="15">
                  <c:v>Jun-08</c:v>
                </c:pt>
                <c:pt idx="16">
                  <c:v>Sep-08</c:v>
                </c:pt>
                <c:pt idx="17">
                  <c:v>Dec-08</c:v>
                </c:pt>
              </c:strCache>
            </c:strRef>
          </c:cat>
          <c:val>
            <c:numRef>
              <c:f>Sheet1!$B$4:$S$4</c:f>
              <c:numCache>
                <c:formatCode>0%</c:formatCode>
                <c:ptCount val="18"/>
                <c:pt idx="0">
                  <c:v>6.0000000000000019E-2</c:v>
                </c:pt>
                <c:pt idx="1">
                  <c:v>7.0000000000000021E-2</c:v>
                </c:pt>
                <c:pt idx="2">
                  <c:v>8.0000000000000029E-2</c:v>
                </c:pt>
                <c:pt idx="3">
                  <c:v>8.0000000000000029E-2</c:v>
                </c:pt>
                <c:pt idx="4">
                  <c:v>6.5000000000000002E-2</c:v>
                </c:pt>
                <c:pt idx="5">
                  <c:v>8.2000000000000003E-2</c:v>
                </c:pt>
                <c:pt idx="6">
                  <c:v>7.5999999999999998E-2</c:v>
                </c:pt>
                <c:pt idx="7">
                  <c:v>9.0000000000000024E-2</c:v>
                </c:pt>
                <c:pt idx="8">
                  <c:v>0.10700000000000003</c:v>
                </c:pt>
                <c:pt idx="9">
                  <c:v>0.12100000000000002</c:v>
                </c:pt>
                <c:pt idx="10">
                  <c:v>0.10900000000000003</c:v>
                </c:pt>
                <c:pt idx="11">
                  <c:v>0.10800000000000003</c:v>
                </c:pt>
                <c:pt idx="12">
                  <c:v>0.10800000000000003</c:v>
                </c:pt>
                <c:pt idx="13">
                  <c:v>0.11700000000000002</c:v>
                </c:pt>
                <c:pt idx="14">
                  <c:v>0.10400000000000002</c:v>
                </c:pt>
                <c:pt idx="15">
                  <c:v>0.10199999999999998</c:v>
                </c:pt>
                <c:pt idx="16">
                  <c:v>9.8000000000000032E-2</c:v>
                </c:pt>
                <c:pt idx="17">
                  <c:v>0.12200000000000003</c:v>
                </c:pt>
              </c:numCache>
            </c:numRef>
          </c:val>
          <c:smooth val="1"/>
        </c:ser>
        <c:marker val="1"/>
        <c:axId val="139318784"/>
        <c:axId val="139456512"/>
      </c:lineChart>
      <c:catAx>
        <c:axId val="139318784"/>
        <c:scaling>
          <c:orientation val="minMax"/>
        </c:scaling>
        <c:axPos val="b"/>
        <c:numFmt formatCode="@" sourceLinked="1"/>
        <c:tickLblPos val="nextTo"/>
        <c:spPr>
          <a:ln w="35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9456512"/>
        <c:crosses val="autoZero"/>
        <c:auto val="1"/>
        <c:lblAlgn val="ctr"/>
        <c:lblOffset val="100"/>
        <c:tickLblSkip val="1"/>
        <c:tickMarkSkip val="1"/>
      </c:catAx>
      <c:valAx>
        <c:axId val="139456512"/>
        <c:scaling>
          <c:orientation val="minMax"/>
        </c:scaling>
        <c:axPos val="l"/>
        <c:numFmt formatCode="0%" sourceLinked="1"/>
        <c:tickLblPos val="nextTo"/>
        <c:spPr>
          <a:ln w="35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9318784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40570722283875577"/>
          <c:y val="0.92890992558514462"/>
          <c:w val="0.24441684722295648"/>
          <c:h val="6.3981047312905992E-2"/>
        </c:manualLayout>
      </c:layout>
      <c:spPr>
        <a:solidFill>
          <a:schemeClr val="bg1"/>
        </a:solidFill>
        <a:ln w="3517">
          <a:solidFill>
            <a:schemeClr val="tx1"/>
          </a:solidFill>
          <a:prstDash val="solid"/>
        </a:ln>
      </c:spPr>
      <c:txPr>
        <a:bodyPr/>
        <a:lstStyle/>
        <a:p>
          <a:pPr>
            <a:defRPr sz="121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9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478908188585611E-2"/>
          <c:y val="5.6872037914693439E-2"/>
          <c:w val="0.91811414392059554"/>
          <c:h val="0.6824644549763033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More</c:v>
                </c:pt>
              </c:strCache>
            </c:strRef>
          </c:tx>
          <c:spPr>
            <a:ln w="42534">
              <a:solidFill>
                <a:srgbClr val="0000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</c:dLbls>
          <c:cat>
            <c:strRef>
              <c:f>Sheet1!$B$1:$Y$1</c:f>
              <c:strCache>
                <c:ptCount val="24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Sep-05</c:v>
                </c:pt>
                <c:pt idx="12">
                  <c:v>Jan-06</c:v>
                </c:pt>
                <c:pt idx="13">
                  <c:v>Mar-06</c:v>
                </c:pt>
                <c:pt idx="14">
                  <c:v>Sep-06</c:v>
                </c:pt>
                <c:pt idx="15">
                  <c:v>Nov-06</c:v>
                </c:pt>
                <c:pt idx="16">
                  <c:v>Mar-07</c:v>
                </c:pt>
                <c:pt idx="17">
                  <c:v>Jun-07</c:v>
                </c:pt>
                <c:pt idx="18">
                  <c:v>Sep-07</c:v>
                </c:pt>
                <c:pt idx="19">
                  <c:v>Dec-07</c:v>
                </c:pt>
                <c:pt idx="20">
                  <c:v>Apr-08</c:v>
                </c:pt>
                <c:pt idx="21">
                  <c:v>Jun-08</c:v>
                </c:pt>
                <c:pt idx="22">
                  <c:v>Sep-08</c:v>
                </c:pt>
                <c:pt idx="23">
                  <c:v>Dec-08</c:v>
                </c:pt>
              </c:strCache>
            </c:strRef>
          </c:cat>
          <c:val>
            <c:numRef>
              <c:f>Sheet1!$B$2:$Y$2</c:f>
              <c:numCache>
                <c:formatCode>0%</c:formatCode>
                <c:ptCount val="24"/>
                <c:pt idx="0">
                  <c:v>2.0000000000000007E-2</c:v>
                </c:pt>
                <c:pt idx="1">
                  <c:v>0.21000000000000005</c:v>
                </c:pt>
                <c:pt idx="2">
                  <c:v>0.27</c:v>
                </c:pt>
                <c:pt idx="3">
                  <c:v>0.38000000000000012</c:v>
                </c:pt>
                <c:pt idx="4">
                  <c:v>0.45</c:v>
                </c:pt>
                <c:pt idx="5">
                  <c:v>0.35000000000000009</c:v>
                </c:pt>
                <c:pt idx="6">
                  <c:v>0.32000000000000012</c:v>
                </c:pt>
                <c:pt idx="7">
                  <c:v>0.38000000000000012</c:v>
                </c:pt>
                <c:pt idx="8">
                  <c:v>0.48000000000000009</c:v>
                </c:pt>
                <c:pt idx="9">
                  <c:v>0.28900000000000009</c:v>
                </c:pt>
                <c:pt idx="10">
                  <c:v>0.33700000000000013</c:v>
                </c:pt>
                <c:pt idx="11">
                  <c:v>0.24400000000000005</c:v>
                </c:pt>
                <c:pt idx="12">
                  <c:v>0.33200000000000013</c:v>
                </c:pt>
                <c:pt idx="13">
                  <c:v>0.23300000000000001</c:v>
                </c:pt>
                <c:pt idx="14">
                  <c:v>0.25800000000000001</c:v>
                </c:pt>
                <c:pt idx="15">
                  <c:v>0.26100000000000001</c:v>
                </c:pt>
                <c:pt idx="16">
                  <c:v>0.31300000000000011</c:v>
                </c:pt>
                <c:pt idx="17">
                  <c:v>0.35600000000000009</c:v>
                </c:pt>
                <c:pt idx="18">
                  <c:v>0.22600000000000001</c:v>
                </c:pt>
                <c:pt idx="19">
                  <c:v>0.22600000000000001</c:v>
                </c:pt>
                <c:pt idx="20">
                  <c:v>0.21400000000000005</c:v>
                </c:pt>
                <c:pt idx="21">
                  <c:v>0.26</c:v>
                </c:pt>
                <c:pt idx="22">
                  <c:v>0.33000000000000013</c:v>
                </c:pt>
                <c:pt idx="23">
                  <c:v>0.29600000000000015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Less</c:v>
                </c:pt>
              </c:strCache>
            </c:strRef>
          </c:tx>
          <c:spPr>
            <a:ln w="42534">
              <a:solidFill>
                <a:srgbClr val="FF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</c:dLbls>
          <c:cat>
            <c:strRef>
              <c:f>Sheet1!$B$1:$Y$1</c:f>
              <c:strCache>
                <c:ptCount val="24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Sep-05</c:v>
                </c:pt>
                <c:pt idx="12">
                  <c:v>Jan-06</c:v>
                </c:pt>
                <c:pt idx="13">
                  <c:v>Mar-06</c:v>
                </c:pt>
                <c:pt idx="14">
                  <c:v>Sep-06</c:v>
                </c:pt>
                <c:pt idx="15">
                  <c:v>Nov-06</c:v>
                </c:pt>
                <c:pt idx="16">
                  <c:v>Mar-07</c:v>
                </c:pt>
                <c:pt idx="17">
                  <c:v>Jun-07</c:v>
                </c:pt>
                <c:pt idx="18">
                  <c:v>Sep-07</c:v>
                </c:pt>
                <c:pt idx="19">
                  <c:v>Dec-07</c:v>
                </c:pt>
                <c:pt idx="20">
                  <c:v>Apr-08</c:v>
                </c:pt>
                <c:pt idx="21">
                  <c:v>Jun-08</c:v>
                </c:pt>
                <c:pt idx="22">
                  <c:v>Sep-08</c:v>
                </c:pt>
                <c:pt idx="23">
                  <c:v>Dec-08</c:v>
                </c:pt>
              </c:strCache>
            </c:strRef>
          </c:cat>
          <c:val>
            <c:numRef>
              <c:f>Sheet1!$B$3:$Y$3</c:f>
              <c:numCache>
                <c:formatCode>0%</c:formatCode>
                <c:ptCount val="24"/>
                <c:pt idx="0">
                  <c:v>0.82000000000000017</c:v>
                </c:pt>
                <c:pt idx="1">
                  <c:v>0.37000000000000011</c:v>
                </c:pt>
                <c:pt idx="2">
                  <c:v>0.24000000000000005</c:v>
                </c:pt>
                <c:pt idx="3">
                  <c:v>0.26</c:v>
                </c:pt>
                <c:pt idx="4">
                  <c:v>0.15000000000000005</c:v>
                </c:pt>
                <c:pt idx="5">
                  <c:v>0.2</c:v>
                </c:pt>
                <c:pt idx="6">
                  <c:v>0.23</c:v>
                </c:pt>
                <c:pt idx="7">
                  <c:v>0.21000000000000005</c:v>
                </c:pt>
                <c:pt idx="8">
                  <c:v>0.14000000000000001</c:v>
                </c:pt>
                <c:pt idx="9">
                  <c:v>0.22700000000000001</c:v>
                </c:pt>
                <c:pt idx="10">
                  <c:v>0.16300000000000001</c:v>
                </c:pt>
                <c:pt idx="11">
                  <c:v>0.24400000000000005</c:v>
                </c:pt>
                <c:pt idx="12">
                  <c:v>0.16400000000000001</c:v>
                </c:pt>
                <c:pt idx="13">
                  <c:v>0.18200000000000005</c:v>
                </c:pt>
                <c:pt idx="14">
                  <c:v>0.12100000000000002</c:v>
                </c:pt>
                <c:pt idx="15">
                  <c:v>0.18500000000000005</c:v>
                </c:pt>
                <c:pt idx="16">
                  <c:v>0.18900000000000006</c:v>
                </c:pt>
                <c:pt idx="17">
                  <c:v>0.16900000000000001</c:v>
                </c:pt>
                <c:pt idx="18">
                  <c:v>0.28800000000000009</c:v>
                </c:pt>
                <c:pt idx="19">
                  <c:v>0.30400000000000016</c:v>
                </c:pt>
                <c:pt idx="20">
                  <c:v>0.34600000000000009</c:v>
                </c:pt>
                <c:pt idx="21">
                  <c:v>0.24500000000000005</c:v>
                </c:pt>
                <c:pt idx="22">
                  <c:v>0.17100000000000001</c:v>
                </c:pt>
                <c:pt idx="23">
                  <c:v>0.22600000000000001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The Same</c:v>
                </c:pt>
              </c:strCache>
            </c:strRef>
          </c:tx>
          <c:spPr>
            <a:ln w="42534">
              <a:solidFill>
                <a:srgbClr val="00808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</c:dLbls>
          <c:cat>
            <c:strRef>
              <c:f>Sheet1!$B$1:$Y$1</c:f>
              <c:strCache>
                <c:ptCount val="24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Sep-05</c:v>
                </c:pt>
                <c:pt idx="12">
                  <c:v>Jan-06</c:v>
                </c:pt>
                <c:pt idx="13">
                  <c:v>Mar-06</c:v>
                </c:pt>
                <c:pt idx="14">
                  <c:v>Sep-06</c:v>
                </c:pt>
                <c:pt idx="15">
                  <c:v>Nov-06</c:v>
                </c:pt>
                <c:pt idx="16">
                  <c:v>Mar-07</c:v>
                </c:pt>
                <c:pt idx="17">
                  <c:v>Jun-07</c:v>
                </c:pt>
                <c:pt idx="18">
                  <c:v>Sep-07</c:v>
                </c:pt>
                <c:pt idx="19">
                  <c:v>Dec-07</c:v>
                </c:pt>
                <c:pt idx="20">
                  <c:v>Apr-08</c:v>
                </c:pt>
                <c:pt idx="21">
                  <c:v>Jun-08</c:v>
                </c:pt>
                <c:pt idx="22">
                  <c:v>Sep-08</c:v>
                </c:pt>
                <c:pt idx="23">
                  <c:v>Dec-08</c:v>
                </c:pt>
              </c:strCache>
            </c:strRef>
          </c:cat>
          <c:val>
            <c:numRef>
              <c:f>Sheet1!$B$4:$Y$4</c:f>
              <c:numCache>
                <c:formatCode>0%</c:formatCode>
                <c:ptCount val="24"/>
                <c:pt idx="0">
                  <c:v>0.14000000000000001</c:v>
                </c:pt>
                <c:pt idx="1">
                  <c:v>0.37000000000000011</c:v>
                </c:pt>
                <c:pt idx="2">
                  <c:v>0.4200000000000001</c:v>
                </c:pt>
                <c:pt idx="3">
                  <c:v>0.31000000000000011</c:v>
                </c:pt>
                <c:pt idx="4">
                  <c:v>0.38000000000000012</c:v>
                </c:pt>
                <c:pt idx="5">
                  <c:v>0.44</c:v>
                </c:pt>
                <c:pt idx="6">
                  <c:v>0.44</c:v>
                </c:pt>
                <c:pt idx="7">
                  <c:v>0.41000000000000009</c:v>
                </c:pt>
                <c:pt idx="8">
                  <c:v>0.3600000000000001</c:v>
                </c:pt>
                <c:pt idx="9">
                  <c:v>0.46700000000000008</c:v>
                </c:pt>
                <c:pt idx="10">
                  <c:v>0.49300000000000016</c:v>
                </c:pt>
                <c:pt idx="11">
                  <c:v>0.50600000000000001</c:v>
                </c:pt>
                <c:pt idx="12">
                  <c:v>0.49300000000000016</c:v>
                </c:pt>
                <c:pt idx="13">
                  <c:v>0.56499999999999995</c:v>
                </c:pt>
                <c:pt idx="14">
                  <c:v>0.59799999999999998</c:v>
                </c:pt>
                <c:pt idx="15">
                  <c:v>0.52600000000000002</c:v>
                </c:pt>
                <c:pt idx="16">
                  <c:v>0.46300000000000002</c:v>
                </c:pt>
                <c:pt idx="17">
                  <c:v>0.44700000000000001</c:v>
                </c:pt>
                <c:pt idx="18">
                  <c:v>0.46800000000000008</c:v>
                </c:pt>
                <c:pt idx="19">
                  <c:v>0.45900000000000002</c:v>
                </c:pt>
                <c:pt idx="20">
                  <c:v>0.42700000000000016</c:v>
                </c:pt>
                <c:pt idx="21">
                  <c:v>0.46400000000000002</c:v>
                </c:pt>
                <c:pt idx="22">
                  <c:v>0.47100000000000009</c:v>
                </c:pt>
                <c:pt idx="23">
                  <c:v>0.46100000000000002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2534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</c:dLbls>
          <c:cat>
            <c:strRef>
              <c:f>Sheet1!$B$1:$Y$1</c:f>
              <c:strCache>
                <c:ptCount val="24"/>
                <c:pt idx="0">
                  <c:v>Dec-01</c:v>
                </c:pt>
                <c:pt idx="1">
                  <c:v>Mar-02</c:v>
                </c:pt>
                <c:pt idx="2">
                  <c:v>Jun-02</c:v>
                </c:pt>
                <c:pt idx="3">
                  <c:v>Jul-02</c:v>
                </c:pt>
                <c:pt idx="4">
                  <c:v>Apr-03</c:v>
                </c:pt>
                <c:pt idx="5">
                  <c:v>Jun-03</c:v>
                </c:pt>
                <c:pt idx="6">
                  <c:v>Sep-03</c:v>
                </c:pt>
                <c:pt idx="7">
                  <c:v>Mar-04</c:v>
                </c:pt>
                <c:pt idx="8">
                  <c:v>Jun-04</c:v>
                </c:pt>
                <c:pt idx="9">
                  <c:v>Oct-04</c:v>
                </c:pt>
                <c:pt idx="10">
                  <c:v>Dec-04</c:v>
                </c:pt>
                <c:pt idx="11">
                  <c:v>Sep-05</c:v>
                </c:pt>
                <c:pt idx="12">
                  <c:v>Jan-06</c:v>
                </c:pt>
                <c:pt idx="13">
                  <c:v>Mar-06</c:v>
                </c:pt>
                <c:pt idx="14">
                  <c:v>Sep-06</c:v>
                </c:pt>
                <c:pt idx="15">
                  <c:v>Nov-06</c:v>
                </c:pt>
                <c:pt idx="16">
                  <c:v>Mar-07</c:v>
                </c:pt>
                <c:pt idx="17">
                  <c:v>Jun-07</c:v>
                </c:pt>
                <c:pt idx="18">
                  <c:v>Sep-07</c:v>
                </c:pt>
                <c:pt idx="19">
                  <c:v>Dec-07</c:v>
                </c:pt>
                <c:pt idx="20">
                  <c:v>Apr-08</c:v>
                </c:pt>
                <c:pt idx="21">
                  <c:v>Jun-08</c:v>
                </c:pt>
                <c:pt idx="22">
                  <c:v>Sep-08</c:v>
                </c:pt>
                <c:pt idx="23">
                  <c:v>Dec-08</c:v>
                </c:pt>
              </c:strCache>
            </c:strRef>
          </c:cat>
          <c:val>
            <c:numRef>
              <c:f>Sheet1!$B$5:$Y$5</c:f>
              <c:numCache>
                <c:formatCode>0%</c:formatCode>
                <c:ptCount val="24"/>
                <c:pt idx="0">
                  <c:v>3.0000000000000002E-2</c:v>
                </c:pt>
                <c:pt idx="1">
                  <c:v>4.0000000000000015E-2</c:v>
                </c:pt>
                <c:pt idx="2">
                  <c:v>7.0000000000000021E-2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2.0000000000000007E-2</c:v>
                </c:pt>
                <c:pt idx="6">
                  <c:v>1.0000000000000004E-2</c:v>
                </c:pt>
                <c:pt idx="7">
                  <c:v>7.0000000000000019E-3</c:v>
                </c:pt>
                <c:pt idx="8">
                  <c:v>2.0000000000000007E-2</c:v>
                </c:pt>
                <c:pt idx="9">
                  <c:v>2.0000000000000007E-2</c:v>
                </c:pt>
                <c:pt idx="10">
                  <c:v>1.0000000000000004E-2</c:v>
                </c:pt>
                <c:pt idx="11">
                  <c:v>6.0000000000000019E-3</c:v>
                </c:pt>
                <c:pt idx="12">
                  <c:v>1.0999999999999998E-2</c:v>
                </c:pt>
                <c:pt idx="13">
                  <c:v>1.7999999999999999E-2</c:v>
                </c:pt>
                <c:pt idx="14">
                  <c:v>2.0000000000000007E-2</c:v>
                </c:pt>
                <c:pt idx="15">
                  <c:v>2.5999999999999999E-2</c:v>
                </c:pt>
                <c:pt idx="16">
                  <c:v>3.2000000000000015E-2</c:v>
                </c:pt>
                <c:pt idx="17">
                  <c:v>2.700000000000001E-2</c:v>
                </c:pt>
                <c:pt idx="18">
                  <c:v>1.7999999999999999E-2</c:v>
                </c:pt>
                <c:pt idx="19">
                  <c:v>1.2E-2</c:v>
                </c:pt>
                <c:pt idx="20">
                  <c:v>1.2999999999999998E-2</c:v>
                </c:pt>
                <c:pt idx="21">
                  <c:v>2.1000000000000008E-2</c:v>
                </c:pt>
                <c:pt idx="22">
                  <c:v>2.8000000000000001E-2</c:v>
                </c:pt>
                <c:pt idx="23">
                  <c:v>1.6000000000000007E-2</c:v>
                </c:pt>
              </c:numCache>
            </c:numRef>
          </c:val>
          <c:smooth val="1"/>
        </c:ser>
        <c:dLbls>
          <c:showVal val="1"/>
        </c:dLbls>
        <c:marker val="1"/>
        <c:axId val="142823424"/>
        <c:axId val="142825728"/>
      </c:lineChart>
      <c:catAx>
        <c:axId val="142823424"/>
        <c:scaling>
          <c:orientation val="minMax"/>
        </c:scaling>
        <c:axPos val="b"/>
        <c:numFmt formatCode="General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2825728"/>
        <c:crosses val="autoZero"/>
        <c:auto val="1"/>
        <c:lblAlgn val="ctr"/>
        <c:lblOffset val="100"/>
        <c:tickLblSkip val="1"/>
        <c:tickMarkSkip val="1"/>
      </c:catAx>
      <c:valAx>
        <c:axId val="142825728"/>
        <c:scaling>
          <c:orientation val="minMax"/>
        </c:scaling>
        <c:axPos val="l"/>
        <c:numFmt formatCode="0%" sourceLinked="1"/>
        <c:tickLblPos val="nextTo"/>
        <c:spPr>
          <a:ln w="3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2823424"/>
        <c:crosses val="autoZero"/>
        <c:crossBetween val="between"/>
      </c:valAx>
      <c:spPr>
        <a:noFill/>
        <a:ln w="14182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2382131280153181"/>
          <c:y val="0.92890994989262687"/>
          <c:w val="0.40942926480087993"/>
          <c:h val="6.3981102362205444E-2"/>
        </c:manualLayout>
      </c:layout>
      <c:spPr>
        <a:noFill/>
        <a:ln w="3549">
          <a:solidFill>
            <a:schemeClr val="tx1"/>
          </a:solidFill>
          <a:prstDash val="solid"/>
        </a:ln>
      </c:spPr>
      <c:txPr>
        <a:bodyPr/>
        <a:lstStyle/>
        <a:p>
          <a:pPr>
            <a:defRPr sz="122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967027559055124E-2"/>
          <c:y val="2.0033120859892516E-2"/>
          <c:w val="0.91811414392059554"/>
          <c:h val="0.8640674082406365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Lower Taxes</c:v>
                </c:pt>
              </c:strCache>
            </c:strRef>
          </c:tx>
          <c:spPr>
            <a:ln w="4174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18"/>
              <c:layout>
                <c:manualLayout>
                  <c:x val="-3.273809523809524E-2"/>
                  <c:y val="-1.6431924882629192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9761904761904812E-3"/>
                  <c:y val="-1.4084507042253641E-2"/>
                </c:manualLayout>
              </c:layout>
              <c:dLblPos val="r"/>
              <c:showVal val="1"/>
            </c:dLbl>
            <c:spPr>
              <a:noFill/>
              <a:ln w="27834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Sheet1!$B$2:$V$2</c:f>
              <c:numCache>
                <c:formatCode>0%</c:formatCode>
                <c:ptCount val="21"/>
                <c:pt idx="0">
                  <c:v>0.5</c:v>
                </c:pt>
                <c:pt idx="1">
                  <c:v>0.45</c:v>
                </c:pt>
                <c:pt idx="2">
                  <c:v>0.44</c:v>
                </c:pt>
                <c:pt idx="3">
                  <c:v>0.4</c:v>
                </c:pt>
                <c:pt idx="4">
                  <c:v>0.4200000000000001</c:v>
                </c:pt>
                <c:pt idx="5">
                  <c:v>0.41700000000000009</c:v>
                </c:pt>
                <c:pt idx="6">
                  <c:v>0.3600000000000001</c:v>
                </c:pt>
                <c:pt idx="7">
                  <c:v>0.34200000000000008</c:v>
                </c:pt>
                <c:pt idx="8">
                  <c:v>0.38900000000000012</c:v>
                </c:pt>
                <c:pt idx="9">
                  <c:v>0.33500000000000013</c:v>
                </c:pt>
                <c:pt idx="10">
                  <c:v>0.40500000000000008</c:v>
                </c:pt>
                <c:pt idx="11">
                  <c:v>0.44</c:v>
                </c:pt>
                <c:pt idx="12">
                  <c:v>0.26100000000000001</c:v>
                </c:pt>
                <c:pt idx="13">
                  <c:v>0.19800000000000001</c:v>
                </c:pt>
                <c:pt idx="14">
                  <c:v>0.18900000000000006</c:v>
                </c:pt>
                <c:pt idx="15">
                  <c:v>0.10800000000000003</c:v>
                </c:pt>
                <c:pt idx="16">
                  <c:v>0.10900000000000003</c:v>
                </c:pt>
                <c:pt idx="17">
                  <c:v>7.5000000000000011E-2</c:v>
                </c:pt>
                <c:pt idx="18">
                  <c:v>0.13</c:v>
                </c:pt>
                <c:pt idx="19">
                  <c:v>0.14300000000000004</c:v>
                </c:pt>
                <c:pt idx="20">
                  <c:v>0.15000000000000005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EU</c:v>
                </c:pt>
              </c:strCache>
            </c:strRef>
          </c:tx>
          <c:spPr>
            <a:ln w="41741">
              <a:solidFill>
                <a:srgbClr val="00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14"/>
              <c:layout>
                <c:manualLayout>
                  <c:x val="-2.8273809523810204E-2"/>
                  <c:y val="-2.347417840375631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0833333333333412E-2"/>
                  <c:y val="-2.8169014084507043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273809523809524E-2"/>
                  <c:y val="7.0422535211267824E-3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9761904761904812E-3"/>
                  <c:y val="3.0516431924882577E-2"/>
                </c:manualLayout>
              </c:layout>
              <c:dLblPos val="r"/>
              <c:showVal val="1"/>
            </c:dLbl>
            <c:spPr>
              <a:noFill/>
              <a:ln w="27834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Sheet1!$B$3:$V$3</c:f>
              <c:numCache>
                <c:formatCode>0%</c:formatCode>
                <c:ptCount val="21"/>
                <c:pt idx="0">
                  <c:v>0.34</c:v>
                </c:pt>
                <c:pt idx="1">
                  <c:v>0.4</c:v>
                </c:pt>
                <c:pt idx="2">
                  <c:v>0.39000000000000012</c:v>
                </c:pt>
                <c:pt idx="3">
                  <c:v>0.45</c:v>
                </c:pt>
                <c:pt idx="4">
                  <c:v>0.46</c:v>
                </c:pt>
                <c:pt idx="5">
                  <c:v>0.40500000000000008</c:v>
                </c:pt>
                <c:pt idx="6">
                  <c:v>0.51</c:v>
                </c:pt>
                <c:pt idx="7">
                  <c:v>0.49400000000000016</c:v>
                </c:pt>
                <c:pt idx="8">
                  <c:v>0.44600000000000001</c:v>
                </c:pt>
                <c:pt idx="9">
                  <c:v>0.49600000000000011</c:v>
                </c:pt>
                <c:pt idx="10">
                  <c:v>0.42500000000000016</c:v>
                </c:pt>
                <c:pt idx="11">
                  <c:v>0.37500000000000011</c:v>
                </c:pt>
                <c:pt idx="12">
                  <c:v>0.46100000000000002</c:v>
                </c:pt>
                <c:pt idx="13">
                  <c:v>0.54100000000000004</c:v>
                </c:pt>
                <c:pt idx="14">
                  <c:v>0.56899999999999995</c:v>
                </c:pt>
                <c:pt idx="15">
                  <c:v>0.45100000000000001</c:v>
                </c:pt>
                <c:pt idx="16">
                  <c:v>0.44</c:v>
                </c:pt>
                <c:pt idx="17">
                  <c:v>0.55700000000000005</c:v>
                </c:pt>
                <c:pt idx="18">
                  <c:v>0.51600000000000001</c:v>
                </c:pt>
                <c:pt idx="19">
                  <c:v>0.51200000000000001</c:v>
                </c:pt>
                <c:pt idx="20">
                  <c:v>0.47500000000000009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Court reform</c:v>
                </c:pt>
              </c:strCache>
            </c:strRef>
          </c:tx>
          <c:spPr>
            <a:ln w="41741">
              <a:solidFill>
                <a:srgbClr val="8080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Sheet1!$B$4:$V$4</c:f>
              <c:numCache>
                <c:formatCode>0%</c:formatCode>
                <c:ptCount val="21"/>
                <c:pt idx="0">
                  <c:v>0.05</c:v>
                </c:pt>
                <c:pt idx="1">
                  <c:v>7.0000000000000021E-2</c:v>
                </c:pt>
                <c:pt idx="2">
                  <c:v>8.0000000000000029E-2</c:v>
                </c:pt>
                <c:pt idx="3">
                  <c:v>7.0000000000000021E-2</c:v>
                </c:pt>
                <c:pt idx="4">
                  <c:v>8.0000000000000029E-2</c:v>
                </c:pt>
                <c:pt idx="5">
                  <c:v>7.3999999999999996E-2</c:v>
                </c:pt>
                <c:pt idx="6">
                  <c:v>7.0000000000000021E-2</c:v>
                </c:pt>
                <c:pt idx="7">
                  <c:v>9.6000000000000002E-2</c:v>
                </c:pt>
                <c:pt idx="8">
                  <c:v>6.7000000000000004E-2</c:v>
                </c:pt>
                <c:pt idx="9">
                  <c:v>6.7000000000000004E-2</c:v>
                </c:pt>
                <c:pt idx="10">
                  <c:v>9.4000000000000028E-2</c:v>
                </c:pt>
                <c:pt idx="11">
                  <c:v>0.10700000000000003</c:v>
                </c:pt>
                <c:pt idx="12">
                  <c:v>0.15700000000000006</c:v>
                </c:pt>
                <c:pt idx="13">
                  <c:v>0.113</c:v>
                </c:pt>
                <c:pt idx="14">
                  <c:v>0.1</c:v>
                </c:pt>
                <c:pt idx="15">
                  <c:v>5.6000000000000001E-2</c:v>
                </c:pt>
                <c:pt idx="16">
                  <c:v>7.5000000000000011E-2</c:v>
                </c:pt>
                <c:pt idx="17">
                  <c:v>3.7999999999999999E-2</c:v>
                </c:pt>
                <c:pt idx="18">
                  <c:v>4.7000000000000014E-2</c:v>
                </c:pt>
                <c:pt idx="19">
                  <c:v>3.0000000000000002E-2</c:v>
                </c:pt>
                <c:pt idx="20">
                  <c:v>5.3000000000000012E-2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DK</c:v>
                </c:pt>
              </c:strCache>
            </c:strRef>
          </c:tx>
          <c:spPr>
            <a:ln w="41741">
              <a:solidFill>
                <a:srgbClr val="FF6600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Sheet1!$B$5:$V$5</c:f>
              <c:numCache>
                <c:formatCode>0%</c:formatCode>
                <c:ptCount val="21"/>
                <c:pt idx="0">
                  <c:v>0.05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3.0000000000000002E-2</c:v>
                </c:pt>
                <c:pt idx="4">
                  <c:v>2.0000000000000007E-2</c:v>
                </c:pt>
                <c:pt idx="5">
                  <c:v>3.2000000000000015E-2</c:v>
                </c:pt>
                <c:pt idx="6">
                  <c:v>2.0000000000000007E-2</c:v>
                </c:pt>
                <c:pt idx="7">
                  <c:v>2.9000000000000001E-2</c:v>
                </c:pt>
                <c:pt idx="8">
                  <c:v>3.500000000000001E-2</c:v>
                </c:pt>
                <c:pt idx="9">
                  <c:v>4.8000000000000001E-2</c:v>
                </c:pt>
                <c:pt idx="10">
                  <c:v>3.6999999999999998E-2</c:v>
                </c:pt>
                <c:pt idx="11">
                  <c:v>3.100000000000001E-2</c:v>
                </c:pt>
                <c:pt idx="12">
                  <c:v>2.700000000000001E-2</c:v>
                </c:pt>
                <c:pt idx="13">
                  <c:v>5.5000000000000014E-2</c:v>
                </c:pt>
                <c:pt idx="14">
                  <c:v>7.5000000000000011E-2</c:v>
                </c:pt>
                <c:pt idx="15">
                  <c:v>4.3000000000000003E-2</c:v>
                </c:pt>
                <c:pt idx="16">
                  <c:v>5.1999999999999998E-2</c:v>
                </c:pt>
                <c:pt idx="17">
                  <c:v>5.3000000000000012E-2</c:v>
                </c:pt>
                <c:pt idx="18">
                  <c:v>3.7999999999999999E-2</c:v>
                </c:pt>
                <c:pt idx="19">
                  <c:v>0.05</c:v>
                </c:pt>
                <c:pt idx="20">
                  <c:v>5.5000000000000014E-2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Employment</c:v>
                </c:pt>
              </c:strCache>
            </c:strRef>
          </c:tx>
          <c:spPr>
            <a:ln w="41741">
              <a:solidFill>
                <a:srgbClr val="80808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8080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Sheet1!$B$6:$V$6</c:f>
              <c:numCache>
                <c:formatCode>0%</c:formatCode>
                <c:ptCount val="21"/>
                <c:pt idx="0">
                  <c:v>2.0000000000000007E-2</c:v>
                </c:pt>
                <c:pt idx="1">
                  <c:v>1.0000000000000004E-2</c:v>
                </c:pt>
                <c:pt idx="2">
                  <c:v>1.0000000000000004E-2</c:v>
                </c:pt>
                <c:pt idx="3">
                  <c:v>4.0000000000000018E-3</c:v>
                </c:pt>
                <c:pt idx="4">
                  <c:v>4.0000000000000018E-3</c:v>
                </c:pt>
                <c:pt idx="5">
                  <c:v>0.05</c:v>
                </c:pt>
                <c:pt idx="6">
                  <c:v>0.05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3">
                  <c:v>2.3E-2</c:v>
                </c:pt>
                <c:pt idx="14">
                  <c:v>1.9000000000000006E-2</c:v>
                </c:pt>
                <c:pt idx="15">
                  <c:v>1.6000000000000007E-2</c:v>
                </c:pt>
                <c:pt idx="16">
                  <c:v>2.4E-2</c:v>
                </c:pt>
                <c:pt idx="17">
                  <c:v>1.7999999999999999E-2</c:v>
                </c:pt>
                <c:pt idx="18">
                  <c:v>1.4999999999999998E-2</c:v>
                </c:pt>
                <c:pt idx="19">
                  <c:v>1.0999999999999998E-2</c:v>
                </c:pt>
                <c:pt idx="20">
                  <c:v>9.0000000000000028E-3</c:v>
                </c:pt>
              </c:numCache>
            </c:numRef>
          </c:val>
          <c:smooth val="1"/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spPr>
            <a:ln w="41741">
              <a:solidFill>
                <a:srgbClr val="000000"/>
              </a:solidFill>
              <a:prstDash val="solid"/>
            </a:ln>
          </c:spPr>
          <c:marker>
            <c:symbol val="dash"/>
            <c:size val="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Sheet1!$B$7:$V$7</c:f>
              <c:numCache>
                <c:formatCode>0%</c:formatCode>
                <c:ptCount val="21"/>
                <c:pt idx="0">
                  <c:v>3.0000000000000002E-2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1.0000000000000004E-2</c:v>
                </c:pt>
                <c:pt idx="4">
                  <c:v>1.0000000000000004E-2</c:v>
                </c:pt>
                <c:pt idx="5">
                  <c:v>1.9000000000000006E-2</c:v>
                </c:pt>
                <c:pt idx="6">
                  <c:v>1.0000000000000004E-2</c:v>
                </c:pt>
                <c:pt idx="7">
                  <c:v>1.0000000000000004E-2</c:v>
                </c:pt>
                <c:pt idx="8">
                  <c:v>1.0000000000000004E-2</c:v>
                </c:pt>
                <c:pt idx="9">
                  <c:v>2.5999999999999999E-2</c:v>
                </c:pt>
                <c:pt idx="10">
                  <c:v>8.0000000000000054E-3</c:v>
                </c:pt>
                <c:pt idx="11">
                  <c:v>6.0000000000000019E-3</c:v>
                </c:pt>
                <c:pt idx="12">
                  <c:v>5.0000000000000018E-3</c:v>
                </c:pt>
                <c:pt idx="13">
                  <c:v>1.2999999999999998E-2</c:v>
                </c:pt>
                <c:pt idx="14">
                  <c:v>1.6000000000000007E-2</c:v>
                </c:pt>
                <c:pt idx="15">
                  <c:v>5.0000000000000018E-3</c:v>
                </c:pt>
                <c:pt idx="16">
                  <c:v>6.0000000000000019E-3</c:v>
                </c:pt>
                <c:pt idx="17">
                  <c:v>1.7000000000000001E-2</c:v>
                </c:pt>
                <c:pt idx="18">
                  <c:v>1.4999999999999998E-2</c:v>
                </c:pt>
                <c:pt idx="19">
                  <c:v>1.4999999999999998E-2</c:v>
                </c:pt>
                <c:pt idx="20">
                  <c:v>1.4E-2</c:v>
                </c:pt>
              </c:numCache>
            </c:numRef>
          </c:val>
        </c:ser>
        <c:ser>
          <c:idx val="4"/>
          <c:order val="6"/>
          <c:tx>
            <c:strRef>
              <c:f>Sheet1!$A$8</c:f>
              <c:strCache>
                <c:ptCount val="1"/>
                <c:pt idx="0">
                  <c:v>Police presence</c:v>
                </c:pt>
              </c:strCache>
            </c:strRef>
          </c:tx>
          <c:dLbls>
            <c:delete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Sheet1!$B$8:$V$8</c:f>
              <c:numCache>
                <c:formatCode>General</c:formatCode>
                <c:ptCount val="21"/>
                <c:pt idx="3" formatCode="0%">
                  <c:v>4.0000000000000015E-2</c:v>
                </c:pt>
                <c:pt idx="4" formatCode="0%">
                  <c:v>2.0000000000000007E-2</c:v>
                </c:pt>
                <c:pt idx="5" formatCode="0%">
                  <c:v>5.1999999999999998E-2</c:v>
                </c:pt>
                <c:pt idx="6" formatCode="0%">
                  <c:v>3.0000000000000002E-2</c:v>
                </c:pt>
                <c:pt idx="7" formatCode="0%">
                  <c:v>0</c:v>
                </c:pt>
                <c:pt idx="8" formatCode="0%">
                  <c:v>0</c:v>
                </c:pt>
                <c:pt idx="9" formatCode="0%">
                  <c:v>2.3E-2</c:v>
                </c:pt>
                <c:pt idx="10" formatCode="0%">
                  <c:v>1.7000000000000001E-2</c:v>
                </c:pt>
                <c:pt idx="11" formatCode="0%">
                  <c:v>2.3E-2</c:v>
                </c:pt>
                <c:pt idx="12" formatCode="0%">
                  <c:v>6.1000000000000013E-2</c:v>
                </c:pt>
                <c:pt idx="13" formatCode="0%">
                  <c:v>3.100000000000001E-2</c:v>
                </c:pt>
                <c:pt idx="14" formatCode="0%">
                  <c:v>2.5000000000000001E-2</c:v>
                </c:pt>
                <c:pt idx="15" formatCode="0%">
                  <c:v>2.0000000000000007E-2</c:v>
                </c:pt>
                <c:pt idx="16" formatCode="0%">
                  <c:v>2.5000000000000001E-2</c:v>
                </c:pt>
                <c:pt idx="17" formatCode="0%">
                  <c:v>1.0999999999999998E-2</c:v>
                </c:pt>
                <c:pt idx="18" formatCode="0%">
                  <c:v>1.2999999999999998E-2</c:v>
                </c:pt>
                <c:pt idx="19" formatCode="0%">
                  <c:v>9.0000000000000028E-3</c:v>
                </c:pt>
                <c:pt idx="20" formatCode="0%">
                  <c:v>2.0000000000000007E-2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Fight against Corruption</c:v>
                </c:pt>
              </c:strCache>
            </c:strRef>
          </c:tx>
          <c:spPr>
            <a:ln w="41248"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2"/>
            <c:spPr>
              <a:solidFill>
                <a:schemeClr val="accent1">
                  <a:lumMod val="75000"/>
                </a:schemeClr>
              </a:solidFill>
            </c:spPr>
          </c:marker>
          <c:dLbls>
            <c:dLbl>
              <c:idx val="15"/>
              <c:layout>
                <c:manualLayout>
                  <c:x val="-1.3392857142857437E-2"/>
                  <c:y val="-2.6960784313725443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6.1166572928384004E-3"/>
                  <c:y val="1.643192488262919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cat>
            <c:strRef>
              <c:f>Sheet1!$B$1:$V$1</c:f>
              <c:strCache>
                <c:ptCount val="21"/>
                <c:pt idx="0">
                  <c:v>Apr-03</c:v>
                </c:pt>
                <c:pt idx="1">
                  <c:v>Jun-03</c:v>
                </c:pt>
                <c:pt idx="2">
                  <c:v>Sept-03</c:v>
                </c:pt>
                <c:pt idx="3">
                  <c:v>Mar-04</c:v>
                </c:pt>
                <c:pt idx="4">
                  <c:v>Jun-04</c:v>
                </c:pt>
                <c:pt idx="5">
                  <c:v>Oct-04</c:v>
                </c:pt>
                <c:pt idx="6">
                  <c:v>Dec-04</c:v>
                </c:pt>
                <c:pt idx="7">
                  <c:v>Apr-05</c:v>
                </c:pt>
                <c:pt idx="8">
                  <c:v>Sep-05</c:v>
                </c:pt>
                <c:pt idx="9">
                  <c:v>Jan-06</c:v>
                </c:pt>
                <c:pt idx="10">
                  <c:v>Mar-06</c:v>
                </c:pt>
                <c:pt idx="11">
                  <c:v>Sep-06</c:v>
                </c:pt>
                <c:pt idx="12">
                  <c:v>Nov-06</c:v>
                </c:pt>
                <c:pt idx="13">
                  <c:v>Mar-07</c:v>
                </c:pt>
                <c:pt idx="14">
                  <c:v>Jun-07</c:v>
                </c:pt>
                <c:pt idx="15">
                  <c:v>Sep-07</c:v>
                </c:pt>
                <c:pt idx="16">
                  <c:v>Dec-07</c:v>
                </c:pt>
                <c:pt idx="17">
                  <c:v>Apr-08</c:v>
                </c:pt>
                <c:pt idx="18">
                  <c:v>Jun-08</c:v>
                </c:pt>
                <c:pt idx="19">
                  <c:v>Sep-08</c:v>
                </c:pt>
                <c:pt idx="20">
                  <c:v>Dec-08</c:v>
                </c:pt>
              </c:strCache>
            </c:strRef>
          </c:cat>
          <c:val>
            <c:numRef>
              <c:f>Sheet1!$B$9:$V$9</c:f>
              <c:numCache>
                <c:formatCode>General</c:formatCode>
                <c:ptCount val="21"/>
                <c:pt idx="15" formatCode="0%">
                  <c:v>0.28500000000000009</c:v>
                </c:pt>
                <c:pt idx="16" formatCode="0%">
                  <c:v>0.25800000000000001</c:v>
                </c:pt>
                <c:pt idx="17" formatCode="0%">
                  <c:v>0.23400000000000001</c:v>
                </c:pt>
                <c:pt idx="18" formatCode="0%">
                  <c:v>0.21600000000000005</c:v>
                </c:pt>
                <c:pt idx="19" formatCode="0%">
                  <c:v>0.20900000000000005</c:v>
                </c:pt>
                <c:pt idx="20" formatCode="0%">
                  <c:v>0.19800000000000001</c:v>
                </c:pt>
              </c:numCache>
            </c:numRef>
          </c:val>
          <c:smooth val="1"/>
        </c:ser>
        <c:dLbls>
          <c:showVal val="1"/>
        </c:dLbls>
        <c:marker val="1"/>
        <c:axId val="145019648"/>
        <c:axId val="145021184"/>
      </c:lineChart>
      <c:catAx>
        <c:axId val="145019648"/>
        <c:scaling>
          <c:orientation val="minMax"/>
        </c:scaling>
        <c:axPos val="b"/>
        <c:numFmt formatCode="@" sourceLinked="1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5021184"/>
        <c:crosses val="autoZero"/>
        <c:auto val="1"/>
        <c:lblAlgn val="ctr"/>
        <c:lblOffset val="100"/>
        <c:tickLblSkip val="1"/>
        <c:tickMarkSkip val="1"/>
      </c:catAx>
      <c:valAx>
        <c:axId val="145021184"/>
        <c:scaling>
          <c:orientation val="minMax"/>
          <c:min val="0"/>
        </c:scaling>
        <c:axPos val="l"/>
        <c:numFmt formatCode="0%" sourceLinked="1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45019648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7.9190321300130956E-2"/>
          <c:y val="9.1252034355920601E-5"/>
          <c:w val="0.91165934957904571"/>
          <c:h val="0.13783986679084481"/>
        </c:manualLayout>
      </c:layout>
      <c:spPr>
        <a:solidFill>
          <a:schemeClr val="bg1"/>
        </a:solidFill>
        <a:ln w="3482">
          <a:solidFill>
            <a:schemeClr val="tx1"/>
          </a:solidFill>
          <a:prstDash val="solid"/>
        </a:ln>
      </c:spPr>
      <c:txPr>
        <a:bodyPr/>
        <a:lstStyle/>
        <a:p>
          <a:pPr>
            <a:defRPr sz="120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0.479</cdr:x>
      <cdr:y>0.4775</cdr:y>
    </cdr:from>
    <cdr:to>
      <cdr:x>0.50775</cdr:x>
      <cdr:y>0.94525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30898" y="1895218"/>
          <a:ext cx="38386" cy="180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32004" rIns="27432" bIns="32004" anchor="ctr" upright="1">
          <a:spAutoFit/>
        </a:bodyPr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en-US" sz="1800" b="1" i="0" strike="noStrike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6C49A3CB-055B-40F5-9352-8F56DF635F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F84C5FB5-82D2-49C6-A933-569F15DAA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BB9D5-D9C6-4DC4-A60D-B988C047406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9C8F2-008E-4D1A-8515-24307D8DCDE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521BD-8144-48C1-88C8-FF8E7293DB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32/58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3ACB-5C4A-4A78-A37C-D8B494426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F198-DC70-4052-9875-546F6278E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B866-0A36-42EA-93A4-696882037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2375-97E6-485F-908A-F64D74992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2F7C5-F2F0-48FC-805D-24EF8A4B75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9539-76DA-43B9-B3A8-F49F2DE78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6CF9-FBBD-41E8-946E-0DC34A67D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3A52-D17A-4B90-96BA-162CA1AB2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BA4B-B0A8-487B-B186-164DC3616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BB9A-A553-430C-A028-2FD6345D0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391-359B-49C5-B2AD-8516C2146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8F91-70BD-421C-8232-E9BE98CD2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E9632-4FD0-4A5A-864A-E13EE0F2D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Williams and Associates●Salem, Massachusetts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cs typeface="+mn-cs"/>
              </a:defRPr>
            </a:lvl1pPr>
          </a:lstStyle>
          <a:p>
            <a:pPr>
              <a:defRPr/>
            </a:pPr>
            <a:fld id="{43B822B9-56C6-464C-98B5-815AFE72F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IRI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3528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smtClean="0"/>
              <a:t>Macedonia 2008</a:t>
            </a:r>
            <a:br>
              <a:rPr lang="en-US" smtClean="0"/>
            </a:br>
            <a:r>
              <a:rPr lang="en-US" sz="2000" smtClean="0"/>
              <a:t>December 12-17, 2008</a:t>
            </a:r>
            <a:endParaRPr lang="en-US" sz="33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066800"/>
          </a:xfrm>
        </p:spPr>
        <p:txBody>
          <a:bodyPr/>
          <a:lstStyle/>
          <a:p>
            <a:r>
              <a:rPr lang="en-US" sz="2400" smtClean="0"/>
              <a:t>Williams and Associates</a:t>
            </a:r>
          </a:p>
          <a:p>
            <a:r>
              <a:rPr lang="en-US" sz="2400" smtClean="0"/>
              <a:t>Salem, Massachusetts</a:t>
            </a:r>
          </a:p>
        </p:txBody>
      </p:sp>
      <p:pic>
        <p:nvPicPr>
          <p:cNvPr id="2053" name="Picture 8" descr="topk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5791200"/>
            <a:ext cx="228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0" y="271303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cs typeface="Times New Roman" pitchFamily="18" charset="0"/>
              </a:rPr>
              <a:t/>
            </a:r>
            <a:br>
              <a:rPr lang="en-US" sz="2200">
                <a:cs typeface="Times New Roman" pitchFamily="18" charset="0"/>
              </a:rPr>
            </a:br>
            <a:endParaRPr lang="en-US" sz="2400" b="0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3886200" y="59436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>
                <a:cs typeface="Times New Roman" pitchFamily="18" charset="0"/>
              </a:rPr>
              <a:t>B R I M A</a:t>
            </a:r>
          </a:p>
        </p:txBody>
      </p:sp>
      <p:pic>
        <p:nvPicPr>
          <p:cNvPr id="2056" name="Picture 13" descr="Horizontal_RGB_6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152400"/>
            <a:ext cx="4860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2291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5410200" cy="685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</a:rPr>
              <a:t>Will implementation of the Framework Agreement make Macedonia more stable?</a:t>
            </a:r>
          </a:p>
        </p:txBody>
      </p:sp>
      <p:graphicFrame>
        <p:nvGraphicFramePr>
          <p:cNvPr id="6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1430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743200" y="6324600"/>
            <a:ext cx="4724400" cy="457200"/>
          </a:xfrm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4339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5334000" cy="533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Do you believe that Macedonia is more or less stable today than it was one year ago?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990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5363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</a:rPr>
              <a:t>Which one of these issues would directly make your life better?</a:t>
            </a:r>
          </a:p>
        </p:txBody>
      </p:sp>
      <p:graphicFrame>
        <p:nvGraphicFramePr>
          <p:cNvPr id="6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9144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6387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7150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  <a:t> Which one of these would you say is the most important foreign policy issue facing Macedonia?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2954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7411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934200" cy="5334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Do you support Macedonia becoming a member of NATO?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0668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8435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248400" cy="6858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Do you support Macedonia becoming a member of the EU?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219200"/>
          <a:ext cx="8915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9459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019800" cy="6096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</a:rPr>
              <a:t>How important is the implementation of the Framework Agreement for successful integration into NATO and EU?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1430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20483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934200" cy="7620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When will Macedonia become a member of NATO/EU? (in years, mean)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1430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28675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019800" cy="4572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</a:rPr>
              <a:t>How important is maintaining political dialog between governing and opposition parties?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143000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35843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172200" cy="533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</a:rPr>
              <a:t>Do you agree with the statement that foreign investment is important to Macedonia’s economic future?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" y="11430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3075" name="Picture 7" descr="IRI-logo"/>
          <p:cNvPicPr>
            <a:picLocks noGrp="1" noChangeAspect="1" noChangeArrowheads="1"/>
          </p:cNvPicPr>
          <p:nvPr/>
        </p:nvPicPr>
        <p:blipFill>
          <a:blip r:embed="rId3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Survey Specifications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334000"/>
          </a:xfrm>
        </p:spPr>
        <p:txBody>
          <a:bodyPr/>
          <a:lstStyle/>
          <a:p>
            <a:r>
              <a:rPr lang="en-US" sz="1800" smtClean="0">
                <a:solidFill>
                  <a:schemeClr val="accent2"/>
                </a:solidFill>
              </a:rPr>
              <a:t>The International Republican Institute (IRI) conducted a national survey of adult Macedonians (18+ years) from December 16 through December 20, 2008.</a:t>
            </a:r>
          </a:p>
          <a:p>
            <a:r>
              <a:rPr lang="en-US" sz="1800" smtClean="0"/>
              <a:t>Data was collected in the field by Brima, a Taylor Nelson Sofres affiliate in Macedonia, under the supervision of David Williams from Williams and Associates of Salem, Massachusetts.  </a:t>
            </a:r>
          </a:p>
          <a:p>
            <a:r>
              <a:rPr lang="en-US" sz="1800" smtClean="0">
                <a:solidFill>
                  <a:schemeClr val="accent2"/>
                </a:solidFill>
              </a:rPr>
              <a:t>Interviewing was collected using the in-person, face to face methodology by trained professional interviewers using a multistage stratification proportionate to population sample distribution, with random selection of households and respondents</a:t>
            </a:r>
            <a:r>
              <a:rPr lang="en-US" sz="1800" smtClean="0"/>
              <a:t>.</a:t>
            </a:r>
          </a:p>
          <a:p>
            <a:r>
              <a:rPr lang="en-US" sz="1800" smtClean="0">
                <a:solidFill>
                  <a:schemeClr val="accent2"/>
                </a:solidFill>
              </a:rPr>
              <a:t>A total of 1,108 interviews were completed yielding an overall margin of error of ± 3% at the midrange of the 95% confidence level.  </a:t>
            </a:r>
          </a:p>
          <a:p>
            <a:r>
              <a:rPr lang="en-US" sz="1800" smtClean="0"/>
              <a:t>The male-to-female ratio of respondents was 50% male to 50% female.</a:t>
            </a:r>
          </a:p>
          <a:p>
            <a:r>
              <a:rPr lang="en-US" sz="1800" smtClean="0"/>
              <a:t>The age distribution of respondents was 18-24 years (15%), 25-34 (20%), 35-44 (19%), 45-54 (19%), 55-64 (14%), and 65+ (13%).</a:t>
            </a:r>
          </a:p>
          <a:p>
            <a:r>
              <a:rPr lang="en-US" sz="1800" smtClean="0"/>
              <a:t>The information in this report has been compiled in accordance with international standards for market and social research methodologies.</a:t>
            </a:r>
          </a:p>
          <a:p>
            <a:r>
              <a:rPr lang="en-US" sz="1800" smtClean="0"/>
              <a:t>Figures in charts and tables may not sum to 100 percent due to rounding error.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37891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019800" cy="4572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</a:rPr>
              <a:t>Which of the following is most important for attracting foreign investment in Macedonia?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2400" y="9144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45059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86600" cy="838200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What should be the first priority of the government after the parliamentary elections?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8600" y="1219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4099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248400" cy="4572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Overall, is Macedonia moving in the right or wrong direction?</a:t>
            </a:r>
            <a:endParaRPr lang="en-US" sz="320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838200"/>
          <a:ext cx="86487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5123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5638800" cy="6096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Speaking of you personally, is your overall quality of life: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3716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6147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096000" cy="3810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  <a:t>How is your and your family’s economic situation, compared with one</a:t>
            </a:r>
            <a:b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  <a:t>year ago?</a:t>
            </a:r>
            <a:endParaRPr lang="en-US" sz="160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0668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7171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50292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  <a:t>In the next two years, will the Macedonian economy get better, get worse, or stay the same?</a:t>
            </a:r>
            <a:r>
              <a:rPr lang="en-US" sz="1600" smtClean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6" name="Object 102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0668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9219" name="Picture 7" descr="IRI-logo"/>
          <p:cNvPicPr>
            <a:picLocks noGrp="1" noChangeAspect="1" noChangeArrowheads="1"/>
          </p:cNvPicPr>
          <p:nvPr/>
        </p:nvPicPr>
        <p:blipFill>
          <a:blip r:embed="rId3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5791200" cy="685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When was life better for you, today or before the breakup of Yugoslavia?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6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1430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0243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715000" cy="7620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cs typeface="Times New Roman" pitchFamily="18" charset="0"/>
              </a:rPr>
              <a:t>In your opinion what is the most serious problem facing Macedonia today?</a:t>
            </a:r>
          </a:p>
        </p:txBody>
      </p:sp>
      <p:graphicFrame>
        <p:nvGraphicFramePr>
          <p:cNvPr id="53211" name="Group 987"/>
          <p:cNvGraphicFramePr>
            <a:graphicFrameLocks noGrp="1"/>
          </p:cNvGraphicFramePr>
          <p:nvPr>
            <p:ph type="tbl" idx="1"/>
          </p:nvPr>
        </p:nvGraphicFramePr>
        <p:xfrm>
          <a:off x="381000" y="1066800"/>
          <a:ext cx="8229597" cy="5016184"/>
        </p:xfrm>
        <a:graphic>
          <a:graphicData uri="http://schemas.openxmlformats.org/drawingml/2006/table">
            <a:tbl>
              <a:tblPr/>
              <a:tblGrid>
                <a:gridCol w="3036871"/>
                <a:gridCol w="716906"/>
                <a:gridCol w="775034"/>
                <a:gridCol w="775034"/>
                <a:gridCol w="775034"/>
                <a:gridCol w="716906"/>
                <a:gridCol w="716906"/>
                <a:gridCol w="716906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Apr-08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Dec-08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Unemployment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 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 standard of living, poverty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Economic problems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Entrance into NATO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Interethnic relations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Corruption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political situation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Social Problems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Low, non-payment of salary or pension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Williams and Associates●Salem, Massachusetts</a:t>
            </a:r>
          </a:p>
        </p:txBody>
      </p:sp>
      <p:pic>
        <p:nvPicPr>
          <p:cNvPr id="11267" name="Picture 7" descr="IRI-logo"/>
          <p:cNvPicPr>
            <a:picLocks noGrp="1" noChangeAspect="1" noChangeArrowheads="1"/>
          </p:cNvPicPr>
          <p:nvPr/>
        </p:nvPicPr>
        <p:blipFill>
          <a:blip r:embed="rId2">
            <a:lum bright="-8000" contrast="24000"/>
          </a:blip>
          <a:srcRect/>
          <a:stretch>
            <a:fillRect/>
          </a:stretch>
        </p:blipFill>
        <p:spPr bwMode="auto">
          <a:xfrm>
            <a:off x="228600" y="1524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5715000" cy="6858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Do you personally support or oppose the Framework Agreement?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" y="990600"/>
          <a:ext cx="8763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32953</TotalTime>
  <Words>978</Words>
  <Application>Microsoft PowerPoint</Application>
  <PresentationFormat>On-screen Show (4:3)</PresentationFormat>
  <Paragraphs>261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Macedonia 2008 December 12-17, 2008</vt:lpstr>
      <vt:lpstr>Survey Specifications</vt:lpstr>
      <vt:lpstr>Overall, is Macedonia moving in the right or wrong direction?</vt:lpstr>
      <vt:lpstr>Speaking of you personally, is your overall quality of life: </vt:lpstr>
      <vt:lpstr>How is your and your family’s economic situation, compared with one year ago?</vt:lpstr>
      <vt:lpstr>In the next two years, will the Macedonian economy get better, get worse, or stay the same? </vt:lpstr>
      <vt:lpstr>When was life better for you, today or before the breakup of Yugoslavia? </vt:lpstr>
      <vt:lpstr>In your opinion what is the most serious problem facing Macedonia today?</vt:lpstr>
      <vt:lpstr>Do you personally support or oppose the Framework Agreement? </vt:lpstr>
      <vt:lpstr>Will implementation of the Framework Agreement make Macedonia more stable?</vt:lpstr>
      <vt:lpstr>Do you believe that Macedonia is more or less stable today than it was one year ago?</vt:lpstr>
      <vt:lpstr>Which one of these issues would directly make your life better?</vt:lpstr>
      <vt:lpstr> Which one of these would you say is the most important foreign policy issue facing Macedonia?</vt:lpstr>
      <vt:lpstr>Do you support Macedonia becoming a member of NATO?</vt:lpstr>
      <vt:lpstr>Do you support Macedonia becoming a member of the EU?</vt:lpstr>
      <vt:lpstr>How important is the implementation of the Framework Agreement for successful integration into NATO and EU?</vt:lpstr>
      <vt:lpstr>When will Macedonia become a member of NATO/EU? (in years, mean)</vt:lpstr>
      <vt:lpstr>How important is maintaining political dialog between governing and opposition parties?</vt:lpstr>
      <vt:lpstr>Do you agree with the statement that foreign investment is important to Macedonia’s economic future?</vt:lpstr>
      <vt:lpstr>Which of the following is most important for attracting foreign investment in Macedonia?</vt:lpstr>
      <vt:lpstr>What should be the first priority of the government after the parliamentary elections?</vt:lpstr>
    </vt:vector>
  </TitlesOfParts>
  <Company>Williams and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Macedonian Exit Poll 2002</dc:title>
  <dc:creator>David E. Williams</dc:creator>
  <cp:lastModifiedBy>David E. Williams</cp:lastModifiedBy>
  <cp:revision>707</cp:revision>
  <dcterms:created xsi:type="dcterms:W3CDTF">2002-09-15T09:16:43Z</dcterms:created>
  <dcterms:modified xsi:type="dcterms:W3CDTF">2009-01-15T17:06:43Z</dcterms:modified>
</cp:coreProperties>
</file>