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diagrams/layout7.xml" ContentType="application/vnd.openxmlformats-officedocument.drawingml.diagramLayout+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3" r:id="rId1"/>
  </p:sldMasterIdLst>
  <p:notesMasterIdLst>
    <p:notesMasterId r:id="rId12"/>
  </p:notesMasterIdLst>
  <p:handoutMasterIdLst>
    <p:handoutMasterId r:id="rId13"/>
  </p:handoutMasterIdLst>
  <p:sldIdLst>
    <p:sldId id="256" r:id="rId2"/>
    <p:sldId id="270" r:id="rId3"/>
    <p:sldId id="360" r:id="rId4"/>
    <p:sldId id="361" r:id="rId5"/>
    <p:sldId id="362" r:id="rId6"/>
    <p:sldId id="365" r:id="rId7"/>
    <p:sldId id="317" r:id="rId8"/>
    <p:sldId id="364" r:id="rId9"/>
    <p:sldId id="351" r:id="rId10"/>
    <p:sldId id="281" r:id="rId11"/>
  </p:sldIdLst>
  <p:sldSz cx="9144000" cy="6858000" type="screen4x3"/>
  <p:notesSz cx="7099300" cy="9398000"/>
  <p:embeddedFontLst>
    <p:embeddedFont>
      <p:font typeface="Franklin Gothic Demi" pitchFamily="34" charset="0"/>
      <p:regular r:id="rId14"/>
      <p:italic r:id="rId15"/>
    </p:embeddedFont>
    <p:embeddedFont>
      <p:font typeface="Franklin Gothic Medium Cond" pitchFamily="34" charset="0"/>
      <p:regular r:id="rId16"/>
    </p:embeddedFont>
    <p:embeddedFont>
      <p:font typeface="Franklin Gothic Medium" pitchFamily="34" charset="0"/>
      <p:regular r:id="rId17"/>
      <p:italic r:id="rId18"/>
    </p:embeddedFont>
    <p:embeddedFont>
      <p:font typeface="Franklin Gothic Book" pitchFamily="34" charset="0"/>
      <p:regular r:id="rId19"/>
      <p:italic r:id="rId20"/>
    </p:embeddedFont>
    <p:embeddedFont>
      <p:font typeface="Arial Narrow" pitchFamily="34" charset="0"/>
      <p:regular r:id="rId21"/>
      <p:bold r:id="rId22"/>
      <p:italic r:id="rId23"/>
      <p:boldItalic r:id="rId24"/>
    </p:embeddedFont>
    <p:embeddedFont>
      <p:font typeface="TradeGothicBold" pitchFamily="2" charset="0"/>
      <p:regular r:id="rId25"/>
    </p:embeddedFont>
    <p:embeddedFont>
      <p:font typeface="Franklin Gothic Heavy" pitchFamily="34" charset="0"/>
      <p:regular r:id="rId26"/>
      <p:italic r:id="rId27"/>
    </p:embeddedFont>
  </p:embeddedFontLst>
  <p:custDataLst>
    <p:tags r:id="rId28"/>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D9F5FF"/>
    <a:srgbClr val="FFFFCC"/>
    <a:srgbClr val="FFFFFF"/>
    <a:srgbClr val="008000"/>
    <a:srgbClr val="FFFF00"/>
    <a:srgbClr val="CC9900"/>
    <a:srgbClr val="CCCC00"/>
    <a:srgbClr val="006600"/>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68" autoAdjust="0"/>
    <p:restoredTop sz="91331" autoAdjust="0"/>
  </p:normalViewPr>
  <p:slideViewPr>
    <p:cSldViewPr>
      <p:cViewPr varScale="1">
        <p:scale>
          <a:sx n="93" d="100"/>
          <a:sy n="93" d="100"/>
        </p:scale>
        <p:origin x="-312" y="-108"/>
      </p:cViewPr>
      <p:guideLst>
        <p:guide orient="horz" pos="2544"/>
        <p:guide pos="2832"/>
      </p:guideLst>
    </p:cSldViewPr>
  </p:slideViewPr>
  <p:outlineViewPr>
    <p:cViewPr>
      <p:scale>
        <a:sx n="33" d="100"/>
        <a:sy n="33" d="100"/>
      </p:scale>
      <p:origin x="0" y="172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282"/>
      </p:cViewPr>
      <p:guideLst>
        <p:guide orient="horz" pos="2960"/>
        <p:guide pos="68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Presentations\2008\General\Transition%20Package\Transition%20Documents\Phase%20II%20Materials\Final_PhaseII_PPTs\mwRevisions\budgetCharts\20081014-FY05-09%20Historic%20Budget%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7.005709812589217E-2"/>
          <c:y val="3.122359705036875E-2"/>
          <c:w val="0.91386103052908019"/>
          <c:h val="0.76257280339957734"/>
        </c:manualLayout>
      </c:layout>
      <c:barChart>
        <c:barDir val="col"/>
        <c:grouping val="clustered"/>
        <c:ser>
          <c:idx val="0"/>
          <c:order val="0"/>
          <c:tx>
            <c:strRef>
              <c:f>OCAO!$A$2</c:f>
              <c:strCache>
                <c:ptCount val="1"/>
                <c:pt idx="0">
                  <c:v>Chief Administrative Office</c:v>
                </c:pt>
              </c:strCache>
            </c:strRef>
          </c:tx>
          <c:spPr>
            <a:gradFill flip="none" rotWithShape="1">
              <a:gsLst>
                <a:gs pos="0">
                  <a:srgbClr val="0F6FC6">
                    <a:lumMod val="75000"/>
                    <a:shade val="30000"/>
                    <a:satMod val="115000"/>
                  </a:srgbClr>
                </a:gs>
                <a:gs pos="50000">
                  <a:srgbClr val="0F6FC6">
                    <a:lumMod val="75000"/>
                    <a:shade val="67500"/>
                    <a:satMod val="115000"/>
                  </a:srgbClr>
                </a:gs>
                <a:gs pos="100000">
                  <a:srgbClr val="0F6FC6">
                    <a:lumMod val="75000"/>
                    <a:shade val="100000"/>
                    <a:satMod val="115000"/>
                  </a:srgbClr>
                </a:gs>
              </a:gsLst>
              <a:lin ang="5400000" scaled="1"/>
              <a:tileRect/>
            </a:gradFill>
          </c:spPr>
          <c:dLbls>
            <c:numFmt formatCode="&quot;$&quot;#,##0.0" sourceLinked="0"/>
            <c:spPr>
              <a:noFill/>
            </c:spPr>
            <c:txPr>
              <a:bodyPr/>
              <a:lstStyle/>
              <a:p>
                <a:pPr>
                  <a:defRPr sz="1800">
                    <a:solidFill>
                      <a:schemeClr val="tx1"/>
                    </a:solidFill>
                    <a:latin typeface="Franklin Gothic Medium Cond" pitchFamily="34" charset="0"/>
                  </a:defRPr>
                </a:pPr>
                <a:endParaRPr lang="en-US"/>
              </a:p>
            </c:txPr>
            <c:dLblPos val="inEnd"/>
            <c:showVal val="1"/>
          </c:dLbls>
          <c:cat>
            <c:strRef>
              <c:f>OCAO!$B$1:$I$1</c:f>
              <c:strCache>
                <c:ptCount val="8"/>
                <c:pt idx="0">
                  <c:v>FY 2005 Enacted</c:v>
                </c:pt>
                <c:pt idx="1">
                  <c:v>FY 2006 Enacted</c:v>
                </c:pt>
                <c:pt idx="2">
                  <c:v>FY 2007 Enacted</c:v>
                </c:pt>
                <c:pt idx="3">
                  <c:v>FY 2008 President's Request</c:v>
                </c:pt>
                <c:pt idx="4">
                  <c:v>FY 2008 Enacted</c:v>
                </c:pt>
                <c:pt idx="5">
                  <c:v>FY 2009 President's Request * (With the census and HFIF amendment)</c:v>
                </c:pt>
                <c:pt idx="6">
                  <c:v>House Markup</c:v>
                </c:pt>
                <c:pt idx="7">
                  <c:v>Senate Markup</c:v>
                </c:pt>
              </c:strCache>
            </c:strRef>
          </c:cat>
          <c:val>
            <c:numRef>
              <c:f>OCAO!$B$2:$I$2</c:f>
              <c:numCache>
                <c:formatCode>"$"#,##0</c:formatCode>
                <c:ptCount val="8"/>
                <c:pt idx="0">
                  <c:v>10376.700000000003</c:v>
                </c:pt>
                <c:pt idx="1">
                  <c:v>21811.5</c:v>
                </c:pt>
                <c:pt idx="2">
                  <c:v>21811.5</c:v>
                </c:pt>
                <c:pt idx="3">
                  <c:v>27924.5</c:v>
                </c:pt>
                <c:pt idx="4">
                  <c:v>28801</c:v>
                </c:pt>
                <c:pt idx="5">
                  <c:v>23583</c:v>
                </c:pt>
                <c:pt idx="6">
                  <c:v>23600</c:v>
                </c:pt>
                <c:pt idx="7">
                  <c:v>23600</c:v>
                </c:pt>
              </c:numCache>
            </c:numRef>
          </c:val>
        </c:ser>
        <c:gapWidth val="76"/>
        <c:axId val="192332160"/>
        <c:axId val="192334848"/>
      </c:barChart>
      <c:catAx>
        <c:axId val="192332160"/>
        <c:scaling>
          <c:orientation val="minMax"/>
        </c:scaling>
        <c:axPos val="b"/>
        <c:tickLblPos val="nextTo"/>
        <c:txPr>
          <a:bodyPr/>
          <a:lstStyle/>
          <a:p>
            <a:pPr>
              <a:defRPr sz="1100">
                <a:latin typeface="Franklin Gothic Medium Cond" pitchFamily="34" charset="0"/>
              </a:defRPr>
            </a:pPr>
            <a:endParaRPr lang="en-US"/>
          </a:p>
        </c:txPr>
        <c:crossAx val="192334848"/>
        <c:crosses val="autoZero"/>
        <c:auto val="1"/>
        <c:lblAlgn val="ctr"/>
        <c:lblOffset val="100"/>
      </c:catAx>
      <c:valAx>
        <c:axId val="192334848"/>
        <c:scaling>
          <c:orientation val="minMax"/>
        </c:scaling>
        <c:axPos val="l"/>
        <c:majorGridlines/>
        <c:numFmt formatCode="&quot;$&quot;#,##0.0" sourceLinked="0"/>
        <c:tickLblPos val="nextTo"/>
        <c:txPr>
          <a:bodyPr/>
          <a:lstStyle/>
          <a:p>
            <a:pPr>
              <a:defRPr sz="1200">
                <a:latin typeface="Franklin Gothic Medium Cond" pitchFamily="34" charset="0"/>
              </a:defRPr>
            </a:pPr>
            <a:endParaRPr lang="en-US"/>
          </a:p>
        </c:txPr>
        <c:crossAx val="192332160"/>
        <c:crosses val="autoZero"/>
        <c:crossBetween val="between"/>
        <c:dispUnits>
          <c:builtInUnit val="thousands"/>
          <c:dispUnitsLbl>
            <c:layout>
              <c:manualLayout>
                <c:xMode val="edge"/>
                <c:yMode val="edge"/>
                <c:x val="7.0175438596491224E-2"/>
                <c:y val="3.122359705036875E-2"/>
              </c:manualLayout>
            </c:layout>
            <c:tx>
              <c:rich>
                <a:bodyPr rot="0" vert="horz"/>
                <a:lstStyle/>
                <a:p>
                  <a:pPr>
                    <a:defRPr sz="1100" b="0">
                      <a:latin typeface="Franklin Gothic Medium Cond" pitchFamily="34" charset="0"/>
                    </a:defRPr>
                  </a:pPr>
                  <a:r>
                    <a:rPr lang="en-US" dirty="0" smtClean="0"/>
                    <a:t>Millions</a:t>
                  </a:r>
                  <a:endParaRPr lang="en-US" dirty="0"/>
                </a:p>
              </c:rich>
            </c:tx>
          </c:dispUnitsLbl>
        </c:dispUnits>
      </c:valAx>
      <c:spPr>
        <a:solidFill>
          <a:schemeClr val="accent1">
            <a:lumMod val="20000"/>
            <a:lumOff val="80000"/>
          </a:schemeClr>
        </a:solidFill>
      </c:spPr>
    </c:plotArea>
    <c:plotVisOnly val="1"/>
  </c:chart>
  <c:spPr>
    <a:noFill/>
    <a:ln>
      <a:noFill/>
    </a:ln>
  </c:spPr>
  <c:txPr>
    <a:bodyPr/>
    <a:lstStyle/>
    <a:p>
      <a:pPr>
        <a:defRPr sz="1800"/>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emf"/></Relationships>
</file>

<file path=ppt/diagrams/_rels/data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ata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_rels/data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image" Target="../media/image24.png"/></Relationships>
</file>

<file path=ppt/diagrams/_rels/data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7.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97B1C-C6C3-47FD-AE0C-E3B93A2DDA3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83BF064-AC57-489B-8299-1B382A4B3145}">
      <dgm:prSet phldrT="[Text]"/>
      <dgm:spPr/>
      <dgm:t>
        <a:bodyPr/>
        <a:lstStyle/>
        <a:p>
          <a:r>
            <a:rPr lang="en-US" dirty="0" smtClean="0"/>
            <a:t>Director</a:t>
          </a:r>
          <a:endParaRPr lang="en-US" dirty="0"/>
        </a:p>
      </dgm:t>
    </dgm:pt>
    <dgm:pt modelId="{7E2DDCF0-C6AA-47D3-8921-6B4D15365C22}" type="parTrans" cxnId="{E18E6404-B149-42C3-8DD2-A44371F2E4F0}">
      <dgm:prSet/>
      <dgm:spPr/>
      <dgm:t>
        <a:bodyPr/>
        <a:lstStyle/>
        <a:p>
          <a:endParaRPr lang="en-US"/>
        </a:p>
      </dgm:t>
    </dgm:pt>
    <dgm:pt modelId="{E4FBFEBA-9CE7-4EA2-9D72-A9C9389BA2AD}" type="sibTrans" cxnId="{E18E6404-B149-42C3-8DD2-A44371F2E4F0}">
      <dgm:prSet/>
      <dgm:spPr/>
      <dgm:t>
        <a:bodyPr/>
        <a:lstStyle/>
        <a:p>
          <a:endParaRPr lang="en-US"/>
        </a:p>
      </dgm:t>
    </dgm:pt>
    <dgm:pt modelId="{A53A67C7-3358-4EA5-8986-CEB91349384E}">
      <dgm:prSet phldrT="[Text]"/>
      <dgm:spPr>
        <a:solidFill>
          <a:srgbClr val="C00000">
            <a:alpha val="90000"/>
          </a:srgbClr>
        </a:solidFill>
        <a:ln>
          <a:solidFill>
            <a:schemeClr val="bg1"/>
          </a:solidFill>
        </a:ln>
      </dgm:spPr>
      <dgm:t>
        <a:bodyPr/>
        <a:lstStyle/>
        <a:p>
          <a:r>
            <a:rPr lang="en-US" dirty="0" smtClean="0">
              <a:solidFill>
                <a:srgbClr val="FFFFFF"/>
              </a:solidFill>
            </a:rPr>
            <a:t>Ezekiel Dennison</a:t>
          </a:r>
          <a:endParaRPr lang="en-US" dirty="0">
            <a:solidFill>
              <a:srgbClr val="FFFFFF"/>
            </a:solidFill>
          </a:endParaRPr>
        </a:p>
      </dgm:t>
    </dgm:pt>
    <dgm:pt modelId="{FDB03FFC-714E-4062-B5A7-5C624A32B583}" type="parTrans" cxnId="{C8F190B2-5138-4AC2-B421-43B8C4D3DEDA}">
      <dgm:prSet/>
      <dgm:spPr/>
      <dgm:t>
        <a:bodyPr/>
        <a:lstStyle/>
        <a:p>
          <a:endParaRPr lang="en-US"/>
        </a:p>
      </dgm:t>
    </dgm:pt>
    <dgm:pt modelId="{B6FAB445-4D2E-43E1-9EE4-BEE8644698FA}" type="sibTrans" cxnId="{C8F190B2-5138-4AC2-B421-43B8C4D3DEDA}">
      <dgm:prSet/>
      <dgm:spPr/>
      <dgm:t>
        <a:bodyPr/>
        <a:lstStyle/>
        <a:p>
          <a:endParaRPr lang="en-US"/>
        </a:p>
      </dgm:t>
    </dgm:pt>
    <dgm:pt modelId="{13FC8A8F-4C0E-49B6-A24C-042EFA47DE28}">
      <dgm:prSet phldrT="[Text]"/>
      <dgm:spPr>
        <a:solidFill>
          <a:schemeClr val="accent1">
            <a:alpha val="90000"/>
          </a:schemeClr>
        </a:solidFill>
        <a:ln>
          <a:solidFill>
            <a:schemeClr val="bg1"/>
          </a:solidFill>
        </a:ln>
      </dgm:spPr>
      <dgm:t>
        <a:bodyPr/>
        <a:lstStyle/>
        <a:p>
          <a:r>
            <a:rPr lang="en-US" dirty="0" err="1" smtClean="0">
              <a:solidFill>
                <a:srgbClr val="FFFFFF"/>
              </a:solidFill>
            </a:rPr>
            <a:t>Chien</a:t>
          </a:r>
          <a:r>
            <a:rPr lang="en-US" dirty="0" smtClean="0">
              <a:solidFill>
                <a:srgbClr val="FFFFFF"/>
              </a:solidFill>
            </a:rPr>
            <a:t> V. Le</a:t>
          </a:r>
          <a:endParaRPr lang="en-US" dirty="0">
            <a:solidFill>
              <a:srgbClr val="FFFFFF"/>
            </a:solidFill>
          </a:endParaRPr>
        </a:p>
      </dgm:t>
    </dgm:pt>
    <dgm:pt modelId="{D472D7E8-6D99-468D-A6F2-388768854E71}" type="parTrans" cxnId="{4ACBEBEF-8494-46A9-88B8-E217BC5C7EC6}">
      <dgm:prSet/>
      <dgm:spPr>
        <a:ln>
          <a:solidFill>
            <a:schemeClr val="bg1"/>
          </a:solidFill>
        </a:ln>
      </dgm:spPr>
      <dgm:t>
        <a:bodyPr/>
        <a:lstStyle/>
        <a:p>
          <a:endParaRPr lang="en-US"/>
        </a:p>
      </dgm:t>
    </dgm:pt>
    <dgm:pt modelId="{6826D0F1-74B4-4659-AA68-C5B3B4D6BEFF}" type="sibTrans" cxnId="{4ACBEBEF-8494-46A9-88B8-E217BC5C7EC6}">
      <dgm:prSet/>
      <dgm:spPr/>
      <dgm:t>
        <a:bodyPr/>
        <a:lstStyle/>
        <a:p>
          <a:endParaRPr lang="en-US"/>
        </a:p>
      </dgm:t>
    </dgm:pt>
    <dgm:pt modelId="{3B6096DE-518F-4A0A-9667-CA3843938A19}">
      <dgm:prSet phldrT="[Text]"/>
      <dgm:spPr>
        <a:solidFill>
          <a:srgbClr val="008000">
            <a:alpha val="90000"/>
          </a:srgbClr>
        </a:solidFill>
        <a:ln>
          <a:solidFill>
            <a:schemeClr val="bg1"/>
          </a:solidFill>
        </a:ln>
      </dgm:spPr>
      <dgm:t>
        <a:bodyPr/>
        <a:lstStyle/>
        <a:p>
          <a:r>
            <a:rPr lang="en-US" dirty="0" smtClean="0">
              <a:solidFill>
                <a:srgbClr val="FFFFFF"/>
              </a:solidFill>
            </a:rPr>
            <a:t>Andrew Duran</a:t>
          </a:r>
          <a:endParaRPr lang="en-US" dirty="0">
            <a:solidFill>
              <a:srgbClr val="FFFFFF"/>
            </a:solidFill>
          </a:endParaRPr>
        </a:p>
      </dgm:t>
    </dgm:pt>
    <dgm:pt modelId="{9823C847-0C1D-4FC6-A8B4-353153B4C1D3}" type="parTrans" cxnId="{05F9C1B7-A6BA-46ED-81EF-768A66ECA5BC}">
      <dgm:prSet/>
      <dgm:spPr/>
      <dgm:t>
        <a:bodyPr/>
        <a:lstStyle/>
        <a:p>
          <a:endParaRPr lang="en-US"/>
        </a:p>
      </dgm:t>
    </dgm:pt>
    <dgm:pt modelId="{997B135C-9534-4318-8203-0C2E1C5C3832}" type="sibTrans" cxnId="{05F9C1B7-A6BA-46ED-81EF-768A66ECA5BC}">
      <dgm:prSet/>
      <dgm:spPr/>
      <dgm:t>
        <a:bodyPr/>
        <a:lstStyle/>
        <a:p>
          <a:endParaRPr lang="en-US"/>
        </a:p>
      </dgm:t>
    </dgm:pt>
    <dgm:pt modelId="{98C85A72-045D-4EB9-BA15-DB877F1A3543}">
      <dgm:prSet phldrT="[Text]"/>
      <dgm:spPr>
        <a:solidFill>
          <a:srgbClr val="C00000">
            <a:alpha val="90000"/>
          </a:srgbClr>
        </a:solidFill>
        <a:ln>
          <a:solidFill>
            <a:schemeClr val="bg1"/>
          </a:solidFill>
        </a:ln>
      </dgm:spPr>
      <dgm:t>
        <a:bodyPr/>
        <a:lstStyle/>
        <a:p>
          <a:r>
            <a:rPr lang="en-US" dirty="0" smtClean="0">
              <a:solidFill>
                <a:srgbClr val="FFFFFF"/>
              </a:solidFill>
            </a:rPr>
            <a:t>Director, Logistics Office</a:t>
          </a:r>
          <a:endParaRPr lang="en-US" dirty="0">
            <a:solidFill>
              <a:srgbClr val="FFFFFF"/>
            </a:solidFill>
          </a:endParaRPr>
        </a:p>
      </dgm:t>
    </dgm:pt>
    <dgm:pt modelId="{BB816E37-27D7-4363-A1D9-C48645C3D4B4}" type="parTrans" cxnId="{8B685A08-7BCB-4BF4-A881-562BBA18FBCD}">
      <dgm:prSet/>
      <dgm:spPr/>
      <dgm:t>
        <a:bodyPr/>
        <a:lstStyle/>
        <a:p>
          <a:endParaRPr lang="en-US"/>
        </a:p>
      </dgm:t>
    </dgm:pt>
    <dgm:pt modelId="{A741C5F6-8630-4742-9117-D48103382F99}" type="sibTrans" cxnId="{8B685A08-7BCB-4BF4-A881-562BBA18FBCD}">
      <dgm:prSet/>
      <dgm:spPr/>
      <dgm:t>
        <a:bodyPr/>
        <a:lstStyle/>
        <a:p>
          <a:endParaRPr lang="en-US"/>
        </a:p>
      </dgm:t>
    </dgm:pt>
    <dgm:pt modelId="{37557750-1287-4220-AE00-BE97142DB2B1}">
      <dgm:prSet phldrT="[Text]"/>
      <dgm:spPr>
        <a:solidFill>
          <a:srgbClr val="008000">
            <a:alpha val="90000"/>
          </a:srgbClr>
        </a:solidFill>
        <a:ln>
          <a:solidFill>
            <a:schemeClr val="bg1"/>
          </a:solidFill>
        </a:ln>
      </dgm:spPr>
      <dgm:t>
        <a:bodyPr/>
        <a:lstStyle/>
        <a:p>
          <a:r>
            <a:rPr lang="en-US" dirty="0" smtClean="0">
              <a:solidFill>
                <a:srgbClr val="FFFFFF"/>
              </a:solidFill>
            </a:rPr>
            <a:t>Director, Real Property Management Division</a:t>
          </a:r>
          <a:endParaRPr lang="en-US" dirty="0">
            <a:solidFill>
              <a:srgbClr val="FFFFFF"/>
            </a:solidFill>
          </a:endParaRPr>
        </a:p>
      </dgm:t>
    </dgm:pt>
    <dgm:pt modelId="{D3301186-D7AB-4D97-A709-D5AB606B6F4A}" type="parTrans" cxnId="{B42C176A-2457-4A20-BEC9-7AE62519D0A7}">
      <dgm:prSet/>
      <dgm:spPr/>
      <dgm:t>
        <a:bodyPr/>
        <a:lstStyle/>
        <a:p>
          <a:endParaRPr lang="en-US"/>
        </a:p>
      </dgm:t>
    </dgm:pt>
    <dgm:pt modelId="{5FB19F17-419D-45D3-9053-3A19E5C1F6E2}" type="sibTrans" cxnId="{B42C176A-2457-4A20-BEC9-7AE62519D0A7}">
      <dgm:prSet/>
      <dgm:spPr/>
      <dgm:t>
        <a:bodyPr/>
        <a:lstStyle/>
        <a:p>
          <a:endParaRPr lang="en-US"/>
        </a:p>
      </dgm:t>
    </dgm:pt>
    <dgm:pt modelId="{AFBDB212-2BDB-4577-8563-CFC2A1BC2D4F}">
      <dgm:prSet phldrT="[Text]"/>
      <dgm:spPr>
        <a:solidFill>
          <a:schemeClr val="accent1">
            <a:alpha val="90000"/>
          </a:schemeClr>
        </a:solidFill>
        <a:ln>
          <a:solidFill>
            <a:schemeClr val="bg1"/>
          </a:solidFill>
        </a:ln>
      </dgm:spPr>
      <dgm:t>
        <a:bodyPr/>
        <a:lstStyle/>
        <a:p>
          <a:r>
            <a:rPr lang="en-US" dirty="0" smtClean="0">
              <a:solidFill>
                <a:srgbClr val="FFFFFF"/>
              </a:solidFill>
            </a:rPr>
            <a:t>Director, Project Planning and Management Division</a:t>
          </a:r>
          <a:endParaRPr lang="en-US" dirty="0">
            <a:solidFill>
              <a:srgbClr val="FFFFFF"/>
            </a:solidFill>
          </a:endParaRPr>
        </a:p>
      </dgm:t>
    </dgm:pt>
    <dgm:pt modelId="{C28998F3-193E-443D-9F3C-0FB43824DA68}" type="parTrans" cxnId="{C629C000-7441-4AE9-BED7-18E53BF99F52}">
      <dgm:prSet/>
      <dgm:spPr/>
      <dgm:t>
        <a:bodyPr/>
        <a:lstStyle/>
        <a:p>
          <a:endParaRPr lang="en-US"/>
        </a:p>
      </dgm:t>
    </dgm:pt>
    <dgm:pt modelId="{E7F609CA-6854-4A4B-A521-F6BB5C63C9B9}" type="sibTrans" cxnId="{C629C000-7441-4AE9-BED7-18E53BF99F52}">
      <dgm:prSet/>
      <dgm:spPr/>
      <dgm:t>
        <a:bodyPr/>
        <a:lstStyle/>
        <a:p>
          <a:endParaRPr lang="en-US"/>
        </a:p>
      </dgm:t>
    </dgm:pt>
    <dgm:pt modelId="{524699C1-1396-4930-BB6E-15F92BDB57B6}">
      <dgm:prSet phldrT="[Text]"/>
      <dgm:spPr>
        <a:solidFill>
          <a:schemeClr val="accent1">
            <a:alpha val="90000"/>
          </a:schemeClr>
        </a:solidFill>
        <a:ln>
          <a:solidFill>
            <a:schemeClr val="bg1"/>
          </a:solidFill>
        </a:ln>
      </dgm:spPr>
      <dgm:t>
        <a:bodyPr/>
        <a:lstStyle/>
        <a:p>
          <a:endParaRPr lang="en-US" dirty="0">
            <a:solidFill>
              <a:srgbClr val="FFFFFF"/>
            </a:solidFill>
          </a:endParaRPr>
        </a:p>
      </dgm:t>
    </dgm:pt>
    <dgm:pt modelId="{B2D66B48-0607-4B4C-82FB-A081B9E0B137}" type="parTrans" cxnId="{A01A50E0-D1A6-40DB-89EA-E43FEE0202F7}">
      <dgm:prSet/>
      <dgm:spPr/>
      <dgm:t>
        <a:bodyPr/>
        <a:lstStyle/>
        <a:p>
          <a:endParaRPr lang="en-US"/>
        </a:p>
      </dgm:t>
    </dgm:pt>
    <dgm:pt modelId="{C9435980-5DC4-43B5-ACD5-45968D43930B}" type="sibTrans" cxnId="{A01A50E0-D1A6-40DB-89EA-E43FEE0202F7}">
      <dgm:prSet/>
      <dgm:spPr/>
      <dgm:t>
        <a:bodyPr/>
        <a:lstStyle/>
        <a:p>
          <a:endParaRPr lang="en-US"/>
        </a:p>
      </dgm:t>
    </dgm:pt>
    <dgm:pt modelId="{715F0649-3DA5-45A2-B12B-2279B2CCDD4B}" type="pres">
      <dgm:prSet presAssocID="{F8497B1C-C6C3-47FD-AE0C-E3B93A2DDA3E}" presName="diagram" presStyleCnt="0">
        <dgm:presLayoutVars>
          <dgm:chPref val="1"/>
          <dgm:dir/>
          <dgm:animOne val="branch"/>
          <dgm:animLvl val="lvl"/>
          <dgm:resizeHandles/>
        </dgm:presLayoutVars>
      </dgm:prSet>
      <dgm:spPr/>
      <dgm:t>
        <a:bodyPr/>
        <a:lstStyle/>
        <a:p>
          <a:endParaRPr lang="en-US"/>
        </a:p>
      </dgm:t>
    </dgm:pt>
    <dgm:pt modelId="{DF8051D8-41F5-4979-B93D-FD681CB62C8C}" type="pres">
      <dgm:prSet presAssocID="{C83BF064-AC57-489B-8299-1B382A4B3145}" presName="root" presStyleCnt="0"/>
      <dgm:spPr/>
    </dgm:pt>
    <dgm:pt modelId="{8AAE3D9F-977F-4EDF-9894-0C1BE9A433CD}" type="pres">
      <dgm:prSet presAssocID="{C83BF064-AC57-489B-8299-1B382A4B3145}" presName="rootComposite" presStyleCnt="0"/>
      <dgm:spPr/>
    </dgm:pt>
    <dgm:pt modelId="{42F235D9-444B-41B0-A71B-D822542D42F1}" type="pres">
      <dgm:prSet presAssocID="{C83BF064-AC57-489B-8299-1B382A4B3145}" presName="rootText" presStyleLbl="node1" presStyleIdx="0" presStyleCnt="1"/>
      <dgm:spPr/>
      <dgm:t>
        <a:bodyPr/>
        <a:lstStyle/>
        <a:p>
          <a:endParaRPr lang="en-US"/>
        </a:p>
      </dgm:t>
    </dgm:pt>
    <dgm:pt modelId="{28C22D5F-5B50-4171-932D-A7D8BDF7C2DC}" type="pres">
      <dgm:prSet presAssocID="{C83BF064-AC57-489B-8299-1B382A4B3145}" presName="rootConnector" presStyleLbl="node1" presStyleIdx="0" presStyleCnt="1"/>
      <dgm:spPr/>
      <dgm:t>
        <a:bodyPr/>
        <a:lstStyle/>
        <a:p>
          <a:endParaRPr lang="en-US"/>
        </a:p>
      </dgm:t>
    </dgm:pt>
    <dgm:pt modelId="{F1C4A73E-3A3E-45E7-A08C-A9511A342C44}" type="pres">
      <dgm:prSet presAssocID="{C83BF064-AC57-489B-8299-1B382A4B3145}" presName="childShape" presStyleCnt="0"/>
      <dgm:spPr/>
    </dgm:pt>
    <dgm:pt modelId="{F83B4D48-FB19-4101-8F2C-122D04E52A38}" type="pres">
      <dgm:prSet presAssocID="{FDB03FFC-714E-4062-B5A7-5C624A32B583}" presName="Name13" presStyleLbl="parChTrans1D2" presStyleIdx="0" presStyleCnt="3"/>
      <dgm:spPr/>
      <dgm:t>
        <a:bodyPr/>
        <a:lstStyle/>
        <a:p>
          <a:endParaRPr lang="en-US"/>
        </a:p>
      </dgm:t>
    </dgm:pt>
    <dgm:pt modelId="{65EF27A0-85AA-48D6-A605-1618884BD8F4}" type="pres">
      <dgm:prSet presAssocID="{A53A67C7-3358-4EA5-8986-CEB91349384E}" presName="childText" presStyleLbl="bgAcc1" presStyleIdx="0" presStyleCnt="3">
        <dgm:presLayoutVars>
          <dgm:bulletEnabled val="1"/>
        </dgm:presLayoutVars>
      </dgm:prSet>
      <dgm:spPr/>
      <dgm:t>
        <a:bodyPr/>
        <a:lstStyle/>
        <a:p>
          <a:endParaRPr lang="en-US"/>
        </a:p>
      </dgm:t>
    </dgm:pt>
    <dgm:pt modelId="{9435CDB3-4648-47AE-82BC-068C780A25C1}" type="pres">
      <dgm:prSet presAssocID="{9823C847-0C1D-4FC6-A8B4-353153B4C1D3}" presName="Name13" presStyleLbl="parChTrans1D2" presStyleIdx="1" presStyleCnt="3"/>
      <dgm:spPr/>
      <dgm:t>
        <a:bodyPr/>
        <a:lstStyle/>
        <a:p>
          <a:endParaRPr lang="en-US"/>
        </a:p>
      </dgm:t>
    </dgm:pt>
    <dgm:pt modelId="{9C3B72A7-D7F0-41FC-A52E-EF2EFB27FE26}" type="pres">
      <dgm:prSet presAssocID="{3B6096DE-518F-4A0A-9667-CA3843938A19}" presName="childText" presStyleLbl="bgAcc1" presStyleIdx="1" presStyleCnt="3">
        <dgm:presLayoutVars>
          <dgm:bulletEnabled val="1"/>
        </dgm:presLayoutVars>
      </dgm:prSet>
      <dgm:spPr/>
      <dgm:t>
        <a:bodyPr/>
        <a:lstStyle/>
        <a:p>
          <a:endParaRPr lang="en-US"/>
        </a:p>
      </dgm:t>
    </dgm:pt>
    <dgm:pt modelId="{1DA963FC-C473-4DFD-B829-8BDC277AB677}" type="pres">
      <dgm:prSet presAssocID="{D472D7E8-6D99-468D-A6F2-388768854E71}" presName="Name13" presStyleLbl="parChTrans1D2" presStyleIdx="2" presStyleCnt="3"/>
      <dgm:spPr/>
      <dgm:t>
        <a:bodyPr/>
        <a:lstStyle/>
        <a:p>
          <a:endParaRPr lang="en-US"/>
        </a:p>
      </dgm:t>
    </dgm:pt>
    <dgm:pt modelId="{E00751A7-77FC-43D0-B78A-823D6EE576C5}" type="pres">
      <dgm:prSet presAssocID="{13FC8A8F-4C0E-49B6-A24C-042EFA47DE28}" presName="childText" presStyleLbl="bgAcc1" presStyleIdx="2" presStyleCnt="3">
        <dgm:presLayoutVars>
          <dgm:bulletEnabled val="1"/>
        </dgm:presLayoutVars>
      </dgm:prSet>
      <dgm:spPr/>
      <dgm:t>
        <a:bodyPr/>
        <a:lstStyle/>
        <a:p>
          <a:endParaRPr lang="en-US"/>
        </a:p>
      </dgm:t>
    </dgm:pt>
  </dgm:ptLst>
  <dgm:cxnLst>
    <dgm:cxn modelId="{6950E718-EB10-4602-80F0-D172BA5D8966}" type="presOf" srcId="{C83BF064-AC57-489B-8299-1B382A4B3145}" destId="{28C22D5F-5B50-4171-932D-A7D8BDF7C2DC}" srcOrd="1" destOrd="0" presId="urn:microsoft.com/office/officeart/2005/8/layout/hierarchy3"/>
    <dgm:cxn modelId="{CB410EC8-75B3-40EA-9152-BD488CE57ED7}" type="presOf" srcId="{C83BF064-AC57-489B-8299-1B382A4B3145}" destId="{42F235D9-444B-41B0-A71B-D822542D42F1}" srcOrd="0" destOrd="0" presId="urn:microsoft.com/office/officeart/2005/8/layout/hierarchy3"/>
    <dgm:cxn modelId="{8B685A08-7BCB-4BF4-A881-562BBA18FBCD}" srcId="{A53A67C7-3358-4EA5-8986-CEB91349384E}" destId="{98C85A72-045D-4EB9-BA15-DB877F1A3543}" srcOrd="0" destOrd="0" parTransId="{BB816E37-27D7-4363-A1D9-C48645C3D4B4}" sibTransId="{A741C5F6-8630-4742-9117-D48103382F99}"/>
    <dgm:cxn modelId="{C629C000-7441-4AE9-BED7-18E53BF99F52}" srcId="{13FC8A8F-4C0E-49B6-A24C-042EFA47DE28}" destId="{AFBDB212-2BDB-4577-8563-CFC2A1BC2D4F}" srcOrd="0" destOrd="0" parTransId="{C28998F3-193E-443D-9F3C-0FB43824DA68}" sibTransId="{E7F609CA-6854-4A4B-A521-F6BB5C63C9B9}"/>
    <dgm:cxn modelId="{530BA357-1611-4051-A723-A02A1CB2125D}" type="presOf" srcId="{98C85A72-045D-4EB9-BA15-DB877F1A3543}" destId="{65EF27A0-85AA-48D6-A605-1618884BD8F4}" srcOrd="0" destOrd="1" presId="urn:microsoft.com/office/officeart/2005/8/layout/hierarchy3"/>
    <dgm:cxn modelId="{574EB9EE-55E8-486F-8A0E-58EA3A8461DE}" type="presOf" srcId="{9823C847-0C1D-4FC6-A8B4-353153B4C1D3}" destId="{9435CDB3-4648-47AE-82BC-068C780A25C1}" srcOrd="0" destOrd="0" presId="urn:microsoft.com/office/officeart/2005/8/layout/hierarchy3"/>
    <dgm:cxn modelId="{96C29C61-56A8-4308-9FCE-7F474074D2ED}" type="presOf" srcId="{3B6096DE-518F-4A0A-9667-CA3843938A19}" destId="{9C3B72A7-D7F0-41FC-A52E-EF2EFB27FE26}" srcOrd="0" destOrd="0" presId="urn:microsoft.com/office/officeart/2005/8/layout/hierarchy3"/>
    <dgm:cxn modelId="{4ACBEBEF-8494-46A9-88B8-E217BC5C7EC6}" srcId="{C83BF064-AC57-489B-8299-1B382A4B3145}" destId="{13FC8A8F-4C0E-49B6-A24C-042EFA47DE28}" srcOrd="2" destOrd="0" parTransId="{D472D7E8-6D99-468D-A6F2-388768854E71}" sibTransId="{6826D0F1-74B4-4659-AA68-C5B3B4D6BEFF}"/>
    <dgm:cxn modelId="{F6BC6B68-B1BD-4D0D-B9D5-675251D663D0}" type="presOf" srcId="{FDB03FFC-714E-4062-B5A7-5C624A32B583}" destId="{F83B4D48-FB19-4101-8F2C-122D04E52A38}" srcOrd="0" destOrd="0" presId="urn:microsoft.com/office/officeart/2005/8/layout/hierarchy3"/>
    <dgm:cxn modelId="{EA1593C6-B0A8-47CF-94F6-11B517EBDFDA}" type="presOf" srcId="{F8497B1C-C6C3-47FD-AE0C-E3B93A2DDA3E}" destId="{715F0649-3DA5-45A2-B12B-2279B2CCDD4B}" srcOrd="0" destOrd="0" presId="urn:microsoft.com/office/officeart/2005/8/layout/hierarchy3"/>
    <dgm:cxn modelId="{C8F190B2-5138-4AC2-B421-43B8C4D3DEDA}" srcId="{C83BF064-AC57-489B-8299-1B382A4B3145}" destId="{A53A67C7-3358-4EA5-8986-CEB91349384E}" srcOrd="0" destOrd="0" parTransId="{FDB03FFC-714E-4062-B5A7-5C624A32B583}" sibTransId="{B6FAB445-4D2E-43E1-9EE4-BEE8644698FA}"/>
    <dgm:cxn modelId="{7DF963FF-9942-40A8-86ED-8282E10DD3C2}" type="presOf" srcId="{AFBDB212-2BDB-4577-8563-CFC2A1BC2D4F}" destId="{E00751A7-77FC-43D0-B78A-823D6EE576C5}" srcOrd="0" destOrd="1" presId="urn:microsoft.com/office/officeart/2005/8/layout/hierarchy3"/>
    <dgm:cxn modelId="{5A5C8B82-56B5-4081-95D3-A878DE48100C}" type="presOf" srcId="{A53A67C7-3358-4EA5-8986-CEB91349384E}" destId="{65EF27A0-85AA-48D6-A605-1618884BD8F4}" srcOrd="0" destOrd="0" presId="urn:microsoft.com/office/officeart/2005/8/layout/hierarchy3"/>
    <dgm:cxn modelId="{E18E6404-B149-42C3-8DD2-A44371F2E4F0}" srcId="{F8497B1C-C6C3-47FD-AE0C-E3B93A2DDA3E}" destId="{C83BF064-AC57-489B-8299-1B382A4B3145}" srcOrd="0" destOrd="0" parTransId="{7E2DDCF0-C6AA-47D3-8921-6B4D15365C22}" sibTransId="{E4FBFEBA-9CE7-4EA2-9D72-A9C9389BA2AD}"/>
    <dgm:cxn modelId="{5F837DE5-FE39-4FC0-BC8C-81472A13FF51}" type="presOf" srcId="{524699C1-1396-4930-BB6E-15F92BDB57B6}" destId="{E00751A7-77FC-43D0-B78A-823D6EE576C5}" srcOrd="0" destOrd="2" presId="urn:microsoft.com/office/officeart/2005/8/layout/hierarchy3"/>
    <dgm:cxn modelId="{B42C176A-2457-4A20-BEC9-7AE62519D0A7}" srcId="{3B6096DE-518F-4A0A-9667-CA3843938A19}" destId="{37557750-1287-4220-AE00-BE97142DB2B1}" srcOrd="0" destOrd="0" parTransId="{D3301186-D7AB-4D97-A709-D5AB606B6F4A}" sibTransId="{5FB19F17-419D-45D3-9053-3A19E5C1F6E2}"/>
    <dgm:cxn modelId="{F872FD34-6E46-4E5B-B790-1B03E14A4683}" type="presOf" srcId="{D472D7E8-6D99-468D-A6F2-388768854E71}" destId="{1DA963FC-C473-4DFD-B829-8BDC277AB677}" srcOrd="0" destOrd="0" presId="urn:microsoft.com/office/officeart/2005/8/layout/hierarchy3"/>
    <dgm:cxn modelId="{05F9C1B7-A6BA-46ED-81EF-768A66ECA5BC}" srcId="{C83BF064-AC57-489B-8299-1B382A4B3145}" destId="{3B6096DE-518F-4A0A-9667-CA3843938A19}" srcOrd="1" destOrd="0" parTransId="{9823C847-0C1D-4FC6-A8B4-353153B4C1D3}" sibTransId="{997B135C-9534-4318-8203-0C2E1C5C3832}"/>
    <dgm:cxn modelId="{A01A50E0-D1A6-40DB-89EA-E43FEE0202F7}" srcId="{AFBDB212-2BDB-4577-8563-CFC2A1BC2D4F}" destId="{524699C1-1396-4930-BB6E-15F92BDB57B6}" srcOrd="0" destOrd="0" parTransId="{B2D66B48-0607-4B4C-82FB-A081B9E0B137}" sibTransId="{C9435980-5DC4-43B5-ACD5-45968D43930B}"/>
    <dgm:cxn modelId="{911745DC-20CD-4C20-A1BF-BFEE9C6E1D2E}" type="presOf" srcId="{37557750-1287-4220-AE00-BE97142DB2B1}" destId="{9C3B72A7-D7F0-41FC-A52E-EF2EFB27FE26}" srcOrd="0" destOrd="1" presId="urn:microsoft.com/office/officeart/2005/8/layout/hierarchy3"/>
    <dgm:cxn modelId="{E93B8D71-C0C2-4426-8B9B-16AE62942EE2}" type="presOf" srcId="{13FC8A8F-4C0E-49B6-A24C-042EFA47DE28}" destId="{E00751A7-77FC-43D0-B78A-823D6EE576C5}" srcOrd="0" destOrd="0" presId="urn:microsoft.com/office/officeart/2005/8/layout/hierarchy3"/>
    <dgm:cxn modelId="{5A4AD829-9116-4CED-B882-C6FEE25448F1}" type="presParOf" srcId="{715F0649-3DA5-45A2-B12B-2279B2CCDD4B}" destId="{DF8051D8-41F5-4979-B93D-FD681CB62C8C}" srcOrd="0" destOrd="0" presId="urn:microsoft.com/office/officeart/2005/8/layout/hierarchy3"/>
    <dgm:cxn modelId="{6008C274-B012-4B57-BD80-A2B54085607B}" type="presParOf" srcId="{DF8051D8-41F5-4979-B93D-FD681CB62C8C}" destId="{8AAE3D9F-977F-4EDF-9894-0C1BE9A433CD}" srcOrd="0" destOrd="0" presId="urn:microsoft.com/office/officeart/2005/8/layout/hierarchy3"/>
    <dgm:cxn modelId="{164E8514-2F3B-45C6-9FF5-903779AF32D1}" type="presParOf" srcId="{8AAE3D9F-977F-4EDF-9894-0C1BE9A433CD}" destId="{42F235D9-444B-41B0-A71B-D822542D42F1}" srcOrd="0" destOrd="0" presId="urn:microsoft.com/office/officeart/2005/8/layout/hierarchy3"/>
    <dgm:cxn modelId="{28CFBF9B-F7DC-422E-A9FD-73BE69E30ECB}" type="presParOf" srcId="{8AAE3D9F-977F-4EDF-9894-0C1BE9A433CD}" destId="{28C22D5F-5B50-4171-932D-A7D8BDF7C2DC}" srcOrd="1" destOrd="0" presId="urn:microsoft.com/office/officeart/2005/8/layout/hierarchy3"/>
    <dgm:cxn modelId="{D7E12596-B1E4-4E54-92CF-67932844D268}" type="presParOf" srcId="{DF8051D8-41F5-4979-B93D-FD681CB62C8C}" destId="{F1C4A73E-3A3E-45E7-A08C-A9511A342C44}" srcOrd="1" destOrd="0" presId="urn:microsoft.com/office/officeart/2005/8/layout/hierarchy3"/>
    <dgm:cxn modelId="{829D9153-E1FC-4332-8953-8D16C65C5ABD}" type="presParOf" srcId="{F1C4A73E-3A3E-45E7-A08C-A9511A342C44}" destId="{F83B4D48-FB19-4101-8F2C-122D04E52A38}" srcOrd="0" destOrd="0" presId="urn:microsoft.com/office/officeart/2005/8/layout/hierarchy3"/>
    <dgm:cxn modelId="{7683A45D-4A13-4644-8BC3-3E598C3A9914}" type="presParOf" srcId="{F1C4A73E-3A3E-45E7-A08C-A9511A342C44}" destId="{65EF27A0-85AA-48D6-A605-1618884BD8F4}" srcOrd="1" destOrd="0" presId="urn:microsoft.com/office/officeart/2005/8/layout/hierarchy3"/>
    <dgm:cxn modelId="{1815DF6A-A602-4613-9204-0647865554AC}" type="presParOf" srcId="{F1C4A73E-3A3E-45E7-A08C-A9511A342C44}" destId="{9435CDB3-4648-47AE-82BC-068C780A25C1}" srcOrd="2" destOrd="0" presId="urn:microsoft.com/office/officeart/2005/8/layout/hierarchy3"/>
    <dgm:cxn modelId="{FB895A40-C0F6-4557-BBBB-F74052DA4264}" type="presParOf" srcId="{F1C4A73E-3A3E-45E7-A08C-A9511A342C44}" destId="{9C3B72A7-D7F0-41FC-A52E-EF2EFB27FE26}" srcOrd="3" destOrd="0" presId="urn:microsoft.com/office/officeart/2005/8/layout/hierarchy3"/>
    <dgm:cxn modelId="{4F7613B8-6832-4711-85A7-981183F72A77}" type="presParOf" srcId="{F1C4A73E-3A3E-45E7-A08C-A9511A342C44}" destId="{1DA963FC-C473-4DFD-B829-8BDC277AB677}" srcOrd="4" destOrd="0" presId="urn:microsoft.com/office/officeart/2005/8/layout/hierarchy3"/>
    <dgm:cxn modelId="{B8A768EE-D646-421D-ABF1-4DA9C5C0CBE5}" type="presParOf" srcId="{F1C4A73E-3A3E-45E7-A08C-A9511A342C44}" destId="{E00751A7-77FC-43D0-B78A-823D6EE576C5}" srcOrd="5"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1B2661E9-96D5-4A03-A024-AF998CBA4A4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1324EED-7557-48E9-BD86-C884707C5D60}">
      <dgm:prSet phldrT="[Text]"/>
      <dgm:spPr>
        <a:solidFill>
          <a:srgbClr val="FFFFCC"/>
        </a:solidFill>
        <a:ln>
          <a:solidFill>
            <a:schemeClr val="bg1"/>
          </a:solidFill>
        </a:ln>
      </dgm:spPr>
      <dgm:t>
        <a:bodyPr/>
        <a:lstStyle/>
        <a:p>
          <a:r>
            <a:rPr lang="en-US" dirty="0" smtClean="0">
              <a:solidFill>
                <a:schemeClr val="bg1"/>
              </a:solidFill>
            </a:rPr>
            <a:t>William F. Broglie</a:t>
          </a:r>
          <a:endParaRPr lang="en-US" dirty="0">
            <a:solidFill>
              <a:schemeClr val="bg1"/>
            </a:solidFill>
          </a:endParaRPr>
        </a:p>
      </dgm:t>
    </dgm:pt>
    <dgm:pt modelId="{18E80CDF-B6F3-4969-B286-5D7F3153CBA5}" type="parTrans" cxnId="{53E7178F-F4CE-46B8-A6A6-C7C0F68BC837}">
      <dgm:prSet/>
      <dgm:spPr/>
      <dgm:t>
        <a:bodyPr/>
        <a:lstStyle/>
        <a:p>
          <a:endParaRPr lang="en-US"/>
        </a:p>
      </dgm:t>
    </dgm:pt>
    <dgm:pt modelId="{549DD76E-2A01-443A-B35B-6FC0AA342454}" type="sibTrans" cxnId="{53E7178F-F4CE-46B8-A6A6-C7C0F68BC837}">
      <dgm:prSet/>
      <dgm:spPr/>
      <dgm:t>
        <a:bodyPr/>
        <a:lstStyle/>
        <a:p>
          <a:endParaRPr lang="en-US"/>
        </a:p>
      </dgm:t>
    </dgm:pt>
    <dgm:pt modelId="{17014E60-D420-4BC3-8759-49DD4E76A476}">
      <dgm:prSet phldrT="[Text]"/>
      <dgm:spPr>
        <a:solidFill>
          <a:srgbClr val="FFFFCC"/>
        </a:solidFill>
        <a:ln>
          <a:solidFill>
            <a:schemeClr val="bg1"/>
          </a:solidFill>
        </a:ln>
      </dgm:spPr>
      <dgm:t>
        <a:bodyPr/>
        <a:lstStyle/>
        <a:p>
          <a:r>
            <a:rPr lang="en-US" dirty="0" smtClean="0">
              <a:solidFill>
                <a:schemeClr val="bg1"/>
              </a:solidFill>
            </a:rPr>
            <a:t>NOAA Chief Administrative Officer</a:t>
          </a:r>
          <a:endParaRPr lang="en-US" dirty="0">
            <a:solidFill>
              <a:schemeClr val="bg1"/>
            </a:solidFill>
          </a:endParaRPr>
        </a:p>
      </dgm:t>
    </dgm:pt>
    <dgm:pt modelId="{980DC6D0-692D-413D-A331-B4CCAE963217}" type="parTrans" cxnId="{9A7F31B0-EAE7-4B43-BF38-1CAAF3C10FB9}">
      <dgm:prSet/>
      <dgm:spPr/>
      <dgm:t>
        <a:bodyPr/>
        <a:lstStyle/>
        <a:p>
          <a:endParaRPr lang="en-US"/>
        </a:p>
      </dgm:t>
    </dgm:pt>
    <dgm:pt modelId="{11DDC12A-FCCF-41BA-AA7E-D31B6816EDDF}" type="sibTrans" cxnId="{9A7F31B0-EAE7-4B43-BF38-1CAAF3C10FB9}">
      <dgm:prSet/>
      <dgm:spPr/>
      <dgm:t>
        <a:bodyPr/>
        <a:lstStyle/>
        <a:p>
          <a:endParaRPr lang="en-US"/>
        </a:p>
      </dgm:t>
    </dgm:pt>
    <dgm:pt modelId="{BC7F85E6-A906-4EF9-A20C-BD574914E79C}">
      <dgm:prSet phldrT="[Text]"/>
      <dgm:spPr>
        <a:solidFill>
          <a:srgbClr val="FFFFCC"/>
        </a:solidFill>
        <a:ln>
          <a:solidFill>
            <a:schemeClr val="bg1"/>
          </a:solidFill>
        </a:ln>
      </dgm:spPr>
      <dgm:t>
        <a:bodyPr/>
        <a:lstStyle/>
        <a:p>
          <a:r>
            <a:rPr lang="en-US" dirty="0" smtClean="0">
              <a:solidFill>
                <a:schemeClr val="bg1"/>
              </a:solidFill>
            </a:rPr>
            <a:t>Sandra R. Manning</a:t>
          </a:r>
          <a:endParaRPr lang="en-US" dirty="0">
            <a:solidFill>
              <a:schemeClr val="bg1"/>
            </a:solidFill>
          </a:endParaRPr>
        </a:p>
      </dgm:t>
    </dgm:pt>
    <dgm:pt modelId="{8B55F208-1D4A-497B-BA45-6425501F1914}" type="parTrans" cxnId="{1F716DC2-D426-4822-875E-120A7E4F4568}">
      <dgm:prSet/>
      <dgm:spPr/>
      <dgm:t>
        <a:bodyPr/>
        <a:lstStyle/>
        <a:p>
          <a:endParaRPr lang="en-US"/>
        </a:p>
      </dgm:t>
    </dgm:pt>
    <dgm:pt modelId="{052EE6E7-6DB3-490F-B282-4FF14ED35CC0}" type="sibTrans" cxnId="{1F716DC2-D426-4822-875E-120A7E4F4568}">
      <dgm:prSet/>
      <dgm:spPr/>
      <dgm:t>
        <a:bodyPr/>
        <a:lstStyle/>
        <a:p>
          <a:endParaRPr lang="en-US"/>
        </a:p>
      </dgm:t>
    </dgm:pt>
    <dgm:pt modelId="{F42100B5-B5BD-4AA9-A2EC-D9DD3559205F}">
      <dgm:prSet phldrT="[Text]"/>
      <dgm:spPr>
        <a:solidFill>
          <a:srgbClr val="FFFFCC"/>
        </a:solidFill>
        <a:ln>
          <a:solidFill>
            <a:schemeClr val="bg1"/>
          </a:solidFill>
        </a:ln>
      </dgm:spPr>
      <dgm:t>
        <a:bodyPr/>
        <a:lstStyle/>
        <a:p>
          <a:r>
            <a:rPr lang="en-US" dirty="0" smtClean="0">
              <a:solidFill>
                <a:schemeClr val="bg1"/>
              </a:solidFill>
            </a:rPr>
            <a:t>NOAA Deputy Chief Administrative Officer</a:t>
          </a:r>
          <a:endParaRPr lang="en-US" dirty="0">
            <a:solidFill>
              <a:schemeClr val="bg1"/>
            </a:solidFill>
          </a:endParaRPr>
        </a:p>
      </dgm:t>
    </dgm:pt>
    <dgm:pt modelId="{6D082914-C05F-4425-B1D4-EF42C2A02BB7}" type="parTrans" cxnId="{B097E352-BD9F-448D-AE5F-E564DF3F8AEF}">
      <dgm:prSet/>
      <dgm:spPr/>
      <dgm:t>
        <a:bodyPr/>
        <a:lstStyle/>
        <a:p>
          <a:endParaRPr lang="en-US"/>
        </a:p>
      </dgm:t>
    </dgm:pt>
    <dgm:pt modelId="{96F81080-752E-46F5-A685-E67F6C67F426}" type="sibTrans" cxnId="{B097E352-BD9F-448D-AE5F-E564DF3F8AEF}">
      <dgm:prSet/>
      <dgm:spPr/>
      <dgm:t>
        <a:bodyPr/>
        <a:lstStyle/>
        <a:p>
          <a:endParaRPr lang="en-US"/>
        </a:p>
      </dgm:t>
    </dgm:pt>
    <dgm:pt modelId="{D95138BF-047E-48F5-8E29-5650E00DB1D1}">
      <dgm:prSet phldrT="[Text]"/>
      <dgm:spPr>
        <a:solidFill>
          <a:srgbClr val="FFFFCC"/>
        </a:solidFill>
        <a:ln>
          <a:solidFill>
            <a:schemeClr val="bg1"/>
          </a:solidFill>
        </a:ln>
      </dgm:spPr>
      <dgm:t>
        <a:bodyPr/>
        <a:lstStyle/>
        <a:p>
          <a:r>
            <a:rPr lang="en-US" dirty="0" smtClean="0">
              <a:solidFill>
                <a:schemeClr val="bg1"/>
              </a:solidFill>
            </a:rPr>
            <a:t>Roger M. </a:t>
          </a:r>
          <a:r>
            <a:rPr lang="en-US" dirty="0" err="1" smtClean="0">
              <a:solidFill>
                <a:schemeClr val="bg1"/>
              </a:solidFill>
            </a:rPr>
            <a:t>Natsuhara</a:t>
          </a:r>
          <a:endParaRPr lang="en-US" dirty="0">
            <a:solidFill>
              <a:schemeClr val="bg1"/>
            </a:solidFill>
          </a:endParaRPr>
        </a:p>
      </dgm:t>
    </dgm:pt>
    <dgm:pt modelId="{DC5F9003-DABA-4E41-9B92-82C366667A28}" type="parTrans" cxnId="{8F5E08A7-7E6D-45AA-BBA9-91538E99534B}">
      <dgm:prSet/>
      <dgm:spPr/>
      <dgm:t>
        <a:bodyPr/>
        <a:lstStyle/>
        <a:p>
          <a:endParaRPr lang="en-US"/>
        </a:p>
      </dgm:t>
    </dgm:pt>
    <dgm:pt modelId="{EA8C2009-C4CF-42ED-88BF-EF5575F83172}" type="sibTrans" cxnId="{8F5E08A7-7E6D-45AA-BBA9-91538E99534B}">
      <dgm:prSet/>
      <dgm:spPr/>
      <dgm:t>
        <a:bodyPr/>
        <a:lstStyle/>
        <a:p>
          <a:endParaRPr lang="en-US"/>
        </a:p>
      </dgm:t>
    </dgm:pt>
    <dgm:pt modelId="{A3C838FF-4485-4878-9279-9BB971AA5D75}">
      <dgm:prSet phldrT="[Text]"/>
      <dgm:spPr>
        <a:solidFill>
          <a:srgbClr val="FFFFCC"/>
        </a:solidFill>
        <a:ln>
          <a:solidFill>
            <a:schemeClr val="bg1"/>
          </a:solidFill>
        </a:ln>
      </dgm:spPr>
      <dgm:t>
        <a:bodyPr/>
        <a:lstStyle/>
        <a:p>
          <a:r>
            <a:rPr lang="en-US" dirty="0" smtClean="0">
              <a:solidFill>
                <a:schemeClr val="bg1"/>
              </a:solidFill>
            </a:rPr>
            <a:t>Director, Real Property, Facilities and </a:t>
          </a:r>
          <a:r>
            <a:rPr lang="en-US" dirty="0" err="1" smtClean="0">
              <a:solidFill>
                <a:schemeClr val="bg1"/>
              </a:solidFill>
            </a:rPr>
            <a:t>Logisitics</a:t>
          </a:r>
          <a:r>
            <a:rPr lang="en-US" dirty="0" smtClean="0">
              <a:solidFill>
                <a:schemeClr val="bg1"/>
              </a:solidFill>
            </a:rPr>
            <a:t> office</a:t>
          </a:r>
          <a:endParaRPr lang="en-US" dirty="0">
            <a:solidFill>
              <a:schemeClr val="bg1"/>
            </a:solidFill>
          </a:endParaRPr>
        </a:p>
      </dgm:t>
    </dgm:pt>
    <dgm:pt modelId="{53F04B85-03DA-42D9-964B-9C5345EE0731}" type="parTrans" cxnId="{728092DA-040C-4005-B9FC-922C5F0CAA16}">
      <dgm:prSet/>
      <dgm:spPr/>
      <dgm:t>
        <a:bodyPr/>
        <a:lstStyle/>
        <a:p>
          <a:endParaRPr lang="en-US"/>
        </a:p>
      </dgm:t>
    </dgm:pt>
    <dgm:pt modelId="{DEC5FC48-1509-4E26-BC1B-041BD78F7F31}" type="sibTrans" cxnId="{728092DA-040C-4005-B9FC-922C5F0CAA16}">
      <dgm:prSet/>
      <dgm:spPr/>
      <dgm:t>
        <a:bodyPr/>
        <a:lstStyle/>
        <a:p>
          <a:endParaRPr lang="en-US"/>
        </a:p>
      </dgm:t>
    </dgm:pt>
    <dgm:pt modelId="{5FDDA83A-0774-4360-BC22-7B445860B249}" type="pres">
      <dgm:prSet presAssocID="{1B2661E9-96D5-4A03-A024-AF998CBA4A4B}" presName="linear" presStyleCnt="0">
        <dgm:presLayoutVars>
          <dgm:dir/>
          <dgm:resizeHandles val="exact"/>
        </dgm:presLayoutVars>
      </dgm:prSet>
      <dgm:spPr/>
      <dgm:t>
        <a:bodyPr/>
        <a:lstStyle/>
        <a:p>
          <a:endParaRPr lang="en-US"/>
        </a:p>
      </dgm:t>
    </dgm:pt>
    <dgm:pt modelId="{002CF568-78ED-4B10-B8B1-F8BBE75241F7}" type="pres">
      <dgm:prSet presAssocID="{71324EED-7557-48E9-BD86-C884707C5D60}" presName="comp" presStyleCnt="0"/>
      <dgm:spPr/>
    </dgm:pt>
    <dgm:pt modelId="{118CEE41-DD93-4E74-8D3C-9138D1D88E3B}" type="pres">
      <dgm:prSet presAssocID="{71324EED-7557-48E9-BD86-C884707C5D60}" presName="box" presStyleLbl="node1" presStyleIdx="0" presStyleCnt="3"/>
      <dgm:spPr/>
      <dgm:t>
        <a:bodyPr/>
        <a:lstStyle/>
        <a:p>
          <a:endParaRPr lang="en-US"/>
        </a:p>
      </dgm:t>
    </dgm:pt>
    <dgm:pt modelId="{BC23B444-3A4C-468B-B183-5E257CEF1B25}" type="pres">
      <dgm:prSet presAssocID="{71324EED-7557-48E9-BD86-C884707C5D60}" presName="img" presStyleLbl="fgImgPlace1" presStyleIdx="0" presStyleCnt="3"/>
      <dgm:spPr>
        <a:blipFill rotWithShape="0">
          <a:blip xmlns:r="http://schemas.openxmlformats.org/officeDocument/2006/relationships" r:embed="rId1"/>
          <a:stretch>
            <a:fillRect/>
          </a:stretch>
        </a:blipFill>
      </dgm:spPr>
    </dgm:pt>
    <dgm:pt modelId="{F03AA447-AE3E-4718-B6E0-B6AEB94E136E}" type="pres">
      <dgm:prSet presAssocID="{71324EED-7557-48E9-BD86-C884707C5D60}" presName="text" presStyleLbl="node1" presStyleIdx="0" presStyleCnt="3">
        <dgm:presLayoutVars>
          <dgm:bulletEnabled val="1"/>
        </dgm:presLayoutVars>
      </dgm:prSet>
      <dgm:spPr/>
      <dgm:t>
        <a:bodyPr/>
        <a:lstStyle/>
        <a:p>
          <a:endParaRPr lang="en-US"/>
        </a:p>
      </dgm:t>
    </dgm:pt>
    <dgm:pt modelId="{69C5416A-2FBE-4D1A-886C-DF591DB1E705}" type="pres">
      <dgm:prSet presAssocID="{549DD76E-2A01-443A-B35B-6FC0AA342454}" presName="spacer" presStyleCnt="0"/>
      <dgm:spPr/>
    </dgm:pt>
    <dgm:pt modelId="{70DBA25F-CC51-4590-9357-1E55536D578B}" type="pres">
      <dgm:prSet presAssocID="{BC7F85E6-A906-4EF9-A20C-BD574914E79C}" presName="comp" presStyleCnt="0"/>
      <dgm:spPr/>
    </dgm:pt>
    <dgm:pt modelId="{18C86E6B-8031-4AEE-936A-F6FC03D1F370}" type="pres">
      <dgm:prSet presAssocID="{BC7F85E6-A906-4EF9-A20C-BD574914E79C}" presName="box" presStyleLbl="node1" presStyleIdx="1" presStyleCnt="3"/>
      <dgm:spPr/>
      <dgm:t>
        <a:bodyPr/>
        <a:lstStyle/>
        <a:p>
          <a:endParaRPr lang="en-US"/>
        </a:p>
      </dgm:t>
    </dgm:pt>
    <dgm:pt modelId="{ED07799C-C4AA-4B91-800C-E4B6F0B9E1AA}" type="pres">
      <dgm:prSet presAssocID="{BC7F85E6-A906-4EF9-A20C-BD574914E79C}" presName="img" presStyleLbl="fgImgPlace1" presStyleIdx="1" presStyleCnt="3"/>
      <dgm:spPr>
        <a:blipFill rotWithShape="0">
          <a:blip xmlns:r="http://schemas.openxmlformats.org/officeDocument/2006/relationships" r:embed="rId2"/>
          <a:stretch>
            <a:fillRect/>
          </a:stretch>
        </a:blipFill>
      </dgm:spPr>
    </dgm:pt>
    <dgm:pt modelId="{3C789834-5DE7-47F1-87C4-19B2BB8831B9}" type="pres">
      <dgm:prSet presAssocID="{BC7F85E6-A906-4EF9-A20C-BD574914E79C}" presName="text" presStyleLbl="node1" presStyleIdx="1" presStyleCnt="3">
        <dgm:presLayoutVars>
          <dgm:bulletEnabled val="1"/>
        </dgm:presLayoutVars>
      </dgm:prSet>
      <dgm:spPr/>
      <dgm:t>
        <a:bodyPr/>
        <a:lstStyle/>
        <a:p>
          <a:endParaRPr lang="en-US"/>
        </a:p>
      </dgm:t>
    </dgm:pt>
    <dgm:pt modelId="{1006EAC2-88AB-423E-99EA-AD0FA8B2EDB1}" type="pres">
      <dgm:prSet presAssocID="{052EE6E7-6DB3-490F-B282-4FF14ED35CC0}" presName="spacer" presStyleCnt="0"/>
      <dgm:spPr/>
    </dgm:pt>
    <dgm:pt modelId="{8A4D2A43-7958-4601-AD92-8142E6FF6C8D}" type="pres">
      <dgm:prSet presAssocID="{D95138BF-047E-48F5-8E29-5650E00DB1D1}" presName="comp" presStyleCnt="0"/>
      <dgm:spPr/>
    </dgm:pt>
    <dgm:pt modelId="{1081659E-2267-4CDF-B687-5416BECADA8C}" type="pres">
      <dgm:prSet presAssocID="{D95138BF-047E-48F5-8E29-5650E00DB1D1}" presName="box" presStyleLbl="node1" presStyleIdx="2" presStyleCnt="3"/>
      <dgm:spPr/>
      <dgm:t>
        <a:bodyPr/>
        <a:lstStyle/>
        <a:p>
          <a:endParaRPr lang="en-US"/>
        </a:p>
      </dgm:t>
    </dgm:pt>
    <dgm:pt modelId="{CDD1B5B6-2404-45B0-9B03-D5C890B0CE09}" type="pres">
      <dgm:prSet presAssocID="{D95138BF-047E-48F5-8E29-5650E00DB1D1}" presName="img" presStyleLbl="fgImgPlace1" presStyleIdx="2" presStyleCnt="3"/>
      <dgm:spPr>
        <a:blipFill rotWithShape="0">
          <a:blip xmlns:r="http://schemas.openxmlformats.org/officeDocument/2006/relationships" r:embed="rId3"/>
          <a:stretch>
            <a:fillRect/>
          </a:stretch>
        </a:blipFill>
      </dgm:spPr>
    </dgm:pt>
    <dgm:pt modelId="{3D02DF7B-F608-4C89-8ABE-DE07E21D0ABC}" type="pres">
      <dgm:prSet presAssocID="{D95138BF-047E-48F5-8E29-5650E00DB1D1}" presName="text" presStyleLbl="node1" presStyleIdx="2" presStyleCnt="3">
        <dgm:presLayoutVars>
          <dgm:bulletEnabled val="1"/>
        </dgm:presLayoutVars>
      </dgm:prSet>
      <dgm:spPr/>
      <dgm:t>
        <a:bodyPr/>
        <a:lstStyle/>
        <a:p>
          <a:endParaRPr lang="en-US"/>
        </a:p>
      </dgm:t>
    </dgm:pt>
  </dgm:ptLst>
  <dgm:cxnLst>
    <dgm:cxn modelId="{1F716DC2-D426-4822-875E-120A7E4F4568}" srcId="{1B2661E9-96D5-4A03-A024-AF998CBA4A4B}" destId="{BC7F85E6-A906-4EF9-A20C-BD574914E79C}" srcOrd="1" destOrd="0" parTransId="{8B55F208-1D4A-497B-BA45-6425501F1914}" sibTransId="{052EE6E7-6DB3-490F-B282-4FF14ED35CC0}"/>
    <dgm:cxn modelId="{F2BFDA6B-CE2C-43F0-A94D-046BFEEA4709}" type="presOf" srcId="{17014E60-D420-4BC3-8759-49DD4E76A476}" destId="{118CEE41-DD93-4E74-8D3C-9138D1D88E3B}" srcOrd="0" destOrd="1" presId="urn:microsoft.com/office/officeart/2005/8/layout/vList4"/>
    <dgm:cxn modelId="{9A7F31B0-EAE7-4B43-BF38-1CAAF3C10FB9}" srcId="{71324EED-7557-48E9-BD86-C884707C5D60}" destId="{17014E60-D420-4BC3-8759-49DD4E76A476}" srcOrd="0" destOrd="0" parTransId="{980DC6D0-692D-413D-A331-B4CCAE963217}" sibTransId="{11DDC12A-FCCF-41BA-AA7E-D31B6816EDDF}"/>
    <dgm:cxn modelId="{8F5E08A7-7E6D-45AA-BBA9-91538E99534B}" srcId="{1B2661E9-96D5-4A03-A024-AF998CBA4A4B}" destId="{D95138BF-047E-48F5-8E29-5650E00DB1D1}" srcOrd="2" destOrd="0" parTransId="{DC5F9003-DABA-4E41-9B92-82C366667A28}" sibTransId="{EA8C2009-C4CF-42ED-88BF-EF5575F83172}"/>
    <dgm:cxn modelId="{F02DD47D-79F3-4FD1-9741-F5EC5AB94187}" type="presOf" srcId="{17014E60-D420-4BC3-8759-49DD4E76A476}" destId="{F03AA447-AE3E-4718-B6E0-B6AEB94E136E}" srcOrd="1" destOrd="1" presId="urn:microsoft.com/office/officeart/2005/8/layout/vList4"/>
    <dgm:cxn modelId="{F0CED27A-BED6-454D-8B6F-5C0797DC6371}" type="presOf" srcId="{BC7F85E6-A906-4EF9-A20C-BD574914E79C}" destId="{18C86E6B-8031-4AEE-936A-F6FC03D1F370}" srcOrd="0" destOrd="0" presId="urn:microsoft.com/office/officeart/2005/8/layout/vList4"/>
    <dgm:cxn modelId="{61F8D60F-6167-4665-AED9-7FC5315AC2A9}" type="presOf" srcId="{F42100B5-B5BD-4AA9-A2EC-D9DD3559205F}" destId="{18C86E6B-8031-4AEE-936A-F6FC03D1F370}" srcOrd="0" destOrd="1" presId="urn:microsoft.com/office/officeart/2005/8/layout/vList4"/>
    <dgm:cxn modelId="{B6AEC642-68BC-472F-9C7F-3AE907C2B39C}" type="presOf" srcId="{BC7F85E6-A906-4EF9-A20C-BD574914E79C}" destId="{3C789834-5DE7-47F1-87C4-19B2BB8831B9}" srcOrd="1" destOrd="0" presId="urn:microsoft.com/office/officeart/2005/8/layout/vList4"/>
    <dgm:cxn modelId="{B097E352-BD9F-448D-AE5F-E564DF3F8AEF}" srcId="{BC7F85E6-A906-4EF9-A20C-BD574914E79C}" destId="{F42100B5-B5BD-4AA9-A2EC-D9DD3559205F}" srcOrd="0" destOrd="0" parTransId="{6D082914-C05F-4425-B1D4-EF42C2A02BB7}" sibTransId="{96F81080-752E-46F5-A685-E67F6C67F426}"/>
    <dgm:cxn modelId="{CF48D272-D482-45E5-9646-0A4CEA54051E}" type="presOf" srcId="{F42100B5-B5BD-4AA9-A2EC-D9DD3559205F}" destId="{3C789834-5DE7-47F1-87C4-19B2BB8831B9}" srcOrd="1" destOrd="1" presId="urn:microsoft.com/office/officeart/2005/8/layout/vList4"/>
    <dgm:cxn modelId="{DE7B3C87-9BFD-49D2-9E3C-B6C931D9AB24}" type="presOf" srcId="{A3C838FF-4485-4878-9279-9BB971AA5D75}" destId="{3D02DF7B-F608-4C89-8ABE-DE07E21D0ABC}" srcOrd="1" destOrd="1" presId="urn:microsoft.com/office/officeart/2005/8/layout/vList4"/>
    <dgm:cxn modelId="{E135106A-DC3B-49F4-B7FE-181275B6F534}" type="presOf" srcId="{71324EED-7557-48E9-BD86-C884707C5D60}" destId="{118CEE41-DD93-4E74-8D3C-9138D1D88E3B}" srcOrd="0" destOrd="0" presId="urn:microsoft.com/office/officeart/2005/8/layout/vList4"/>
    <dgm:cxn modelId="{728092DA-040C-4005-B9FC-922C5F0CAA16}" srcId="{D95138BF-047E-48F5-8E29-5650E00DB1D1}" destId="{A3C838FF-4485-4878-9279-9BB971AA5D75}" srcOrd="0" destOrd="0" parTransId="{53F04B85-03DA-42D9-964B-9C5345EE0731}" sibTransId="{DEC5FC48-1509-4E26-BC1B-041BD78F7F31}"/>
    <dgm:cxn modelId="{3FAD1FE3-B140-4FE6-8D48-BAC369C0FB82}" type="presOf" srcId="{71324EED-7557-48E9-BD86-C884707C5D60}" destId="{F03AA447-AE3E-4718-B6E0-B6AEB94E136E}" srcOrd="1" destOrd="0" presId="urn:microsoft.com/office/officeart/2005/8/layout/vList4"/>
    <dgm:cxn modelId="{335D261B-952A-43AC-8B3A-690B8813B28C}" type="presOf" srcId="{1B2661E9-96D5-4A03-A024-AF998CBA4A4B}" destId="{5FDDA83A-0774-4360-BC22-7B445860B249}" srcOrd="0" destOrd="0" presId="urn:microsoft.com/office/officeart/2005/8/layout/vList4"/>
    <dgm:cxn modelId="{6910692D-9901-495B-97CA-BE4D61FB09E3}" type="presOf" srcId="{A3C838FF-4485-4878-9279-9BB971AA5D75}" destId="{1081659E-2267-4CDF-B687-5416BECADA8C}" srcOrd="0" destOrd="1" presId="urn:microsoft.com/office/officeart/2005/8/layout/vList4"/>
    <dgm:cxn modelId="{111A7D32-784E-4F8E-8CF7-9ECF104D472E}" type="presOf" srcId="{D95138BF-047E-48F5-8E29-5650E00DB1D1}" destId="{1081659E-2267-4CDF-B687-5416BECADA8C}" srcOrd="0" destOrd="0" presId="urn:microsoft.com/office/officeart/2005/8/layout/vList4"/>
    <dgm:cxn modelId="{F09A3021-5332-4BDD-8BFF-1B61F1437F22}" type="presOf" srcId="{D95138BF-047E-48F5-8E29-5650E00DB1D1}" destId="{3D02DF7B-F608-4C89-8ABE-DE07E21D0ABC}" srcOrd="1" destOrd="0" presId="urn:microsoft.com/office/officeart/2005/8/layout/vList4"/>
    <dgm:cxn modelId="{53E7178F-F4CE-46B8-A6A6-C7C0F68BC837}" srcId="{1B2661E9-96D5-4A03-A024-AF998CBA4A4B}" destId="{71324EED-7557-48E9-BD86-C884707C5D60}" srcOrd="0" destOrd="0" parTransId="{18E80CDF-B6F3-4969-B286-5D7F3153CBA5}" sibTransId="{549DD76E-2A01-443A-B35B-6FC0AA342454}"/>
    <dgm:cxn modelId="{EE706BAB-E47F-4FDF-81E4-E4F436BA0C56}" type="presParOf" srcId="{5FDDA83A-0774-4360-BC22-7B445860B249}" destId="{002CF568-78ED-4B10-B8B1-F8BBE75241F7}" srcOrd="0" destOrd="0" presId="urn:microsoft.com/office/officeart/2005/8/layout/vList4"/>
    <dgm:cxn modelId="{68963431-97E3-4A8D-880D-A8CF9B6570CB}" type="presParOf" srcId="{002CF568-78ED-4B10-B8B1-F8BBE75241F7}" destId="{118CEE41-DD93-4E74-8D3C-9138D1D88E3B}" srcOrd="0" destOrd="0" presId="urn:microsoft.com/office/officeart/2005/8/layout/vList4"/>
    <dgm:cxn modelId="{002B1BAC-D5C0-445A-8881-247CE731164E}" type="presParOf" srcId="{002CF568-78ED-4B10-B8B1-F8BBE75241F7}" destId="{BC23B444-3A4C-468B-B183-5E257CEF1B25}" srcOrd="1" destOrd="0" presId="urn:microsoft.com/office/officeart/2005/8/layout/vList4"/>
    <dgm:cxn modelId="{A92765B8-B787-41CC-94E5-18BD2B70348D}" type="presParOf" srcId="{002CF568-78ED-4B10-B8B1-F8BBE75241F7}" destId="{F03AA447-AE3E-4718-B6E0-B6AEB94E136E}" srcOrd="2" destOrd="0" presId="urn:microsoft.com/office/officeart/2005/8/layout/vList4"/>
    <dgm:cxn modelId="{2EC8892F-7EB1-493F-9A28-8BFA5384C417}" type="presParOf" srcId="{5FDDA83A-0774-4360-BC22-7B445860B249}" destId="{69C5416A-2FBE-4D1A-886C-DF591DB1E705}" srcOrd="1" destOrd="0" presId="urn:microsoft.com/office/officeart/2005/8/layout/vList4"/>
    <dgm:cxn modelId="{E1405AA0-31C4-491C-BAE2-85B330839AD0}" type="presParOf" srcId="{5FDDA83A-0774-4360-BC22-7B445860B249}" destId="{70DBA25F-CC51-4590-9357-1E55536D578B}" srcOrd="2" destOrd="0" presId="urn:microsoft.com/office/officeart/2005/8/layout/vList4"/>
    <dgm:cxn modelId="{F4BAC8CB-10B1-4701-B4F5-7F4FF25CD2D4}" type="presParOf" srcId="{70DBA25F-CC51-4590-9357-1E55536D578B}" destId="{18C86E6B-8031-4AEE-936A-F6FC03D1F370}" srcOrd="0" destOrd="0" presId="urn:microsoft.com/office/officeart/2005/8/layout/vList4"/>
    <dgm:cxn modelId="{BE779B67-B7BD-4AA0-B36B-6BDC869E854A}" type="presParOf" srcId="{70DBA25F-CC51-4590-9357-1E55536D578B}" destId="{ED07799C-C4AA-4B91-800C-E4B6F0B9E1AA}" srcOrd="1" destOrd="0" presId="urn:microsoft.com/office/officeart/2005/8/layout/vList4"/>
    <dgm:cxn modelId="{24ADAEF2-2C98-42F1-BE84-867492BF2FCF}" type="presParOf" srcId="{70DBA25F-CC51-4590-9357-1E55536D578B}" destId="{3C789834-5DE7-47F1-87C4-19B2BB8831B9}" srcOrd="2" destOrd="0" presId="urn:microsoft.com/office/officeart/2005/8/layout/vList4"/>
    <dgm:cxn modelId="{62A6A82C-B412-4A97-826D-E1F652049D04}" type="presParOf" srcId="{5FDDA83A-0774-4360-BC22-7B445860B249}" destId="{1006EAC2-88AB-423E-99EA-AD0FA8B2EDB1}" srcOrd="3" destOrd="0" presId="urn:microsoft.com/office/officeart/2005/8/layout/vList4"/>
    <dgm:cxn modelId="{A5952E39-F1B8-4E28-9C13-191EA63EAC53}" type="presParOf" srcId="{5FDDA83A-0774-4360-BC22-7B445860B249}" destId="{8A4D2A43-7958-4601-AD92-8142E6FF6C8D}" srcOrd="4" destOrd="0" presId="urn:microsoft.com/office/officeart/2005/8/layout/vList4"/>
    <dgm:cxn modelId="{704C8B2D-A756-4B95-B834-1C699909E372}" type="presParOf" srcId="{8A4D2A43-7958-4601-AD92-8142E6FF6C8D}" destId="{1081659E-2267-4CDF-B687-5416BECADA8C}" srcOrd="0" destOrd="0" presId="urn:microsoft.com/office/officeart/2005/8/layout/vList4"/>
    <dgm:cxn modelId="{C20BAB94-012F-4F4E-851E-2C787BDC0527}" type="presParOf" srcId="{8A4D2A43-7958-4601-AD92-8142E6FF6C8D}" destId="{CDD1B5B6-2404-45B0-9B03-D5C890B0CE09}" srcOrd="1" destOrd="0" presId="urn:microsoft.com/office/officeart/2005/8/layout/vList4"/>
    <dgm:cxn modelId="{529426B0-8BB3-4DF2-8471-F8D441A633BE}" type="presParOf" srcId="{8A4D2A43-7958-4601-AD92-8142E6FF6C8D}" destId="{3D02DF7B-F608-4C89-8ABE-DE07E21D0ABC}"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C8F671F8-13E2-4F14-99B6-2ECBB94E35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DB6CDB7-4192-4DDB-9DF3-0320B79C9D28}">
      <dgm:prSet phldrT="[Text]" custT="1"/>
      <dgm:spPr>
        <a:ln>
          <a:solidFill>
            <a:schemeClr val="bg1"/>
          </a:solidFill>
        </a:ln>
      </dgm:spPr>
      <dgm:t>
        <a:bodyPr/>
        <a:lstStyle/>
        <a:p>
          <a:r>
            <a:rPr lang="en-US" sz="600" dirty="0" smtClean="0"/>
            <a:t>PPMD Eastern Region – Kansas City/Norfolk</a:t>
          </a:r>
          <a:endParaRPr lang="en-US" sz="600" dirty="0"/>
        </a:p>
      </dgm:t>
    </dgm:pt>
    <dgm:pt modelId="{44E48FB6-A712-41EE-B59B-D82C50106B47}" type="parTrans" cxnId="{80B9F874-1F50-4266-93F7-76343C43A63C}">
      <dgm:prSet/>
      <dgm:spPr/>
      <dgm:t>
        <a:bodyPr/>
        <a:lstStyle/>
        <a:p>
          <a:endParaRPr lang="en-US"/>
        </a:p>
      </dgm:t>
    </dgm:pt>
    <dgm:pt modelId="{BA23CCE0-C110-4C9C-9E1F-5A500CDFE31C}" type="sibTrans" cxnId="{80B9F874-1F50-4266-93F7-76343C43A63C}">
      <dgm:prSet/>
      <dgm:spPr/>
      <dgm:t>
        <a:bodyPr/>
        <a:lstStyle/>
        <a:p>
          <a:endParaRPr lang="en-US"/>
        </a:p>
      </dgm:t>
    </dgm:pt>
    <dgm:pt modelId="{5EDA11EB-76AD-49B4-BCFC-24DBFB7E3CE7}">
      <dgm:prSet phldrT="[Text]"/>
      <dgm:spPr>
        <a:ln>
          <a:solidFill>
            <a:schemeClr val="bg1"/>
          </a:solidFill>
        </a:ln>
      </dgm:spPr>
      <dgm:t>
        <a:bodyPr/>
        <a:lstStyle/>
        <a:p>
          <a:r>
            <a:rPr lang="en-US" dirty="0" smtClean="0"/>
            <a:t>PPMD Western Region – Seattle/Boulder</a:t>
          </a:r>
          <a:endParaRPr lang="en-US" dirty="0"/>
        </a:p>
      </dgm:t>
    </dgm:pt>
    <dgm:pt modelId="{C029C499-ADCD-42D7-A578-4CA1D5F22EF1}" type="parTrans" cxnId="{825AA0E4-CF91-48BF-A50E-53A0214268E0}">
      <dgm:prSet/>
      <dgm:spPr/>
      <dgm:t>
        <a:bodyPr/>
        <a:lstStyle/>
        <a:p>
          <a:endParaRPr lang="en-US"/>
        </a:p>
      </dgm:t>
    </dgm:pt>
    <dgm:pt modelId="{6A909E91-2BB3-450D-81E1-5209B49855E2}" type="sibTrans" cxnId="{825AA0E4-CF91-48BF-A50E-53A0214268E0}">
      <dgm:prSet/>
      <dgm:spPr/>
      <dgm:t>
        <a:bodyPr/>
        <a:lstStyle/>
        <a:p>
          <a:endParaRPr lang="en-US"/>
        </a:p>
      </dgm:t>
    </dgm:pt>
    <dgm:pt modelId="{A81819D5-7641-40FF-95B5-497CEB6AE0B7}">
      <dgm:prSet phldrT="[Text]" custT="1"/>
      <dgm:spPr>
        <a:ln>
          <a:solidFill>
            <a:schemeClr val="bg1"/>
          </a:solidFill>
        </a:ln>
      </dgm:spPr>
      <dgm:t>
        <a:bodyPr/>
        <a:lstStyle/>
        <a:p>
          <a:r>
            <a:rPr lang="en-US" sz="500" dirty="0" smtClean="0"/>
            <a:t>Roger D. </a:t>
          </a:r>
          <a:r>
            <a:rPr lang="en-US" sz="500" dirty="0" err="1" smtClean="0"/>
            <a:t>Mccollum</a:t>
          </a:r>
          <a:endParaRPr lang="en-US" sz="500" dirty="0"/>
        </a:p>
      </dgm:t>
    </dgm:pt>
    <dgm:pt modelId="{493A5640-14D7-46CC-B3FD-67ADFF958BAF}" type="parTrans" cxnId="{13D96374-EE7B-4569-A524-1DD2F73E74BE}">
      <dgm:prSet/>
      <dgm:spPr/>
      <dgm:t>
        <a:bodyPr/>
        <a:lstStyle/>
        <a:p>
          <a:endParaRPr lang="en-US"/>
        </a:p>
      </dgm:t>
    </dgm:pt>
    <dgm:pt modelId="{0705C193-F47F-4201-8988-27A1B4553709}" type="sibTrans" cxnId="{13D96374-EE7B-4569-A524-1DD2F73E74BE}">
      <dgm:prSet/>
      <dgm:spPr/>
      <dgm:t>
        <a:bodyPr/>
        <a:lstStyle/>
        <a:p>
          <a:endParaRPr lang="en-US"/>
        </a:p>
      </dgm:t>
    </dgm:pt>
    <dgm:pt modelId="{3508EB26-336D-4A2D-8E29-306C16243C23}">
      <dgm:prSet phldrT="[Text]"/>
      <dgm:spPr>
        <a:ln>
          <a:solidFill>
            <a:schemeClr val="bg1"/>
          </a:solidFill>
        </a:ln>
      </dgm:spPr>
      <dgm:t>
        <a:bodyPr/>
        <a:lstStyle/>
        <a:p>
          <a:r>
            <a:rPr lang="en-US" dirty="0" smtClean="0"/>
            <a:t>Dan </a:t>
          </a:r>
          <a:r>
            <a:rPr lang="en-US" dirty="0" err="1" smtClean="0"/>
            <a:t>Strandy</a:t>
          </a:r>
          <a:endParaRPr lang="en-US" dirty="0"/>
        </a:p>
      </dgm:t>
    </dgm:pt>
    <dgm:pt modelId="{5E8FDBAE-CAC3-4F9B-B928-8A8255A12DB7}" type="parTrans" cxnId="{0D4A73C3-9414-46FB-96EA-F8F9055627EE}">
      <dgm:prSet/>
      <dgm:spPr/>
      <dgm:t>
        <a:bodyPr/>
        <a:lstStyle/>
        <a:p>
          <a:endParaRPr lang="en-US"/>
        </a:p>
      </dgm:t>
    </dgm:pt>
    <dgm:pt modelId="{0D16CE72-0CC2-40A5-AADC-151866B4A75B}" type="sibTrans" cxnId="{0D4A73C3-9414-46FB-96EA-F8F9055627EE}">
      <dgm:prSet/>
      <dgm:spPr/>
      <dgm:t>
        <a:bodyPr/>
        <a:lstStyle/>
        <a:p>
          <a:endParaRPr lang="en-US"/>
        </a:p>
      </dgm:t>
    </dgm:pt>
    <dgm:pt modelId="{91A62159-0B19-4DFF-8555-47ABC41145EB}">
      <dgm:prSet phldrT="[Text]" custT="1"/>
      <dgm:spPr>
        <a:ln>
          <a:solidFill>
            <a:schemeClr val="bg1"/>
          </a:solidFill>
        </a:ln>
      </dgm:spPr>
      <dgm:t>
        <a:bodyPr/>
        <a:lstStyle/>
        <a:p>
          <a:r>
            <a:rPr lang="en-US" sz="500" dirty="0" smtClean="0"/>
            <a:t>9 FTE</a:t>
          </a:r>
          <a:endParaRPr lang="en-US" sz="500" dirty="0"/>
        </a:p>
      </dgm:t>
    </dgm:pt>
    <dgm:pt modelId="{5DB38396-3F00-4025-8724-B369160E146E}" type="parTrans" cxnId="{3D8E78CC-2590-4BE5-B112-3288E4D87DC0}">
      <dgm:prSet/>
      <dgm:spPr/>
      <dgm:t>
        <a:bodyPr/>
        <a:lstStyle/>
        <a:p>
          <a:endParaRPr lang="en-US"/>
        </a:p>
      </dgm:t>
    </dgm:pt>
    <dgm:pt modelId="{5CC6012F-13C4-437C-9FCC-4F3725C966B7}" type="sibTrans" cxnId="{3D8E78CC-2590-4BE5-B112-3288E4D87DC0}">
      <dgm:prSet/>
      <dgm:spPr/>
      <dgm:t>
        <a:bodyPr/>
        <a:lstStyle/>
        <a:p>
          <a:endParaRPr lang="en-US"/>
        </a:p>
      </dgm:t>
    </dgm:pt>
    <dgm:pt modelId="{6D9E96DC-BCAF-4115-826A-DDE32D31B494}">
      <dgm:prSet phldrT="[Text]" custT="1"/>
      <dgm:spPr>
        <a:ln>
          <a:solidFill>
            <a:schemeClr val="bg1"/>
          </a:solidFill>
        </a:ln>
      </dgm:spPr>
      <dgm:t>
        <a:bodyPr/>
        <a:lstStyle/>
        <a:p>
          <a:r>
            <a:rPr lang="en-US" sz="500" dirty="0" smtClean="0"/>
            <a:t>2 Contractors</a:t>
          </a:r>
          <a:endParaRPr lang="en-US" sz="500" dirty="0"/>
        </a:p>
      </dgm:t>
    </dgm:pt>
    <dgm:pt modelId="{8AD7200F-D06D-4309-AE1F-62BCC1666451}" type="parTrans" cxnId="{1001F380-BDF2-48D1-96F7-5BEF2CD69847}">
      <dgm:prSet/>
      <dgm:spPr/>
      <dgm:t>
        <a:bodyPr/>
        <a:lstStyle/>
        <a:p>
          <a:endParaRPr lang="en-US"/>
        </a:p>
      </dgm:t>
    </dgm:pt>
    <dgm:pt modelId="{F2AE0709-4809-4D2A-A5CD-4B0F9BD2CF35}" type="sibTrans" cxnId="{1001F380-BDF2-48D1-96F7-5BEF2CD69847}">
      <dgm:prSet/>
      <dgm:spPr/>
      <dgm:t>
        <a:bodyPr/>
        <a:lstStyle/>
        <a:p>
          <a:endParaRPr lang="en-US"/>
        </a:p>
      </dgm:t>
    </dgm:pt>
    <dgm:pt modelId="{0A6549ED-1041-4747-8886-E2703BEFB63F}">
      <dgm:prSet phldrT="[Text]" custT="1"/>
      <dgm:spPr>
        <a:ln>
          <a:solidFill>
            <a:schemeClr val="bg1"/>
          </a:solidFill>
        </a:ln>
      </dgm:spPr>
      <dgm:t>
        <a:bodyPr/>
        <a:lstStyle/>
        <a:p>
          <a:r>
            <a:rPr lang="en-US" sz="500" dirty="0" smtClean="0"/>
            <a:t>0 </a:t>
          </a:r>
          <a:r>
            <a:rPr lang="en-US" sz="500" dirty="0" err="1" smtClean="0"/>
            <a:t>Pol</a:t>
          </a:r>
          <a:r>
            <a:rPr lang="en-US" sz="500" dirty="0" smtClean="0"/>
            <a:t> Appointees</a:t>
          </a:r>
          <a:endParaRPr lang="en-US" sz="500" dirty="0"/>
        </a:p>
      </dgm:t>
    </dgm:pt>
    <dgm:pt modelId="{008C8BD6-DFB1-4901-A7AB-09961DE344C1}" type="parTrans" cxnId="{3DB69679-3003-41AC-A1B1-AEA540127AB8}">
      <dgm:prSet/>
      <dgm:spPr/>
      <dgm:t>
        <a:bodyPr/>
        <a:lstStyle/>
        <a:p>
          <a:endParaRPr lang="en-US"/>
        </a:p>
      </dgm:t>
    </dgm:pt>
    <dgm:pt modelId="{AC25EA66-19FF-47CA-9B4B-248796B4E061}" type="sibTrans" cxnId="{3DB69679-3003-41AC-A1B1-AEA540127AB8}">
      <dgm:prSet/>
      <dgm:spPr/>
      <dgm:t>
        <a:bodyPr/>
        <a:lstStyle/>
        <a:p>
          <a:endParaRPr lang="en-US"/>
        </a:p>
      </dgm:t>
    </dgm:pt>
    <dgm:pt modelId="{9FDB9ACE-C425-415C-AF7D-E6DCE623372D}">
      <dgm:prSet phldrT="[Text]" custT="1"/>
      <dgm:spPr>
        <a:ln>
          <a:solidFill>
            <a:schemeClr val="bg1"/>
          </a:solidFill>
        </a:ln>
      </dgm:spPr>
      <dgm:t>
        <a:bodyPr/>
        <a:lstStyle/>
        <a:p>
          <a:r>
            <a:rPr lang="en-US" sz="500" dirty="0" smtClean="0"/>
            <a:t>X Vacant Positions</a:t>
          </a:r>
          <a:endParaRPr lang="en-US" sz="500" dirty="0"/>
        </a:p>
      </dgm:t>
    </dgm:pt>
    <dgm:pt modelId="{E7A4F4AA-38C2-469A-8671-A63A01B67CB2}" type="parTrans" cxnId="{4F07E30B-090A-468D-8F7B-A68458002859}">
      <dgm:prSet/>
      <dgm:spPr/>
      <dgm:t>
        <a:bodyPr/>
        <a:lstStyle/>
        <a:p>
          <a:endParaRPr lang="en-US"/>
        </a:p>
      </dgm:t>
    </dgm:pt>
    <dgm:pt modelId="{C3E95A75-3D52-4E35-A293-4D6F2130BA08}" type="sibTrans" cxnId="{4F07E30B-090A-468D-8F7B-A68458002859}">
      <dgm:prSet/>
      <dgm:spPr/>
      <dgm:t>
        <a:bodyPr/>
        <a:lstStyle/>
        <a:p>
          <a:endParaRPr lang="en-US"/>
        </a:p>
      </dgm:t>
    </dgm:pt>
    <dgm:pt modelId="{89E0F8C1-7667-4D11-9961-FC7572E98C5B}">
      <dgm:prSet phldrT="[Text]"/>
      <dgm:spPr>
        <a:ln>
          <a:solidFill>
            <a:schemeClr val="bg1"/>
          </a:solidFill>
        </a:ln>
      </dgm:spPr>
      <dgm:t>
        <a:bodyPr/>
        <a:lstStyle/>
        <a:p>
          <a:r>
            <a:rPr lang="en-US" dirty="0" smtClean="0"/>
            <a:t>8 FTE</a:t>
          </a:r>
          <a:endParaRPr lang="en-US" dirty="0"/>
        </a:p>
      </dgm:t>
    </dgm:pt>
    <dgm:pt modelId="{F6280066-401C-4FF8-8F56-12BAD06121C2}" type="parTrans" cxnId="{956E133F-54BF-40A3-9DF1-022D142249CC}">
      <dgm:prSet/>
      <dgm:spPr/>
      <dgm:t>
        <a:bodyPr/>
        <a:lstStyle/>
        <a:p>
          <a:endParaRPr lang="en-US"/>
        </a:p>
      </dgm:t>
    </dgm:pt>
    <dgm:pt modelId="{EB5346C5-CFD3-4206-99F7-215DAE1DEFE0}" type="sibTrans" cxnId="{956E133F-54BF-40A3-9DF1-022D142249CC}">
      <dgm:prSet/>
      <dgm:spPr/>
      <dgm:t>
        <a:bodyPr/>
        <a:lstStyle/>
        <a:p>
          <a:endParaRPr lang="en-US"/>
        </a:p>
      </dgm:t>
    </dgm:pt>
    <dgm:pt modelId="{FA98D786-FE9F-40D5-AA97-D287D3D6002D}">
      <dgm:prSet phldrT="[Text]"/>
      <dgm:spPr>
        <a:ln>
          <a:solidFill>
            <a:schemeClr val="bg1"/>
          </a:solidFill>
        </a:ln>
      </dgm:spPr>
      <dgm:t>
        <a:bodyPr/>
        <a:lstStyle/>
        <a:p>
          <a:r>
            <a:rPr lang="en-US" dirty="0" smtClean="0"/>
            <a:t>0 Contractors</a:t>
          </a:r>
          <a:endParaRPr lang="en-US" dirty="0"/>
        </a:p>
      </dgm:t>
    </dgm:pt>
    <dgm:pt modelId="{2AE791E8-B9B1-4336-9D81-D4ECD68AF023}" type="parTrans" cxnId="{8F118824-B36C-411B-96C2-855812E12EF9}">
      <dgm:prSet/>
      <dgm:spPr/>
      <dgm:t>
        <a:bodyPr/>
        <a:lstStyle/>
        <a:p>
          <a:endParaRPr lang="en-US"/>
        </a:p>
      </dgm:t>
    </dgm:pt>
    <dgm:pt modelId="{778BBCB7-2998-4C17-9DD2-AF9628D339E5}" type="sibTrans" cxnId="{8F118824-B36C-411B-96C2-855812E12EF9}">
      <dgm:prSet/>
      <dgm:spPr/>
      <dgm:t>
        <a:bodyPr/>
        <a:lstStyle/>
        <a:p>
          <a:endParaRPr lang="en-US"/>
        </a:p>
      </dgm:t>
    </dgm:pt>
    <dgm:pt modelId="{1FE5B137-38A9-41F5-8DFA-F822957EFEFD}">
      <dgm:prSet phldrT="[Text]"/>
      <dgm:spPr>
        <a:ln>
          <a:solidFill>
            <a:schemeClr val="bg1"/>
          </a:solidFill>
        </a:ln>
      </dgm:spPr>
      <dgm:t>
        <a:bodyPr/>
        <a:lstStyle/>
        <a:p>
          <a:r>
            <a:rPr lang="en-US" dirty="0" smtClean="0"/>
            <a:t>0 </a:t>
          </a:r>
          <a:r>
            <a:rPr lang="en-US" dirty="0" err="1" smtClean="0"/>
            <a:t>Pol</a:t>
          </a:r>
          <a:r>
            <a:rPr lang="en-US" dirty="0" smtClean="0"/>
            <a:t> Appointees</a:t>
          </a:r>
          <a:endParaRPr lang="en-US" dirty="0"/>
        </a:p>
      </dgm:t>
    </dgm:pt>
    <dgm:pt modelId="{ECB5DD35-0387-4DD8-B7D8-848B75D1654D}" type="parTrans" cxnId="{BF8C388A-7F66-47DF-B73F-424E9B826EE2}">
      <dgm:prSet/>
      <dgm:spPr/>
      <dgm:t>
        <a:bodyPr/>
        <a:lstStyle/>
        <a:p>
          <a:endParaRPr lang="en-US"/>
        </a:p>
      </dgm:t>
    </dgm:pt>
    <dgm:pt modelId="{3FDE0633-1163-47B1-87CE-ED0DAB5978FF}" type="sibTrans" cxnId="{BF8C388A-7F66-47DF-B73F-424E9B826EE2}">
      <dgm:prSet/>
      <dgm:spPr/>
      <dgm:t>
        <a:bodyPr/>
        <a:lstStyle/>
        <a:p>
          <a:endParaRPr lang="en-US"/>
        </a:p>
      </dgm:t>
    </dgm:pt>
    <dgm:pt modelId="{F47A6E81-42E1-4398-8C67-2D54945D6849}">
      <dgm:prSet phldrT="[Text]"/>
      <dgm:spPr>
        <a:ln>
          <a:solidFill>
            <a:schemeClr val="bg1"/>
          </a:solidFill>
        </a:ln>
      </dgm:spPr>
      <dgm:t>
        <a:bodyPr/>
        <a:lstStyle/>
        <a:p>
          <a:r>
            <a:rPr lang="en-US" dirty="0" smtClean="0"/>
            <a:t>X Vacant Positions</a:t>
          </a:r>
          <a:endParaRPr lang="en-US" dirty="0"/>
        </a:p>
      </dgm:t>
    </dgm:pt>
    <dgm:pt modelId="{057087E7-D71E-404B-B829-1BC1B5D63357}" type="parTrans" cxnId="{2945E5D0-BD55-4DB5-B66D-932E6BD28D1B}">
      <dgm:prSet/>
      <dgm:spPr/>
      <dgm:t>
        <a:bodyPr/>
        <a:lstStyle/>
        <a:p>
          <a:endParaRPr lang="en-US"/>
        </a:p>
      </dgm:t>
    </dgm:pt>
    <dgm:pt modelId="{B10E64F7-2F99-4F8D-B64E-97A2A4DDAA36}" type="sibTrans" cxnId="{2945E5D0-BD55-4DB5-B66D-932E6BD28D1B}">
      <dgm:prSet/>
      <dgm:spPr/>
      <dgm:t>
        <a:bodyPr/>
        <a:lstStyle/>
        <a:p>
          <a:endParaRPr lang="en-US"/>
        </a:p>
      </dgm:t>
    </dgm:pt>
    <dgm:pt modelId="{65C20757-8DA1-4B5C-B507-851A7E6603B5}" type="pres">
      <dgm:prSet presAssocID="{C8F671F8-13E2-4F14-99B6-2ECBB94E35F8}" presName="linearFlow" presStyleCnt="0">
        <dgm:presLayoutVars>
          <dgm:dir/>
          <dgm:resizeHandles val="exact"/>
        </dgm:presLayoutVars>
      </dgm:prSet>
      <dgm:spPr/>
      <dgm:t>
        <a:bodyPr/>
        <a:lstStyle/>
        <a:p>
          <a:endParaRPr lang="en-US"/>
        </a:p>
      </dgm:t>
    </dgm:pt>
    <dgm:pt modelId="{1B8EA4C4-20E6-4F79-B510-DDFBEACBEFB5}" type="pres">
      <dgm:prSet presAssocID="{DDB6CDB7-4192-4DDB-9DF3-0320B79C9D28}" presName="composite" presStyleCnt="0"/>
      <dgm:spPr/>
    </dgm:pt>
    <dgm:pt modelId="{3DDA8B58-3204-4C92-BD70-2DE044D4FBF0}" type="pres">
      <dgm:prSet presAssocID="{DDB6CDB7-4192-4DDB-9DF3-0320B79C9D28}" presName="imgShp" presStyleLbl="fgImgPlace1" presStyleIdx="0" presStyleCnt="2"/>
      <dgm:spPr>
        <a:blipFill rotWithShape="0">
          <a:blip xmlns:r="http://schemas.openxmlformats.org/officeDocument/2006/relationships" r:embed="rId1"/>
          <a:stretch>
            <a:fillRect/>
          </a:stretch>
        </a:blipFill>
      </dgm:spPr>
    </dgm:pt>
    <dgm:pt modelId="{76B8184F-5C32-4042-9DAC-1AC95CCB07BF}" type="pres">
      <dgm:prSet presAssocID="{DDB6CDB7-4192-4DDB-9DF3-0320B79C9D28}" presName="txShp" presStyleLbl="node1" presStyleIdx="0" presStyleCnt="2">
        <dgm:presLayoutVars>
          <dgm:bulletEnabled val="1"/>
        </dgm:presLayoutVars>
      </dgm:prSet>
      <dgm:spPr/>
      <dgm:t>
        <a:bodyPr/>
        <a:lstStyle/>
        <a:p>
          <a:endParaRPr lang="en-US"/>
        </a:p>
      </dgm:t>
    </dgm:pt>
    <dgm:pt modelId="{FEDA12EA-E40D-42F1-AB79-0B5F536AB48B}" type="pres">
      <dgm:prSet presAssocID="{BA23CCE0-C110-4C9C-9E1F-5A500CDFE31C}" presName="spacing" presStyleCnt="0"/>
      <dgm:spPr/>
    </dgm:pt>
    <dgm:pt modelId="{2FA197EA-9D04-45BF-800F-2D14871C4D9A}" type="pres">
      <dgm:prSet presAssocID="{5EDA11EB-76AD-49B4-BCFC-24DBFB7E3CE7}" presName="composite" presStyleCnt="0"/>
      <dgm:spPr/>
    </dgm:pt>
    <dgm:pt modelId="{39D5D7F6-D434-47D9-88BC-B59F7C487D58}" type="pres">
      <dgm:prSet presAssocID="{5EDA11EB-76AD-49B4-BCFC-24DBFB7E3CE7}" presName="imgShp" presStyleLbl="fgImgPlace1" presStyleIdx="1" presStyleCnt="2"/>
      <dgm:spPr>
        <a:blipFill rotWithShape="0">
          <a:blip xmlns:r="http://schemas.openxmlformats.org/officeDocument/2006/relationships" r:embed="rId2"/>
          <a:stretch>
            <a:fillRect/>
          </a:stretch>
        </a:blipFill>
      </dgm:spPr>
    </dgm:pt>
    <dgm:pt modelId="{9E79577A-51E7-4D20-916C-5DF757E0E722}" type="pres">
      <dgm:prSet presAssocID="{5EDA11EB-76AD-49B4-BCFC-24DBFB7E3CE7}" presName="txShp" presStyleLbl="node1" presStyleIdx="1" presStyleCnt="2">
        <dgm:presLayoutVars>
          <dgm:bulletEnabled val="1"/>
        </dgm:presLayoutVars>
      </dgm:prSet>
      <dgm:spPr/>
      <dgm:t>
        <a:bodyPr/>
        <a:lstStyle/>
        <a:p>
          <a:endParaRPr lang="en-US"/>
        </a:p>
      </dgm:t>
    </dgm:pt>
  </dgm:ptLst>
  <dgm:cxnLst>
    <dgm:cxn modelId="{BF8C388A-7F66-47DF-B73F-424E9B826EE2}" srcId="{3508EB26-336D-4A2D-8E29-306C16243C23}" destId="{1FE5B137-38A9-41F5-8DFA-F822957EFEFD}" srcOrd="2" destOrd="0" parTransId="{ECB5DD35-0387-4DD8-B7D8-848B75D1654D}" sibTransId="{3FDE0633-1163-47B1-87CE-ED0DAB5978FF}"/>
    <dgm:cxn modelId="{03E12273-68B9-453C-BFF4-8027E07008CA}" type="presOf" srcId="{0A6549ED-1041-4747-8886-E2703BEFB63F}" destId="{76B8184F-5C32-4042-9DAC-1AC95CCB07BF}" srcOrd="0" destOrd="4" presId="urn:microsoft.com/office/officeart/2005/8/layout/vList3"/>
    <dgm:cxn modelId="{1001F380-BDF2-48D1-96F7-5BEF2CD69847}" srcId="{A81819D5-7641-40FF-95B5-497CEB6AE0B7}" destId="{6D9E96DC-BCAF-4115-826A-DDE32D31B494}" srcOrd="1" destOrd="0" parTransId="{8AD7200F-D06D-4309-AE1F-62BCC1666451}" sibTransId="{F2AE0709-4809-4D2A-A5CD-4B0F9BD2CF35}"/>
    <dgm:cxn modelId="{87C93467-B0DE-4021-9ABD-102C5545BC20}" type="presOf" srcId="{5EDA11EB-76AD-49B4-BCFC-24DBFB7E3CE7}" destId="{9E79577A-51E7-4D20-916C-5DF757E0E722}" srcOrd="0" destOrd="0" presId="urn:microsoft.com/office/officeart/2005/8/layout/vList3"/>
    <dgm:cxn modelId="{2945E5D0-BD55-4DB5-B66D-932E6BD28D1B}" srcId="{3508EB26-336D-4A2D-8E29-306C16243C23}" destId="{F47A6E81-42E1-4398-8C67-2D54945D6849}" srcOrd="3" destOrd="0" parTransId="{057087E7-D71E-404B-B829-1BC1B5D63357}" sibTransId="{B10E64F7-2F99-4F8D-B64E-97A2A4DDAA36}"/>
    <dgm:cxn modelId="{3DB69679-3003-41AC-A1B1-AEA540127AB8}" srcId="{A81819D5-7641-40FF-95B5-497CEB6AE0B7}" destId="{0A6549ED-1041-4747-8886-E2703BEFB63F}" srcOrd="2" destOrd="0" parTransId="{008C8BD6-DFB1-4901-A7AB-09961DE344C1}" sibTransId="{AC25EA66-19FF-47CA-9B4B-248796B4E061}"/>
    <dgm:cxn modelId="{423467E4-3B93-4F4F-8E4C-C5F0885904F6}" type="presOf" srcId="{9FDB9ACE-C425-415C-AF7D-E6DCE623372D}" destId="{76B8184F-5C32-4042-9DAC-1AC95CCB07BF}" srcOrd="0" destOrd="5" presId="urn:microsoft.com/office/officeart/2005/8/layout/vList3"/>
    <dgm:cxn modelId="{8F118824-B36C-411B-96C2-855812E12EF9}" srcId="{3508EB26-336D-4A2D-8E29-306C16243C23}" destId="{FA98D786-FE9F-40D5-AA97-D287D3D6002D}" srcOrd="1" destOrd="0" parTransId="{2AE791E8-B9B1-4336-9D81-D4ECD68AF023}" sibTransId="{778BBCB7-2998-4C17-9DD2-AF9628D339E5}"/>
    <dgm:cxn modelId="{0D4A73C3-9414-46FB-96EA-F8F9055627EE}" srcId="{5EDA11EB-76AD-49B4-BCFC-24DBFB7E3CE7}" destId="{3508EB26-336D-4A2D-8E29-306C16243C23}" srcOrd="0" destOrd="0" parTransId="{5E8FDBAE-CAC3-4F9B-B928-8A8255A12DB7}" sibTransId="{0D16CE72-0CC2-40A5-AADC-151866B4A75B}"/>
    <dgm:cxn modelId="{2B73AFB6-BC7E-459F-BC2A-745C01B14DD2}" type="presOf" srcId="{C8F671F8-13E2-4F14-99B6-2ECBB94E35F8}" destId="{65C20757-8DA1-4B5C-B507-851A7E6603B5}" srcOrd="0" destOrd="0" presId="urn:microsoft.com/office/officeart/2005/8/layout/vList3"/>
    <dgm:cxn modelId="{3D8E78CC-2590-4BE5-B112-3288E4D87DC0}" srcId="{A81819D5-7641-40FF-95B5-497CEB6AE0B7}" destId="{91A62159-0B19-4DFF-8555-47ABC41145EB}" srcOrd="0" destOrd="0" parTransId="{5DB38396-3F00-4025-8724-B369160E146E}" sibTransId="{5CC6012F-13C4-437C-9FCC-4F3725C966B7}"/>
    <dgm:cxn modelId="{80B9F874-1F50-4266-93F7-76343C43A63C}" srcId="{C8F671F8-13E2-4F14-99B6-2ECBB94E35F8}" destId="{DDB6CDB7-4192-4DDB-9DF3-0320B79C9D28}" srcOrd="0" destOrd="0" parTransId="{44E48FB6-A712-41EE-B59B-D82C50106B47}" sibTransId="{BA23CCE0-C110-4C9C-9E1F-5A500CDFE31C}"/>
    <dgm:cxn modelId="{1DAED47E-FFC4-458E-9979-E00839C317D4}" type="presOf" srcId="{FA98D786-FE9F-40D5-AA97-D287D3D6002D}" destId="{9E79577A-51E7-4D20-916C-5DF757E0E722}" srcOrd="0" destOrd="3" presId="urn:microsoft.com/office/officeart/2005/8/layout/vList3"/>
    <dgm:cxn modelId="{6E8D82CC-7817-483F-B46B-3640636A9852}" type="presOf" srcId="{91A62159-0B19-4DFF-8555-47ABC41145EB}" destId="{76B8184F-5C32-4042-9DAC-1AC95CCB07BF}" srcOrd="0" destOrd="2" presId="urn:microsoft.com/office/officeart/2005/8/layout/vList3"/>
    <dgm:cxn modelId="{4F07E30B-090A-468D-8F7B-A68458002859}" srcId="{A81819D5-7641-40FF-95B5-497CEB6AE0B7}" destId="{9FDB9ACE-C425-415C-AF7D-E6DCE623372D}" srcOrd="3" destOrd="0" parTransId="{E7A4F4AA-38C2-469A-8671-A63A01B67CB2}" sibTransId="{C3E95A75-3D52-4E35-A293-4D6F2130BA08}"/>
    <dgm:cxn modelId="{24C38F7C-8360-4823-8751-89FFFFC853EE}" type="presOf" srcId="{1FE5B137-38A9-41F5-8DFA-F822957EFEFD}" destId="{9E79577A-51E7-4D20-916C-5DF757E0E722}" srcOrd="0" destOrd="4" presId="urn:microsoft.com/office/officeart/2005/8/layout/vList3"/>
    <dgm:cxn modelId="{956E133F-54BF-40A3-9DF1-022D142249CC}" srcId="{3508EB26-336D-4A2D-8E29-306C16243C23}" destId="{89E0F8C1-7667-4D11-9961-FC7572E98C5B}" srcOrd="0" destOrd="0" parTransId="{F6280066-401C-4FF8-8F56-12BAD06121C2}" sibTransId="{EB5346C5-CFD3-4206-99F7-215DAE1DEFE0}"/>
    <dgm:cxn modelId="{573177FB-3066-4571-84B3-857CACAA00E1}" type="presOf" srcId="{89E0F8C1-7667-4D11-9961-FC7572E98C5B}" destId="{9E79577A-51E7-4D20-916C-5DF757E0E722}" srcOrd="0" destOrd="2" presId="urn:microsoft.com/office/officeart/2005/8/layout/vList3"/>
    <dgm:cxn modelId="{13D96374-EE7B-4569-A524-1DD2F73E74BE}" srcId="{DDB6CDB7-4192-4DDB-9DF3-0320B79C9D28}" destId="{A81819D5-7641-40FF-95B5-497CEB6AE0B7}" srcOrd="0" destOrd="0" parTransId="{493A5640-14D7-46CC-B3FD-67ADFF958BAF}" sibTransId="{0705C193-F47F-4201-8988-27A1B4553709}"/>
    <dgm:cxn modelId="{1C0360CD-CBF4-4A31-B0EA-7D84EC8C775A}" type="presOf" srcId="{A81819D5-7641-40FF-95B5-497CEB6AE0B7}" destId="{76B8184F-5C32-4042-9DAC-1AC95CCB07BF}" srcOrd="0" destOrd="1" presId="urn:microsoft.com/office/officeart/2005/8/layout/vList3"/>
    <dgm:cxn modelId="{B67834B2-00EB-4B16-ACC9-1C84DC9A6F8C}" type="presOf" srcId="{3508EB26-336D-4A2D-8E29-306C16243C23}" destId="{9E79577A-51E7-4D20-916C-5DF757E0E722}" srcOrd="0" destOrd="1" presId="urn:microsoft.com/office/officeart/2005/8/layout/vList3"/>
    <dgm:cxn modelId="{BAD8E8EB-18DD-44B2-A124-58CE62C2621A}" type="presOf" srcId="{F47A6E81-42E1-4398-8C67-2D54945D6849}" destId="{9E79577A-51E7-4D20-916C-5DF757E0E722}" srcOrd="0" destOrd="5" presId="urn:microsoft.com/office/officeart/2005/8/layout/vList3"/>
    <dgm:cxn modelId="{CC97135B-9743-4BBA-8568-0515E63289D4}" type="presOf" srcId="{DDB6CDB7-4192-4DDB-9DF3-0320B79C9D28}" destId="{76B8184F-5C32-4042-9DAC-1AC95CCB07BF}" srcOrd="0" destOrd="0" presId="urn:microsoft.com/office/officeart/2005/8/layout/vList3"/>
    <dgm:cxn modelId="{1A3C799C-231B-4AB6-A8F4-E13069D17A61}" type="presOf" srcId="{6D9E96DC-BCAF-4115-826A-DDE32D31B494}" destId="{76B8184F-5C32-4042-9DAC-1AC95CCB07BF}" srcOrd="0" destOrd="3" presId="urn:microsoft.com/office/officeart/2005/8/layout/vList3"/>
    <dgm:cxn modelId="{825AA0E4-CF91-48BF-A50E-53A0214268E0}" srcId="{C8F671F8-13E2-4F14-99B6-2ECBB94E35F8}" destId="{5EDA11EB-76AD-49B4-BCFC-24DBFB7E3CE7}" srcOrd="1" destOrd="0" parTransId="{C029C499-ADCD-42D7-A578-4CA1D5F22EF1}" sibTransId="{6A909E91-2BB3-450D-81E1-5209B49855E2}"/>
    <dgm:cxn modelId="{41D3E3FF-1449-4C4E-B11B-D0821419369C}" type="presParOf" srcId="{65C20757-8DA1-4B5C-B507-851A7E6603B5}" destId="{1B8EA4C4-20E6-4F79-B510-DDFBEACBEFB5}" srcOrd="0" destOrd="0" presId="urn:microsoft.com/office/officeart/2005/8/layout/vList3"/>
    <dgm:cxn modelId="{7FEB0A0F-0C0B-46C8-AE82-E8DA480E5652}" type="presParOf" srcId="{1B8EA4C4-20E6-4F79-B510-DDFBEACBEFB5}" destId="{3DDA8B58-3204-4C92-BD70-2DE044D4FBF0}" srcOrd="0" destOrd="0" presId="urn:microsoft.com/office/officeart/2005/8/layout/vList3"/>
    <dgm:cxn modelId="{63F98FC0-ECE8-43B0-8CC9-1BBC4CB655FB}" type="presParOf" srcId="{1B8EA4C4-20E6-4F79-B510-DDFBEACBEFB5}" destId="{76B8184F-5C32-4042-9DAC-1AC95CCB07BF}" srcOrd="1" destOrd="0" presId="urn:microsoft.com/office/officeart/2005/8/layout/vList3"/>
    <dgm:cxn modelId="{45903A2A-4F05-4AF8-94D8-FFC3E2F4F948}" type="presParOf" srcId="{65C20757-8DA1-4B5C-B507-851A7E6603B5}" destId="{FEDA12EA-E40D-42F1-AB79-0B5F536AB48B}" srcOrd="1" destOrd="0" presId="urn:microsoft.com/office/officeart/2005/8/layout/vList3"/>
    <dgm:cxn modelId="{963E9C22-D317-46EB-B1A7-8A2E0A137CD9}" type="presParOf" srcId="{65C20757-8DA1-4B5C-B507-851A7E6603B5}" destId="{2FA197EA-9D04-45BF-800F-2D14871C4D9A}" srcOrd="2" destOrd="0" presId="urn:microsoft.com/office/officeart/2005/8/layout/vList3"/>
    <dgm:cxn modelId="{C8972CEE-D4A7-4D38-95C6-FA144FFA246F}" type="presParOf" srcId="{2FA197EA-9D04-45BF-800F-2D14871C4D9A}" destId="{39D5D7F6-D434-47D9-88BC-B59F7C487D58}" srcOrd="0" destOrd="0" presId="urn:microsoft.com/office/officeart/2005/8/layout/vList3"/>
    <dgm:cxn modelId="{4D77AEC1-BC32-440A-BF3D-90E1EB5A490C}" type="presParOf" srcId="{2FA197EA-9D04-45BF-800F-2D14871C4D9A}" destId="{9E79577A-51E7-4D20-916C-5DF757E0E722}" srcOrd="1" destOrd="0" presId="urn:microsoft.com/office/officeart/2005/8/layout/vList3"/>
  </dgm:cxnLst>
  <dgm:bg/>
  <dgm:whole/>
</dgm:dataModel>
</file>

<file path=ppt/diagrams/data4.xml><?xml version="1.0" encoding="utf-8"?>
<dgm:dataModel xmlns:dgm="http://schemas.openxmlformats.org/drawingml/2006/diagram" xmlns:a="http://schemas.openxmlformats.org/drawingml/2006/main">
  <dgm:ptLst>
    <dgm:pt modelId="{C8F671F8-13E2-4F14-99B6-2ECBB94E35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DB6CDB7-4192-4DDB-9DF3-0320B79C9D28}">
      <dgm:prSet phldrT="[Text]"/>
      <dgm:spPr>
        <a:solidFill>
          <a:srgbClr val="008000"/>
        </a:solidFill>
        <a:ln>
          <a:solidFill>
            <a:schemeClr val="bg1"/>
          </a:solidFill>
        </a:ln>
      </dgm:spPr>
      <dgm:t>
        <a:bodyPr/>
        <a:lstStyle/>
        <a:p>
          <a:r>
            <a:rPr lang="en-US" dirty="0" smtClean="0"/>
            <a:t>RPMD Eastern Region – Kansas City/Norfolk</a:t>
          </a:r>
          <a:endParaRPr lang="en-US" dirty="0"/>
        </a:p>
      </dgm:t>
    </dgm:pt>
    <dgm:pt modelId="{44E48FB6-A712-41EE-B59B-D82C50106B47}" type="parTrans" cxnId="{80B9F874-1F50-4266-93F7-76343C43A63C}">
      <dgm:prSet/>
      <dgm:spPr/>
      <dgm:t>
        <a:bodyPr/>
        <a:lstStyle/>
        <a:p>
          <a:endParaRPr lang="en-US"/>
        </a:p>
      </dgm:t>
    </dgm:pt>
    <dgm:pt modelId="{BA23CCE0-C110-4C9C-9E1F-5A500CDFE31C}" type="sibTrans" cxnId="{80B9F874-1F50-4266-93F7-76343C43A63C}">
      <dgm:prSet/>
      <dgm:spPr/>
      <dgm:t>
        <a:bodyPr/>
        <a:lstStyle/>
        <a:p>
          <a:endParaRPr lang="en-US"/>
        </a:p>
      </dgm:t>
    </dgm:pt>
    <dgm:pt modelId="{5EDA11EB-76AD-49B4-BCFC-24DBFB7E3CE7}">
      <dgm:prSet phldrT="[Text]"/>
      <dgm:spPr>
        <a:solidFill>
          <a:srgbClr val="008000"/>
        </a:solidFill>
        <a:ln>
          <a:solidFill>
            <a:schemeClr val="bg1"/>
          </a:solidFill>
        </a:ln>
      </dgm:spPr>
      <dgm:t>
        <a:bodyPr/>
        <a:lstStyle/>
        <a:p>
          <a:r>
            <a:rPr lang="en-US" dirty="0" smtClean="0"/>
            <a:t>RPMD Western Region – Seattle/Boulder</a:t>
          </a:r>
          <a:endParaRPr lang="en-US" dirty="0"/>
        </a:p>
      </dgm:t>
    </dgm:pt>
    <dgm:pt modelId="{C029C499-ADCD-42D7-A578-4CA1D5F22EF1}" type="parTrans" cxnId="{825AA0E4-CF91-48BF-A50E-53A0214268E0}">
      <dgm:prSet/>
      <dgm:spPr/>
      <dgm:t>
        <a:bodyPr/>
        <a:lstStyle/>
        <a:p>
          <a:endParaRPr lang="en-US"/>
        </a:p>
      </dgm:t>
    </dgm:pt>
    <dgm:pt modelId="{6A909E91-2BB3-450D-81E1-5209B49855E2}" type="sibTrans" cxnId="{825AA0E4-CF91-48BF-A50E-53A0214268E0}">
      <dgm:prSet/>
      <dgm:spPr/>
      <dgm:t>
        <a:bodyPr/>
        <a:lstStyle/>
        <a:p>
          <a:endParaRPr lang="en-US"/>
        </a:p>
      </dgm:t>
    </dgm:pt>
    <dgm:pt modelId="{A81819D5-7641-40FF-95B5-497CEB6AE0B7}">
      <dgm:prSet phldrT="[Text]"/>
      <dgm:spPr>
        <a:solidFill>
          <a:srgbClr val="008000"/>
        </a:solidFill>
        <a:ln>
          <a:solidFill>
            <a:schemeClr val="bg1"/>
          </a:solidFill>
        </a:ln>
      </dgm:spPr>
      <dgm:t>
        <a:bodyPr/>
        <a:lstStyle/>
        <a:p>
          <a:r>
            <a:rPr lang="en-US" dirty="0" smtClean="0"/>
            <a:t>Nancy King</a:t>
          </a:r>
          <a:endParaRPr lang="en-US" dirty="0"/>
        </a:p>
      </dgm:t>
    </dgm:pt>
    <dgm:pt modelId="{493A5640-14D7-46CC-B3FD-67ADFF958BAF}" type="parTrans" cxnId="{13D96374-EE7B-4569-A524-1DD2F73E74BE}">
      <dgm:prSet/>
      <dgm:spPr/>
      <dgm:t>
        <a:bodyPr/>
        <a:lstStyle/>
        <a:p>
          <a:endParaRPr lang="en-US"/>
        </a:p>
      </dgm:t>
    </dgm:pt>
    <dgm:pt modelId="{0705C193-F47F-4201-8988-27A1B4553709}" type="sibTrans" cxnId="{13D96374-EE7B-4569-A524-1DD2F73E74BE}">
      <dgm:prSet/>
      <dgm:spPr/>
      <dgm:t>
        <a:bodyPr/>
        <a:lstStyle/>
        <a:p>
          <a:endParaRPr lang="en-US"/>
        </a:p>
      </dgm:t>
    </dgm:pt>
    <dgm:pt modelId="{3508EB26-336D-4A2D-8E29-306C16243C23}">
      <dgm:prSet phldrT="[Text]"/>
      <dgm:spPr>
        <a:solidFill>
          <a:srgbClr val="008000"/>
        </a:solidFill>
        <a:ln>
          <a:solidFill>
            <a:schemeClr val="bg1"/>
          </a:solidFill>
        </a:ln>
      </dgm:spPr>
      <dgm:t>
        <a:bodyPr/>
        <a:lstStyle/>
        <a:p>
          <a:r>
            <a:rPr lang="en-US" dirty="0" smtClean="0"/>
            <a:t>David </a:t>
          </a:r>
          <a:r>
            <a:rPr lang="en-US" dirty="0" err="1" smtClean="0"/>
            <a:t>Garton</a:t>
          </a:r>
          <a:endParaRPr lang="en-US" dirty="0"/>
        </a:p>
      </dgm:t>
    </dgm:pt>
    <dgm:pt modelId="{5E8FDBAE-CAC3-4F9B-B928-8A8255A12DB7}" type="parTrans" cxnId="{0D4A73C3-9414-46FB-96EA-F8F9055627EE}">
      <dgm:prSet/>
      <dgm:spPr/>
      <dgm:t>
        <a:bodyPr/>
        <a:lstStyle/>
        <a:p>
          <a:endParaRPr lang="en-US"/>
        </a:p>
      </dgm:t>
    </dgm:pt>
    <dgm:pt modelId="{0D16CE72-0CC2-40A5-AADC-151866B4A75B}" type="sibTrans" cxnId="{0D4A73C3-9414-46FB-96EA-F8F9055627EE}">
      <dgm:prSet/>
      <dgm:spPr/>
      <dgm:t>
        <a:bodyPr/>
        <a:lstStyle/>
        <a:p>
          <a:endParaRPr lang="en-US"/>
        </a:p>
      </dgm:t>
    </dgm:pt>
    <dgm:pt modelId="{6D9E96DC-BCAF-4115-826A-DDE32D31B494}">
      <dgm:prSet phldrT="[Text]"/>
      <dgm:spPr>
        <a:solidFill>
          <a:srgbClr val="008000"/>
        </a:solidFill>
        <a:ln>
          <a:solidFill>
            <a:schemeClr val="bg1"/>
          </a:solidFill>
        </a:ln>
      </dgm:spPr>
      <dgm:t>
        <a:bodyPr/>
        <a:lstStyle/>
        <a:p>
          <a:r>
            <a:rPr lang="en-US" dirty="0" smtClean="0"/>
            <a:t>X Contractors</a:t>
          </a:r>
          <a:endParaRPr lang="en-US" dirty="0"/>
        </a:p>
      </dgm:t>
    </dgm:pt>
    <dgm:pt modelId="{8AD7200F-D06D-4309-AE1F-62BCC1666451}" type="parTrans" cxnId="{1001F380-BDF2-48D1-96F7-5BEF2CD69847}">
      <dgm:prSet/>
      <dgm:spPr/>
      <dgm:t>
        <a:bodyPr/>
        <a:lstStyle/>
        <a:p>
          <a:endParaRPr lang="en-US"/>
        </a:p>
      </dgm:t>
    </dgm:pt>
    <dgm:pt modelId="{F2AE0709-4809-4D2A-A5CD-4B0F9BD2CF35}" type="sibTrans" cxnId="{1001F380-BDF2-48D1-96F7-5BEF2CD69847}">
      <dgm:prSet/>
      <dgm:spPr/>
      <dgm:t>
        <a:bodyPr/>
        <a:lstStyle/>
        <a:p>
          <a:endParaRPr lang="en-US"/>
        </a:p>
      </dgm:t>
    </dgm:pt>
    <dgm:pt modelId="{0A6549ED-1041-4747-8886-E2703BEFB63F}">
      <dgm:prSet phldrT="[Text]"/>
      <dgm:spPr>
        <a:solidFill>
          <a:srgbClr val="008000"/>
        </a:solidFill>
        <a:ln>
          <a:solidFill>
            <a:schemeClr val="bg1"/>
          </a:solidFill>
        </a:ln>
      </dgm:spPr>
      <dgm:t>
        <a:bodyPr/>
        <a:lstStyle/>
        <a:p>
          <a:r>
            <a:rPr lang="en-US" dirty="0" smtClean="0"/>
            <a:t>0 </a:t>
          </a:r>
          <a:r>
            <a:rPr lang="en-US" dirty="0" err="1" smtClean="0"/>
            <a:t>Pol</a:t>
          </a:r>
          <a:r>
            <a:rPr lang="en-US" dirty="0" smtClean="0"/>
            <a:t> Appointees</a:t>
          </a:r>
          <a:endParaRPr lang="en-US" dirty="0"/>
        </a:p>
      </dgm:t>
    </dgm:pt>
    <dgm:pt modelId="{008C8BD6-DFB1-4901-A7AB-09961DE344C1}" type="parTrans" cxnId="{3DB69679-3003-41AC-A1B1-AEA540127AB8}">
      <dgm:prSet/>
      <dgm:spPr/>
      <dgm:t>
        <a:bodyPr/>
        <a:lstStyle/>
        <a:p>
          <a:endParaRPr lang="en-US"/>
        </a:p>
      </dgm:t>
    </dgm:pt>
    <dgm:pt modelId="{AC25EA66-19FF-47CA-9B4B-248796B4E061}" type="sibTrans" cxnId="{3DB69679-3003-41AC-A1B1-AEA540127AB8}">
      <dgm:prSet/>
      <dgm:spPr/>
      <dgm:t>
        <a:bodyPr/>
        <a:lstStyle/>
        <a:p>
          <a:endParaRPr lang="en-US"/>
        </a:p>
      </dgm:t>
    </dgm:pt>
    <dgm:pt modelId="{9FDB9ACE-C425-415C-AF7D-E6DCE623372D}">
      <dgm:prSet phldrT="[Text]"/>
      <dgm:spPr>
        <a:solidFill>
          <a:srgbClr val="008000"/>
        </a:solidFill>
        <a:ln>
          <a:solidFill>
            <a:schemeClr val="bg1"/>
          </a:solidFill>
        </a:ln>
      </dgm:spPr>
      <dgm:t>
        <a:bodyPr/>
        <a:lstStyle/>
        <a:p>
          <a:r>
            <a:rPr lang="en-US" dirty="0" smtClean="0"/>
            <a:t>0 Vacant Positions</a:t>
          </a:r>
          <a:endParaRPr lang="en-US" dirty="0"/>
        </a:p>
      </dgm:t>
    </dgm:pt>
    <dgm:pt modelId="{E7A4F4AA-38C2-469A-8671-A63A01B67CB2}" type="parTrans" cxnId="{4F07E30B-090A-468D-8F7B-A68458002859}">
      <dgm:prSet/>
      <dgm:spPr/>
      <dgm:t>
        <a:bodyPr/>
        <a:lstStyle/>
        <a:p>
          <a:endParaRPr lang="en-US"/>
        </a:p>
      </dgm:t>
    </dgm:pt>
    <dgm:pt modelId="{C3E95A75-3D52-4E35-A293-4D6F2130BA08}" type="sibTrans" cxnId="{4F07E30B-090A-468D-8F7B-A68458002859}">
      <dgm:prSet/>
      <dgm:spPr/>
      <dgm:t>
        <a:bodyPr/>
        <a:lstStyle/>
        <a:p>
          <a:endParaRPr lang="en-US"/>
        </a:p>
      </dgm:t>
    </dgm:pt>
    <dgm:pt modelId="{818A9DA8-CABA-4585-8B04-8AE95201FCE6}">
      <dgm:prSet phldrT="[Text]"/>
      <dgm:spPr>
        <a:solidFill>
          <a:srgbClr val="008000"/>
        </a:solidFill>
        <a:ln>
          <a:solidFill>
            <a:schemeClr val="bg1"/>
          </a:solidFill>
        </a:ln>
      </dgm:spPr>
      <dgm:t>
        <a:bodyPr/>
        <a:lstStyle/>
        <a:p>
          <a:r>
            <a:rPr lang="en-US" dirty="0" smtClean="0"/>
            <a:t>5 FTE</a:t>
          </a:r>
          <a:endParaRPr lang="en-US" dirty="0"/>
        </a:p>
      </dgm:t>
    </dgm:pt>
    <dgm:pt modelId="{DCC21944-23DE-4D4E-9D06-97E6CC4590C4}" type="parTrans" cxnId="{40C23869-97EE-4408-880F-1A6D0CCAED66}">
      <dgm:prSet/>
      <dgm:spPr/>
      <dgm:t>
        <a:bodyPr/>
        <a:lstStyle/>
        <a:p>
          <a:endParaRPr lang="en-US"/>
        </a:p>
      </dgm:t>
    </dgm:pt>
    <dgm:pt modelId="{59EBAF03-9572-423D-A900-30FB06FB4399}" type="sibTrans" cxnId="{40C23869-97EE-4408-880F-1A6D0CCAED66}">
      <dgm:prSet/>
      <dgm:spPr/>
      <dgm:t>
        <a:bodyPr/>
        <a:lstStyle/>
        <a:p>
          <a:endParaRPr lang="en-US"/>
        </a:p>
      </dgm:t>
    </dgm:pt>
    <dgm:pt modelId="{7770DD8B-AA78-4AE5-8A7C-F9B91E41D9B6}">
      <dgm:prSet phldrT="[Text]"/>
      <dgm:spPr>
        <a:solidFill>
          <a:srgbClr val="008000"/>
        </a:solidFill>
        <a:ln>
          <a:solidFill>
            <a:schemeClr val="bg1"/>
          </a:solidFill>
        </a:ln>
      </dgm:spPr>
      <dgm:t>
        <a:bodyPr/>
        <a:lstStyle/>
        <a:p>
          <a:r>
            <a:rPr lang="en-US" dirty="0" smtClean="0"/>
            <a:t>10 FTE</a:t>
          </a:r>
          <a:endParaRPr lang="en-US" dirty="0"/>
        </a:p>
      </dgm:t>
    </dgm:pt>
    <dgm:pt modelId="{118BFBDF-8B27-4E44-BEA4-2D1B33B66194}" type="parTrans" cxnId="{7A982936-6875-4111-A212-D928B384F279}">
      <dgm:prSet/>
      <dgm:spPr/>
      <dgm:t>
        <a:bodyPr/>
        <a:lstStyle/>
        <a:p>
          <a:endParaRPr lang="en-US"/>
        </a:p>
      </dgm:t>
    </dgm:pt>
    <dgm:pt modelId="{864332C0-174B-4C92-8485-6F072DDD505A}" type="sibTrans" cxnId="{7A982936-6875-4111-A212-D928B384F279}">
      <dgm:prSet/>
      <dgm:spPr/>
      <dgm:t>
        <a:bodyPr/>
        <a:lstStyle/>
        <a:p>
          <a:endParaRPr lang="en-US"/>
        </a:p>
      </dgm:t>
    </dgm:pt>
    <dgm:pt modelId="{686DD5E3-248A-4AF0-B0DD-98D5FB85B8F9}">
      <dgm:prSet phldrT="[Text]"/>
      <dgm:spPr>
        <a:solidFill>
          <a:srgbClr val="008000"/>
        </a:solidFill>
        <a:ln>
          <a:solidFill>
            <a:schemeClr val="bg1"/>
          </a:solidFill>
        </a:ln>
      </dgm:spPr>
      <dgm:t>
        <a:bodyPr/>
        <a:lstStyle/>
        <a:p>
          <a:r>
            <a:rPr lang="en-US" dirty="0" smtClean="0"/>
            <a:t>X Contractors</a:t>
          </a:r>
          <a:endParaRPr lang="en-US" dirty="0"/>
        </a:p>
      </dgm:t>
    </dgm:pt>
    <dgm:pt modelId="{213B758F-D422-4C02-A901-3CE38D5951E7}" type="parTrans" cxnId="{208494DF-ABB1-4556-9A61-23A102505B4A}">
      <dgm:prSet/>
      <dgm:spPr/>
      <dgm:t>
        <a:bodyPr/>
        <a:lstStyle/>
        <a:p>
          <a:endParaRPr lang="en-US"/>
        </a:p>
      </dgm:t>
    </dgm:pt>
    <dgm:pt modelId="{077A88B6-E6D8-4224-84D9-608C9F56D5D2}" type="sibTrans" cxnId="{208494DF-ABB1-4556-9A61-23A102505B4A}">
      <dgm:prSet/>
      <dgm:spPr/>
      <dgm:t>
        <a:bodyPr/>
        <a:lstStyle/>
        <a:p>
          <a:endParaRPr lang="en-US"/>
        </a:p>
      </dgm:t>
    </dgm:pt>
    <dgm:pt modelId="{076EAA4C-57E2-4F81-B159-A96D3B081F9F}">
      <dgm:prSet phldrT="[Text]"/>
      <dgm:spPr>
        <a:solidFill>
          <a:srgbClr val="008000"/>
        </a:solidFill>
        <a:ln>
          <a:solidFill>
            <a:schemeClr val="bg1"/>
          </a:solidFill>
        </a:ln>
      </dgm:spPr>
      <dgm:t>
        <a:bodyPr/>
        <a:lstStyle/>
        <a:p>
          <a:r>
            <a:rPr lang="en-US" dirty="0" smtClean="0"/>
            <a:t>0 </a:t>
          </a:r>
          <a:r>
            <a:rPr lang="en-US" dirty="0" err="1" smtClean="0"/>
            <a:t>Pol</a:t>
          </a:r>
          <a:r>
            <a:rPr lang="en-US" dirty="0" smtClean="0"/>
            <a:t> Appointees</a:t>
          </a:r>
          <a:endParaRPr lang="en-US" dirty="0"/>
        </a:p>
      </dgm:t>
    </dgm:pt>
    <dgm:pt modelId="{67D2B7C5-A90C-4F2D-9B2C-C3B61F41BDF1}" type="parTrans" cxnId="{706FCBE6-711A-4883-9937-D24335178575}">
      <dgm:prSet/>
      <dgm:spPr/>
      <dgm:t>
        <a:bodyPr/>
        <a:lstStyle/>
        <a:p>
          <a:endParaRPr lang="en-US"/>
        </a:p>
      </dgm:t>
    </dgm:pt>
    <dgm:pt modelId="{DE9CD5BD-76A4-4315-A054-32F40350DB26}" type="sibTrans" cxnId="{706FCBE6-711A-4883-9937-D24335178575}">
      <dgm:prSet/>
      <dgm:spPr/>
      <dgm:t>
        <a:bodyPr/>
        <a:lstStyle/>
        <a:p>
          <a:endParaRPr lang="en-US"/>
        </a:p>
      </dgm:t>
    </dgm:pt>
    <dgm:pt modelId="{11F8ED62-9ED7-43E8-A049-678AE6F777B6}">
      <dgm:prSet phldrT="[Text]"/>
      <dgm:spPr>
        <a:solidFill>
          <a:srgbClr val="008000"/>
        </a:solidFill>
        <a:ln>
          <a:solidFill>
            <a:schemeClr val="bg1"/>
          </a:solidFill>
        </a:ln>
      </dgm:spPr>
      <dgm:t>
        <a:bodyPr/>
        <a:lstStyle/>
        <a:p>
          <a:r>
            <a:rPr lang="en-US" dirty="0" smtClean="0"/>
            <a:t>0 Vacant Positions</a:t>
          </a:r>
          <a:endParaRPr lang="en-US" dirty="0"/>
        </a:p>
      </dgm:t>
    </dgm:pt>
    <dgm:pt modelId="{D8435479-D33D-4229-830F-56ADFBC190E1}" type="parTrans" cxnId="{B75DD4DD-ECD3-487E-8862-B0AE0110BBE0}">
      <dgm:prSet/>
      <dgm:spPr/>
      <dgm:t>
        <a:bodyPr/>
        <a:lstStyle/>
        <a:p>
          <a:endParaRPr lang="en-US"/>
        </a:p>
      </dgm:t>
    </dgm:pt>
    <dgm:pt modelId="{6605ACCE-EC96-46F8-906E-2CF60D5F39C1}" type="sibTrans" cxnId="{B75DD4DD-ECD3-487E-8862-B0AE0110BBE0}">
      <dgm:prSet/>
      <dgm:spPr/>
      <dgm:t>
        <a:bodyPr/>
        <a:lstStyle/>
        <a:p>
          <a:endParaRPr lang="en-US"/>
        </a:p>
      </dgm:t>
    </dgm:pt>
    <dgm:pt modelId="{65C20757-8DA1-4B5C-B507-851A7E6603B5}" type="pres">
      <dgm:prSet presAssocID="{C8F671F8-13E2-4F14-99B6-2ECBB94E35F8}" presName="linearFlow" presStyleCnt="0">
        <dgm:presLayoutVars>
          <dgm:dir/>
          <dgm:resizeHandles val="exact"/>
        </dgm:presLayoutVars>
      </dgm:prSet>
      <dgm:spPr/>
      <dgm:t>
        <a:bodyPr/>
        <a:lstStyle/>
        <a:p>
          <a:endParaRPr lang="en-US"/>
        </a:p>
      </dgm:t>
    </dgm:pt>
    <dgm:pt modelId="{1B8EA4C4-20E6-4F79-B510-DDFBEACBEFB5}" type="pres">
      <dgm:prSet presAssocID="{DDB6CDB7-4192-4DDB-9DF3-0320B79C9D28}" presName="composite" presStyleCnt="0"/>
      <dgm:spPr/>
    </dgm:pt>
    <dgm:pt modelId="{3DDA8B58-3204-4C92-BD70-2DE044D4FBF0}" type="pres">
      <dgm:prSet presAssocID="{DDB6CDB7-4192-4DDB-9DF3-0320B79C9D28}" presName="imgShp" presStyleLbl="fgImgPlace1" presStyleIdx="0" presStyleCnt="2"/>
      <dgm:spPr>
        <a:blipFill rotWithShape="0">
          <a:blip xmlns:r="http://schemas.openxmlformats.org/officeDocument/2006/relationships" r:embed="rId1"/>
          <a:stretch>
            <a:fillRect/>
          </a:stretch>
        </a:blipFill>
      </dgm:spPr>
    </dgm:pt>
    <dgm:pt modelId="{76B8184F-5C32-4042-9DAC-1AC95CCB07BF}" type="pres">
      <dgm:prSet presAssocID="{DDB6CDB7-4192-4DDB-9DF3-0320B79C9D28}" presName="txShp" presStyleLbl="node1" presStyleIdx="0" presStyleCnt="2">
        <dgm:presLayoutVars>
          <dgm:bulletEnabled val="1"/>
        </dgm:presLayoutVars>
      </dgm:prSet>
      <dgm:spPr/>
      <dgm:t>
        <a:bodyPr/>
        <a:lstStyle/>
        <a:p>
          <a:endParaRPr lang="en-US"/>
        </a:p>
      </dgm:t>
    </dgm:pt>
    <dgm:pt modelId="{FEDA12EA-E40D-42F1-AB79-0B5F536AB48B}" type="pres">
      <dgm:prSet presAssocID="{BA23CCE0-C110-4C9C-9E1F-5A500CDFE31C}" presName="spacing" presStyleCnt="0"/>
      <dgm:spPr/>
    </dgm:pt>
    <dgm:pt modelId="{2FA197EA-9D04-45BF-800F-2D14871C4D9A}" type="pres">
      <dgm:prSet presAssocID="{5EDA11EB-76AD-49B4-BCFC-24DBFB7E3CE7}" presName="composite" presStyleCnt="0"/>
      <dgm:spPr/>
    </dgm:pt>
    <dgm:pt modelId="{39D5D7F6-D434-47D9-88BC-B59F7C487D58}" type="pres">
      <dgm:prSet presAssocID="{5EDA11EB-76AD-49B4-BCFC-24DBFB7E3CE7}" presName="imgShp" presStyleLbl="fgImgPlace1" presStyleIdx="1" presStyleCnt="2"/>
      <dgm:spPr>
        <a:blipFill rotWithShape="0">
          <a:blip xmlns:r="http://schemas.openxmlformats.org/officeDocument/2006/relationships" r:embed="rId2"/>
          <a:stretch>
            <a:fillRect/>
          </a:stretch>
        </a:blipFill>
      </dgm:spPr>
    </dgm:pt>
    <dgm:pt modelId="{9E79577A-51E7-4D20-916C-5DF757E0E722}" type="pres">
      <dgm:prSet presAssocID="{5EDA11EB-76AD-49B4-BCFC-24DBFB7E3CE7}" presName="txShp" presStyleLbl="node1" presStyleIdx="1" presStyleCnt="2">
        <dgm:presLayoutVars>
          <dgm:bulletEnabled val="1"/>
        </dgm:presLayoutVars>
      </dgm:prSet>
      <dgm:spPr/>
      <dgm:t>
        <a:bodyPr/>
        <a:lstStyle/>
        <a:p>
          <a:endParaRPr lang="en-US"/>
        </a:p>
      </dgm:t>
    </dgm:pt>
  </dgm:ptLst>
  <dgm:cxnLst>
    <dgm:cxn modelId="{7F5CF0E5-7BB9-4325-A162-A55AD9BAEFF6}" type="presOf" srcId="{9FDB9ACE-C425-415C-AF7D-E6DCE623372D}" destId="{76B8184F-5C32-4042-9DAC-1AC95CCB07BF}" srcOrd="0" destOrd="5" presId="urn:microsoft.com/office/officeart/2005/8/layout/vList3"/>
    <dgm:cxn modelId="{1001F380-BDF2-48D1-96F7-5BEF2CD69847}" srcId="{A81819D5-7641-40FF-95B5-497CEB6AE0B7}" destId="{6D9E96DC-BCAF-4115-826A-DDE32D31B494}" srcOrd="1" destOrd="0" parTransId="{8AD7200F-D06D-4309-AE1F-62BCC1666451}" sibTransId="{F2AE0709-4809-4D2A-A5CD-4B0F9BD2CF35}"/>
    <dgm:cxn modelId="{0D5168FA-CE20-4ED8-AAF5-3C07CC532BDD}" type="presOf" srcId="{A81819D5-7641-40FF-95B5-497CEB6AE0B7}" destId="{76B8184F-5C32-4042-9DAC-1AC95CCB07BF}" srcOrd="0" destOrd="1" presId="urn:microsoft.com/office/officeart/2005/8/layout/vList3"/>
    <dgm:cxn modelId="{5601E652-2376-4EC1-85F1-D6EA0F8B5178}" type="presOf" srcId="{DDB6CDB7-4192-4DDB-9DF3-0320B79C9D28}" destId="{76B8184F-5C32-4042-9DAC-1AC95CCB07BF}" srcOrd="0" destOrd="0" presId="urn:microsoft.com/office/officeart/2005/8/layout/vList3"/>
    <dgm:cxn modelId="{3DB69679-3003-41AC-A1B1-AEA540127AB8}" srcId="{A81819D5-7641-40FF-95B5-497CEB6AE0B7}" destId="{0A6549ED-1041-4747-8886-E2703BEFB63F}" srcOrd="2" destOrd="0" parTransId="{008C8BD6-DFB1-4901-A7AB-09961DE344C1}" sibTransId="{AC25EA66-19FF-47CA-9B4B-248796B4E061}"/>
    <dgm:cxn modelId="{B75DD4DD-ECD3-487E-8862-B0AE0110BBE0}" srcId="{3508EB26-336D-4A2D-8E29-306C16243C23}" destId="{11F8ED62-9ED7-43E8-A049-678AE6F777B6}" srcOrd="3" destOrd="0" parTransId="{D8435479-D33D-4229-830F-56ADFBC190E1}" sibTransId="{6605ACCE-EC96-46F8-906E-2CF60D5F39C1}"/>
    <dgm:cxn modelId="{0D4A73C3-9414-46FB-96EA-F8F9055627EE}" srcId="{5EDA11EB-76AD-49B4-BCFC-24DBFB7E3CE7}" destId="{3508EB26-336D-4A2D-8E29-306C16243C23}" srcOrd="0" destOrd="0" parTransId="{5E8FDBAE-CAC3-4F9B-B928-8A8255A12DB7}" sibTransId="{0D16CE72-0CC2-40A5-AADC-151866B4A75B}"/>
    <dgm:cxn modelId="{40C23869-97EE-4408-880F-1A6D0CCAED66}" srcId="{A81819D5-7641-40FF-95B5-497CEB6AE0B7}" destId="{818A9DA8-CABA-4585-8B04-8AE95201FCE6}" srcOrd="0" destOrd="0" parTransId="{DCC21944-23DE-4D4E-9D06-97E6CC4590C4}" sibTransId="{59EBAF03-9572-423D-A900-30FB06FB4399}"/>
    <dgm:cxn modelId="{3D500227-2661-4190-A3B1-8FE16CAB0297}" type="presOf" srcId="{5EDA11EB-76AD-49B4-BCFC-24DBFB7E3CE7}" destId="{9E79577A-51E7-4D20-916C-5DF757E0E722}" srcOrd="0" destOrd="0" presId="urn:microsoft.com/office/officeart/2005/8/layout/vList3"/>
    <dgm:cxn modelId="{CA4B83C0-F820-415B-8406-EFC4D7ECF221}" type="presOf" srcId="{C8F671F8-13E2-4F14-99B6-2ECBB94E35F8}" destId="{65C20757-8DA1-4B5C-B507-851A7E6603B5}" srcOrd="0" destOrd="0" presId="urn:microsoft.com/office/officeart/2005/8/layout/vList3"/>
    <dgm:cxn modelId="{2A70BDC3-DAE7-46D8-B135-7103ED817821}" type="presOf" srcId="{11F8ED62-9ED7-43E8-A049-678AE6F777B6}" destId="{9E79577A-51E7-4D20-916C-5DF757E0E722}" srcOrd="0" destOrd="5" presId="urn:microsoft.com/office/officeart/2005/8/layout/vList3"/>
    <dgm:cxn modelId="{9D295D90-B578-4DAF-B792-B97442740397}" type="presOf" srcId="{7770DD8B-AA78-4AE5-8A7C-F9B91E41D9B6}" destId="{9E79577A-51E7-4D20-916C-5DF757E0E722}" srcOrd="0" destOrd="2" presId="urn:microsoft.com/office/officeart/2005/8/layout/vList3"/>
    <dgm:cxn modelId="{80B9F874-1F50-4266-93F7-76343C43A63C}" srcId="{C8F671F8-13E2-4F14-99B6-2ECBB94E35F8}" destId="{DDB6CDB7-4192-4DDB-9DF3-0320B79C9D28}" srcOrd="0" destOrd="0" parTransId="{44E48FB6-A712-41EE-B59B-D82C50106B47}" sibTransId="{BA23CCE0-C110-4C9C-9E1F-5A500CDFE31C}"/>
    <dgm:cxn modelId="{4F07E30B-090A-468D-8F7B-A68458002859}" srcId="{A81819D5-7641-40FF-95B5-497CEB6AE0B7}" destId="{9FDB9ACE-C425-415C-AF7D-E6DCE623372D}" srcOrd="3" destOrd="0" parTransId="{E7A4F4AA-38C2-469A-8671-A63A01B67CB2}" sibTransId="{C3E95A75-3D52-4E35-A293-4D6F2130BA08}"/>
    <dgm:cxn modelId="{B241C448-831E-425A-96D5-F71AD35194CA}" type="presOf" srcId="{6D9E96DC-BCAF-4115-826A-DDE32D31B494}" destId="{76B8184F-5C32-4042-9DAC-1AC95CCB07BF}" srcOrd="0" destOrd="3" presId="urn:microsoft.com/office/officeart/2005/8/layout/vList3"/>
    <dgm:cxn modelId="{706FCBE6-711A-4883-9937-D24335178575}" srcId="{3508EB26-336D-4A2D-8E29-306C16243C23}" destId="{076EAA4C-57E2-4F81-B159-A96D3B081F9F}" srcOrd="2" destOrd="0" parTransId="{67D2B7C5-A90C-4F2D-9B2C-C3B61F41BDF1}" sibTransId="{DE9CD5BD-76A4-4315-A054-32F40350DB26}"/>
    <dgm:cxn modelId="{582CEBBD-1E23-40A5-88DB-AC3114AED6E6}" type="presOf" srcId="{686DD5E3-248A-4AF0-B0DD-98D5FB85B8F9}" destId="{9E79577A-51E7-4D20-916C-5DF757E0E722}" srcOrd="0" destOrd="3" presId="urn:microsoft.com/office/officeart/2005/8/layout/vList3"/>
    <dgm:cxn modelId="{BF848596-D656-4392-AC36-ADF09278F282}" type="presOf" srcId="{076EAA4C-57E2-4F81-B159-A96D3B081F9F}" destId="{9E79577A-51E7-4D20-916C-5DF757E0E722}" srcOrd="0" destOrd="4" presId="urn:microsoft.com/office/officeart/2005/8/layout/vList3"/>
    <dgm:cxn modelId="{C6080638-B332-4047-8FD2-03B9778A474F}" type="presOf" srcId="{818A9DA8-CABA-4585-8B04-8AE95201FCE6}" destId="{76B8184F-5C32-4042-9DAC-1AC95CCB07BF}" srcOrd="0" destOrd="2" presId="urn:microsoft.com/office/officeart/2005/8/layout/vList3"/>
    <dgm:cxn modelId="{13D96374-EE7B-4569-A524-1DD2F73E74BE}" srcId="{DDB6CDB7-4192-4DDB-9DF3-0320B79C9D28}" destId="{A81819D5-7641-40FF-95B5-497CEB6AE0B7}" srcOrd="0" destOrd="0" parTransId="{493A5640-14D7-46CC-B3FD-67ADFF958BAF}" sibTransId="{0705C193-F47F-4201-8988-27A1B4553709}"/>
    <dgm:cxn modelId="{7A982936-6875-4111-A212-D928B384F279}" srcId="{3508EB26-336D-4A2D-8E29-306C16243C23}" destId="{7770DD8B-AA78-4AE5-8A7C-F9B91E41D9B6}" srcOrd="0" destOrd="0" parTransId="{118BFBDF-8B27-4E44-BEA4-2D1B33B66194}" sibTransId="{864332C0-174B-4C92-8485-6F072DDD505A}"/>
    <dgm:cxn modelId="{0F6D431D-4F9D-416E-9F39-8D95CD061492}" type="presOf" srcId="{0A6549ED-1041-4747-8886-E2703BEFB63F}" destId="{76B8184F-5C32-4042-9DAC-1AC95CCB07BF}" srcOrd="0" destOrd="4" presId="urn:microsoft.com/office/officeart/2005/8/layout/vList3"/>
    <dgm:cxn modelId="{1281BE71-E3D3-4849-8304-67E58D66D813}" type="presOf" srcId="{3508EB26-336D-4A2D-8E29-306C16243C23}" destId="{9E79577A-51E7-4D20-916C-5DF757E0E722}" srcOrd="0" destOrd="1" presId="urn:microsoft.com/office/officeart/2005/8/layout/vList3"/>
    <dgm:cxn modelId="{825AA0E4-CF91-48BF-A50E-53A0214268E0}" srcId="{C8F671F8-13E2-4F14-99B6-2ECBB94E35F8}" destId="{5EDA11EB-76AD-49B4-BCFC-24DBFB7E3CE7}" srcOrd="1" destOrd="0" parTransId="{C029C499-ADCD-42D7-A578-4CA1D5F22EF1}" sibTransId="{6A909E91-2BB3-450D-81E1-5209B49855E2}"/>
    <dgm:cxn modelId="{208494DF-ABB1-4556-9A61-23A102505B4A}" srcId="{3508EB26-336D-4A2D-8E29-306C16243C23}" destId="{686DD5E3-248A-4AF0-B0DD-98D5FB85B8F9}" srcOrd="1" destOrd="0" parTransId="{213B758F-D422-4C02-A901-3CE38D5951E7}" sibTransId="{077A88B6-E6D8-4224-84D9-608C9F56D5D2}"/>
    <dgm:cxn modelId="{41304218-2D51-46C4-88CD-208F0FA446F2}" type="presParOf" srcId="{65C20757-8DA1-4B5C-B507-851A7E6603B5}" destId="{1B8EA4C4-20E6-4F79-B510-DDFBEACBEFB5}" srcOrd="0" destOrd="0" presId="urn:microsoft.com/office/officeart/2005/8/layout/vList3"/>
    <dgm:cxn modelId="{9BF09B73-C2C8-45F4-9F96-853AF84DEA49}" type="presParOf" srcId="{1B8EA4C4-20E6-4F79-B510-DDFBEACBEFB5}" destId="{3DDA8B58-3204-4C92-BD70-2DE044D4FBF0}" srcOrd="0" destOrd="0" presId="urn:microsoft.com/office/officeart/2005/8/layout/vList3"/>
    <dgm:cxn modelId="{7A97DC7E-A1EC-4D8B-9DDE-0708861A9D5B}" type="presParOf" srcId="{1B8EA4C4-20E6-4F79-B510-DDFBEACBEFB5}" destId="{76B8184F-5C32-4042-9DAC-1AC95CCB07BF}" srcOrd="1" destOrd="0" presId="urn:microsoft.com/office/officeart/2005/8/layout/vList3"/>
    <dgm:cxn modelId="{031E92B2-6085-443E-8E10-99672D187128}" type="presParOf" srcId="{65C20757-8DA1-4B5C-B507-851A7E6603B5}" destId="{FEDA12EA-E40D-42F1-AB79-0B5F536AB48B}" srcOrd="1" destOrd="0" presId="urn:microsoft.com/office/officeart/2005/8/layout/vList3"/>
    <dgm:cxn modelId="{B05CFDFF-4126-43E0-BF3D-23E57C5703FE}" type="presParOf" srcId="{65C20757-8DA1-4B5C-B507-851A7E6603B5}" destId="{2FA197EA-9D04-45BF-800F-2D14871C4D9A}" srcOrd="2" destOrd="0" presId="urn:microsoft.com/office/officeart/2005/8/layout/vList3"/>
    <dgm:cxn modelId="{650D9703-54B0-44F0-A5A8-73F4E99E739C}" type="presParOf" srcId="{2FA197EA-9D04-45BF-800F-2D14871C4D9A}" destId="{39D5D7F6-D434-47D9-88BC-B59F7C487D58}" srcOrd="0" destOrd="0" presId="urn:microsoft.com/office/officeart/2005/8/layout/vList3"/>
    <dgm:cxn modelId="{4CC35F50-7DC4-453D-AD79-13F6243AD7CD}" type="presParOf" srcId="{2FA197EA-9D04-45BF-800F-2D14871C4D9A}" destId="{9E79577A-51E7-4D20-916C-5DF757E0E722}"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8F671F8-13E2-4F14-99B6-2ECBB94E35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DB6CDB7-4192-4DDB-9DF3-0320B79C9D28}">
      <dgm:prSet phldrT="[Text]"/>
      <dgm:spPr>
        <a:solidFill>
          <a:srgbClr val="C00000"/>
        </a:solidFill>
        <a:ln>
          <a:solidFill>
            <a:schemeClr val="bg1"/>
          </a:solidFill>
        </a:ln>
      </dgm:spPr>
      <dgm:t>
        <a:bodyPr/>
        <a:lstStyle/>
        <a:p>
          <a:r>
            <a:rPr lang="en-US" sz="500" dirty="0" smtClean="0"/>
            <a:t>Personal Property Management Branch</a:t>
          </a:r>
          <a:endParaRPr lang="en-US" sz="500" dirty="0"/>
        </a:p>
      </dgm:t>
    </dgm:pt>
    <dgm:pt modelId="{44E48FB6-A712-41EE-B59B-D82C50106B47}" type="parTrans" cxnId="{80B9F874-1F50-4266-93F7-76343C43A63C}">
      <dgm:prSet/>
      <dgm:spPr/>
      <dgm:t>
        <a:bodyPr/>
        <a:lstStyle/>
        <a:p>
          <a:endParaRPr lang="en-US"/>
        </a:p>
      </dgm:t>
    </dgm:pt>
    <dgm:pt modelId="{BA23CCE0-C110-4C9C-9E1F-5A500CDFE31C}" type="sibTrans" cxnId="{80B9F874-1F50-4266-93F7-76343C43A63C}">
      <dgm:prSet/>
      <dgm:spPr/>
      <dgm:t>
        <a:bodyPr/>
        <a:lstStyle/>
        <a:p>
          <a:endParaRPr lang="en-US"/>
        </a:p>
      </dgm:t>
    </dgm:pt>
    <dgm:pt modelId="{5EDA11EB-76AD-49B4-BCFC-24DBFB7E3CE7}">
      <dgm:prSet phldrT="[Text]"/>
      <dgm:spPr>
        <a:solidFill>
          <a:srgbClr val="C00000"/>
        </a:solidFill>
        <a:ln>
          <a:solidFill>
            <a:schemeClr val="bg1"/>
          </a:solidFill>
        </a:ln>
      </dgm:spPr>
      <dgm:t>
        <a:bodyPr/>
        <a:lstStyle/>
        <a:p>
          <a:r>
            <a:rPr lang="en-US" sz="500" dirty="0" smtClean="0"/>
            <a:t>Warehouse Management Branch</a:t>
          </a:r>
          <a:endParaRPr lang="en-US" sz="500" dirty="0"/>
        </a:p>
      </dgm:t>
    </dgm:pt>
    <dgm:pt modelId="{C029C499-ADCD-42D7-A578-4CA1D5F22EF1}" type="parTrans" cxnId="{825AA0E4-CF91-48BF-A50E-53A0214268E0}">
      <dgm:prSet/>
      <dgm:spPr/>
      <dgm:t>
        <a:bodyPr/>
        <a:lstStyle/>
        <a:p>
          <a:endParaRPr lang="en-US"/>
        </a:p>
      </dgm:t>
    </dgm:pt>
    <dgm:pt modelId="{6A909E91-2BB3-450D-81E1-5209B49855E2}" type="sibTrans" cxnId="{825AA0E4-CF91-48BF-A50E-53A0214268E0}">
      <dgm:prSet/>
      <dgm:spPr/>
      <dgm:t>
        <a:bodyPr/>
        <a:lstStyle/>
        <a:p>
          <a:endParaRPr lang="en-US"/>
        </a:p>
      </dgm:t>
    </dgm:pt>
    <dgm:pt modelId="{A81819D5-7641-40FF-95B5-497CEB6AE0B7}">
      <dgm:prSet phldrT="[Text]" custT="1"/>
      <dgm:spPr>
        <a:solidFill>
          <a:srgbClr val="C00000"/>
        </a:solidFill>
        <a:ln>
          <a:solidFill>
            <a:schemeClr val="bg1"/>
          </a:solidFill>
        </a:ln>
      </dgm:spPr>
      <dgm:t>
        <a:bodyPr/>
        <a:lstStyle/>
        <a:p>
          <a:r>
            <a:rPr lang="en-US" sz="500" dirty="0" smtClean="0"/>
            <a:t>Jon </a:t>
          </a:r>
          <a:r>
            <a:rPr lang="en-US" sz="500" dirty="0" err="1" smtClean="0"/>
            <a:t>Pinner</a:t>
          </a:r>
          <a:endParaRPr lang="en-US" sz="500" dirty="0"/>
        </a:p>
      </dgm:t>
    </dgm:pt>
    <dgm:pt modelId="{493A5640-14D7-46CC-B3FD-67ADFF958BAF}" type="parTrans" cxnId="{13D96374-EE7B-4569-A524-1DD2F73E74BE}">
      <dgm:prSet/>
      <dgm:spPr/>
      <dgm:t>
        <a:bodyPr/>
        <a:lstStyle/>
        <a:p>
          <a:endParaRPr lang="en-US"/>
        </a:p>
      </dgm:t>
    </dgm:pt>
    <dgm:pt modelId="{0705C193-F47F-4201-8988-27A1B4553709}" type="sibTrans" cxnId="{13D96374-EE7B-4569-A524-1DD2F73E74BE}">
      <dgm:prSet/>
      <dgm:spPr/>
      <dgm:t>
        <a:bodyPr/>
        <a:lstStyle/>
        <a:p>
          <a:endParaRPr lang="en-US"/>
        </a:p>
      </dgm:t>
    </dgm:pt>
    <dgm:pt modelId="{3508EB26-336D-4A2D-8E29-306C16243C23}">
      <dgm:prSet phldrT="[Text]" custT="1"/>
      <dgm:spPr>
        <a:solidFill>
          <a:srgbClr val="C00000"/>
        </a:solidFill>
        <a:ln>
          <a:solidFill>
            <a:schemeClr val="bg1"/>
          </a:solidFill>
        </a:ln>
      </dgm:spPr>
      <dgm:t>
        <a:bodyPr/>
        <a:lstStyle/>
        <a:p>
          <a:r>
            <a:rPr lang="en-US" sz="500" dirty="0" smtClean="0"/>
            <a:t>Debra </a:t>
          </a:r>
          <a:r>
            <a:rPr lang="en-US" sz="500" dirty="0" err="1" smtClean="0"/>
            <a:t>Pickerign</a:t>
          </a:r>
          <a:endParaRPr lang="en-US" sz="500" dirty="0"/>
        </a:p>
      </dgm:t>
    </dgm:pt>
    <dgm:pt modelId="{5E8FDBAE-CAC3-4F9B-B928-8A8255A12DB7}" type="parTrans" cxnId="{0D4A73C3-9414-46FB-96EA-F8F9055627EE}">
      <dgm:prSet/>
      <dgm:spPr/>
      <dgm:t>
        <a:bodyPr/>
        <a:lstStyle/>
        <a:p>
          <a:endParaRPr lang="en-US"/>
        </a:p>
      </dgm:t>
    </dgm:pt>
    <dgm:pt modelId="{0D16CE72-0CC2-40A5-AADC-151866B4A75B}" type="sibTrans" cxnId="{0D4A73C3-9414-46FB-96EA-F8F9055627EE}">
      <dgm:prSet/>
      <dgm:spPr/>
      <dgm:t>
        <a:bodyPr/>
        <a:lstStyle/>
        <a:p>
          <a:endParaRPr lang="en-US"/>
        </a:p>
      </dgm:t>
    </dgm:pt>
    <dgm:pt modelId="{6D9E96DC-BCAF-4115-826A-DDE32D31B494}">
      <dgm:prSet phldrT="[Text]" custT="1"/>
      <dgm:spPr>
        <a:solidFill>
          <a:srgbClr val="C00000"/>
        </a:solidFill>
        <a:ln>
          <a:solidFill>
            <a:schemeClr val="bg1"/>
          </a:solidFill>
        </a:ln>
      </dgm:spPr>
      <dgm:t>
        <a:bodyPr/>
        <a:lstStyle/>
        <a:p>
          <a:r>
            <a:rPr lang="en-US" sz="500" dirty="0" smtClean="0"/>
            <a:t>8 Contractors</a:t>
          </a:r>
          <a:endParaRPr lang="en-US" sz="500" dirty="0"/>
        </a:p>
      </dgm:t>
    </dgm:pt>
    <dgm:pt modelId="{8AD7200F-D06D-4309-AE1F-62BCC1666451}" type="parTrans" cxnId="{1001F380-BDF2-48D1-96F7-5BEF2CD69847}">
      <dgm:prSet/>
      <dgm:spPr/>
      <dgm:t>
        <a:bodyPr/>
        <a:lstStyle/>
        <a:p>
          <a:endParaRPr lang="en-US"/>
        </a:p>
      </dgm:t>
    </dgm:pt>
    <dgm:pt modelId="{F2AE0709-4809-4D2A-A5CD-4B0F9BD2CF35}" type="sibTrans" cxnId="{1001F380-BDF2-48D1-96F7-5BEF2CD69847}">
      <dgm:prSet/>
      <dgm:spPr/>
      <dgm:t>
        <a:bodyPr/>
        <a:lstStyle/>
        <a:p>
          <a:endParaRPr lang="en-US"/>
        </a:p>
      </dgm:t>
    </dgm:pt>
    <dgm:pt modelId="{818A9DA8-CABA-4585-8B04-8AE95201FCE6}">
      <dgm:prSet phldrT="[Text]" custT="1"/>
      <dgm:spPr>
        <a:solidFill>
          <a:srgbClr val="C00000"/>
        </a:solidFill>
        <a:ln>
          <a:solidFill>
            <a:schemeClr val="bg1"/>
          </a:solidFill>
        </a:ln>
      </dgm:spPr>
      <dgm:t>
        <a:bodyPr/>
        <a:lstStyle/>
        <a:p>
          <a:r>
            <a:rPr lang="en-US" sz="500" dirty="0" smtClean="0"/>
            <a:t>11 FTE</a:t>
          </a:r>
          <a:endParaRPr lang="en-US" sz="500" dirty="0"/>
        </a:p>
      </dgm:t>
    </dgm:pt>
    <dgm:pt modelId="{DCC21944-23DE-4D4E-9D06-97E6CC4590C4}" type="parTrans" cxnId="{40C23869-97EE-4408-880F-1A6D0CCAED66}">
      <dgm:prSet/>
      <dgm:spPr/>
      <dgm:t>
        <a:bodyPr/>
        <a:lstStyle/>
        <a:p>
          <a:endParaRPr lang="en-US"/>
        </a:p>
      </dgm:t>
    </dgm:pt>
    <dgm:pt modelId="{59EBAF03-9572-423D-A900-30FB06FB4399}" type="sibTrans" cxnId="{40C23869-97EE-4408-880F-1A6D0CCAED66}">
      <dgm:prSet/>
      <dgm:spPr/>
      <dgm:t>
        <a:bodyPr/>
        <a:lstStyle/>
        <a:p>
          <a:endParaRPr lang="en-US"/>
        </a:p>
      </dgm:t>
    </dgm:pt>
    <dgm:pt modelId="{7770DD8B-AA78-4AE5-8A7C-F9B91E41D9B6}">
      <dgm:prSet phldrT="[Text]" custT="1"/>
      <dgm:spPr>
        <a:solidFill>
          <a:srgbClr val="C00000"/>
        </a:solidFill>
        <a:ln>
          <a:solidFill>
            <a:schemeClr val="bg1"/>
          </a:solidFill>
        </a:ln>
      </dgm:spPr>
      <dgm:t>
        <a:bodyPr/>
        <a:lstStyle/>
        <a:p>
          <a:r>
            <a:rPr lang="en-US" sz="500" dirty="0" smtClean="0"/>
            <a:t>2 FTE</a:t>
          </a:r>
          <a:endParaRPr lang="en-US" sz="500" dirty="0"/>
        </a:p>
      </dgm:t>
    </dgm:pt>
    <dgm:pt modelId="{118BFBDF-8B27-4E44-BEA4-2D1B33B66194}" type="parTrans" cxnId="{7A982936-6875-4111-A212-D928B384F279}">
      <dgm:prSet/>
      <dgm:spPr/>
      <dgm:t>
        <a:bodyPr/>
        <a:lstStyle/>
        <a:p>
          <a:endParaRPr lang="en-US"/>
        </a:p>
      </dgm:t>
    </dgm:pt>
    <dgm:pt modelId="{864332C0-174B-4C92-8485-6F072DDD505A}" type="sibTrans" cxnId="{7A982936-6875-4111-A212-D928B384F279}">
      <dgm:prSet/>
      <dgm:spPr/>
      <dgm:t>
        <a:bodyPr/>
        <a:lstStyle/>
        <a:p>
          <a:endParaRPr lang="en-US"/>
        </a:p>
      </dgm:t>
    </dgm:pt>
    <dgm:pt modelId="{686DD5E3-248A-4AF0-B0DD-98D5FB85B8F9}">
      <dgm:prSet phldrT="[Text]" custT="1"/>
      <dgm:spPr>
        <a:solidFill>
          <a:srgbClr val="C00000"/>
        </a:solidFill>
        <a:ln>
          <a:solidFill>
            <a:schemeClr val="bg1"/>
          </a:solidFill>
        </a:ln>
      </dgm:spPr>
      <dgm:t>
        <a:bodyPr/>
        <a:lstStyle/>
        <a:p>
          <a:r>
            <a:rPr lang="en-US" sz="500" dirty="0" smtClean="0"/>
            <a:t>X Contractors</a:t>
          </a:r>
          <a:endParaRPr lang="en-US" sz="500" dirty="0"/>
        </a:p>
      </dgm:t>
    </dgm:pt>
    <dgm:pt modelId="{213B758F-D422-4C02-A901-3CE38D5951E7}" type="parTrans" cxnId="{208494DF-ABB1-4556-9A61-23A102505B4A}">
      <dgm:prSet/>
      <dgm:spPr/>
      <dgm:t>
        <a:bodyPr/>
        <a:lstStyle/>
        <a:p>
          <a:endParaRPr lang="en-US"/>
        </a:p>
      </dgm:t>
    </dgm:pt>
    <dgm:pt modelId="{077A88B6-E6D8-4224-84D9-608C9F56D5D2}" type="sibTrans" cxnId="{208494DF-ABB1-4556-9A61-23A102505B4A}">
      <dgm:prSet/>
      <dgm:spPr/>
      <dgm:t>
        <a:bodyPr/>
        <a:lstStyle/>
        <a:p>
          <a:endParaRPr lang="en-US"/>
        </a:p>
      </dgm:t>
    </dgm:pt>
    <dgm:pt modelId="{80909524-E2B1-4C6F-BE58-30D9847CAECD}">
      <dgm:prSet phldrT="[Text]"/>
      <dgm:spPr>
        <a:solidFill>
          <a:srgbClr val="C00000"/>
        </a:solidFill>
        <a:ln>
          <a:solidFill>
            <a:schemeClr val="bg1"/>
          </a:solidFill>
        </a:ln>
      </dgm:spPr>
      <dgm:t>
        <a:bodyPr/>
        <a:lstStyle/>
        <a:p>
          <a:r>
            <a:rPr lang="en-US" sz="500" dirty="0" smtClean="0"/>
            <a:t>Logistics Management Branch</a:t>
          </a:r>
          <a:endParaRPr lang="en-US" sz="500" dirty="0"/>
        </a:p>
      </dgm:t>
    </dgm:pt>
    <dgm:pt modelId="{F2722EC2-4910-48A9-BB02-704CA4B72BAF}" type="parTrans" cxnId="{E902A6E0-5783-400E-BCEA-9F85940833FE}">
      <dgm:prSet/>
      <dgm:spPr/>
      <dgm:t>
        <a:bodyPr/>
        <a:lstStyle/>
        <a:p>
          <a:endParaRPr lang="en-US"/>
        </a:p>
      </dgm:t>
    </dgm:pt>
    <dgm:pt modelId="{F8C4A38B-2058-4C09-8F76-F84405875F2C}" type="sibTrans" cxnId="{E902A6E0-5783-400E-BCEA-9F85940833FE}">
      <dgm:prSet/>
      <dgm:spPr/>
      <dgm:t>
        <a:bodyPr/>
        <a:lstStyle/>
        <a:p>
          <a:endParaRPr lang="en-US"/>
        </a:p>
      </dgm:t>
    </dgm:pt>
    <dgm:pt modelId="{D2027075-69EC-44B9-B92E-7AB44E4F8527}">
      <dgm:prSet phldrT="[Text]" custT="1"/>
      <dgm:spPr>
        <a:solidFill>
          <a:srgbClr val="C00000"/>
        </a:solidFill>
        <a:ln>
          <a:solidFill>
            <a:schemeClr val="bg1"/>
          </a:solidFill>
        </a:ln>
      </dgm:spPr>
      <dgm:t>
        <a:bodyPr/>
        <a:lstStyle/>
        <a:p>
          <a:r>
            <a:rPr lang="en-US" sz="500" dirty="0" smtClean="0"/>
            <a:t>Joy Taylor</a:t>
          </a:r>
          <a:endParaRPr lang="en-US" sz="500" dirty="0"/>
        </a:p>
      </dgm:t>
    </dgm:pt>
    <dgm:pt modelId="{3F9B8920-8E84-4119-B44C-A767795F6ABC}" type="parTrans" cxnId="{BB40FB3F-A3C2-4877-9336-15F5B94CDBDF}">
      <dgm:prSet/>
      <dgm:spPr/>
      <dgm:t>
        <a:bodyPr/>
        <a:lstStyle/>
        <a:p>
          <a:endParaRPr lang="en-US"/>
        </a:p>
      </dgm:t>
    </dgm:pt>
    <dgm:pt modelId="{2A47915A-5CE1-4C00-9B2D-F34DAD54E418}" type="sibTrans" cxnId="{BB40FB3F-A3C2-4877-9336-15F5B94CDBDF}">
      <dgm:prSet/>
      <dgm:spPr/>
      <dgm:t>
        <a:bodyPr/>
        <a:lstStyle/>
        <a:p>
          <a:endParaRPr lang="en-US"/>
        </a:p>
      </dgm:t>
    </dgm:pt>
    <dgm:pt modelId="{243B44BD-FFE4-4549-B52E-0E7E4D3EB519}">
      <dgm:prSet phldrT="[Text]" custT="1"/>
      <dgm:spPr>
        <a:solidFill>
          <a:srgbClr val="C00000"/>
        </a:solidFill>
        <a:ln>
          <a:solidFill>
            <a:schemeClr val="bg1"/>
          </a:solidFill>
        </a:ln>
      </dgm:spPr>
      <dgm:t>
        <a:bodyPr/>
        <a:lstStyle/>
        <a:p>
          <a:r>
            <a:rPr lang="en-US" sz="500" dirty="0" smtClean="0"/>
            <a:t>4 FTE</a:t>
          </a:r>
          <a:endParaRPr lang="en-US" sz="500" dirty="0"/>
        </a:p>
      </dgm:t>
    </dgm:pt>
    <dgm:pt modelId="{FDFD175C-3DEA-4FC7-B42A-29565F2E695E}" type="parTrans" cxnId="{486725C3-969D-42E9-B299-F32FA932ABA5}">
      <dgm:prSet/>
      <dgm:spPr/>
      <dgm:t>
        <a:bodyPr/>
        <a:lstStyle/>
        <a:p>
          <a:endParaRPr lang="en-US"/>
        </a:p>
      </dgm:t>
    </dgm:pt>
    <dgm:pt modelId="{67D9A9EB-B965-4181-B6DB-73FEEFEF0736}" type="sibTrans" cxnId="{486725C3-969D-42E9-B299-F32FA932ABA5}">
      <dgm:prSet/>
      <dgm:spPr/>
      <dgm:t>
        <a:bodyPr/>
        <a:lstStyle/>
        <a:p>
          <a:endParaRPr lang="en-US"/>
        </a:p>
      </dgm:t>
    </dgm:pt>
    <dgm:pt modelId="{CBD2FE6F-3E78-4083-89E9-3965502B6EF0}">
      <dgm:prSet phldrT="[Text]" custT="1"/>
      <dgm:spPr>
        <a:solidFill>
          <a:srgbClr val="C00000"/>
        </a:solidFill>
        <a:ln>
          <a:solidFill>
            <a:schemeClr val="bg1"/>
          </a:solidFill>
        </a:ln>
      </dgm:spPr>
      <dgm:t>
        <a:bodyPr/>
        <a:lstStyle/>
        <a:p>
          <a:r>
            <a:rPr lang="en-US" sz="500" dirty="0" smtClean="0"/>
            <a:t>0 Contractors</a:t>
          </a:r>
          <a:endParaRPr lang="en-US" sz="500" dirty="0"/>
        </a:p>
      </dgm:t>
    </dgm:pt>
    <dgm:pt modelId="{5D8AEEA3-788D-473F-88C4-A8EFAC2C936A}" type="parTrans" cxnId="{7F6470EF-CB9E-464C-A26E-B63CA27B47DE}">
      <dgm:prSet/>
      <dgm:spPr/>
      <dgm:t>
        <a:bodyPr/>
        <a:lstStyle/>
        <a:p>
          <a:endParaRPr lang="en-US"/>
        </a:p>
      </dgm:t>
    </dgm:pt>
    <dgm:pt modelId="{DD04CE7E-E811-4F66-ABCC-6EED15BB4B51}" type="sibTrans" cxnId="{7F6470EF-CB9E-464C-A26E-B63CA27B47DE}">
      <dgm:prSet/>
      <dgm:spPr/>
      <dgm:t>
        <a:bodyPr/>
        <a:lstStyle/>
        <a:p>
          <a:endParaRPr lang="en-US"/>
        </a:p>
      </dgm:t>
    </dgm:pt>
    <dgm:pt modelId="{0A6FA861-FDC9-41AA-936B-2408995CC177}">
      <dgm:prSet phldrT="[Text]" custT="1"/>
      <dgm:spPr>
        <a:solidFill>
          <a:srgbClr val="C00000"/>
        </a:solidFill>
        <a:ln>
          <a:solidFill>
            <a:schemeClr val="bg1"/>
          </a:solidFill>
        </a:ln>
      </dgm:spPr>
      <dgm:t>
        <a:bodyPr/>
        <a:lstStyle/>
        <a:p>
          <a:r>
            <a:rPr lang="en-US" sz="500" dirty="0" smtClean="0"/>
            <a:t>Building Management Branch</a:t>
          </a:r>
          <a:endParaRPr lang="en-US" sz="500" dirty="0"/>
        </a:p>
      </dgm:t>
    </dgm:pt>
    <dgm:pt modelId="{FC66D6C0-FE1E-456B-8049-2E3AB9AD03D4}" type="parTrans" cxnId="{4BD7B136-1DFE-475A-9304-8C585DE0E302}">
      <dgm:prSet/>
      <dgm:spPr/>
      <dgm:t>
        <a:bodyPr/>
        <a:lstStyle/>
        <a:p>
          <a:endParaRPr lang="en-US"/>
        </a:p>
      </dgm:t>
    </dgm:pt>
    <dgm:pt modelId="{DAD8CA59-C2F7-463B-884A-493AA5D62BD7}" type="sibTrans" cxnId="{4BD7B136-1DFE-475A-9304-8C585DE0E302}">
      <dgm:prSet/>
      <dgm:spPr/>
      <dgm:t>
        <a:bodyPr/>
        <a:lstStyle/>
        <a:p>
          <a:endParaRPr lang="en-US"/>
        </a:p>
      </dgm:t>
    </dgm:pt>
    <dgm:pt modelId="{8B87B815-5CE8-47CE-92C6-4C5F7C5D7A7F}">
      <dgm:prSet phldrT="[Text]" custT="1"/>
      <dgm:spPr>
        <a:solidFill>
          <a:srgbClr val="C00000"/>
        </a:solidFill>
        <a:ln>
          <a:solidFill>
            <a:schemeClr val="bg1"/>
          </a:solidFill>
        </a:ln>
      </dgm:spPr>
      <dgm:t>
        <a:bodyPr/>
        <a:lstStyle/>
        <a:p>
          <a:r>
            <a:rPr lang="en-US" sz="500" dirty="0" smtClean="0"/>
            <a:t>Evelyn Williams</a:t>
          </a:r>
          <a:endParaRPr lang="en-US" sz="500" dirty="0"/>
        </a:p>
      </dgm:t>
    </dgm:pt>
    <dgm:pt modelId="{8A29CF6E-FB6E-47C0-AEEE-46D0A08FAC32}" type="parTrans" cxnId="{95AEF9D6-EA58-453F-9F8A-D07CDEB86FA9}">
      <dgm:prSet/>
      <dgm:spPr/>
      <dgm:t>
        <a:bodyPr/>
        <a:lstStyle/>
        <a:p>
          <a:endParaRPr lang="en-US"/>
        </a:p>
      </dgm:t>
    </dgm:pt>
    <dgm:pt modelId="{55286965-DFAA-40AD-8722-2E5519884A91}" type="sibTrans" cxnId="{95AEF9D6-EA58-453F-9F8A-D07CDEB86FA9}">
      <dgm:prSet/>
      <dgm:spPr/>
      <dgm:t>
        <a:bodyPr/>
        <a:lstStyle/>
        <a:p>
          <a:endParaRPr lang="en-US"/>
        </a:p>
      </dgm:t>
    </dgm:pt>
    <dgm:pt modelId="{458A2B3C-519E-4D76-8C3C-8C40BC2D28E0}">
      <dgm:prSet phldrT="[Text]" custT="1"/>
      <dgm:spPr>
        <a:solidFill>
          <a:srgbClr val="C00000"/>
        </a:solidFill>
        <a:ln>
          <a:solidFill>
            <a:schemeClr val="bg1"/>
          </a:solidFill>
        </a:ln>
      </dgm:spPr>
      <dgm:t>
        <a:bodyPr/>
        <a:lstStyle/>
        <a:p>
          <a:r>
            <a:rPr lang="en-US" sz="500" dirty="0" smtClean="0"/>
            <a:t>9 FTE</a:t>
          </a:r>
          <a:endParaRPr lang="en-US" sz="500" dirty="0"/>
        </a:p>
      </dgm:t>
    </dgm:pt>
    <dgm:pt modelId="{96DD52DE-1C0A-41B3-B330-F3F87096C51D}" type="parTrans" cxnId="{8D23BE8D-6EDD-4092-AB84-D95B4A9AF2F1}">
      <dgm:prSet/>
      <dgm:spPr/>
      <dgm:t>
        <a:bodyPr/>
        <a:lstStyle/>
        <a:p>
          <a:endParaRPr lang="en-US"/>
        </a:p>
      </dgm:t>
    </dgm:pt>
    <dgm:pt modelId="{E5A3E6C2-6E21-4FD3-AC10-3D89086F289A}" type="sibTrans" cxnId="{8D23BE8D-6EDD-4092-AB84-D95B4A9AF2F1}">
      <dgm:prSet/>
      <dgm:spPr/>
      <dgm:t>
        <a:bodyPr/>
        <a:lstStyle/>
        <a:p>
          <a:endParaRPr lang="en-US"/>
        </a:p>
      </dgm:t>
    </dgm:pt>
    <dgm:pt modelId="{F7372656-407F-42C7-A1C3-183A46880E77}">
      <dgm:prSet phldrT="[Text]" custT="1"/>
      <dgm:spPr>
        <a:solidFill>
          <a:srgbClr val="C00000"/>
        </a:solidFill>
        <a:ln>
          <a:solidFill>
            <a:schemeClr val="bg1"/>
          </a:solidFill>
        </a:ln>
      </dgm:spPr>
      <dgm:t>
        <a:bodyPr/>
        <a:lstStyle/>
        <a:p>
          <a:r>
            <a:rPr lang="en-US" sz="500" dirty="0" smtClean="0"/>
            <a:t>8 Contractors</a:t>
          </a:r>
          <a:endParaRPr lang="en-US" sz="500" dirty="0"/>
        </a:p>
      </dgm:t>
    </dgm:pt>
    <dgm:pt modelId="{60D07F02-8B76-4CAD-8971-0502559CA9E7}" type="parTrans" cxnId="{9A6740F1-8FDE-4DC6-AD6D-1067ABEF9AD7}">
      <dgm:prSet/>
      <dgm:spPr/>
      <dgm:t>
        <a:bodyPr/>
        <a:lstStyle/>
        <a:p>
          <a:endParaRPr lang="en-US"/>
        </a:p>
      </dgm:t>
    </dgm:pt>
    <dgm:pt modelId="{CD888E3D-BBA4-4C47-8BA2-1FEAAF9E1946}" type="sibTrans" cxnId="{9A6740F1-8FDE-4DC6-AD6D-1067ABEF9AD7}">
      <dgm:prSet/>
      <dgm:spPr/>
      <dgm:t>
        <a:bodyPr/>
        <a:lstStyle/>
        <a:p>
          <a:endParaRPr lang="en-US"/>
        </a:p>
      </dgm:t>
    </dgm:pt>
    <dgm:pt modelId="{65C20757-8DA1-4B5C-B507-851A7E6603B5}" type="pres">
      <dgm:prSet presAssocID="{C8F671F8-13E2-4F14-99B6-2ECBB94E35F8}" presName="linearFlow" presStyleCnt="0">
        <dgm:presLayoutVars>
          <dgm:dir/>
          <dgm:resizeHandles val="exact"/>
        </dgm:presLayoutVars>
      </dgm:prSet>
      <dgm:spPr/>
      <dgm:t>
        <a:bodyPr/>
        <a:lstStyle/>
        <a:p>
          <a:endParaRPr lang="en-US"/>
        </a:p>
      </dgm:t>
    </dgm:pt>
    <dgm:pt modelId="{7147CC7B-707A-4239-B2D6-0E416FDCCB1A}" type="pres">
      <dgm:prSet presAssocID="{0A6FA861-FDC9-41AA-936B-2408995CC177}" presName="composite" presStyleCnt="0"/>
      <dgm:spPr/>
    </dgm:pt>
    <dgm:pt modelId="{A8F2D484-9F67-4DF0-8C13-AAAE9DC08FC5}" type="pres">
      <dgm:prSet presAssocID="{0A6FA861-FDC9-41AA-936B-2408995CC177}" presName="imgShp" presStyleLbl="fgImgPlace1" presStyleIdx="0" presStyleCnt="4"/>
      <dgm:spPr>
        <a:blipFill rotWithShape="0">
          <a:blip xmlns:r="http://schemas.openxmlformats.org/officeDocument/2006/relationships" r:embed="rId1"/>
          <a:stretch>
            <a:fillRect/>
          </a:stretch>
        </a:blipFill>
      </dgm:spPr>
    </dgm:pt>
    <dgm:pt modelId="{5E7FA1CF-7141-4F6F-8423-AD5F6D23772C}" type="pres">
      <dgm:prSet presAssocID="{0A6FA861-FDC9-41AA-936B-2408995CC177}" presName="txShp" presStyleLbl="node1" presStyleIdx="0" presStyleCnt="4">
        <dgm:presLayoutVars>
          <dgm:bulletEnabled val="1"/>
        </dgm:presLayoutVars>
      </dgm:prSet>
      <dgm:spPr/>
      <dgm:t>
        <a:bodyPr/>
        <a:lstStyle/>
        <a:p>
          <a:endParaRPr lang="en-US"/>
        </a:p>
      </dgm:t>
    </dgm:pt>
    <dgm:pt modelId="{F0D2203B-4302-468A-9CB6-7830EEC9C450}" type="pres">
      <dgm:prSet presAssocID="{DAD8CA59-C2F7-463B-884A-493AA5D62BD7}" presName="spacing" presStyleCnt="0"/>
      <dgm:spPr/>
    </dgm:pt>
    <dgm:pt modelId="{1B8EA4C4-20E6-4F79-B510-DDFBEACBEFB5}" type="pres">
      <dgm:prSet presAssocID="{DDB6CDB7-4192-4DDB-9DF3-0320B79C9D28}" presName="composite" presStyleCnt="0"/>
      <dgm:spPr/>
    </dgm:pt>
    <dgm:pt modelId="{3DDA8B58-3204-4C92-BD70-2DE044D4FBF0}" type="pres">
      <dgm:prSet presAssocID="{DDB6CDB7-4192-4DDB-9DF3-0320B79C9D28}" presName="imgShp" presStyleLbl="fgImgPlace1" presStyleIdx="1" presStyleCnt="4"/>
      <dgm:spPr>
        <a:blipFill rotWithShape="0">
          <a:blip xmlns:r="http://schemas.openxmlformats.org/officeDocument/2006/relationships" r:embed="rId2"/>
          <a:stretch>
            <a:fillRect/>
          </a:stretch>
        </a:blipFill>
      </dgm:spPr>
    </dgm:pt>
    <dgm:pt modelId="{76B8184F-5C32-4042-9DAC-1AC95CCB07BF}" type="pres">
      <dgm:prSet presAssocID="{DDB6CDB7-4192-4DDB-9DF3-0320B79C9D28}" presName="txShp" presStyleLbl="node1" presStyleIdx="1" presStyleCnt="4">
        <dgm:presLayoutVars>
          <dgm:bulletEnabled val="1"/>
        </dgm:presLayoutVars>
      </dgm:prSet>
      <dgm:spPr/>
      <dgm:t>
        <a:bodyPr/>
        <a:lstStyle/>
        <a:p>
          <a:endParaRPr lang="en-US"/>
        </a:p>
      </dgm:t>
    </dgm:pt>
    <dgm:pt modelId="{FEDA12EA-E40D-42F1-AB79-0B5F536AB48B}" type="pres">
      <dgm:prSet presAssocID="{BA23CCE0-C110-4C9C-9E1F-5A500CDFE31C}" presName="spacing" presStyleCnt="0"/>
      <dgm:spPr/>
    </dgm:pt>
    <dgm:pt modelId="{2FA197EA-9D04-45BF-800F-2D14871C4D9A}" type="pres">
      <dgm:prSet presAssocID="{5EDA11EB-76AD-49B4-BCFC-24DBFB7E3CE7}" presName="composite" presStyleCnt="0"/>
      <dgm:spPr/>
    </dgm:pt>
    <dgm:pt modelId="{39D5D7F6-D434-47D9-88BC-B59F7C487D58}" type="pres">
      <dgm:prSet presAssocID="{5EDA11EB-76AD-49B4-BCFC-24DBFB7E3CE7}" presName="imgShp" presStyleLbl="fgImgPlace1" presStyleIdx="2" presStyleCnt="4"/>
      <dgm:spPr>
        <a:blipFill rotWithShape="0">
          <a:blip xmlns:r="http://schemas.openxmlformats.org/officeDocument/2006/relationships" r:embed="rId2"/>
          <a:stretch>
            <a:fillRect/>
          </a:stretch>
        </a:blipFill>
      </dgm:spPr>
      <dgm:t>
        <a:bodyPr/>
        <a:lstStyle/>
        <a:p>
          <a:endParaRPr lang="en-US"/>
        </a:p>
      </dgm:t>
    </dgm:pt>
    <dgm:pt modelId="{9E79577A-51E7-4D20-916C-5DF757E0E722}" type="pres">
      <dgm:prSet presAssocID="{5EDA11EB-76AD-49B4-BCFC-24DBFB7E3CE7}" presName="txShp" presStyleLbl="node1" presStyleIdx="2" presStyleCnt="4">
        <dgm:presLayoutVars>
          <dgm:bulletEnabled val="1"/>
        </dgm:presLayoutVars>
      </dgm:prSet>
      <dgm:spPr/>
      <dgm:t>
        <a:bodyPr/>
        <a:lstStyle/>
        <a:p>
          <a:endParaRPr lang="en-US"/>
        </a:p>
      </dgm:t>
    </dgm:pt>
    <dgm:pt modelId="{07E437AD-F6C5-44AD-A6A9-AEC3DFF3481B}" type="pres">
      <dgm:prSet presAssocID="{6A909E91-2BB3-450D-81E1-5209B49855E2}" presName="spacing" presStyleCnt="0"/>
      <dgm:spPr/>
    </dgm:pt>
    <dgm:pt modelId="{CE4F372D-06E1-4E5D-8F80-5611F61C3C40}" type="pres">
      <dgm:prSet presAssocID="{80909524-E2B1-4C6F-BE58-30D9847CAECD}" presName="composite" presStyleCnt="0"/>
      <dgm:spPr/>
    </dgm:pt>
    <dgm:pt modelId="{F971690E-D416-4260-97F2-79AF28EA3070}" type="pres">
      <dgm:prSet presAssocID="{80909524-E2B1-4C6F-BE58-30D9847CAECD}" presName="imgShp" presStyleLbl="fgImgPlace1" presStyleIdx="3" presStyleCnt="4"/>
      <dgm:spPr>
        <a:blipFill rotWithShape="0">
          <a:blip xmlns:r="http://schemas.openxmlformats.org/officeDocument/2006/relationships" r:embed="rId3"/>
          <a:stretch>
            <a:fillRect/>
          </a:stretch>
        </a:blipFill>
      </dgm:spPr>
      <dgm:t>
        <a:bodyPr/>
        <a:lstStyle/>
        <a:p>
          <a:endParaRPr lang="en-US"/>
        </a:p>
      </dgm:t>
    </dgm:pt>
    <dgm:pt modelId="{D0A3B132-48F1-435B-A3E7-DF44F03A76F1}" type="pres">
      <dgm:prSet presAssocID="{80909524-E2B1-4C6F-BE58-30D9847CAECD}" presName="txShp" presStyleLbl="node1" presStyleIdx="3" presStyleCnt="4">
        <dgm:presLayoutVars>
          <dgm:bulletEnabled val="1"/>
        </dgm:presLayoutVars>
      </dgm:prSet>
      <dgm:spPr/>
      <dgm:t>
        <a:bodyPr/>
        <a:lstStyle/>
        <a:p>
          <a:endParaRPr lang="en-US"/>
        </a:p>
      </dgm:t>
    </dgm:pt>
  </dgm:ptLst>
  <dgm:cxnLst>
    <dgm:cxn modelId="{4BD7B136-1DFE-475A-9304-8C585DE0E302}" srcId="{C8F671F8-13E2-4F14-99B6-2ECBB94E35F8}" destId="{0A6FA861-FDC9-41AA-936B-2408995CC177}" srcOrd="0" destOrd="0" parTransId="{FC66D6C0-FE1E-456B-8049-2E3AB9AD03D4}" sibTransId="{DAD8CA59-C2F7-463B-884A-493AA5D62BD7}"/>
    <dgm:cxn modelId="{4575C27D-F820-4D53-A836-87778C73B261}" type="presOf" srcId="{818A9DA8-CABA-4585-8B04-8AE95201FCE6}" destId="{76B8184F-5C32-4042-9DAC-1AC95CCB07BF}" srcOrd="0" destOrd="2" presId="urn:microsoft.com/office/officeart/2005/8/layout/vList3"/>
    <dgm:cxn modelId="{9D47C0CD-B3F3-440A-9B53-75A5E3D176F9}" type="presOf" srcId="{6D9E96DC-BCAF-4115-826A-DDE32D31B494}" destId="{76B8184F-5C32-4042-9DAC-1AC95CCB07BF}" srcOrd="0" destOrd="3" presId="urn:microsoft.com/office/officeart/2005/8/layout/vList3"/>
    <dgm:cxn modelId="{8D534162-4D5C-469F-B27D-208ED13E95A8}" type="presOf" srcId="{80909524-E2B1-4C6F-BE58-30D9847CAECD}" destId="{D0A3B132-48F1-435B-A3E7-DF44F03A76F1}" srcOrd="0" destOrd="0" presId="urn:microsoft.com/office/officeart/2005/8/layout/vList3"/>
    <dgm:cxn modelId="{95AEF9D6-EA58-453F-9F8A-D07CDEB86FA9}" srcId="{0A6FA861-FDC9-41AA-936B-2408995CC177}" destId="{8B87B815-5CE8-47CE-92C6-4C5F7C5D7A7F}" srcOrd="0" destOrd="0" parTransId="{8A29CF6E-FB6E-47C0-AEEE-46D0A08FAC32}" sibTransId="{55286965-DFAA-40AD-8722-2E5519884A91}"/>
    <dgm:cxn modelId="{6B3C52B5-97A5-4FC6-973E-82954CD665CA}" type="presOf" srcId="{A81819D5-7641-40FF-95B5-497CEB6AE0B7}" destId="{76B8184F-5C32-4042-9DAC-1AC95CCB07BF}" srcOrd="0" destOrd="1" presId="urn:microsoft.com/office/officeart/2005/8/layout/vList3"/>
    <dgm:cxn modelId="{D10AD845-E070-442A-B666-DFD3124E98AA}" type="presOf" srcId="{8B87B815-5CE8-47CE-92C6-4C5F7C5D7A7F}" destId="{5E7FA1CF-7141-4F6F-8423-AD5F6D23772C}" srcOrd="0" destOrd="1" presId="urn:microsoft.com/office/officeart/2005/8/layout/vList3"/>
    <dgm:cxn modelId="{0829E533-03FB-47E5-98D0-A1FCD36842F6}" type="presOf" srcId="{0A6FA861-FDC9-41AA-936B-2408995CC177}" destId="{5E7FA1CF-7141-4F6F-8423-AD5F6D23772C}" srcOrd="0" destOrd="0" presId="urn:microsoft.com/office/officeart/2005/8/layout/vList3"/>
    <dgm:cxn modelId="{80B9F874-1F50-4266-93F7-76343C43A63C}" srcId="{C8F671F8-13E2-4F14-99B6-2ECBB94E35F8}" destId="{DDB6CDB7-4192-4DDB-9DF3-0320B79C9D28}" srcOrd="1" destOrd="0" parTransId="{44E48FB6-A712-41EE-B59B-D82C50106B47}" sibTransId="{BA23CCE0-C110-4C9C-9E1F-5A500CDFE31C}"/>
    <dgm:cxn modelId="{01AA38F4-BC6F-4887-B52A-7D0B60543CBC}" type="presOf" srcId="{243B44BD-FFE4-4549-B52E-0E7E4D3EB519}" destId="{D0A3B132-48F1-435B-A3E7-DF44F03A76F1}" srcOrd="0" destOrd="2" presId="urn:microsoft.com/office/officeart/2005/8/layout/vList3"/>
    <dgm:cxn modelId="{93346163-82D4-47A7-9D87-1EED8E339309}" type="presOf" srcId="{7770DD8B-AA78-4AE5-8A7C-F9B91E41D9B6}" destId="{9E79577A-51E7-4D20-916C-5DF757E0E722}" srcOrd="0" destOrd="2" presId="urn:microsoft.com/office/officeart/2005/8/layout/vList3"/>
    <dgm:cxn modelId="{A4B9C18B-2E52-4662-BA22-5AED19FDF4A9}" type="presOf" srcId="{458A2B3C-519E-4D76-8C3C-8C40BC2D28E0}" destId="{5E7FA1CF-7141-4F6F-8423-AD5F6D23772C}" srcOrd="0" destOrd="2" presId="urn:microsoft.com/office/officeart/2005/8/layout/vList3"/>
    <dgm:cxn modelId="{7F6470EF-CB9E-464C-A26E-B63CA27B47DE}" srcId="{D2027075-69EC-44B9-B92E-7AB44E4F8527}" destId="{CBD2FE6F-3E78-4083-89E9-3965502B6EF0}" srcOrd="1" destOrd="0" parTransId="{5D8AEEA3-788D-473F-88C4-A8EFAC2C936A}" sibTransId="{DD04CE7E-E811-4F66-ABCC-6EED15BB4B51}"/>
    <dgm:cxn modelId="{BEA09D64-9E63-47D4-9558-6B1C0CA4A653}" type="presOf" srcId="{F7372656-407F-42C7-A1C3-183A46880E77}" destId="{5E7FA1CF-7141-4F6F-8423-AD5F6D23772C}" srcOrd="0" destOrd="3" presId="urn:microsoft.com/office/officeart/2005/8/layout/vList3"/>
    <dgm:cxn modelId="{825AA0E4-CF91-48BF-A50E-53A0214268E0}" srcId="{C8F671F8-13E2-4F14-99B6-2ECBB94E35F8}" destId="{5EDA11EB-76AD-49B4-BCFC-24DBFB7E3CE7}" srcOrd="2" destOrd="0" parTransId="{C029C499-ADCD-42D7-A578-4CA1D5F22EF1}" sibTransId="{6A909E91-2BB3-450D-81E1-5209B49855E2}"/>
    <dgm:cxn modelId="{9A6740F1-8FDE-4DC6-AD6D-1067ABEF9AD7}" srcId="{8B87B815-5CE8-47CE-92C6-4C5F7C5D7A7F}" destId="{F7372656-407F-42C7-A1C3-183A46880E77}" srcOrd="1" destOrd="0" parTransId="{60D07F02-8B76-4CAD-8971-0502559CA9E7}" sibTransId="{CD888E3D-BBA4-4C47-8BA2-1FEAAF9E1946}"/>
    <dgm:cxn modelId="{C5ADA40B-A9D9-40EE-B660-A65EFB1795F6}" type="presOf" srcId="{3508EB26-336D-4A2D-8E29-306C16243C23}" destId="{9E79577A-51E7-4D20-916C-5DF757E0E722}" srcOrd="0" destOrd="1" presId="urn:microsoft.com/office/officeart/2005/8/layout/vList3"/>
    <dgm:cxn modelId="{A1322F41-DA0D-4E7A-9A7F-05F57B3F63DE}" type="presOf" srcId="{5EDA11EB-76AD-49B4-BCFC-24DBFB7E3CE7}" destId="{9E79577A-51E7-4D20-916C-5DF757E0E722}" srcOrd="0" destOrd="0" presId="urn:microsoft.com/office/officeart/2005/8/layout/vList3"/>
    <dgm:cxn modelId="{1B25F2DB-6EF3-4C49-8245-FB19106823F8}" type="presOf" srcId="{D2027075-69EC-44B9-B92E-7AB44E4F8527}" destId="{D0A3B132-48F1-435B-A3E7-DF44F03A76F1}" srcOrd="0" destOrd="1" presId="urn:microsoft.com/office/officeart/2005/8/layout/vList3"/>
    <dgm:cxn modelId="{42C267C6-8EC3-4764-B581-12CE432E5F82}" type="presOf" srcId="{CBD2FE6F-3E78-4083-89E9-3965502B6EF0}" destId="{D0A3B132-48F1-435B-A3E7-DF44F03A76F1}" srcOrd="0" destOrd="3" presId="urn:microsoft.com/office/officeart/2005/8/layout/vList3"/>
    <dgm:cxn modelId="{0D4A73C3-9414-46FB-96EA-F8F9055627EE}" srcId="{5EDA11EB-76AD-49B4-BCFC-24DBFB7E3CE7}" destId="{3508EB26-336D-4A2D-8E29-306C16243C23}" srcOrd="0" destOrd="0" parTransId="{5E8FDBAE-CAC3-4F9B-B928-8A8255A12DB7}" sibTransId="{0D16CE72-0CC2-40A5-AADC-151866B4A75B}"/>
    <dgm:cxn modelId="{7A982936-6875-4111-A212-D928B384F279}" srcId="{3508EB26-336D-4A2D-8E29-306C16243C23}" destId="{7770DD8B-AA78-4AE5-8A7C-F9B91E41D9B6}" srcOrd="0" destOrd="0" parTransId="{118BFBDF-8B27-4E44-BEA4-2D1B33B66194}" sibTransId="{864332C0-174B-4C92-8485-6F072DDD505A}"/>
    <dgm:cxn modelId="{8D23BE8D-6EDD-4092-AB84-D95B4A9AF2F1}" srcId="{8B87B815-5CE8-47CE-92C6-4C5F7C5D7A7F}" destId="{458A2B3C-519E-4D76-8C3C-8C40BC2D28E0}" srcOrd="0" destOrd="0" parTransId="{96DD52DE-1C0A-41B3-B330-F3F87096C51D}" sibTransId="{E5A3E6C2-6E21-4FD3-AC10-3D89086F289A}"/>
    <dgm:cxn modelId="{1001F380-BDF2-48D1-96F7-5BEF2CD69847}" srcId="{A81819D5-7641-40FF-95B5-497CEB6AE0B7}" destId="{6D9E96DC-BCAF-4115-826A-DDE32D31B494}" srcOrd="1" destOrd="0" parTransId="{8AD7200F-D06D-4309-AE1F-62BCC1666451}" sibTransId="{F2AE0709-4809-4D2A-A5CD-4B0F9BD2CF35}"/>
    <dgm:cxn modelId="{C20979A0-6978-4891-B767-86103613D7FC}" type="presOf" srcId="{DDB6CDB7-4192-4DDB-9DF3-0320B79C9D28}" destId="{76B8184F-5C32-4042-9DAC-1AC95CCB07BF}" srcOrd="0" destOrd="0" presId="urn:microsoft.com/office/officeart/2005/8/layout/vList3"/>
    <dgm:cxn modelId="{E902A6E0-5783-400E-BCEA-9F85940833FE}" srcId="{C8F671F8-13E2-4F14-99B6-2ECBB94E35F8}" destId="{80909524-E2B1-4C6F-BE58-30D9847CAECD}" srcOrd="3" destOrd="0" parTransId="{F2722EC2-4910-48A9-BB02-704CA4B72BAF}" sibTransId="{F8C4A38B-2058-4C09-8F76-F84405875F2C}"/>
    <dgm:cxn modelId="{208494DF-ABB1-4556-9A61-23A102505B4A}" srcId="{3508EB26-336D-4A2D-8E29-306C16243C23}" destId="{686DD5E3-248A-4AF0-B0DD-98D5FB85B8F9}" srcOrd="1" destOrd="0" parTransId="{213B758F-D422-4C02-A901-3CE38D5951E7}" sibTransId="{077A88B6-E6D8-4224-84D9-608C9F56D5D2}"/>
    <dgm:cxn modelId="{486725C3-969D-42E9-B299-F32FA932ABA5}" srcId="{D2027075-69EC-44B9-B92E-7AB44E4F8527}" destId="{243B44BD-FFE4-4549-B52E-0E7E4D3EB519}" srcOrd="0" destOrd="0" parTransId="{FDFD175C-3DEA-4FC7-B42A-29565F2E695E}" sibTransId="{67D9A9EB-B965-4181-B6DB-73FEEFEF0736}"/>
    <dgm:cxn modelId="{0060BAB1-DD3F-4450-8622-3B859DA1DBA3}" type="presOf" srcId="{686DD5E3-248A-4AF0-B0DD-98D5FB85B8F9}" destId="{9E79577A-51E7-4D20-916C-5DF757E0E722}" srcOrd="0" destOrd="3" presId="urn:microsoft.com/office/officeart/2005/8/layout/vList3"/>
    <dgm:cxn modelId="{40C23869-97EE-4408-880F-1A6D0CCAED66}" srcId="{A81819D5-7641-40FF-95B5-497CEB6AE0B7}" destId="{818A9DA8-CABA-4585-8B04-8AE95201FCE6}" srcOrd="0" destOrd="0" parTransId="{DCC21944-23DE-4D4E-9D06-97E6CC4590C4}" sibTransId="{59EBAF03-9572-423D-A900-30FB06FB4399}"/>
    <dgm:cxn modelId="{BB40FB3F-A3C2-4877-9336-15F5B94CDBDF}" srcId="{80909524-E2B1-4C6F-BE58-30D9847CAECD}" destId="{D2027075-69EC-44B9-B92E-7AB44E4F8527}" srcOrd="0" destOrd="0" parTransId="{3F9B8920-8E84-4119-B44C-A767795F6ABC}" sibTransId="{2A47915A-5CE1-4C00-9B2D-F34DAD54E418}"/>
    <dgm:cxn modelId="{13D96374-EE7B-4569-A524-1DD2F73E74BE}" srcId="{DDB6CDB7-4192-4DDB-9DF3-0320B79C9D28}" destId="{A81819D5-7641-40FF-95B5-497CEB6AE0B7}" srcOrd="0" destOrd="0" parTransId="{493A5640-14D7-46CC-B3FD-67ADFF958BAF}" sibTransId="{0705C193-F47F-4201-8988-27A1B4553709}"/>
    <dgm:cxn modelId="{E0D7F640-252F-48A8-8AF9-19D39DFE0C28}" type="presOf" srcId="{C8F671F8-13E2-4F14-99B6-2ECBB94E35F8}" destId="{65C20757-8DA1-4B5C-B507-851A7E6603B5}" srcOrd="0" destOrd="0" presId="urn:microsoft.com/office/officeart/2005/8/layout/vList3"/>
    <dgm:cxn modelId="{60332203-85B3-4FA9-AE73-E091E6B5DC79}" type="presParOf" srcId="{65C20757-8DA1-4B5C-B507-851A7E6603B5}" destId="{7147CC7B-707A-4239-B2D6-0E416FDCCB1A}" srcOrd="0" destOrd="0" presId="urn:microsoft.com/office/officeart/2005/8/layout/vList3"/>
    <dgm:cxn modelId="{34E1C147-84E8-4F7C-AD62-E3708DE4F943}" type="presParOf" srcId="{7147CC7B-707A-4239-B2D6-0E416FDCCB1A}" destId="{A8F2D484-9F67-4DF0-8C13-AAAE9DC08FC5}" srcOrd="0" destOrd="0" presId="urn:microsoft.com/office/officeart/2005/8/layout/vList3"/>
    <dgm:cxn modelId="{5862C2BC-6E2D-4A96-AB68-7089D56AB846}" type="presParOf" srcId="{7147CC7B-707A-4239-B2D6-0E416FDCCB1A}" destId="{5E7FA1CF-7141-4F6F-8423-AD5F6D23772C}" srcOrd="1" destOrd="0" presId="urn:microsoft.com/office/officeart/2005/8/layout/vList3"/>
    <dgm:cxn modelId="{33B5602C-3BAD-408A-AE0B-7CEABCA186DD}" type="presParOf" srcId="{65C20757-8DA1-4B5C-B507-851A7E6603B5}" destId="{F0D2203B-4302-468A-9CB6-7830EEC9C450}" srcOrd="1" destOrd="0" presId="urn:microsoft.com/office/officeart/2005/8/layout/vList3"/>
    <dgm:cxn modelId="{C454D156-74A7-4414-8CE5-E7C66C8CCB2D}" type="presParOf" srcId="{65C20757-8DA1-4B5C-B507-851A7E6603B5}" destId="{1B8EA4C4-20E6-4F79-B510-DDFBEACBEFB5}" srcOrd="2" destOrd="0" presId="urn:microsoft.com/office/officeart/2005/8/layout/vList3"/>
    <dgm:cxn modelId="{47BDBA6C-FC7C-40C1-9FE7-609EC5F601B6}" type="presParOf" srcId="{1B8EA4C4-20E6-4F79-B510-DDFBEACBEFB5}" destId="{3DDA8B58-3204-4C92-BD70-2DE044D4FBF0}" srcOrd="0" destOrd="0" presId="urn:microsoft.com/office/officeart/2005/8/layout/vList3"/>
    <dgm:cxn modelId="{901178F3-38F4-4DB7-B5C8-A5CF08B83C37}" type="presParOf" srcId="{1B8EA4C4-20E6-4F79-B510-DDFBEACBEFB5}" destId="{76B8184F-5C32-4042-9DAC-1AC95CCB07BF}" srcOrd="1" destOrd="0" presId="urn:microsoft.com/office/officeart/2005/8/layout/vList3"/>
    <dgm:cxn modelId="{8071BE34-AAE1-4C01-B7A4-718468D43EF2}" type="presParOf" srcId="{65C20757-8DA1-4B5C-B507-851A7E6603B5}" destId="{FEDA12EA-E40D-42F1-AB79-0B5F536AB48B}" srcOrd="3" destOrd="0" presId="urn:microsoft.com/office/officeart/2005/8/layout/vList3"/>
    <dgm:cxn modelId="{0D86E77E-112D-48F9-BB39-C08AEF02F379}" type="presParOf" srcId="{65C20757-8DA1-4B5C-B507-851A7E6603B5}" destId="{2FA197EA-9D04-45BF-800F-2D14871C4D9A}" srcOrd="4" destOrd="0" presId="urn:microsoft.com/office/officeart/2005/8/layout/vList3"/>
    <dgm:cxn modelId="{85A69921-8E02-445B-8FE9-DAA8DCDC66CC}" type="presParOf" srcId="{2FA197EA-9D04-45BF-800F-2D14871C4D9A}" destId="{39D5D7F6-D434-47D9-88BC-B59F7C487D58}" srcOrd="0" destOrd="0" presId="urn:microsoft.com/office/officeart/2005/8/layout/vList3"/>
    <dgm:cxn modelId="{40D18726-C4DF-4143-96E9-BCC46CC92F48}" type="presParOf" srcId="{2FA197EA-9D04-45BF-800F-2D14871C4D9A}" destId="{9E79577A-51E7-4D20-916C-5DF757E0E722}" srcOrd="1" destOrd="0" presId="urn:microsoft.com/office/officeart/2005/8/layout/vList3"/>
    <dgm:cxn modelId="{8CC150F7-1017-4B55-ADFD-980862D10774}" type="presParOf" srcId="{65C20757-8DA1-4B5C-B507-851A7E6603B5}" destId="{07E437AD-F6C5-44AD-A6A9-AEC3DFF3481B}" srcOrd="5" destOrd="0" presId="urn:microsoft.com/office/officeart/2005/8/layout/vList3"/>
    <dgm:cxn modelId="{AAB7CD0C-61EE-4589-A680-8D9FD05C2577}" type="presParOf" srcId="{65C20757-8DA1-4B5C-B507-851A7E6603B5}" destId="{CE4F372D-06E1-4E5D-8F80-5611F61C3C40}" srcOrd="6" destOrd="0" presId="urn:microsoft.com/office/officeart/2005/8/layout/vList3"/>
    <dgm:cxn modelId="{C0334260-E7FA-41BE-B5AF-CB2D7196BEE8}" type="presParOf" srcId="{CE4F372D-06E1-4E5D-8F80-5611F61C3C40}" destId="{F971690E-D416-4260-97F2-79AF28EA3070}" srcOrd="0" destOrd="0" presId="urn:microsoft.com/office/officeart/2005/8/layout/vList3"/>
    <dgm:cxn modelId="{C9CE61F9-3793-4009-9C06-DED724E1BC85}" type="presParOf" srcId="{CE4F372D-06E1-4E5D-8F80-5611F61C3C40}" destId="{D0A3B132-48F1-435B-A3E7-DF44F03A76F1}" srcOrd="1" destOrd="0" presId="urn:microsoft.com/office/officeart/2005/8/layout/vList3"/>
  </dgm:cxnLst>
  <dgm:bg>
    <a:noFill/>
  </dgm:bg>
  <dgm:whole/>
</dgm:dataModel>
</file>

<file path=ppt/diagrams/data6.xml><?xml version="1.0" encoding="utf-8"?>
<dgm:dataModel xmlns:dgm="http://schemas.openxmlformats.org/drawingml/2006/diagram" xmlns:a="http://schemas.openxmlformats.org/drawingml/2006/main">
  <dgm:ptLst>
    <dgm:pt modelId="{80A3EBDA-C837-4E3F-BDA4-E3CD7EF38C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3B73ED9-43A3-4DAE-BD57-EB64793D0EE1}">
      <dgm:prSet phldrT="[Text]"/>
      <dgm:spPr>
        <a:solidFill>
          <a:srgbClr val="D9F5FF"/>
        </a:solidFill>
        <a:ln>
          <a:solidFill>
            <a:schemeClr val="bg1"/>
          </a:solidFill>
        </a:ln>
      </dgm:spPr>
      <dgm:t>
        <a:bodyPr/>
        <a:lstStyle/>
        <a:p>
          <a:r>
            <a:rPr lang="en-US" dirty="0" smtClean="0">
              <a:solidFill>
                <a:schemeClr val="bg1"/>
              </a:solidFill>
            </a:rPr>
            <a:t>Office Of Civil Rights</a:t>
          </a:r>
          <a:endParaRPr lang="en-US" dirty="0">
            <a:solidFill>
              <a:schemeClr val="bg1"/>
            </a:solidFill>
          </a:endParaRPr>
        </a:p>
      </dgm:t>
    </dgm:pt>
    <dgm:pt modelId="{CCABADCB-EFFB-4B9A-A33C-4C7708E85BA0}" type="parTrans" cxnId="{3F098E43-7AD1-4DD8-9728-BB2AD32185E6}">
      <dgm:prSet/>
      <dgm:spPr/>
      <dgm:t>
        <a:bodyPr/>
        <a:lstStyle/>
        <a:p>
          <a:endParaRPr lang="en-US"/>
        </a:p>
      </dgm:t>
    </dgm:pt>
    <dgm:pt modelId="{95F50E82-4D45-43B7-87D0-175F42DDA541}" type="sibTrans" cxnId="{3F098E43-7AD1-4DD8-9728-BB2AD32185E6}">
      <dgm:prSet/>
      <dgm:spPr/>
      <dgm:t>
        <a:bodyPr/>
        <a:lstStyle/>
        <a:p>
          <a:endParaRPr lang="en-US"/>
        </a:p>
      </dgm:t>
    </dgm:pt>
    <dgm:pt modelId="{D5C8CE52-7E4E-4F2C-AD20-A17723EFCC83}">
      <dgm:prSet phldrT="[Text]"/>
      <dgm:spPr>
        <a:solidFill>
          <a:srgbClr val="D9F5FF"/>
        </a:solidFill>
        <a:ln>
          <a:solidFill>
            <a:schemeClr val="bg1"/>
          </a:solidFill>
        </a:ln>
      </dgm:spPr>
      <dgm:t>
        <a:bodyPr/>
        <a:lstStyle/>
        <a:p>
          <a:r>
            <a:rPr lang="en-US" dirty="0" smtClean="0">
              <a:solidFill>
                <a:schemeClr val="bg1"/>
              </a:solidFill>
            </a:rPr>
            <a:t>Director: Vacant</a:t>
          </a:r>
          <a:endParaRPr lang="en-US" dirty="0">
            <a:solidFill>
              <a:schemeClr val="bg1"/>
            </a:solidFill>
          </a:endParaRPr>
        </a:p>
      </dgm:t>
    </dgm:pt>
    <dgm:pt modelId="{C958D96F-B363-410A-BCA7-B9FF8700F439}" type="parTrans" cxnId="{0A12AD41-6838-406B-808B-E119292B1CF5}">
      <dgm:prSet/>
      <dgm:spPr/>
      <dgm:t>
        <a:bodyPr/>
        <a:lstStyle/>
        <a:p>
          <a:endParaRPr lang="en-US"/>
        </a:p>
      </dgm:t>
    </dgm:pt>
    <dgm:pt modelId="{5CC2827F-6E8F-4D40-931C-1E3721BFF8F0}" type="sibTrans" cxnId="{0A12AD41-6838-406B-808B-E119292B1CF5}">
      <dgm:prSet/>
      <dgm:spPr/>
      <dgm:t>
        <a:bodyPr/>
        <a:lstStyle/>
        <a:p>
          <a:endParaRPr lang="en-US"/>
        </a:p>
      </dgm:t>
    </dgm:pt>
    <dgm:pt modelId="{8AB965D7-10C6-441B-BBA8-4A6879E778CA}">
      <dgm:prSet phldrT="[Text]"/>
      <dgm:spPr>
        <a:solidFill>
          <a:srgbClr val="D9F5FF"/>
        </a:solidFill>
        <a:ln>
          <a:solidFill>
            <a:schemeClr val="bg1"/>
          </a:solidFill>
        </a:ln>
      </dgm:spPr>
      <dgm:t>
        <a:bodyPr/>
        <a:lstStyle/>
        <a:p>
          <a:r>
            <a:rPr lang="en-US" dirty="0" smtClean="0">
              <a:solidFill>
                <a:schemeClr val="bg1"/>
              </a:solidFill>
            </a:rPr>
            <a:t>Audit, Internal Control &amp; Information Management Office</a:t>
          </a:r>
          <a:endParaRPr lang="en-US" dirty="0">
            <a:solidFill>
              <a:schemeClr val="bg1"/>
            </a:solidFill>
          </a:endParaRPr>
        </a:p>
      </dgm:t>
    </dgm:pt>
    <dgm:pt modelId="{6AF281D3-F414-423F-8DF4-BBBA9241E957}" type="parTrans" cxnId="{B0E99C50-C9B2-4DC3-BA12-1B3C5868AAF1}">
      <dgm:prSet/>
      <dgm:spPr/>
      <dgm:t>
        <a:bodyPr/>
        <a:lstStyle/>
        <a:p>
          <a:endParaRPr lang="en-US"/>
        </a:p>
      </dgm:t>
    </dgm:pt>
    <dgm:pt modelId="{396068EE-C640-487B-9971-A60A5A88734B}" type="sibTrans" cxnId="{B0E99C50-C9B2-4DC3-BA12-1B3C5868AAF1}">
      <dgm:prSet/>
      <dgm:spPr/>
      <dgm:t>
        <a:bodyPr/>
        <a:lstStyle/>
        <a:p>
          <a:endParaRPr lang="en-US"/>
        </a:p>
      </dgm:t>
    </dgm:pt>
    <dgm:pt modelId="{A7FDC784-EB2D-4750-8EB4-62A82E6010E2}">
      <dgm:prSet phldrT="[Text]"/>
      <dgm:spPr>
        <a:solidFill>
          <a:srgbClr val="D9F5FF"/>
        </a:solidFill>
        <a:ln>
          <a:solidFill>
            <a:schemeClr val="bg1"/>
          </a:solidFill>
        </a:ln>
      </dgm:spPr>
      <dgm:t>
        <a:bodyPr/>
        <a:lstStyle/>
        <a:p>
          <a:r>
            <a:rPr lang="en-US" dirty="0" smtClean="0">
              <a:solidFill>
                <a:schemeClr val="bg1"/>
              </a:solidFill>
            </a:rPr>
            <a:t>Director: Mack Cato</a:t>
          </a:r>
          <a:endParaRPr lang="en-US" dirty="0">
            <a:solidFill>
              <a:schemeClr val="bg1"/>
            </a:solidFill>
          </a:endParaRPr>
        </a:p>
      </dgm:t>
    </dgm:pt>
    <dgm:pt modelId="{E0DC88EC-936E-447F-AC1E-21B43F00E7BB}" type="parTrans" cxnId="{B1C1CBE3-0439-4222-B51F-EFD2DCA3433A}">
      <dgm:prSet/>
      <dgm:spPr/>
      <dgm:t>
        <a:bodyPr/>
        <a:lstStyle/>
        <a:p>
          <a:endParaRPr lang="en-US"/>
        </a:p>
      </dgm:t>
    </dgm:pt>
    <dgm:pt modelId="{CF3993E4-CE84-4EC8-8EBB-37631C6C86E5}" type="sibTrans" cxnId="{B1C1CBE3-0439-4222-B51F-EFD2DCA3433A}">
      <dgm:prSet/>
      <dgm:spPr/>
      <dgm:t>
        <a:bodyPr/>
        <a:lstStyle/>
        <a:p>
          <a:endParaRPr lang="en-US"/>
        </a:p>
      </dgm:t>
    </dgm:pt>
    <dgm:pt modelId="{7B398312-41DF-4EE6-977C-6E9DE005EA99}">
      <dgm:prSet phldrT="[Text]"/>
      <dgm:spPr>
        <a:solidFill>
          <a:srgbClr val="D9F5FF"/>
        </a:solidFill>
        <a:ln>
          <a:solidFill>
            <a:schemeClr val="bg1"/>
          </a:solidFill>
        </a:ln>
      </dgm:spPr>
      <dgm:t>
        <a:bodyPr/>
        <a:lstStyle/>
        <a:p>
          <a:r>
            <a:rPr lang="en-US" dirty="0" smtClean="0">
              <a:solidFill>
                <a:schemeClr val="bg1"/>
              </a:solidFill>
            </a:rPr>
            <a:t>Safety &amp; Environmental Compliance</a:t>
          </a:r>
          <a:endParaRPr lang="en-US" dirty="0">
            <a:solidFill>
              <a:schemeClr val="bg1"/>
            </a:solidFill>
          </a:endParaRPr>
        </a:p>
      </dgm:t>
    </dgm:pt>
    <dgm:pt modelId="{B5A38F8C-9600-4F67-8F9D-454A7400B79B}" type="parTrans" cxnId="{8BA8895A-1927-466E-ACB0-4E5FB6C34221}">
      <dgm:prSet/>
      <dgm:spPr/>
      <dgm:t>
        <a:bodyPr/>
        <a:lstStyle/>
        <a:p>
          <a:endParaRPr lang="en-US"/>
        </a:p>
      </dgm:t>
    </dgm:pt>
    <dgm:pt modelId="{6E335CA5-39FF-4B55-8169-52E59E69FD88}" type="sibTrans" cxnId="{8BA8895A-1927-466E-ACB0-4E5FB6C34221}">
      <dgm:prSet/>
      <dgm:spPr/>
      <dgm:t>
        <a:bodyPr/>
        <a:lstStyle/>
        <a:p>
          <a:endParaRPr lang="en-US"/>
        </a:p>
      </dgm:t>
    </dgm:pt>
    <dgm:pt modelId="{F92AC944-2B1F-46AD-8CF7-66670CDFFB65}">
      <dgm:prSet phldrT="[Text]"/>
      <dgm:spPr>
        <a:solidFill>
          <a:srgbClr val="D9F5FF"/>
        </a:solidFill>
        <a:ln>
          <a:solidFill>
            <a:schemeClr val="bg1"/>
          </a:solidFill>
        </a:ln>
      </dgm:spPr>
      <dgm:t>
        <a:bodyPr/>
        <a:lstStyle/>
        <a:p>
          <a:r>
            <a:rPr lang="en-US" dirty="0" smtClean="0">
              <a:solidFill>
                <a:schemeClr val="bg1"/>
              </a:solidFill>
            </a:rPr>
            <a:t>Director: CDR James </a:t>
          </a:r>
          <a:r>
            <a:rPr lang="en-US" dirty="0" err="1" smtClean="0">
              <a:solidFill>
                <a:schemeClr val="bg1"/>
              </a:solidFill>
            </a:rPr>
            <a:t>Verlaque</a:t>
          </a:r>
          <a:endParaRPr lang="en-US" dirty="0">
            <a:solidFill>
              <a:schemeClr val="bg1"/>
            </a:solidFill>
          </a:endParaRPr>
        </a:p>
      </dgm:t>
    </dgm:pt>
    <dgm:pt modelId="{0CB17D48-A657-467D-AFB8-47921CF1F3D9}" type="parTrans" cxnId="{6CB285ED-97B0-4C32-9A59-93C9CE287271}">
      <dgm:prSet/>
      <dgm:spPr/>
      <dgm:t>
        <a:bodyPr/>
        <a:lstStyle/>
        <a:p>
          <a:endParaRPr lang="en-US"/>
        </a:p>
      </dgm:t>
    </dgm:pt>
    <dgm:pt modelId="{308222DC-AF29-4506-9218-E0BDD23A7960}" type="sibTrans" cxnId="{6CB285ED-97B0-4C32-9A59-93C9CE287271}">
      <dgm:prSet/>
      <dgm:spPr/>
      <dgm:t>
        <a:bodyPr/>
        <a:lstStyle/>
        <a:p>
          <a:endParaRPr lang="en-US"/>
        </a:p>
      </dgm:t>
    </dgm:pt>
    <dgm:pt modelId="{E9CA528C-CB5E-4867-BE63-4C876DFD8B91}">
      <dgm:prSet phldrT="[Text]"/>
      <dgm:spPr>
        <a:solidFill>
          <a:srgbClr val="D9F5FF"/>
        </a:solidFill>
        <a:ln>
          <a:solidFill>
            <a:schemeClr val="bg1"/>
          </a:solidFill>
        </a:ln>
      </dgm:spPr>
      <dgm:t>
        <a:bodyPr/>
        <a:lstStyle/>
        <a:p>
          <a:r>
            <a:rPr lang="en-US" dirty="0" smtClean="0">
              <a:solidFill>
                <a:schemeClr val="bg1"/>
              </a:solidFill>
            </a:rPr>
            <a:t>PRC Project Team</a:t>
          </a:r>
          <a:endParaRPr lang="en-US" dirty="0">
            <a:solidFill>
              <a:schemeClr val="bg1"/>
            </a:solidFill>
          </a:endParaRPr>
        </a:p>
      </dgm:t>
    </dgm:pt>
    <dgm:pt modelId="{96D9D7E9-0171-42E2-8144-71DDD2BA826B}" type="parTrans" cxnId="{E0D3E70C-B1A5-4A4C-8192-07D5DFA7A47E}">
      <dgm:prSet/>
      <dgm:spPr/>
      <dgm:t>
        <a:bodyPr/>
        <a:lstStyle/>
        <a:p>
          <a:endParaRPr lang="en-US"/>
        </a:p>
      </dgm:t>
    </dgm:pt>
    <dgm:pt modelId="{AFB38AF8-A10F-4E24-8F0B-523FA27E5F5E}" type="sibTrans" cxnId="{E0D3E70C-B1A5-4A4C-8192-07D5DFA7A47E}">
      <dgm:prSet/>
      <dgm:spPr/>
      <dgm:t>
        <a:bodyPr/>
        <a:lstStyle/>
        <a:p>
          <a:endParaRPr lang="en-US"/>
        </a:p>
      </dgm:t>
    </dgm:pt>
    <dgm:pt modelId="{74B4DA77-D89F-4B41-8F0B-0AD51B765620}">
      <dgm:prSet phldrT="[Text]"/>
      <dgm:spPr>
        <a:solidFill>
          <a:srgbClr val="D9F5FF"/>
        </a:solidFill>
        <a:ln>
          <a:solidFill>
            <a:schemeClr val="bg1"/>
          </a:solidFill>
        </a:ln>
      </dgm:spPr>
      <dgm:t>
        <a:bodyPr/>
        <a:lstStyle/>
        <a:p>
          <a:r>
            <a:rPr lang="en-US" dirty="0" smtClean="0">
              <a:solidFill>
                <a:schemeClr val="bg1"/>
              </a:solidFill>
            </a:rPr>
            <a:t>Ben Roth</a:t>
          </a:r>
          <a:endParaRPr lang="en-US" dirty="0">
            <a:solidFill>
              <a:schemeClr val="bg1"/>
            </a:solidFill>
          </a:endParaRPr>
        </a:p>
      </dgm:t>
    </dgm:pt>
    <dgm:pt modelId="{1070EA87-7009-4FBF-B021-D5D6FE05B67A}" type="parTrans" cxnId="{B426F3C2-FB3B-4AB6-96D9-104E2254D038}">
      <dgm:prSet/>
      <dgm:spPr/>
      <dgm:t>
        <a:bodyPr/>
        <a:lstStyle/>
        <a:p>
          <a:endParaRPr lang="en-US"/>
        </a:p>
      </dgm:t>
    </dgm:pt>
    <dgm:pt modelId="{EE32D601-4081-4FD7-83E4-5DCC871881D3}" type="sibTrans" cxnId="{B426F3C2-FB3B-4AB6-96D9-104E2254D038}">
      <dgm:prSet/>
      <dgm:spPr/>
      <dgm:t>
        <a:bodyPr/>
        <a:lstStyle/>
        <a:p>
          <a:endParaRPr lang="en-US"/>
        </a:p>
      </dgm:t>
    </dgm:pt>
    <dgm:pt modelId="{402B1305-C030-428A-B02D-808123E16221}">
      <dgm:prSet phldrT="[Text]"/>
      <dgm:spPr>
        <a:solidFill>
          <a:srgbClr val="D9F5FF"/>
        </a:solidFill>
        <a:ln>
          <a:solidFill>
            <a:schemeClr val="bg1"/>
          </a:solidFill>
        </a:ln>
      </dgm:spPr>
      <dgm:t>
        <a:bodyPr/>
        <a:lstStyle/>
        <a:p>
          <a:r>
            <a:rPr lang="en-US" dirty="0" smtClean="0">
              <a:solidFill>
                <a:schemeClr val="bg1"/>
              </a:solidFill>
            </a:rPr>
            <a:t>Deemed Export Program</a:t>
          </a:r>
          <a:endParaRPr lang="en-US" dirty="0">
            <a:solidFill>
              <a:schemeClr val="bg1"/>
            </a:solidFill>
          </a:endParaRPr>
        </a:p>
      </dgm:t>
    </dgm:pt>
    <dgm:pt modelId="{82FCF732-30F5-4C91-B3F1-43BBFD1A3723}" type="parTrans" cxnId="{6F551AE0-FCC5-4CEF-A290-BAC77C82A141}">
      <dgm:prSet/>
      <dgm:spPr/>
      <dgm:t>
        <a:bodyPr/>
        <a:lstStyle/>
        <a:p>
          <a:endParaRPr lang="en-US"/>
        </a:p>
      </dgm:t>
    </dgm:pt>
    <dgm:pt modelId="{86911271-F6AA-40E3-A601-54114677E432}" type="sibTrans" cxnId="{6F551AE0-FCC5-4CEF-A290-BAC77C82A141}">
      <dgm:prSet/>
      <dgm:spPr/>
      <dgm:t>
        <a:bodyPr/>
        <a:lstStyle/>
        <a:p>
          <a:endParaRPr lang="en-US"/>
        </a:p>
      </dgm:t>
    </dgm:pt>
    <dgm:pt modelId="{00F26FF2-5571-4301-9654-2DDF92D1F33E}">
      <dgm:prSet phldrT="[Text]"/>
      <dgm:spPr>
        <a:solidFill>
          <a:srgbClr val="D9F5FF"/>
        </a:solidFill>
        <a:ln>
          <a:solidFill>
            <a:schemeClr val="bg1"/>
          </a:solidFill>
        </a:ln>
      </dgm:spPr>
      <dgm:t>
        <a:bodyPr/>
        <a:lstStyle/>
        <a:p>
          <a:r>
            <a:rPr lang="en-US" dirty="0" smtClean="0">
              <a:solidFill>
                <a:schemeClr val="bg1"/>
              </a:solidFill>
            </a:rPr>
            <a:t>Anne Murphy</a:t>
          </a:r>
          <a:endParaRPr lang="en-US" dirty="0">
            <a:solidFill>
              <a:schemeClr val="bg1"/>
            </a:solidFill>
          </a:endParaRPr>
        </a:p>
      </dgm:t>
    </dgm:pt>
    <dgm:pt modelId="{307ADAAB-3C2D-4D3A-A066-907F2AF2007A}" type="parTrans" cxnId="{ACA31A14-B4E7-4C8B-899E-70763C93DCDC}">
      <dgm:prSet/>
      <dgm:spPr/>
      <dgm:t>
        <a:bodyPr/>
        <a:lstStyle/>
        <a:p>
          <a:endParaRPr lang="en-US"/>
        </a:p>
      </dgm:t>
    </dgm:pt>
    <dgm:pt modelId="{4157B696-E368-4592-B431-B5DE0E915D70}" type="sibTrans" cxnId="{ACA31A14-B4E7-4C8B-899E-70763C93DCDC}">
      <dgm:prSet/>
      <dgm:spPr/>
      <dgm:t>
        <a:bodyPr/>
        <a:lstStyle/>
        <a:p>
          <a:endParaRPr lang="en-US"/>
        </a:p>
      </dgm:t>
    </dgm:pt>
    <dgm:pt modelId="{961675D8-5E7C-4129-A711-815163002D46}" type="pres">
      <dgm:prSet presAssocID="{80A3EBDA-C837-4E3F-BDA4-E3CD7EF38C0F}" presName="diagram" presStyleCnt="0">
        <dgm:presLayoutVars>
          <dgm:dir/>
          <dgm:resizeHandles val="exact"/>
        </dgm:presLayoutVars>
      </dgm:prSet>
      <dgm:spPr/>
      <dgm:t>
        <a:bodyPr/>
        <a:lstStyle/>
        <a:p>
          <a:endParaRPr lang="en-US"/>
        </a:p>
      </dgm:t>
    </dgm:pt>
    <dgm:pt modelId="{87DC7004-C5B2-46F4-9F12-B7F04A0307CF}" type="pres">
      <dgm:prSet presAssocID="{83B73ED9-43A3-4DAE-BD57-EB64793D0EE1}" presName="node" presStyleLbl="node1" presStyleIdx="0" presStyleCnt="5">
        <dgm:presLayoutVars>
          <dgm:bulletEnabled val="1"/>
        </dgm:presLayoutVars>
      </dgm:prSet>
      <dgm:spPr/>
      <dgm:t>
        <a:bodyPr/>
        <a:lstStyle/>
        <a:p>
          <a:endParaRPr lang="en-US"/>
        </a:p>
      </dgm:t>
    </dgm:pt>
    <dgm:pt modelId="{AD0E8308-15BE-4353-A8FA-BCC904BBBB2B}" type="pres">
      <dgm:prSet presAssocID="{95F50E82-4D45-43B7-87D0-175F42DDA541}" presName="sibTrans" presStyleCnt="0"/>
      <dgm:spPr/>
    </dgm:pt>
    <dgm:pt modelId="{48A2A664-0B27-4C58-BCB4-C7428C186902}" type="pres">
      <dgm:prSet presAssocID="{8AB965D7-10C6-441B-BBA8-4A6879E778CA}" presName="node" presStyleLbl="node1" presStyleIdx="1" presStyleCnt="5">
        <dgm:presLayoutVars>
          <dgm:bulletEnabled val="1"/>
        </dgm:presLayoutVars>
      </dgm:prSet>
      <dgm:spPr/>
      <dgm:t>
        <a:bodyPr/>
        <a:lstStyle/>
        <a:p>
          <a:endParaRPr lang="en-US"/>
        </a:p>
      </dgm:t>
    </dgm:pt>
    <dgm:pt modelId="{762C0AAC-132C-4ED5-A0FA-661BE26FA4D8}" type="pres">
      <dgm:prSet presAssocID="{396068EE-C640-487B-9971-A60A5A88734B}" presName="sibTrans" presStyleCnt="0"/>
      <dgm:spPr/>
    </dgm:pt>
    <dgm:pt modelId="{302F888E-AE2C-41A9-818D-9D0A620F73BB}" type="pres">
      <dgm:prSet presAssocID="{7B398312-41DF-4EE6-977C-6E9DE005EA99}" presName="node" presStyleLbl="node1" presStyleIdx="2" presStyleCnt="5">
        <dgm:presLayoutVars>
          <dgm:bulletEnabled val="1"/>
        </dgm:presLayoutVars>
      </dgm:prSet>
      <dgm:spPr/>
      <dgm:t>
        <a:bodyPr/>
        <a:lstStyle/>
        <a:p>
          <a:endParaRPr lang="en-US"/>
        </a:p>
      </dgm:t>
    </dgm:pt>
    <dgm:pt modelId="{6693D804-84DC-4FE6-AFAD-3A148302C23E}" type="pres">
      <dgm:prSet presAssocID="{6E335CA5-39FF-4B55-8169-52E59E69FD88}" presName="sibTrans" presStyleCnt="0"/>
      <dgm:spPr/>
    </dgm:pt>
    <dgm:pt modelId="{DBB80078-CAB6-41D9-A011-C87BAA8DAD96}" type="pres">
      <dgm:prSet presAssocID="{E9CA528C-CB5E-4867-BE63-4C876DFD8B91}" presName="node" presStyleLbl="node1" presStyleIdx="3" presStyleCnt="5">
        <dgm:presLayoutVars>
          <dgm:bulletEnabled val="1"/>
        </dgm:presLayoutVars>
      </dgm:prSet>
      <dgm:spPr/>
      <dgm:t>
        <a:bodyPr/>
        <a:lstStyle/>
        <a:p>
          <a:endParaRPr lang="en-US"/>
        </a:p>
      </dgm:t>
    </dgm:pt>
    <dgm:pt modelId="{8672EABE-984D-48FC-AA66-8283D8BDC808}" type="pres">
      <dgm:prSet presAssocID="{AFB38AF8-A10F-4E24-8F0B-523FA27E5F5E}" presName="sibTrans" presStyleCnt="0"/>
      <dgm:spPr/>
    </dgm:pt>
    <dgm:pt modelId="{A7C34E33-C879-4B40-BE1F-F51DBF2823A2}" type="pres">
      <dgm:prSet presAssocID="{402B1305-C030-428A-B02D-808123E16221}" presName="node" presStyleLbl="node1" presStyleIdx="4" presStyleCnt="5">
        <dgm:presLayoutVars>
          <dgm:bulletEnabled val="1"/>
        </dgm:presLayoutVars>
      </dgm:prSet>
      <dgm:spPr/>
      <dgm:t>
        <a:bodyPr/>
        <a:lstStyle/>
        <a:p>
          <a:endParaRPr lang="en-US"/>
        </a:p>
      </dgm:t>
    </dgm:pt>
  </dgm:ptLst>
  <dgm:cxnLst>
    <dgm:cxn modelId="{B4A59EEE-0874-4AE1-997C-1C93B7E92ACF}" type="presOf" srcId="{A7FDC784-EB2D-4750-8EB4-62A82E6010E2}" destId="{48A2A664-0B27-4C58-BCB4-C7428C186902}" srcOrd="0" destOrd="1" presId="urn:microsoft.com/office/officeart/2005/8/layout/default"/>
    <dgm:cxn modelId="{DC9CD3B3-C17B-44E9-BC87-B0E839B45E4E}" type="presOf" srcId="{402B1305-C030-428A-B02D-808123E16221}" destId="{A7C34E33-C879-4B40-BE1F-F51DBF2823A2}" srcOrd="0" destOrd="0" presId="urn:microsoft.com/office/officeart/2005/8/layout/default"/>
    <dgm:cxn modelId="{6F551AE0-FCC5-4CEF-A290-BAC77C82A141}" srcId="{80A3EBDA-C837-4E3F-BDA4-E3CD7EF38C0F}" destId="{402B1305-C030-428A-B02D-808123E16221}" srcOrd="4" destOrd="0" parTransId="{82FCF732-30F5-4C91-B3F1-43BBFD1A3723}" sibTransId="{86911271-F6AA-40E3-A601-54114677E432}"/>
    <dgm:cxn modelId="{66451749-60A3-4DAB-A738-F04F9A8044AA}" type="presOf" srcId="{7B398312-41DF-4EE6-977C-6E9DE005EA99}" destId="{302F888E-AE2C-41A9-818D-9D0A620F73BB}" srcOrd="0" destOrd="0" presId="urn:microsoft.com/office/officeart/2005/8/layout/default"/>
    <dgm:cxn modelId="{F2707724-B31D-4A34-BDD2-83240A104123}" type="presOf" srcId="{D5C8CE52-7E4E-4F2C-AD20-A17723EFCC83}" destId="{87DC7004-C5B2-46F4-9F12-B7F04A0307CF}" srcOrd="0" destOrd="1" presId="urn:microsoft.com/office/officeart/2005/8/layout/default"/>
    <dgm:cxn modelId="{ACA31A14-B4E7-4C8B-899E-70763C93DCDC}" srcId="{402B1305-C030-428A-B02D-808123E16221}" destId="{00F26FF2-5571-4301-9654-2DDF92D1F33E}" srcOrd="0" destOrd="0" parTransId="{307ADAAB-3C2D-4D3A-A066-907F2AF2007A}" sibTransId="{4157B696-E368-4592-B431-B5DE0E915D70}"/>
    <dgm:cxn modelId="{6CB285ED-97B0-4C32-9A59-93C9CE287271}" srcId="{7B398312-41DF-4EE6-977C-6E9DE005EA99}" destId="{F92AC944-2B1F-46AD-8CF7-66670CDFFB65}" srcOrd="0" destOrd="0" parTransId="{0CB17D48-A657-467D-AFB8-47921CF1F3D9}" sibTransId="{308222DC-AF29-4506-9218-E0BDD23A7960}"/>
    <dgm:cxn modelId="{0A12AD41-6838-406B-808B-E119292B1CF5}" srcId="{83B73ED9-43A3-4DAE-BD57-EB64793D0EE1}" destId="{D5C8CE52-7E4E-4F2C-AD20-A17723EFCC83}" srcOrd="0" destOrd="0" parTransId="{C958D96F-B363-410A-BCA7-B9FF8700F439}" sibTransId="{5CC2827F-6E8F-4D40-931C-1E3721BFF8F0}"/>
    <dgm:cxn modelId="{8BA8895A-1927-466E-ACB0-4E5FB6C34221}" srcId="{80A3EBDA-C837-4E3F-BDA4-E3CD7EF38C0F}" destId="{7B398312-41DF-4EE6-977C-6E9DE005EA99}" srcOrd="2" destOrd="0" parTransId="{B5A38F8C-9600-4F67-8F9D-454A7400B79B}" sibTransId="{6E335CA5-39FF-4B55-8169-52E59E69FD88}"/>
    <dgm:cxn modelId="{E6C3D22B-CB36-498D-9E5A-07C3DD03AB1C}" type="presOf" srcId="{E9CA528C-CB5E-4867-BE63-4C876DFD8B91}" destId="{DBB80078-CAB6-41D9-A011-C87BAA8DAD96}" srcOrd="0" destOrd="0" presId="urn:microsoft.com/office/officeart/2005/8/layout/default"/>
    <dgm:cxn modelId="{E287310A-1DA0-440A-9FF9-F0F262FF769E}" type="presOf" srcId="{F92AC944-2B1F-46AD-8CF7-66670CDFFB65}" destId="{302F888E-AE2C-41A9-818D-9D0A620F73BB}" srcOrd="0" destOrd="1" presId="urn:microsoft.com/office/officeart/2005/8/layout/default"/>
    <dgm:cxn modelId="{E0D3E70C-B1A5-4A4C-8192-07D5DFA7A47E}" srcId="{80A3EBDA-C837-4E3F-BDA4-E3CD7EF38C0F}" destId="{E9CA528C-CB5E-4867-BE63-4C876DFD8B91}" srcOrd="3" destOrd="0" parTransId="{96D9D7E9-0171-42E2-8144-71DDD2BA826B}" sibTransId="{AFB38AF8-A10F-4E24-8F0B-523FA27E5F5E}"/>
    <dgm:cxn modelId="{E2F5F4B6-CC46-4DB7-A9A7-90B7E7523D86}" type="presOf" srcId="{74B4DA77-D89F-4B41-8F0B-0AD51B765620}" destId="{DBB80078-CAB6-41D9-A011-C87BAA8DAD96}" srcOrd="0" destOrd="1" presId="urn:microsoft.com/office/officeart/2005/8/layout/default"/>
    <dgm:cxn modelId="{470DB345-4A97-4155-8F13-195B3F8B5E34}" type="presOf" srcId="{00F26FF2-5571-4301-9654-2DDF92D1F33E}" destId="{A7C34E33-C879-4B40-BE1F-F51DBF2823A2}" srcOrd="0" destOrd="1" presId="urn:microsoft.com/office/officeart/2005/8/layout/default"/>
    <dgm:cxn modelId="{3F098E43-7AD1-4DD8-9728-BB2AD32185E6}" srcId="{80A3EBDA-C837-4E3F-BDA4-E3CD7EF38C0F}" destId="{83B73ED9-43A3-4DAE-BD57-EB64793D0EE1}" srcOrd="0" destOrd="0" parTransId="{CCABADCB-EFFB-4B9A-A33C-4C7708E85BA0}" sibTransId="{95F50E82-4D45-43B7-87D0-175F42DDA541}"/>
    <dgm:cxn modelId="{6C8B7D31-0D98-4844-83A5-F93CC67F2873}" type="presOf" srcId="{80A3EBDA-C837-4E3F-BDA4-E3CD7EF38C0F}" destId="{961675D8-5E7C-4129-A711-815163002D46}" srcOrd="0" destOrd="0" presId="urn:microsoft.com/office/officeart/2005/8/layout/default"/>
    <dgm:cxn modelId="{B1C1CBE3-0439-4222-B51F-EFD2DCA3433A}" srcId="{8AB965D7-10C6-441B-BBA8-4A6879E778CA}" destId="{A7FDC784-EB2D-4750-8EB4-62A82E6010E2}" srcOrd="0" destOrd="0" parTransId="{E0DC88EC-936E-447F-AC1E-21B43F00E7BB}" sibTransId="{CF3993E4-CE84-4EC8-8EBB-37631C6C86E5}"/>
    <dgm:cxn modelId="{C063F7D7-2552-426B-BE8B-8CDAAEA76733}" type="presOf" srcId="{83B73ED9-43A3-4DAE-BD57-EB64793D0EE1}" destId="{87DC7004-C5B2-46F4-9F12-B7F04A0307CF}" srcOrd="0" destOrd="0" presId="urn:microsoft.com/office/officeart/2005/8/layout/default"/>
    <dgm:cxn modelId="{B426F3C2-FB3B-4AB6-96D9-104E2254D038}" srcId="{E9CA528C-CB5E-4867-BE63-4C876DFD8B91}" destId="{74B4DA77-D89F-4B41-8F0B-0AD51B765620}" srcOrd="0" destOrd="0" parTransId="{1070EA87-7009-4FBF-B021-D5D6FE05B67A}" sibTransId="{EE32D601-4081-4FD7-83E4-5DCC871881D3}"/>
    <dgm:cxn modelId="{F24EE1DE-8EF8-4C6F-A2FF-BA1F70C733E1}" type="presOf" srcId="{8AB965D7-10C6-441B-BBA8-4A6879E778CA}" destId="{48A2A664-0B27-4C58-BCB4-C7428C186902}" srcOrd="0" destOrd="0" presId="urn:microsoft.com/office/officeart/2005/8/layout/default"/>
    <dgm:cxn modelId="{B0E99C50-C9B2-4DC3-BA12-1B3C5868AAF1}" srcId="{80A3EBDA-C837-4E3F-BDA4-E3CD7EF38C0F}" destId="{8AB965D7-10C6-441B-BBA8-4A6879E778CA}" srcOrd="1" destOrd="0" parTransId="{6AF281D3-F414-423F-8DF4-BBBA9241E957}" sibTransId="{396068EE-C640-487B-9971-A60A5A88734B}"/>
    <dgm:cxn modelId="{53601F6F-4DF2-4CDA-BA82-2AB01DA80625}" type="presParOf" srcId="{961675D8-5E7C-4129-A711-815163002D46}" destId="{87DC7004-C5B2-46F4-9F12-B7F04A0307CF}" srcOrd="0" destOrd="0" presId="urn:microsoft.com/office/officeart/2005/8/layout/default"/>
    <dgm:cxn modelId="{50674715-B6AB-4A04-A3EF-5530B1C28254}" type="presParOf" srcId="{961675D8-5E7C-4129-A711-815163002D46}" destId="{AD0E8308-15BE-4353-A8FA-BCC904BBBB2B}" srcOrd="1" destOrd="0" presId="urn:microsoft.com/office/officeart/2005/8/layout/default"/>
    <dgm:cxn modelId="{D8AE7C64-32AF-468C-92C4-B6ACD4E44177}" type="presParOf" srcId="{961675D8-5E7C-4129-A711-815163002D46}" destId="{48A2A664-0B27-4C58-BCB4-C7428C186902}" srcOrd="2" destOrd="0" presId="urn:microsoft.com/office/officeart/2005/8/layout/default"/>
    <dgm:cxn modelId="{352B77DB-E785-4C10-9BA2-A54200C2600D}" type="presParOf" srcId="{961675D8-5E7C-4129-A711-815163002D46}" destId="{762C0AAC-132C-4ED5-A0FA-661BE26FA4D8}" srcOrd="3" destOrd="0" presId="urn:microsoft.com/office/officeart/2005/8/layout/default"/>
    <dgm:cxn modelId="{4C45BDF6-21DB-48AD-92E6-A890C88725C4}" type="presParOf" srcId="{961675D8-5E7C-4129-A711-815163002D46}" destId="{302F888E-AE2C-41A9-818D-9D0A620F73BB}" srcOrd="4" destOrd="0" presId="urn:microsoft.com/office/officeart/2005/8/layout/default"/>
    <dgm:cxn modelId="{D5B20508-A0F8-4D2A-8D4C-C19CD989BBEB}" type="presParOf" srcId="{961675D8-5E7C-4129-A711-815163002D46}" destId="{6693D804-84DC-4FE6-AFAD-3A148302C23E}" srcOrd="5" destOrd="0" presId="urn:microsoft.com/office/officeart/2005/8/layout/default"/>
    <dgm:cxn modelId="{F9F7E6C5-5ED5-4526-9246-2B4F4802D3EE}" type="presParOf" srcId="{961675D8-5E7C-4129-A711-815163002D46}" destId="{DBB80078-CAB6-41D9-A011-C87BAA8DAD96}" srcOrd="6" destOrd="0" presId="urn:microsoft.com/office/officeart/2005/8/layout/default"/>
    <dgm:cxn modelId="{7C9A3A50-EBB6-4E94-99C1-096751BB5EA9}" type="presParOf" srcId="{961675D8-5E7C-4129-A711-815163002D46}" destId="{8672EABE-984D-48FC-AA66-8283D8BDC808}" srcOrd="7" destOrd="0" presId="urn:microsoft.com/office/officeart/2005/8/layout/default"/>
    <dgm:cxn modelId="{24B7EB37-6027-43A7-87D5-0120FD3E5E97}" type="presParOf" srcId="{961675D8-5E7C-4129-A711-815163002D46}" destId="{A7C34E33-C879-4B40-BE1F-F51DBF2823A2}" srcOrd="8" destOrd="0" presId="urn:microsoft.com/office/officeart/2005/8/layout/default"/>
  </dgm:cxnLst>
  <dgm:bg/>
  <dgm:whole/>
</dgm:dataModel>
</file>

<file path=ppt/diagrams/data7.xml><?xml version="1.0" encoding="utf-8"?>
<dgm:dataModel xmlns:dgm="http://schemas.openxmlformats.org/drawingml/2006/diagram" xmlns:a="http://schemas.openxmlformats.org/drawingml/2006/main">
  <dgm:ptLst>
    <dgm:pt modelId="{1C868095-6D6D-49C2-8266-0F57204E86E1}"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445B6A54-1620-47ED-BDF8-8B244EB1D575}">
      <dgm:prSet phldrT="[Text]"/>
      <dgm:spPr>
        <a:solidFill>
          <a:srgbClr val="C00000"/>
        </a:solidFill>
        <a:ln>
          <a:solidFill>
            <a:schemeClr val="bg1"/>
          </a:solidFill>
        </a:ln>
      </dgm:spPr>
      <dgm:t>
        <a:bodyPr/>
        <a:lstStyle/>
        <a:p>
          <a:r>
            <a:rPr lang="en-US" dirty="0" smtClean="0">
              <a:solidFill>
                <a:schemeClr val="tx1"/>
              </a:solidFill>
            </a:rPr>
            <a:t>Boulder</a:t>
          </a:r>
          <a:endParaRPr lang="en-US" dirty="0">
            <a:solidFill>
              <a:schemeClr val="tx1"/>
            </a:solidFill>
          </a:endParaRPr>
        </a:p>
      </dgm:t>
    </dgm:pt>
    <dgm:pt modelId="{117F406D-7697-4B99-BF61-72FEF0D2758B}" type="parTrans" cxnId="{A804B3DA-F204-4B91-9D63-F58EC5BDECA6}">
      <dgm:prSet/>
      <dgm:spPr/>
      <dgm:t>
        <a:bodyPr/>
        <a:lstStyle/>
        <a:p>
          <a:endParaRPr lang="en-US">
            <a:solidFill>
              <a:schemeClr val="tx1"/>
            </a:solidFill>
          </a:endParaRPr>
        </a:p>
      </dgm:t>
    </dgm:pt>
    <dgm:pt modelId="{078D5508-C5C9-4B0D-81CE-7DE97583D4D2}" type="sibTrans" cxnId="{A804B3DA-F204-4B91-9D63-F58EC5BDECA6}">
      <dgm:prSet/>
      <dgm:spPr/>
      <dgm:t>
        <a:bodyPr/>
        <a:lstStyle/>
        <a:p>
          <a:endParaRPr lang="en-US">
            <a:solidFill>
              <a:schemeClr val="tx1"/>
            </a:solidFill>
          </a:endParaRPr>
        </a:p>
      </dgm:t>
    </dgm:pt>
    <dgm:pt modelId="{0C2E5563-BF67-4334-A8EC-7B670E1E639E}">
      <dgm:prSet phldrT="[Text]"/>
      <dgm:spPr>
        <a:solidFill>
          <a:srgbClr val="C00000">
            <a:alpha val="90000"/>
          </a:srgbClr>
        </a:solidFill>
        <a:ln>
          <a:solidFill>
            <a:schemeClr val="bg1"/>
          </a:solidFill>
        </a:ln>
      </dgm:spPr>
      <dgm:t>
        <a:bodyPr/>
        <a:lstStyle/>
        <a:p>
          <a:r>
            <a:rPr lang="en-US" dirty="0" smtClean="0">
              <a:solidFill>
                <a:schemeClr val="tx1"/>
              </a:solidFill>
            </a:rPr>
            <a:t>Boulder Building Manager</a:t>
          </a:r>
          <a:endParaRPr lang="en-US" dirty="0">
            <a:solidFill>
              <a:schemeClr val="tx1"/>
            </a:solidFill>
          </a:endParaRPr>
        </a:p>
      </dgm:t>
    </dgm:pt>
    <dgm:pt modelId="{DAD4281C-F094-45B2-8D22-5F75AB1E2A11}" type="parTrans" cxnId="{0ABA2FF2-F59F-4D75-A10E-EF7FE39C9444}">
      <dgm:prSet/>
      <dgm:spPr/>
      <dgm:t>
        <a:bodyPr/>
        <a:lstStyle/>
        <a:p>
          <a:endParaRPr lang="en-US">
            <a:solidFill>
              <a:schemeClr val="tx1"/>
            </a:solidFill>
          </a:endParaRPr>
        </a:p>
      </dgm:t>
    </dgm:pt>
    <dgm:pt modelId="{71CBF99A-371C-45F8-8928-EBBCAC03BDCC}" type="sibTrans" cxnId="{0ABA2FF2-F59F-4D75-A10E-EF7FE39C9444}">
      <dgm:prSet/>
      <dgm:spPr/>
      <dgm:t>
        <a:bodyPr/>
        <a:lstStyle/>
        <a:p>
          <a:endParaRPr lang="en-US">
            <a:solidFill>
              <a:schemeClr val="tx1"/>
            </a:solidFill>
          </a:endParaRPr>
        </a:p>
      </dgm:t>
    </dgm:pt>
    <dgm:pt modelId="{5EA9E08C-F93C-4787-BFC4-CCA7BCBF5447}">
      <dgm:prSet phldrT="[Text]"/>
      <dgm:spPr>
        <a:solidFill>
          <a:srgbClr val="C00000"/>
        </a:solidFill>
        <a:ln>
          <a:solidFill>
            <a:schemeClr val="bg1"/>
          </a:solidFill>
        </a:ln>
      </dgm:spPr>
      <dgm:t>
        <a:bodyPr/>
        <a:lstStyle/>
        <a:p>
          <a:r>
            <a:rPr lang="en-US" dirty="0" smtClean="0">
              <a:solidFill>
                <a:schemeClr val="tx1"/>
              </a:solidFill>
            </a:rPr>
            <a:t>Seattle</a:t>
          </a:r>
          <a:endParaRPr lang="en-US" dirty="0">
            <a:solidFill>
              <a:schemeClr val="tx1"/>
            </a:solidFill>
          </a:endParaRPr>
        </a:p>
      </dgm:t>
    </dgm:pt>
    <dgm:pt modelId="{3F59E1DE-B7DF-4C99-933F-71F509FA4378}" type="parTrans" cxnId="{9F093A9F-C83A-4055-B9EB-23955121C30A}">
      <dgm:prSet/>
      <dgm:spPr/>
      <dgm:t>
        <a:bodyPr/>
        <a:lstStyle/>
        <a:p>
          <a:endParaRPr lang="en-US">
            <a:solidFill>
              <a:schemeClr val="tx1"/>
            </a:solidFill>
          </a:endParaRPr>
        </a:p>
      </dgm:t>
    </dgm:pt>
    <dgm:pt modelId="{FD3737FB-E9AA-482E-8F6F-3FD5EFFC36D2}" type="sibTrans" cxnId="{9F093A9F-C83A-4055-B9EB-23955121C30A}">
      <dgm:prSet/>
      <dgm:spPr/>
      <dgm:t>
        <a:bodyPr/>
        <a:lstStyle/>
        <a:p>
          <a:endParaRPr lang="en-US">
            <a:solidFill>
              <a:schemeClr val="tx1"/>
            </a:solidFill>
          </a:endParaRPr>
        </a:p>
      </dgm:t>
    </dgm:pt>
    <dgm:pt modelId="{2804825E-4961-4E30-B6CE-65EC0CF373A2}">
      <dgm:prSet phldrT="[Text]"/>
      <dgm:spPr>
        <a:solidFill>
          <a:srgbClr val="C00000">
            <a:alpha val="90000"/>
          </a:srgbClr>
        </a:solidFill>
        <a:ln>
          <a:solidFill>
            <a:schemeClr val="bg1"/>
          </a:solidFill>
        </a:ln>
      </dgm:spPr>
      <dgm:t>
        <a:bodyPr/>
        <a:lstStyle/>
        <a:p>
          <a:r>
            <a:rPr lang="en-US" dirty="0" smtClean="0">
              <a:solidFill>
                <a:schemeClr val="tx1"/>
              </a:solidFill>
            </a:rPr>
            <a:t>Seattle Building Manager</a:t>
          </a:r>
          <a:endParaRPr lang="en-US" dirty="0">
            <a:solidFill>
              <a:schemeClr val="tx1"/>
            </a:solidFill>
          </a:endParaRPr>
        </a:p>
      </dgm:t>
    </dgm:pt>
    <dgm:pt modelId="{F129AF3E-62B2-4C2C-A618-8CE638D3C2EA}" type="parTrans" cxnId="{C6DE1329-6B8E-4E67-B919-FC60B123FF2C}">
      <dgm:prSet/>
      <dgm:spPr/>
      <dgm:t>
        <a:bodyPr/>
        <a:lstStyle/>
        <a:p>
          <a:endParaRPr lang="en-US">
            <a:solidFill>
              <a:schemeClr val="tx1"/>
            </a:solidFill>
          </a:endParaRPr>
        </a:p>
      </dgm:t>
    </dgm:pt>
    <dgm:pt modelId="{C7F660AC-60A0-484E-A546-3A455CAC4E38}" type="sibTrans" cxnId="{C6DE1329-6B8E-4E67-B919-FC60B123FF2C}">
      <dgm:prSet/>
      <dgm:spPr/>
      <dgm:t>
        <a:bodyPr/>
        <a:lstStyle/>
        <a:p>
          <a:endParaRPr lang="en-US">
            <a:solidFill>
              <a:schemeClr val="tx1"/>
            </a:solidFill>
          </a:endParaRPr>
        </a:p>
      </dgm:t>
    </dgm:pt>
    <dgm:pt modelId="{23622E07-654D-4526-A364-D1DDCE715B5F}">
      <dgm:prSet phldrT="[Text]"/>
      <dgm:spPr>
        <a:solidFill>
          <a:srgbClr val="C00000">
            <a:alpha val="90000"/>
          </a:srgbClr>
        </a:solidFill>
        <a:ln>
          <a:solidFill>
            <a:schemeClr val="bg1"/>
          </a:solidFill>
        </a:ln>
      </dgm:spPr>
      <dgm:t>
        <a:bodyPr/>
        <a:lstStyle/>
        <a:p>
          <a:r>
            <a:rPr lang="en-US" dirty="0" smtClean="0">
              <a:solidFill>
                <a:schemeClr val="tx1"/>
              </a:solidFill>
            </a:rPr>
            <a:t>Norfolk Building Manager</a:t>
          </a:r>
          <a:endParaRPr lang="en-US" dirty="0">
            <a:solidFill>
              <a:schemeClr val="tx1"/>
            </a:solidFill>
          </a:endParaRPr>
        </a:p>
      </dgm:t>
    </dgm:pt>
    <dgm:pt modelId="{C6FD584C-A592-4C5F-898F-932C4DFFCE54}" type="parTrans" cxnId="{727C6E62-F07B-484E-9208-EBD9C507B7B9}">
      <dgm:prSet/>
      <dgm:spPr/>
      <dgm:t>
        <a:bodyPr/>
        <a:lstStyle/>
        <a:p>
          <a:endParaRPr lang="en-US">
            <a:solidFill>
              <a:schemeClr val="tx1"/>
            </a:solidFill>
          </a:endParaRPr>
        </a:p>
      </dgm:t>
    </dgm:pt>
    <dgm:pt modelId="{D8CFE7C6-F970-4938-BD4E-25E7E5533A3B}" type="sibTrans" cxnId="{727C6E62-F07B-484E-9208-EBD9C507B7B9}">
      <dgm:prSet/>
      <dgm:spPr/>
      <dgm:t>
        <a:bodyPr/>
        <a:lstStyle/>
        <a:p>
          <a:endParaRPr lang="en-US">
            <a:solidFill>
              <a:schemeClr val="tx1"/>
            </a:solidFill>
          </a:endParaRPr>
        </a:p>
      </dgm:t>
    </dgm:pt>
    <dgm:pt modelId="{E168E32A-3F69-4572-A8C9-6FDFD875CC11}">
      <dgm:prSet phldrT="[Text]"/>
      <dgm:spPr>
        <a:solidFill>
          <a:srgbClr val="C00000"/>
        </a:solidFill>
        <a:ln>
          <a:solidFill>
            <a:schemeClr val="bg1"/>
          </a:solidFill>
        </a:ln>
      </dgm:spPr>
      <dgm:t>
        <a:bodyPr/>
        <a:lstStyle/>
        <a:p>
          <a:r>
            <a:rPr lang="en-US" dirty="0" smtClean="0">
              <a:solidFill>
                <a:schemeClr val="tx1"/>
              </a:solidFill>
            </a:rPr>
            <a:t>Kansas City</a:t>
          </a:r>
          <a:endParaRPr lang="en-US" dirty="0">
            <a:solidFill>
              <a:schemeClr val="tx1"/>
            </a:solidFill>
          </a:endParaRPr>
        </a:p>
      </dgm:t>
    </dgm:pt>
    <dgm:pt modelId="{891F1C3E-C565-4A68-94DF-D063FC67A349}" type="parTrans" cxnId="{68CDABA7-20CC-4FDE-8F06-8DA487802A92}">
      <dgm:prSet/>
      <dgm:spPr/>
      <dgm:t>
        <a:bodyPr/>
        <a:lstStyle/>
        <a:p>
          <a:endParaRPr lang="en-US">
            <a:solidFill>
              <a:schemeClr val="tx1"/>
            </a:solidFill>
          </a:endParaRPr>
        </a:p>
      </dgm:t>
    </dgm:pt>
    <dgm:pt modelId="{55D36EF3-132F-4EAB-8A01-135042F82492}" type="sibTrans" cxnId="{68CDABA7-20CC-4FDE-8F06-8DA487802A92}">
      <dgm:prSet/>
      <dgm:spPr/>
      <dgm:t>
        <a:bodyPr/>
        <a:lstStyle/>
        <a:p>
          <a:endParaRPr lang="en-US">
            <a:solidFill>
              <a:schemeClr val="tx1"/>
            </a:solidFill>
          </a:endParaRPr>
        </a:p>
      </dgm:t>
    </dgm:pt>
    <dgm:pt modelId="{C8B7B689-4BA0-41D8-83E7-45861D70660E}">
      <dgm:prSet phldrT="[Text]" phldr="1"/>
      <dgm:spPr>
        <a:solidFill>
          <a:srgbClr val="C00000">
            <a:alpha val="90000"/>
          </a:srgbClr>
        </a:solidFill>
        <a:ln>
          <a:solidFill>
            <a:schemeClr val="bg1"/>
          </a:solidFill>
        </a:ln>
      </dgm:spPr>
      <dgm:t>
        <a:bodyPr/>
        <a:lstStyle/>
        <a:p>
          <a:endParaRPr lang="en-US">
            <a:solidFill>
              <a:schemeClr val="tx1"/>
            </a:solidFill>
          </a:endParaRPr>
        </a:p>
      </dgm:t>
    </dgm:pt>
    <dgm:pt modelId="{EE2BC7EA-C6C4-47AB-B9A6-0DC3F446927C}" type="parTrans" cxnId="{43D5FC1A-5532-46B0-B971-9CD8907F3613}">
      <dgm:prSet/>
      <dgm:spPr/>
      <dgm:t>
        <a:bodyPr/>
        <a:lstStyle/>
        <a:p>
          <a:endParaRPr lang="en-US">
            <a:solidFill>
              <a:schemeClr val="tx1"/>
            </a:solidFill>
          </a:endParaRPr>
        </a:p>
      </dgm:t>
    </dgm:pt>
    <dgm:pt modelId="{F8F3A00F-10CB-47A4-A728-6A6824D16F89}" type="sibTrans" cxnId="{43D5FC1A-5532-46B0-B971-9CD8907F3613}">
      <dgm:prSet/>
      <dgm:spPr/>
      <dgm:t>
        <a:bodyPr/>
        <a:lstStyle/>
        <a:p>
          <a:endParaRPr lang="en-US">
            <a:solidFill>
              <a:schemeClr val="tx1"/>
            </a:solidFill>
          </a:endParaRPr>
        </a:p>
      </dgm:t>
    </dgm:pt>
    <dgm:pt modelId="{63A31B65-94A0-465F-89B0-C60B0CEADA30}">
      <dgm:prSet phldrT="[Text]"/>
      <dgm:spPr>
        <a:solidFill>
          <a:srgbClr val="C00000">
            <a:alpha val="90000"/>
          </a:srgbClr>
        </a:solidFill>
        <a:ln>
          <a:solidFill>
            <a:schemeClr val="bg1"/>
          </a:solidFill>
        </a:ln>
      </dgm:spPr>
      <dgm:t>
        <a:bodyPr/>
        <a:lstStyle/>
        <a:p>
          <a:r>
            <a:rPr lang="en-US" dirty="0" smtClean="0">
              <a:solidFill>
                <a:schemeClr val="tx1"/>
              </a:solidFill>
            </a:rPr>
            <a:t>Hank </a:t>
          </a:r>
          <a:r>
            <a:rPr lang="en-US" dirty="0" err="1" smtClean="0">
              <a:solidFill>
                <a:schemeClr val="tx1"/>
              </a:solidFill>
            </a:rPr>
            <a:t>Kordek</a:t>
          </a:r>
          <a:endParaRPr lang="en-US" dirty="0">
            <a:solidFill>
              <a:schemeClr val="tx1"/>
            </a:solidFill>
          </a:endParaRPr>
        </a:p>
      </dgm:t>
    </dgm:pt>
    <dgm:pt modelId="{D3FF28E7-4E93-4686-95F5-E0B5DD8BCCD9}" type="parTrans" cxnId="{44DD66B0-29A0-4A2B-B9B1-6A3DDF3BB13F}">
      <dgm:prSet/>
      <dgm:spPr/>
      <dgm:t>
        <a:bodyPr/>
        <a:lstStyle/>
        <a:p>
          <a:endParaRPr lang="en-US">
            <a:solidFill>
              <a:schemeClr val="tx1"/>
            </a:solidFill>
          </a:endParaRPr>
        </a:p>
      </dgm:t>
    </dgm:pt>
    <dgm:pt modelId="{3173E0ED-6A00-4497-A4CE-2DC230ACFB1B}" type="sibTrans" cxnId="{44DD66B0-29A0-4A2B-B9B1-6A3DDF3BB13F}">
      <dgm:prSet/>
      <dgm:spPr/>
      <dgm:t>
        <a:bodyPr/>
        <a:lstStyle/>
        <a:p>
          <a:endParaRPr lang="en-US">
            <a:solidFill>
              <a:schemeClr val="tx1"/>
            </a:solidFill>
          </a:endParaRPr>
        </a:p>
      </dgm:t>
    </dgm:pt>
    <dgm:pt modelId="{D60FB436-3E6C-4E1B-833A-24C8B16B93BE}">
      <dgm:prSet phldrT="[Text]"/>
      <dgm:spPr>
        <a:solidFill>
          <a:srgbClr val="C00000">
            <a:alpha val="90000"/>
          </a:srgbClr>
        </a:solidFill>
        <a:ln>
          <a:solidFill>
            <a:schemeClr val="bg1"/>
          </a:solidFill>
        </a:ln>
      </dgm:spPr>
      <dgm:t>
        <a:bodyPr/>
        <a:lstStyle/>
        <a:p>
          <a:r>
            <a:rPr lang="en-US" dirty="0" smtClean="0">
              <a:solidFill>
                <a:schemeClr val="tx1"/>
              </a:solidFill>
            </a:rPr>
            <a:t>David </a:t>
          </a:r>
          <a:r>
            <a:rPr lang="en-US" dirty="0" err="1" smtClean="0">
              <a:solidFill>
                <a:schemeClr val="tx1"/>
              </a:solidFill>
            </a:rPr>
            <a:t>Petre</a:t>
          </a:r>
          <a:endParaRPr lang="en-US" dirty="0">
            <a:solidFill>
              <a:schemeClr val="tx1"/>
            </a:solidFill>
          </a:endParaRPr>
        </a:p>
      </dgm:t>
    </dgm:pt>
    <dgm:pt modelId="{F88C80F9-7BC9-4B57-9C12-199D677D909E}" type="parTrans" cxnId="{07FE5BA6-5723-45EC-A501-ABA5C8F17510}">
      <dgm:prSet/>
      <dgm:spPr/>
      <dgm:t>
        <a:bodyPr/>
        <a:lstStyle/>
        <a:p>
          <a:endParaRPr lang="en-US">
            <a:solidFill>
              <a:schemeClr val="tx1"/>
            </a:solidFill>
          </a:endParaRPr>
        </a:p>
      </dgm:t>
    </dgm:pt>
    <dgm:pt modelId="{05131576-47AE-4346-A16E-D659EE2007AA}" type="sibTrans" cxnId="{07FE5BA6-5723-45EC-A501-ABA5C8F17510}">
      <dgm:prSet/>
      <dgm:spPr/>
      <dgm:t>
        <a:bodyPr/>
        <a:lstStyle/>
        <a:p>
          <a:endParaRPr lang="en-US">
            <a:solidFill>
              <a:schemeClr val="tx1"/>
            </a:solidFill>
          </a:endParaRPr>
        </a:p>
      </dgm:t>
    </dgm:pt>
    <dgm:pt modelId="{5B109502-4DCE-4D3E-929C-8B3BF17C7F9F}">
      <dgm:prSet phldrT="[Text]"/>
      <dgm:spPr>
        <a:solidFill>
          <a:srgbClr val="C00000"/>
        </a:solidFill>
        <a:ln>
          <a:solidFill>
            <a:schemeClr val="bg1"/>
          </a:solidFill>
        </a:ln>
      </dgm:spPr>
      <dgm:t>
        <a:bodyPr/>
        <a:lstStyle/>
        <a:p>
          <a:r>
            <a:rPr lang="en-US" dirty="0" smtClean="0">
              <a:solidFill>
                <a:schemeClr val="tx1"/>
              </a:solidFill>
            </a:rPr>
            <a:t>Norfolk</a:t>
          </a:r>
          <a:endParaRPr lang="en-US" dirty="0">
            <a:solidFill>
              <a:schemeClr val="tx1"/>
            </a:solidFill>
          </a:endParaRPr>
        </a:p>
      </dgm:t>
    </dgm:pt>
    <dgm:pt modelId="{549AEDF0-8192-4102-B767-8DE52D10E83E}" type="parTrans" cxnId="{09C2472B-9DA3-4EDC-A65A-B2874478A6D2}">
      <dgm:prSet/>
      <dgm:spPr/>
      <dgm:t>
        <a:bodyPr/>
        <a:lstStyle/>
        <a:p>
          <a:endParaRPr lang="en-US">
            <a:solidFill>
              <a:schemeClr val="tx1"/>
            </a:solidFill>
          </a:endParaRPr>
        </a:p>
      </dgm:t>
    </dgm:pt>
    <dgm:pt modelId="{E3E2E7C6-3FCB-43F8-9E08-015B26C2FEC5}" type="sibTrans" cxnId="{09C2472B-9DA3-4EDC-A65A-B2874478A6D2}">
      <dgm:prSet/>
      <dgm:spPr/>
      <dgm:t>
        <a:bodyPr/>
        <a:lstStyle/>
        <a:p>
          <a:endParaRPr lang="en-US">
            <a:solidFill>
              <a:schemeClr val="tx1"/>
            </a:solidFill>
          </a:endParaRPr>
        </a:p>
      </dgm:t>
    </dgm:pt>
    <dgm:pt modelId="{FD31C8D4-8E2D-4889-B972-C4FC013C4C60}">
      <dgm:prSet phldrT="[Text]"/>
      <dgm:spPr>
        <a:solidFill>
          <a:srgbClr val="C00000">
            <a:alpha val="90000"/>
          </a:srgbClr>
        </a:solidFill>
        <a:ln>
          <a:solidFill>
            <a:schemeClr val="bg1"/>
          </a:solidFill>
        </a:ln>
      </dgm:spPr>
      <dgm:t>
        <a:bodyPr/>
        <a:lstStyle/>
        <a:p>
          <a:r>
            <a:rPr lang="en-US" dirty="0" smtClean="0">
              <a:solidFill>
                <a:schemeClr val="tx1"/>
              </a:solidFill>
            </a:rPr>
            <a:t>Anita Holley</a:t>
          </a:r>
          <a:endParaRPr lang="en-US" dirty="0">
            <a:solidFill>
              <a:schemeClr val="tx1"/>
            </a:solidFill>
          </a:endParaRPr>
        </a:p>
      </dgm:t>
    </dgm:pt>
    <dgm:pt modelId="{32446A1B-6DAE-42C0-87CB-0BAB96F2DA55}" type="parTrans" cxnId="{F6846A0A-76BE-44C8-9787-2DD352A1B2EF}">
      <dgm:prSet/>
      <dgm:spPr/>
      <dgm:t>
        <a:bodyPr/>
        <a:lstStyle/>
        <a:p>
          <a:endParaRPr lang="en-US">
            <a:solidFill>
              <a:schemeClr val="tx1"/>
            </a:solidFill>
          </a:endParaRPr>
        </a:p>
      </dgm:t>
    </dgm:pt>
    <dgm:pt modelId="{89A57E29-4B15-4F9B-B2E2-F061C205FEAB}" type="sibTrans" cxnId="{F6846A0A-76BE-44C8-9787-2DD352A1B2EF}">
      <dgm:prSet/>
      <dgm:spPr/>
      <dgm:t>
        <a:bodyPr/>
        <a:lstStyle/>
        <a:p>
          <a:endParaRPr lang="en-US">
            <a:solidFill>
              <a:schemeClr val="tx1"/>
            </a:solidFill>
          </a:endParaRPr>
        </a:p>
      </dgm:t>
    </dgm:pt>
    <dgm:pt modelId="{8D5F209F-3F7D-4A9F-8F00-8026C4360F0F}">
      <dgm:prSet phldrT="[Text]"/>
      <dgm:spPr>
        <a:solidFill>
          <a:srgbClr val="C00000">
            <a:alpha val="90000"/>
          </a:srgbClr>
        </a:solidFill>
        <a:ln>
          <a:solidFill>
            <a:schemeClr val="bg1"/>
          </a:solidFill>
        </a:ln>
      </dgm:spPr>
      <dgm:t>
        <a:bodyPr/>
        <a:lstStyle/>
        <a:p>
          <a:r>
            <a:rPr lang="en-US" dirty="0" smtClean="0">
              <a:solidFill>
                <a:schemeClr val="tx1"/>
              </a:solidFill>
            </a:rPr>
            <a:t>Richard Cook</a:t>
          </a:r>
          <a:endParaRPr lang="en-US" dirty="0">
            <a:solidFill>
              <a:schemeClr val="tx1"/>
            </a:solidFill>
          </a:endParaRPr>
        </a:p>
      </dgm:t>
    </dgm:pt>
    <dgm:pt modelId="{1CBBD755-D8C4-40FD-8CFA-5851D3CF5284}" type="parTrans" cxnId="{45179AE0-F769-4A4A-8108-CC0C2F2BFF6C}">
      <dgm:prSet/>
      <dgm:spPr/>
      <dgm:t>
        <a:bodyPr/>
        <a:lstStyle/>
        <a:p>
          <a:endParaRPr lang="en-US">
            <a:solidFill>
              <a:schemeClr val="tx1"/>
            </a:solidFill>
          </a:endParaRPr>
        </a:p>
      </dgm:t>
    </dgm:pt>
    <dgm:pt modelId="{F59FCC8E-E521-445C-9A6C-E1AE30E12009}" type="sibTrans" cxnId="{45179AE0-F769-4A4A-8108-CC0C2F2BFF6C}">
      <dgm:prSet/>
      <dgm:spPr/>
      <dgm:t>
        <a:bodyPr/>
        <a:lstStyle/>
        <a:p>
          <a:endParaRPr lang="en-US">
            <a:solidFill>
              <a:schemeClr val="tx1"/>
            </a:solidFill>
          </a:endParaRPr>
        </a:p>
      </dgm:t>
    </dgm:pt>
    <dgm:pt modelId="{07616461-BB22-4EEB-97AA-499845CF3DD7}">
      <dgm:prSet phldrT="[Text]"/>
      <dgm:spPr>
        <a:solidFill>
          <a:srgbClr val="C00000">
            <a:alpha val="90000"/>
          </a:srgbClr>
        </a:solidFill>
        <a:ln>
          <a:solidFill>
            <a:schemeClr val="bg1"/>
          </a:solidFill>
        </a:ln>
      </dgm:spPr>
      <dgm:t>
        <a:bodyPr/>
        <a:lstStyle/>
        <a:p>
          <a:r>
            <a:rPr lang="en-US" dirty="0" smtClean="0">
              <a:solidFill>
                <a:schemeClr val="tx1"/>
              </a:solidFill>
            </a:rPr>
            <a:t>Kansas City Building Manager</a:t>
          </a:r>
          <a:endParaRPr lang="en-US" dirty="0">
            <a:solidFill>
              <a:schemeClr val="tx1"/>
            </a:solidFill>
          </a:endParaRPr>
        </a:p>
      </dgm:t>
    </dgm:pt>
    <dgm:pt modelId="{32517FFA-376E-4C4A-B498-ECB1EE825A63}" type="sibTrans" cxnId="{B13FCB98-EA8C-4F64-B422-79840B12125F}">
      <dgm:prSet/>
      <dgm:spPr/>
      <dgm:t>
        <a:bodyPr/>
        <a:lstStyle/>
        <a:p>
          <a:endParaRPr lang="en-US">
            <a:solidFill>
              <a:schemeClr val="tx1"/>
            </a:solidFill>
          </a:endParaRPr>
        </a:p>
      </dgm:t>
    </dgm:pt>
    <dgm:pt modelId="{9B690617-5483-4683-8723-BC25735AC266}" type="parTrans" cxnId="{B13FCB98-EA8C-4F64-B422-79840B12125F}">
      <dgm:prSet/>
      <dgm:spPr/>
      <dgm:t>
        <a:bodyPr/>
        <a:lstStyle/>
        <a:p>
          <a:endParaRPr lang="en-US">
            <a:solidFill>
              <a:schemeClr val="tx1"/>
            </a:solidFill>
          </a:endParaRPr>
        </a:p>
      </dgm:t>
    </dgm:pt>
    <dgm:pt modelId="{16F869A8-4F15-4641-B03D-9816327A23C4}" type="pres">
      <dgm:prSet presAssocID="{1C868095-6D6D-49C2-8266-0F57204E86E1}" presName="diagram" presStyleCnt="0">
        <dgm:presLayoutVars>
          <dgm:dir/>
          <dgm:animLvl val="lvl"/>
          <dgm:resizeHandles val="exact"/>
        </dgm:presLayoutVars>
      </dgm:prSet>
      <dgm:spPr/>
      <dgm:t>
        <a:bodyPr/>
        <a:lstStyle/>
        <a:p>
          <a:endParaRPr lang="en-US"/>
        </a:p>
      </dgm:t>
    </dgm:pt>
    <dgm:pt modelId="{BB497797-0984-4EFF-9059-A5C2D60973C6}" type="pres">
      <dgm:prSet presAssocID="{445B6A54-1620-47ED-BDF8-8B244EB1D575}" presName="compNode" presStyleCnt="0"/>
      <dgm:spPr/>
    </dgm:pt>
    <dgm:pt modelId="{977C8E9E-08A3-41FE-A971-7C1233E4303B}" type="pres">
      <dgm:prSet presAssocID="{445B6A54-1620-47ED-BDF8-8B244EB1D575}" presName="childRect" presStyleLbl="bgAcc1" presStyleIdx="0" presStyleCnt="4">
        <dgm:presLayoutVars>
          <dgm:bulletEnabled val="1"/>
        </dgm:presLayoutVars>
      </dgm:prSet>
      <dgm:spPr/>
      <dgm:t>
        <a:bodyPr/>
        <a:lstStyle/>
        <a:p>
          <a:endParaRPr lang="en-US"/>
        </a:p>
      </dgm:t>
    </dgm:pt>
    <dgm:pt modelId="{D44BFBE0-80A2-45AC-89F4-EB96BF82E3AF}" type="pres">
      <dgm:prSet presAssocID="{445B6A54-1620-47ED-BDF8-8B244EB1D575}" presName="parentText" presStyleLbl="node1" presStyleIdx="0" presStyleCnt="0">
        <dgm:presLayoutVars>
          <dgm:chMax val="0"/>
          <dgm:bulletEnabled val="1"/>
        </dgm:presLayoutVars>
      </dgm:prSet>
      <dgm:spPr/>
      <dgm:t>
        <a:bodyPr/>
        <a:lstStyle/>
        <a:p>
          <a:endParaRPr lang="en-US"/>
        </a:p>
      </dgm:t>
    </dgm:pt>
    <dgm:pt modelId="{1CF3ACA2-E760-439B-B3EB-EB62913BF347}" type="pres">
      <dgm:prSet presAssocID="{445B6A54-1620-47ED-BDF8-8B244EB1D575}" presName="parentRect" presStyleLbl="alignNode1" presStyleIdx="0" presStyleCnt="4"/>
      <dgm:spPr/>
      <dgm:t>
        <a:bodyPr/>
        <a:lstStyle/>
        <a:p>
          <a:endParaRPr lang="en-US"/>
        </a:p>
      </dgm:t>
    </dgm:pt>
    <dgm:pt modelId="{30A46A9E-AC60-488A-BFA4-681F49434EA7}" type="pres">
      <dgm:prSet presAssocID="{445B6A54-1620-47ED-BDF8-8B244EB1D575}" presName="adorn" presStyleLbl="fgAccFollowNode1" presStyleIdx="0" presStyleCnt="4"/>
      <dgm:spPr>
        <a:blipFill rotWithShape="0">
          <a:blip xmlns:r="http://schemas.openxmlformats.org/officeDocument/2006/relationships" r:embed="rId1"/>
          <a:stretch>
            <a:fillRect/>
          </a:stretch>
        </a:blipFill>
      </dgm:spPr>
    </dgm:pt>
    <dgm:pt modelId="{57D7385E-A246-4F43-8A16-7B05B701B33B}" type="pres">
      <dgm:prSet presAssocID="{078D5508-C5C9-4B0D-81CE-7DE97583D4D2}" presName="sibTrans" presStyleLbl="sibTrans2D1" presStyleIdx="0" presStyleCnt="0"/>
      <dgm:spPr/>
      <dgm:t>
        <a:bodyPr/>
        <a:lstStyle/>
        <a:p>
          <a:endParaRPr lang="en-US"/>
        </a:p>
      </dgm:t>
    </dgm:pt>
    <dgm:pt modelId="{07117166-97B4-4FA4-B6E8-5D50E8A2C6CF}" type="pres">
      <dgm:prSet presAssocID="{5EA9E08C-F93C-4787-BFC4-CCA7BCBF5447}" presName="compNode" presStyleCnt="0"/>
      <dgm:spPr/>
    </dgm:pt>
    <dgm:pt modelId="{6F0C29C6-973E-4F4A-88F9-D8E05253A519}" type="pres">
      <dgm:prSet presAssocID="{5EA9E08C-F93C-4787-BFC4-CCA7BCBF5447}" presName="childRect" presStyleLbl="bgAcc1" presStyleIdx="1" presStyleCnt="4">
        <dgm:presLayoutVars>
          <dgm:bulletEnabled val="1"/>
        </dgm:presLayoutVars>
      </dgm:prSet>
      <dgm:spPr/>
      <dgm:t>
        <a:bodyPr/>
        <a:lstStyle/>
        <a:p>
          <a:endParaRPr lang="en-US"/>
        </a:p>
      </dgm:t>
    </dgm:pt>
    <dgm:pt modelId="{FE4E4A1D-E58F-4469-8AE5-E3A47E53268B}" type="pres">
      <dgm:prSet presAssocID="{5EA9E08C-F93C-4787-BFC4-CCA7BCBF5447}" presName="parentText" presStyleLbl="node1" presStyleIdx="0" presStyleCnt="0">
        <dgm:presLayoutVars>
          <dgm:chMax val="0"/>
          <dgm:bulletEnabled val="1"/>
        </dgm:presLayoutVars>
      </dgm:prSet>
      <dgm:spPr/>
      <dgm:t>
        <a:bodyPr/>
        <a:lstStyle/>
        <a:p>
          <a:endParaRPr lang="en-US"/>
        </a:p>
      </dgm:t>
    </dgm:pt>
    <dgm:pt modelId="{B3E91C9B-C884-4A1E-BCA7-5EEAB92D1517}" type="pres">
      <dgm:prSet presAssocID="{5EA9E08C-F93C-4787-BFC4-CCA7BCBF5447}" presName="parentRect" presStyleLbl="alignNode1" presStyleIdx="1" presStyleCnt="4"/>
      <dgm:spPr/>
      <dgm:t>
        <a:bodyPr/>
        <a:lstStyle/>
        <a:p>
          <a:endParaRPr lang="en-US"/>
        </a:p>
      </dgm:t>
    </dgm:pt>
    <dgm:pt modelId="{C7CCC3CC-F047-4C98-B86B-1A12445A5F39}" type="pres">
      <dgm:prSet presAssocID="{5EA9E08C-F93C-4787-BFC4-CCA7BCBF5447}" presName="adorn" presStyleLbl="fgAccFollowNode1" presStyleIdx="1" presStyleCnt="4"/>
      <dgm:spPr>
        <a:blipFill rotWithShape="0">
          <a:blip xmlns:r="http://schemas.openxmlformats.org/officeDocument/2006/relationships" r:embed="rId2"/>
          <a:stretch>
            <a:fillRect/>
          </a:stretch>
        </a:blipFill>
      </dgm:spPr>
    </dgm:pt>
    <dgm:pt modelId="{8E8376DF-E517-4C5E-B773-86FED2BB25CA}" type="pres">
      <dgm:prSet presAssocID="{FD3737FB-E9AA-482E-8F6F-3FD5EFFC36D2}" presName="sibTrans" presStyleLbl="sibTrans2D1" presStyleIdx="0" presStyleCnt="0"/>
      <dgm:spPr/>
      <dgm:t>
        <a:bodyPr/>
        <a:lstStyle/>
        <a:p>
          <a:endParaRPr lang="en-US"/>
        </a:p>
      </dgm:t>
    </dgm:pt>
    <dgm:pt modelId="{F0878851-9804-450D-84BE-9564303D871B}" type="pres">
      <dgm:prSet presAssocID="{5B109502-4DCE-4D3E-929C-8B3BF17C7F9F}" presName="compNode" presStyleCnt="0"/>
      <dgm:spPr/>
    </dgm:pt>
    <dgm:pt modelId="{B7A701EF-DC04-4F11-97CC-19EE5BC7B0B3}" type="pres">
      <dgm:prSet presAssocID="{5B109502-4DCE-4D3E-929C-8B3BF17C7F9F}" presName="childRect" presStyleLbl="bgAcc1" presStyleIdx="2" presStyleCnt="4">
        <dgm:presLayoutVars>
          <dgm:bulletEnabled val="1"/>
        </dgm:presLayoutVars>
      </dgm:prSet>
      <dgm:spPr/>
      <dgm:t>
        <a:bodyPr/>
        <a:lstStyle/>
        <a:p>
          <a:endParaRPr lang="en-US"/>
        </a:p>
      </dgm:t>
    </dgm:pt>
    <dgm:pt modelId="{4D3361FE-4F60-454A-82AC-3B3799A141B0}" type="pres">
      <dgm:prSet presAssocID="{5B109502-4DCE-4D3E-929C-8B3BF17C7F9F}" presName="parentText" presStyleLbl="node1" presStyleIdx="0" presStyleCnt="0">
        <dgm:presLayoutVars>
          <dgm:chMax val="0"/>
          <dgm:bulletEnabled val="1"/>
        </dgm:presLayoutVars>
      </dgm:prSet>
      <dgm:spPr/>
      <dgm:t>
        <a:bodyPr/>
        <a:lstStyle/>
        <a:p>
          <a:endParaRPr lang="en-US"/>
        </a:p>
      </dgm:t>
    </dgm:pt>
    <dgm:pt modelId="{69EC8F08-6CFE-4192-800C-B1D9ED21EAD7}" type="pres">
      <dgm:prSet presAssocID="{5B109502-4DCE-4D3E-929C-8B3BF17C7F9F}" presName="parentRect" presStyleLbl="alignNode1" presStyleIdx="2" presStyleCnt="4"/>
      <dgm:spPr/>
      <dgm:t>
        <a:bodyPr/>
        <a:lstStyle/>
        <a:p>
          <a:endParaRPr lang="en-US"/>
        </a:p>
      </dgm:t>
    </dgm:pt>
    <dgm:pt modelId="{63546380-FDC0-46BC-8099-ABE6E84542D7}" type="pres">
      <dgm:prSet presAssocID="{5B109502-4DCE-4D3E-929C-8B3BF17C7F9F}" presName="adorn" presStyleLbl="fgAccFollowNode1" presStyleIdx="2" presStyleCnt="4"/>
      <dgm:spPr>
        <a:blipFill rotWithShape="0">
          <a:blip xmlns:r="http://schemas.openxmlformats.org/officeDocument/2006/relationships" r:embed="rId3"/>
          <a:stretch>
            <a:fillRect/>
          </a:stretch>
        </a:blipFill>
      </dgm:spPr>
    </dgm:pt>
    <dgm:pt modelId="{F36E1F89-FB0A-4DC6-9BC6-EEF6B224EB54}" type="pres">
      <dgm:prSet presAssocID="{E3E2E7C6-3FCB-43F8-9E08-015B26C2FEC5}" presName="sibTrans" presStyleLbl="sibTrans2D1" presStyleIdx="0" presStyleCnt="0"/>
      <dgm:spPr/>
      <dgm:t>
        <a:bodyPr/>
        <a:lstStyle/>
        <a:p>
          <a:endParaRPr lang="en-US"/>
        </a:p>
      </dgm:t>
    </dgm:pt>
    <dgm:pt modelId="{A8EEDA63-6E0B-4698-A6F0-6B317446BDBE}" type="pres">
      <dgm:prSet presAssocID="{E168E32A-3F69-4572-A8C9-6FDFD875CC11}" presName="compNode" presStyleCnt="0"/>
      <dgm:spPr/>
    </dgm:pt>
    <dgm:pt modelId="{1D60AA67-9C6C-4E65-8F2F-BDB802FB0813}" type="pres">
      <dgm:prSet presAssocID="{E168E32A-3F69-4572-A8C9-6FDFD875CC11}" presName="childRect" presStyleLbl="bgAcc1" presStyleIdx="3" presStyleCnt="4">
        <dgm:presLayoutVars>
          <dgm:bulletEnabled val="1"/>
        </dgm:presLayoutVars>
      </dgm:prSet>
      <dgm:spPr/>
      <dgm:t>
        <a:bodyPr/>
        <a:lstStyle/>
        <a:p>
          <a:endParaRPr lang="en-US"/>
        </a:p>
      </dgm:t>
    </dgm:pt>
    <dgm:pt modelId="{1EA3D500-BC83-44E0-9DCB-EC2853D87241}" type="pres">
      <dgm:prSet presAssocID="{E168E32A-3F69-4572-A8C9-6FDFD875CC11}" presName="parentText" presStyleLbl="node1" presStyleIdx="0" presStyleCnt="0">
        <dgm:presLayoutVars>
          <dgm:chMax val="0"/>
          <dgm:bulletEnabled val="1"/>
        </dgm:presLayoutVars>
      </dgm:prSet>
      <dgm:spPr/>
      <dgm:t>
        <a:bodyPr/>
        <a:lstStyle/>
        <a:p>
          <a:endParaRPr lang="en-US"/>
        </a:p>
      </dgm:t>
    </dgm:pt>
    <dgm:pt modelId="{D749E284-CE19-4D9B-82D4-0A54649C13B1}" type="pres">
      <dgm:prSet presAssocID="{E168E32A-3F69-4572-A8C9-6FDFD875CC11}" presName="parentRect" presStyleLbl="alignNode1" presStyleIdx="3" presStyleCnt="4"/>
      <dgm:spPr/>
      <dgm:t>
        <a:bodyPr/>
        <a:lstStyle/>
        <a:p>
          <a:endParaRPr lang="en-US"/>
        </a:p>
      </dgm:t>
    </dgm:pt>
    <dgm:pt modelId="{30C0B4CE-3BB5-40E5-8481-AEACBFA45BA1}" type="pres">
      <dgm:prSet presAssocID="{E168E32A-3F69-4572-A8C9-6FDFD875CC11}" presName="adorn" presStyleLbl="fgAccFollowNode1" presStyleIdx="3" presStyleCnt="4"/>
      <dgm:spPr>
        <a:blipFill rotWithShape="0">
          <a:blip xmlns:r="http://schemas.openxmlformats.org/officeDocument/2006/relationships" r:embed="rId4"/>
          <a:stretch>
            <a:fillRect/>
          </a:stretch>
        </a:blipFill>
      </dgm:spPr>
    </dgm:pt>
  </dgm:ptLst>
  <dgm:cxnLst>
    <dgm:cxn modelId="{2F96192A-7739-473F-908C-9B510DA45BA1}" type="presOf" srcId="{63A31B65-94A0-465F-89B0-C60B0CEADA30}" destId="{977C8E9E-08A3-41FE-A971-7C1233E4303B}" srcOrd="0" destOrd="1" presId="urn:microsoft.com/office/officeart/2005/8/layout/bList2"/>
    <dgm:cxn modelId="{9C766499-A572-4985-AEEE-71C49BE50466}" type="presOf" srcId="{23622E07-654D-4526-A364-D1DDCE715B5F}" destId="{B7A701EF-DC04-4F11-97CC-19EE5BC7B0B3}" srcOrd="0" destOrd="0" presId="urn:microsoft.com/office/officeart/2005/8/layout/bList2"/>
    <dgm:cxn modelId="{E33D3326-8D35-46C2-8764-4BDB5CD20D34}" type="presOf" srcId="{D60FB436-3E6C-4E1B-833A-24C8B16B93BE}" destId="{6F0C29C6-973E-4F4A-88F9-D8E05253A519}" srcOrd="0" destOrd="1" presId="urn:microsoft.com/office/officeart/2005/8/layout/bList2"/>
    <dgm:cxn modelId="{F7B40736-F053-491B-A336-2EC005DFADC5}" type="presOf" srcId="{E168E32A-3F69-4572-A8C9-6FDFD875CC11}" destId="{1EA3D500-BC83-44E0-9DCB-EC2853D87241}" srcOrd="0" destOrd="0" presId="urn:microsoft.com/office/officeart/2005/8/layout/bList2"/>
    <dgm:cxn modelId="{A804B3DA-F204-4B91-9D63-F58EC5BDECA6}" srcId="{1C868095-6D6D-49C2-8266-0F57204E86E1}" destId="{445B6A54-1620-47ED-BDF8-8B244EB1D575}" srcOrd="0" destOrd="0" parTransId="{117F406D-7697-4B99-BF61-72FEF0D2758B}" sibTransId="{078D5508-C5C9-4B0D-81CE-7DE97583D4D2}"/>
    <dgm:cxn modelId="{61E15466-6B85-4C11-ADF4-31C7F8590DB2}" type="presOf" srcId="{FD31C8D4-8E2D-4889-B972-C4FC013C4C60}" destId="{B7A701EF-DC04-4F11-97CC-19EE5BC7B0B3}" srcOrd="0" destOrd="1" presId="urn:microsoft.com/office/officeart/2005/8/layout/bList2"/>
    <dgm:cxn modelId="{44DD66B0-29A0-4A2B-B9B1-6A3DDF3BB13F}" srcId="{0C2E5563-BF67-4334-A8EC-7B670E1E639E}" destId="{63A31B65-94A0-465F-89B0-C60B0CEADA30}" srcOrd="0" destOrd="0" parTransId="{D3FF28E7-4E93-4686-95F5-E0B5DD8BCCD9}" sibTransId="{3173E0ED-6A00-4497-A4CE-2DC230ACFB1B}"/>
    <dgm:cxn modelId="{727C6E62-F07B-484E-9208-EBD9C507B7B9}" srcId="{5B109502-4DCE-4D3E-929C-8B3BF17C7F9F}" destId="{23622E07-654D-4526-A364-D1DDCE715B5F}" srcOrd="0" destOrd="0" parTransId="{C6FD584C-A592-4C5F-898F-932C4DFFCE54}" sibTransId="{D8CFE7C6-F970-4938-BD4E-25E7E5533A3B}"/>
    <dgm:cxn modelId="{D22C62BC-30B8-4033-94FA-206D447DFDF0}" type="presOf" srcId="{5EA9E08C-F93C-4787-BFC4-CCA7BCBF5447}" destId="{FE4E4A1D-E58F-4469-8AE5-E3A47E53268B}" srcOrd="0" destOrd="0" presId="urn:microsoft.com/office/officeart/2005/8/layout/bList2"/>
    <dgm:cxn modelId="{B05E0997-E9F0-4CD8-8600-E705A1642A0B}" type="presOf" srcId="{5EA9E08C-F93C-4787-BFC4-CCA7BCBF5447}" destId="{B3E91C9B-C884-4A1E-BCA7-5EEAB92D1517}" srcOrd="1" destOrd="0" presId="urn:microsoft.com/office/officeart/2005/8/layout/bList2"/>
    <dgm:cxn modelId="{20669C72-E05D-4BB1-9A3A-BDB9AB4B9FEA}" type="presOf" srcId="{445B6A54-1620-47ED-BDF8-8B244EB1D575}" destId="{1CF3ACA2-E760-439B-B3EB-EB62913BF347}" srcOrd="1" destOrd="0" presId="urn:microsoft.com/office/officeart/2005/8/layout/bList2"/>
    <dgm:cxn modelId="{68CDABA7-20CC-4FDE-8F06-8DA487802A92}" srcId="{1C868095-6D6D-49C2-8266-0F57204E86E1}" destId="{E168E32A-3F69-4572-A8C9-6FDFD875CC11}" srcOrd="3" destOrd="0" parTransId="{891F1C3E-C565-4A68-94DF-D063FC67A349}" sibTransId="{55D36EF3-132F-4EAB-8A01-135042F82492}"/>
    <dgm:cxn modelId="{09C2472B-9DA3-4EDC-A65A-B2874478A6D2}" srcId="{1C868095-6D6D-49C2-8266-0F57204E86E1}" destId="{5B109502-4DCE-4D3E-929C-8B3BF17C7F9F}" srcOrd="2" destOrd="0" parTransId="{549AEDF0-8192-4102-B767-8DE52D10E83E}" sibTransId="{E3E2E7C6-3FCB-43F8-9E08-015B26C2FEC5}"/>
    <dgm:cxn modelId="{2F2DFF78-401C-41D5-93B7-A402720A82CA}" type="presOf" srcId="{1C868095-6D6D-49C2-8266-0F57204E86E1}" destId="{16F869A8-4F15-4641-B03D-9816327A23C4}" srcOrd="0" destOrd="0" presId="urn:microsoft.com/office/officeart/2005/8/layout/bList2"/>
    <dgm:cxn modelId="{68C05A5D-ECB2-41FC-84FA-171276E4B1FD}" type="presOf" srcId="{07616461-BB22-4EEB-97AA-499845CF3DD7}" destId="{1D60AA67-9C6C-4E65-8F2F-BDB802FB0813}" srcOrd="0" destOrd="0" presId="urn:microsoft.com/office/officeart/2005/8/layout/bList2"/>
    <dgm:cxn modelId="{6A76151C-195C-4F67-9592-30FB0B6B7125}" type="presOf" srcId="{078D5508-C5C9-4B0D-81CE-7DE97583D4D2}" destId="{57D7385E-A246-4F43-8A16-7B05B701B33B}" srcOrd="0" destOrd="0" presId="urn:microsoft.com/office/officeart/2005/8/layout/bList2"/>
    <dgm:cxn modelId="{C8581A1A-B350-4FCF-B2DB-CAE2446B1E08}" type="presOf" srcId="{5B109502-4DCE-4D3E-929C-8B3BF17C7F9F}" destId="{4D3361FE-4F60-454A-82AC-3B3799A141B0}" srcOrd="0" destOrd="0" presId="urn:microsoft.com/office/officeart/2005/8/layout/bList2"/>
    <dgm:cxn modelId="{B13FCB98-EA8C-4F64-B422-79840B12125F}" srcId="{E168E32A-3F69-4572-A8C9-6FDFD875CC11}" destId="{07616461-BB22-4EEB-97AA-499845CF3DD7}" srcOrd="0" destOrd="0" parTransId="{9B690617-5483-4683-8723-BC25735AC266}" sibTransId="{32517FFA-376E-4C4A-B498-ECB1EE825A63}"/>
    <dgm:cxn modelId="{2A0872E0-BD0A-4D39-A599-0C20194642F0}" type="presOf" srcId="{8D5F209F-3F7D-4A9F-8F00-8026C4360F0F}" destId="{1D60AA67-9C6C-4E65-8F2F-BDB802FB0813}" srcOrd="0" destOrd="1" presId="urn:microsoft.com/office/officeart/2005/8/layout/bList2"/>
    <dgm:cxn modelId="{C6DE1329-6B8E-4E67-B919-FC60B123FF2C}" srcId="{5EA9E08C-F93C-4787-BFC4-CCA7BCBF5447}" destId="{2804825E-4961-4E30-B6CE-65EC0CF373A2}" srcOrd="0" destOrd="0" parTransId="{F129AF3E-62B2-4C2C-A618-8CE638D3C2EA}" sibTransId="{C7F660AC-60A0-484E-A546-3A455CAC4E38}"/>
    <dgm:cxn modelId="{43D5FC1A-5532-46B0-B971-9CD8907F3613}" srcId="{E168E32A-3F69-4572-A8C9-6FDFD875CC11}" destId="{C8B7B689-4BA0-41D8-83E7-45861D70660E}" srcOrd="1" destOrd="0" parTransId="{EE2BC7EA-C6C4-47AB-B9A6-0DC3F446927C}" sibTransId="{F8F3A00F-10CB-47A4-A728-6A6824D16F89}"/>
    <dgm:cxn modelId="{9F093A9F-C83A-4055-B9EB-23955121C30A}" srcId="{1C868095-6D6D-49C2-8266-0F57204E86E1}" destId="{5EA9E08C-F93C-4787-BFC4-CCA7BCBF5447}" srcOrd="1" destOrd="0" parTransId="{3F59E1DE-B7DF-4C99-933F-71F509FA4378}" sibTransId="{FD3737FB-E9AA-482E-8F6F-3FD5EFFC36D2}"/>
    <dgm:cxn modelId="{66B346AC-9913-4781-A771-5BC9779E7AB6}" type="presOf" srcId="{E168E32A-3F69-4572-A8C9-6FDFD875CC11}" destId="{D749E284-CE19-4D9B-82D4-0A54649C13B1}" srcOrd="1" destOrd="0" presId="urn:microsoft.com/office/officeart/2005/8/layout/bList2"/>
    <dgm:cxn modelId="{07FE5BA6-5723-45EC-A501-ABA5C8F17510}" srcId="{2804825E-4961-4E30-B6CE-65EC0CF373A2}" destId="{D60FB436-3E6C-4E1B-833A-24C8B16B93BE}" srcOrd="0" destOrd="0" parTransId="{F88C80F9-7BC9-4B57-9C12-199D677D909E}" sibTransId="{05131576-47AE-4346-A16E-D659EE2007AA}"/>
    <dgm:cxn modelId="{45179AE0-F769-4A4A-8108-CC0C2F2BFF6C}" srcId="{07616461-BB22-4EEB-97AA-499845CF3DD7}" destId="{8D5F209F-3F7D-4A9F-8F00-8026C4360F0F}" srcOrd="0" destOrd="0" parTransId="{1CBBD755-D8C4-40FD-8CFA-5851D3CF5284}" sibTransId="{F59FCC8E-E521-445C-9A6C-E1AE30E12009}"/>
    <dgm:cxn modelId="{99D9532E-8FB5-4473-AD5E-7D4AC5E54A84}" type="presOf" srcId="{2804825E-4961-4E30-B6CE-65EC0CF373A2}" destId="{6F0C29C6-973E-4F4A-88F9-D8E05253A519}" srcOrd="0" destOrd="0" presId="urn:microsoft.com/office/officeart/2005/8/layout/bList2"/>
    <dgm:cxn modelId="{077E2412-EBA6-4B3D-819D-FC29DE9CA8A8}" type="presOf" srcId="{FD3737FB-E9AA-482E-8F6F-3FD5EFFC36D2}" destId="{8E8376DF-E517-4C5E-B773-86FED2BB25CA}" srcOrd="0" destOrd="0" presId="urn:microsoft.com/office/officeart/2005/8/layout/bList2"/>
    <dgm:cxn modelId="{51B18BDC-3C40-4D27-94D2-EA7847B4B51F}" type="presOf" srcId="{C8B7B689-4BA0-41D8-83E7-45861D70660E}" destId="{1D60AA67-9C6C-4E65-8F2F-BDB802FB0813}" srcOrd="0" destOrd="2" presId="urn:microsoft.com/office/officeart/2005/8/layout/bList2"/>
    <dgm:cxn modelId="{F2E593EB-BDA3-475D-8BA7-8519F2CB8DD3}" type="presOf" srcId="{E3E2E7C6-3FCB-43F8-9E08-015B26C2FEC5}" destId="{F36E1F89-FB0A-4DC6-9BC6-EEF6B224EB54}" srcOrd="0" destOrd="0" presId="urn:microsoft.com/office/officeart/2005/8/layout/bList2"/>
    <dgm:cxn modelId="{4DD8BA2F-575A-4959-A6E1-7793B0F5EB0D}" type="presOf" srcId="{445B6A54-1620-47ED-BDF8-8B244EB1D575}" destId="{D44BFBE0-80A2-45AC-89F4-EB96BF82E3AF}" srcOrd="0" destOrd="0" presId="urn:microsoft.com/office/officeart/2005/8/layout/bList2"/>
    <dgm:cxn modelId="{474E754F-7D3F-4D07-88AE-4FE5ADA9F78D}" type="presOf" srcId="{0C2E5563-BF67-4334-A8EC-7B670E1E639E}" destId="{977C8E9E-08A3-41FE-A971-7C1233E4303B}" srcOrd="0" destOrd="0" presId="urn:microsoft.com/office/officeart/2005/8/layout/bList2"/>
    <dgm:cxn modelId="{F6846A0A-76BE-44C8-9787-2DD352A1B2EF}" srcId="{23622E07-654D-4526-A364-D1DDCE715B5F}" destId="{FD31C8D4-8E2D-4889-B972-C4FC013C4C60}" srcOrd="0" destOrd="0" parTransId="{32446A1B-6DAE-42C0-87CB-0BAB96F2DA55}" sibTransId="{89A57E29-4B15-4F9B-B2E2-F061C205FEAB}"/>
    <dgm:cxn modelId="{5BCB514A-2C0A-4A72-98EB-590CBA0846DE}" type="presOf" srcId="{5B109502-4DCE-4D3E-929C-8B3BF17C7F9F}" destId="{69EC8F08-6CFE-4192-800C-B1D9ED21EAD7}" srcOrd="1" destOrd="0" presId="urn:microsoft.com/office/officeart/2005/8/layout/bList2"/>
    <dgm:cxn modelId="{0ABA2FF2-F59F-4D75-A10E-EF7FE39C9444}" srcId="{445B6A54-1620-47ED-BDF8-8B244EB1D575}" destId="{0C2E5563-BF67-4334-A8EC-7B670E1E639E}" srcOrd="0" destOrd="0" parTransId="{DAD4281C-F094-45B2-8D22-5F75AB1E2A11}" sibTransId="{71CBF99A-371C-45F8-8928-EBBCAC03BDCC}"/>
    <dgm:cxn modelId="{C9EA9973-F5EF-43AA-BD93-257D59DE4A36}" type="presParOf" srcId="{16F869A8-4F15-4641-B03D-9816327A23C4}" destId="{BB497797-0984-4EFF-9059-A5C2D60973C6}" srcOrd="0" destOrd="0" presId="urn:microsoft.com/office/officeart/2005/8/layout/bList2"/>
    <dgm:cxn modelId="{E95581A3-AD10-4741-AD86-8AF26F2AC066}" type="presParOf" srcId="{BB497797-0984-4EFF-9059-A5C2D60973C6}" destId="{977C8E9E-08A3-41FE-A971-7C1233E4303B}" srcOrd="0" destOrd="0" presId="urn:microsoft.com/office/officeart/2005/8/layout/bList2"/>
    <dgm:cxn modelId="{C9B0D2C8-E7BF-4C8D-ACC5-CA5FFD924228}" type="presParOf" srcId="{BB497797-0984-4EFF-9059-A5C2D60973C6}" destId="{D44BFBE0-80A2-45AC-89F4-EB96BF82E3AF}" srcOrd="1" destOrd="0" presId="urn:microsoft.com/office/officeart/2005/8/layout/bList2"/>
    <dgm:cxn modelId="{54F571D7-B0CF-4CD8-8110-67D19026709E}" type="presParOf" srcId="{BB497797-0984-4EFF-9059-A5C2D60973C6}" destId="{1CF3ACA2-E760-439B-B3EB-EB62913BF347}" srcOrd="2" destOrd="0" presId="urn:microsoft.com/office/officeart/2005/8/layout/bList2"/>
    <dgm:cxn modelId="{C9691890-D207-44DA-A74A-931FE5CEC4EE}" type="presParOf" srcId="{BB497797-0984-4EFF-9059-A5C2D60973C6}" destId="{30A46A9E-AC60-488A-BFA4-681F49434EA7}" srcOrd="3" destOrd="0" presId="urn:microsoft.com/office/officeart/2005/8/layout/bList2"/>
    <dgm:cxn modelId="{D1D6A2CA-3D46-45FA-ABF8-AB2E751B3FE1}" type="presParOf" srcId="{16F869A8-4F15-4641-B03D-9816327A23C4}" destId="{57D7385E-A246-4F43-8A16-7B05B701B33B}" srcOrd="1" destOrd="0" presId="urn:microsoft.com/office/officeart/2005/8/layout/bList2"/>
    <dgm:cxn modelId="{0BCFBDA2-AC83-47EA-9288-DC24AFC1A78A}" type="presParOf" srcId="{16F869A8-4F15-4641-B03D-9816327A23C4}" destId="{07117166-97B4-4FA4-B6E8-5D50E8A2C6CF}" srcOrd="2" destOrd="0" presId="urn:microsoft.com/office/officeart/2005/8/layout/bList2"/>
    <dgm:cxn modelId="{DB752D86-BEDD-48D4-AFD7-035E4C8D8944}" type="presParOf" srcId="{07117166-97B4-4FA4-B6E8-5D50E8A2C6CF}" destId="{6F0C29C6-973E-4F4A-88F9-D8E05253A519}" srcOrd="0" destOrd="0" presId="urn:microsoft.com/office/officeart/2005/8/layout/bList2"/>
    <dgm:cxn modelId="{00194EBF-A6F1-41A4-8B1D-5CB81E8877A4}" type="presParOf" srcId="{07117166-97B4-4FA4-B6E8-5D50E8A2C6CF}" destId="{FE4E4A1D-E58F-4469-8AE5-E3A47E53268B}" srcOrd="1" destOrd="0" presId="urn:microsoft.com/office/officeart/2005/8/layout/bList2"/>
    <dgm:cxn modelId="{96FA2D4E-E75F-4C71-956A-C05E81803009}" type="presParOf" srcId="{07117166-97B4-4FA4-B6E8-5D50E8A2C6CF}" destId="{B3E91C9B-C884-4A1E-BCA7-5EEAB92D1517}" srcOrd="2" destOrd="0" presId="urn:microsoft.com/office/officeart/2005/8/layout/bList2"/>
    <dgm:cxn modelId="{CCFB7E4D-A972-47D9-A1AB-4964C893CC39}" type="presParOf" srcId="{07117166-97B4-4FA4-B6E8-5D50E8A2C6CF}" destId="{C7CCC3CC-F047-4C98-B86B-1A12445A5F39}" srcOrd="3" destOrd="0" presId="urn:microsoft.com/office/officeart/2005/8/layout/bList2"/>
    <dgm:cxn modelId="{BE95FE45-BCDC-4804-AFAA-42A5FCF7E32E}" type="presParOf" srcId="{16F869A8-4F15-4641-B03D-9816327A23C4}" destId="{8E8376DF-E517-4C5E-B773-86FED2BB25CA}" srcOrd="3" destOrd="0" presId="urn:microsoft.com/office/officeart/2005/8/layout/bList2"/>
    <dgm:cxn modelId="{5B367A3A-3488-4DDA-823F-12C3B5719D38}" type="presParOf" srcId="{16F869A8-4F15-4641-B03D-9816327A23C4}" destId="{F0878851-9804-450D-84BE-9564303D871B}" srcOrd="4" destOrd="0" presId="urn:microsoft.com/office/officeart/2005/8/layout/bList2"/>
    <dgm:cxn modelId="{3117DFFB-9F72-4E32-845A-94A8F72838F0}" type="presParOf" srcId="{F0878851-9804-450D-84BE-9564303D871B}" destId="{B7A701EF-DC04-4F11-97CC-19EE5BC7B0B3}" srcOrd="0" destOrd="0" presId="urn:microsoft.com/office/officeart/2005/8/layout/bList2"/>
    <dgm:cxn modelId="{78D6F1EF-5B00-44B3-A0A1-431258EBA96C}" type="presParOf" srcId="{F0878851-9804-450D-84BE-9564303D871B}" destId="{4D3361FE-4F60-454A-82AC-3B3799A141B0}" srcOrd="1" destOrd="0" presId="urn:microsoft.com/office/officeart/2005/8/layout/bList2"/>
    <dgm:cxn modelId="{2FCF5CB7-42CF-4970-A5B5-112E7766EDCE}" type="presParOf" srcId="{F0878851-9804-450D-84BE-9564303D871B}" destId="{69EC8F08-6CFE-4192-800C-B1D9ED21EAD7}" srcOrd="2" destOrd="0" presId="urn:microsoft.com/office/officeart/2005/8/layout/bList2"/>
    <dgm:cxn modelId="{EB6D1946-939C-4D10-909A-3B42BC736059}" type="presParOf" srcId="{F0878851-9804-450D-84BE-9564303D871B}" destId="{63546380-FDC0-46BC-8099-ABE6E84542D7}" srcOrd="3" destOrd="0" presId="urn:microsoft.com/office/officeart/2005/8/layout/bList2"/>
    <dgm:cxn modelId="{36543EDE-CF44-4123-8449-F8E8B0163F48}" type="presParOf" srcId="{16F869A8-4F15-4641-B03D-9816327A23C4}" destId="{F36E1F89-FB0A-4DC6-9BC6-EEF6B224EB54}" srcOrd="5" destOrd="0" presId="urn:microsoft.com/office/officeart/2005/8/layout/bList2"/>
    <dgm:cxn modelId="{9507FE9F-FD22-4344-B676-8204DCD9AB31}" type="presParOf" srcId="{16F869A8-4F15-4641-B03D-9816327A23C4}" destId="{A8EEDA63-6E0B-4698-A6F0-6B317446BDBE}" srcOrd="6" destOrd="0" presId="urn:microsoft.com/office/officeart/2005/8/layout/bList2"/>
    <dgm:cxn modelId="{4D5DDB58-55B8-4680-862D-B03ECEECB4E8}" type="presParOf" srcId="{A8EEDA63-6E0B-4698-A6F0-6B317446BDBE}" destId="{1D60AA67-9C6C-4E65-8F2F-BDB802FB0813}" srcOrd="0" destOrd="0" presId="urn:microsoft.com/office/officeart/2005/8/layout/bList2"/>
    <dgm:cxn modelId="{E1A0ADFB-35F5-45B8-AC2E-A35E05E9CB68}" type="presParOf" srcId="{A8EEDA63-6E0B-4698-A6F0-6B317446BDBE}" destId="{1EA3D500-BC83-44E0-9DCB-EC2853D87241}" srcOrd="1" destOrd="0" presId="urn:microsoft.com/office/officeart/2005/8/layout/bList2"/>
    <dgm:cxn modelId="{F0087FA6-2356-4B50-8740-47C04FA3009C}" type="presParOf" srcId="{A8EEDA63-6E0B-4698-A6F0-6B317446BDBE}" destId="{D749E284-CE19-4D9B-82D4-0A54649C13B1}" srcOrd="2" destOrd="0" presId="urn:microsoft.com/office/officeart/2005/8/layout/bList2"/>
    <dgm:cxn modelId="{1B5E2AFD-EF49-421E-A0C7-AE7741016034}" type="presParOf" srcId="{A8EEDA63-6E0B-4698-A6F0-6B317446BDBE}" destId="{30C0B4CE-3BB5-40E5-8481-AEACBFA45BA1}" srcOrd="3" destOrd="0" presId="urn:microsoft.com/office/officeart/2005/8/layout/bList2"/>
  </dgm:cxnLst>
  <dgm:bg/>
  <dgm:whole>
    <a:ln>
      <a:noFill/>
    </a:ln>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2" y="0"/>
            <a:ext cx="3077006" cy="470221"/>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lvl1pPr defTabSz="924656">
              <a:defRPr sz="1200">
                <a:latin typeface="Arial" charset="0"/>
              </a:defRPr>
            </a:lvl1pPr>
          </a:lstStyle>
          <a:p>
            <a:pPr>
              <a:defRPr/>
            </a:pPr>
            <a:endParaRPr lang="en-US" dirty="0"/>
          </a:p>
        </p:txBody>
      </p:sp>
      <p:sp>
        <p:nvSpPr>
          <p:cNvPr id="215043" name="Rectangle 3"/>
          <p:cNvSpPr>
            <a:spLocks noGrp="1" noChangeArrowheads="1"/>
          </p:cNvSpPr>
          <p:nvPr>
            <p:ph type="dt" sz="quarter" idx="1"/>
          </p:nvPr>
        </p:nvSpPr>
        <p:spPr bwMode="auto">
          <a:xfrm>
            <a:off x="4020687" y="0"/>
            <a:ext cx="3077006" cy="470221"/>
          </a:xfrm>
          <a:prstGeom prst="rect">
            <a:avLst/>
          </a:prstGeom>
          <a:noFill/>
          <a:ln w="9525">
            <a:noFill/>
            <a:miter lim="800000"/>
            <a:headEnd/>
            <a:tailEnd/>
          </a:ln>
          <a:effectLst/>
        </p:spPr>
        <p:txBody>
          <a:bodyPr vert="horz" wrap="square" lIns="92468" tIns="46235" rIns="92468" bIns="46235" numCol="1" anchor="t" anchorCtr="0" compatLnSpc="1">
            <a:prstTxWarp prst="textNoShape">
              <a:avLst/>
            </a:prstTxWarp>
          </a:bodyPr>
          <a:lstStyle>
            <a:lvl1pPr algn="r" defTabSz="924656">
              <a:defRPr sz="1200">
                <a:latin typeface="Arial" charset="0"/>
              </a:defRPr>
            </a:lvl1pPr>
          </a:lstStyle>
          <a:p>
            <a:pPr>
              <a:defRPr/>
            </a:pPr>
            <a:endParaRPr lang="en-US" dirty="0"/>
          </a:p>
        </p:txBody>
      </p:sp>
      <p:sp>
        <p:nvSpPr>
          <p:cNvPr id="215044" name="Rectangle 4"/>
          <p:cNvSpPr>
            <a:spLocks noGrp="1" noChangeArrowheads="1"/>
          </p:cNvSpPr>
          <p:nvPr>
            <p:ph type="ftr" sz="quarter" idx="2"/>
          </p:nvPr>
        </p:nvSpPr>
        <p:spPr bwMode="auto">
          <a:xfrm>
            <a:off x="2" y="8926174"/>
            <a:ext cx="3077006" cy="470221"/>
          </a:xfrm>
          <a:prstGeom prst="rect">
            <a:avLst/>
          </a:prstGeom>
          <a:noFill/>
          <a:ln w="9525">
            <a:noFill/>
            <a:miter lim="800000"/>
            <a:headEnd/>
            <a:tailEnd/>
          </a:ln>
          <a:effectLst/>
        </p:spPr>
        <p:txBody>
          <a:bodyPr vert="horz" wrap="square" lIns="92468" tIns="46235" rIns="92468" bIns="46235" numCol="1" anchor="b" anchorCtr="0" compatLnSpc="1">
            <a:prstTxWarp prst="textNoShape">
              <a:avLst/>
            </a:prstTxWarp>
          </a:bodyPr>
          <a:lstStyle>
            <a:lvl1pPr defTabSz="924656">
              <a:defRPr sz="1200">
                <a:latin typeface="Arial" charset="0"/>
              </a:defRPr>
            </a:lvl1pPr>
          </a:lstStyle>
          <a:p>
            <a:pPr>
              <a:defRPr/>
            </a:pPr>
            <a:endParaRPr lang="en-US" dirty="0"/>
          </a:p>
        </p:txBody>
      </p:sp>
      <p:sp>
        <p:nvSpPr>
          <p:cNvPr id="215045" name="Rectangle 5"/>
          <p:cNvSpPr>
            <a:spLocks noGrp="1" noChangeArrowheads="1"/>
          </p:cNvSpPr>
          <p:nvPr>
            <p:ph type="sldNum" sz="quarter" idx="3"/>
          </p:nvPr>
        </p:nvSpPr>
        <p:spPr bwMode="auto">
          <a:xfrm>
            <a:off x="4020687" y="8926174"/>
            <a:ext cx="3077006" cy="470221"/>
          </a:xfrm>
          <a:prstGeom prst="rect">
            <a:avLst/>
          </a:prstGeom>
          <a:noFill/>
          <a:ln w="9525">
            <a:noFill/>
            <a:miter lim="800000"/>
            <a:headEnd/>
            <a:tailEnd/>
          </a:ln>
          <a:effectLst/>
        </p:spPr>
        <p:txBody>
          <a:bodyPr vert="horz" wrap="square" lIns="92468" tIns="46235" rIns="92468" bIns="46235" numCol="1" anchor="b" anchorCtr="0" compatLnSpc="1">
            <a:prstTxWarp prst="textNoShape">
              <a:avLst/>
            </a:prstTxWarp>
          </a:bodyPr>
          <a:lstStyle>
            <a:lvl1pPr algn="r" defTabSz="924656">
              <a:defRPr sz="1200">
                <a:latin typeface="Arial" charset="0"/>
              </a:defRPr>
            </a:lvl1pPr>
          </a:lstStyle>
          <a:p>
            <a:pPr>
              <a:defRPr/>
            </a:pPr>
            <a:fld id="{B053EE04-AE87-40B6-A2BD-D10CBF468DA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77006" cy="468616"/>
          </a:xfrm>
          <a:prstGeom prst="rect">
            <a:avLst/>
          </a:prstGeom>
          <a:noFill/>
          <a:ln w="9525">
            <a:noFill/>
            <a:miter lim="800000"/>
            <a:headEnd/>
            <a:tailEnd/>
          </a:ln>
          <a:effectLst/>
        </p:spPr>
        <p:txBody>
          <a:bodyPr vert="horz" wrap="square" lIns="94228" tIns="47112" rIns="94228" bIns="47112" numCol="1" anchor="t" anchorCtr="0" compatLnSpc="1">
            <a:prstTxWarp prst="textNoShape">
              <a:avLst/>
            </a:prstTxWarp>
          </a:bodyPr>
          <a:lstStyle>
            <a:lvl1pPr defTabSz="939128">
              <a:defRPr sz="1200">
                <a:latin typeface="Arial" charset="0"/>
              </a:defRPr>
            </a:lvl1pPr>
          </a:lstStyle>
          <a:p>
            <a:pPr>
              <a:defRPr/>
            </a:pPr>
            <a:endParaRPr lang="en-US" dirty="0"/>
          </a:p>
        </p:txBody>
      </p:sp>
      <p:sp>
        <p:nvSpPr>
          <p:cNvPr id="14339" name="Rectangle 3"/>
          <p:cNvSpPr>
            <a:spLocks noGrp="1" noChangeArrowheads="1"/>
          </p:cNvSpPr>
          <p:nvPr>
            <p:ph type="dt" idx="1"/>
          </p:nvPr>
        </p:nvSpPr>
        <p:spPr bwMode="auto">
          <a:xfrm>
            <a:off x="4020687" y="0"/>
            <a:ext cx="3077006" cy="468616"/>
          </a:xfrm>
          <a:prstGeom prst="rect">
            <a:avLst/>
          </a:prstGeom>
          <a:noFill/>
          <a:ln w="9525">
            <a:noFill/>
            <a:miter lim="800000"/>
            <a:headEnd/>
            <a:tailEnd/>
          </a:ln>
          <a:effectLst/>
        </p:spPr>
        <p:txBody>
          <a:bodyPr vert="horz" wrap="square" lIns="94228" tIns="47112" rIns="94228" bIns="47112" numCol="1" anchor="t" anchorCtr="0" compatLnSpc="1">
            <a:prstTxWarp prst="textNoShape">
              <a:avLst/>
            </a:prstTxWarp>
          </a:bodyPr>
          <a:lstStyle>
            <a:lvl1pPr algn="r" defTabSz="939128">
              <a:defRPr sz="1200">
                <a:latin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200150" y="704850"/>
            <a:ext cx="4699000" cy="35242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10573" y="4464694"/>
            <a:ext cx="5678154" cy="4227174"/>
          </a:xfrm>
          <a:prstGeom prst="rect">
            <a:avLst/>
          </a:prstGeom>
          <a:noFill/>
          <a:ln w="9525">
            <a:noFill/>
            <a:miter lim="800000"/>
            <a:headEnd/>
            <a:tailEnd/>
          </a:ln>
          <a:effectLst/>
        </p:spPr>
        <p:txBody>
          <a:bodyPr vert="horz" wrap="square" lIns="94228" tIns="47112" rIns="94228" bIns="471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2" y="8927780"/>
            <a:ext cx="3077006" cy="468616"/>
          </a:xfrm>
          <a:prstGeom prst="rect">
            <a:avLst/>
          </a:prstGeom>
          <a:noFill/>
          <a:ln w="9525">
            <a:noFill/>
            <a:miter lim="800000"/>
            <a:headEnd/>
            <a:tailEnd/>
          </a:ln>
          <a:effectLst/>
        </p:spPr>
        <p:txBody>
          <a:bodyPr vert="horz" wrap="square" lIns="94228" tIns="47112" rIns="94228" bIns="47112" numCol="1" anchor="b" anchorCtr="0" compatLnSpc="1">
            <a:prstTxWarp prst="textNoShape">
              <a:avLst/>
            </a:prstTxWarp>
          </a:bodyPr>
          <a:lstStyle>
            <a:lvl1pPr defTabSz="939128">
              <a:defRPr sz="1200">
                <a:latin typeface="Arial" charset="0"/>
              </a:defRPr>
            </a:lvl1pPr>
          </a:lstStyle>
          <a:p>
            <a:pPr>
              <a:defRPr/>
            </a:pPr>
            <a:endParaRPr lang="en-US" dirty="0"/>
          </a:p>
        </p:txBody>
      </p:sp>
      <p:sp>
        <p:nvSpPr>
          <p:cNvPr id="14343" name="Rectangle 7"/>
          <p:cNvSpPr>
            <a:spLocks noGrp="1" noChangeArrowheads="1"/>
          </p:cNvSpPr>
          <p:nvPr>
            <p:ph type="sldNum" sz="quarter" idx="5"/>
          </p:nvPr>
        </p:nvSpPr>
        <p:spPr bwMode="auto">
          <a:xfrm>
            <a:off x="4020687" y="8927780"/>
            <a:ext cx="3077006" cy="468616"/>
          </a:xfrm>
          <a:prstGeom prst="rect">
            <a:avLst/>
          </a:prstGeom>
          <a:noFill/>
          <a:ln w="9525">
            <a:noFill/>
            <a:miter lim="800000"/>
            <a:headEnd/>
            <a:tailEnd/>
          </a:ln>
          <a:effectLst/>
        </p:spPr>
        <p:txBody>
          <a:bodyPr vert="horz" wrap="square" lIns="94228" tIns="47112" rIns="94228" bIns="47112" numCol="1" anchor="b" anchorCtr="0" compatLnSpc="1">
            <a:prstTxWarp prst="textNoShape">
              <a:avLst/>
            </a:prstTxWarp>
          </a:bodyPr>
          <a:lstStyle>
            <a:lvl1pPr algn="r" defTabSz="939128">
              <a:defRPr sz="1200">
                <a:latin typeface="Arial" charset="0"/>
              </a:defRPr>
            </a:lvl1pPr>
          </a:lstStyle>
          <a:p>
            <a:pPr>
              <a:defRPr/>
            </a:pPr>
            <a:fld id="{5C7CDDF9-6E94-4443-A8DE-5CFE2DE9ABA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7728"/>
            <a:fld id="{F427593A-A065-4769-ADFB-48239194FE25}" type="slidenum">
              <a:rPr lang="en-US" smtClean="0"/>
              <a:pPr defTabSz="937728"/>
              <a:t>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37728"/>
            <a:fld id="{F9820F2B-0897-4032-AAF0-4E5639639D39}" type="slidenum">
              <a:rPr lang="en-US" smtClean="0"/>
              <a:pPr defTabSz="937728"/>
              <a:t>10</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7728"/>
            <a:fld id="{D5B47667-E6D9-4B3C-A0D3-95D4FD82BF33}" type="slidenum">
              <a:rPr lang="en-US" smtClean="0"/>
              <a:pPr defTabSz="937728"/>
              <a:t>2</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7854"/>
            <a:fld id="{DE182A7A-D78D-42B6-9C5D-DE6C71ACC429}" type="slidenum">
              <a:rPr lang="en-US" smtClean="0"/>
              <a:pPr defTabSz="937854"/>
              <a:t>3</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eaLnBrk="1" hangingPunct="1">
              <a:defRPr/>
            </a:pPr>
            <a:r>
              <a:rPr lang="en-US" b="1" u="sng" dirty="0" smtClean="0"/>
              <a:t> Detailed Projects and Services of RPFLO Divisions</a:t>
            </a:r>
          </a:p>
          <a:p>
            <a:pPr eaLnBrk="1" hangingPunct="1">
              <a:defRPr/>
            </a:pPr>
            <a:endParaRPr lang="en-US" b="1" u="sng" dirty="0" smtClean="0"/>
          </a:p>
          <a:p>
            <a:pPr eaLnBrk="1" hangingPunct="1">
              <a:defRPr/>
            </a:pPr>
            <a:r>
              <a:rPr lang="en-US" b="1" u="none" dirty="0" smtClean="0"/>
              <a:t>Logistics</a:t>
            </a:r>
          </a:p>
          <a:p>
            <a:pPr eaLnBrk="1" hangingPunct="1">
              <a:defRPr/>
            </a:pPr>
            <a:r>
              <a:rPr lang="en-US" b="0" u="none" dirty="0" smtClean="0"/>
              <a:t>Products </a:t>
            </a:r>
          </a:p>
          <a:p>
            <a:pPr eaLnBrk="1" hangingPunct="1">
              <a:buFont typeface="Arial" pitchFamily="34" charset="0"/>
              <a:buChar char="•"/>
              <a:defRPr/>
            </a:pPr>
            <a:r>
              <a:rPr lang="en-US" b="0" u="none" dirty="0" smtClean="0"/>
              <a:t>Standard Policies and Processes  for Directing and  Integrating NOAA Logistics</a:t>
            </a:r>
          </a:p>
          <a:p>
            <a:pPr eaLnBrk="1" hangingPunct="1">
              <a:buFont typeface="Arial" pitchFamily="34" charset="0"/>
              <a:buChar char="•"/>
              <a:defRPr/>
            </a:pPr>
            <a:r>
              <a:rPr lang="en-US" b="0" u="none" dirty="0" err="1" smtClean="0"/>
              <a:t>Unreconciled</a:t>
            </a:r>
            <a:r>
              <a:rPr lang="en-US" b="0" u="none" dirty="0" smtClean="0"/>
              <a:t> Property Reports</a:t>
            </a:r>
          </a:p>
          <a:p>
            <a:pPr eaLnBrk="1" hangingPunct="1">
              <a:buFont typeface="Arial" pitchFamily="34" charset="0"/>
              <a:buChar char="•"/>
              <a:defRPr/>
            </a:pPr>
            <a:r>
              <a:rPr lang="en-US" b="0" u="none" dirty="0" smtClean="0"/>
              <a:t>Personal Property Inventory Report</a:t>
            </a:r>
          </a:p>
          <a:p>
            <a:pPr eaLnBrk="1" hangingPunct="1">
              <a:defRPr/>
            </a:pPr>
            <a:endParaRPr lang="en-US" b="0" u="none" dirty="0" smtClean="0"/>
          </a:p>
          <a:p>
            <a:pPr eaLnBrk="1" hangingPunct="1">
              <a:defRPr/>
            </a:pPr>
            <a:r>
              <a:rPr lang="en-US" b="0" u="none" dirty="0" smtClean="0"/>
              <a:t>Services:</a:t>
            </a:r>
          </a:p>
          <a:p>
            <a:pPr eaLnBrk="1" hangingPunct="1">
              <a:buFont typeface="Arial" pitchFamily="34" charset="0"/>
              <a:buChar char="•"/>
              <a:defRPr/>
            </a:pPr>
            <a:r>
              <a:rPr lang="en-US" b="0" u="none" dirty="0" smtClean="0"/>
              <a:t>Oversees Delivery of  Facility Admin </a:t>
            </a:r>
            <a:r>
              <a:rPr lang="en-US" b="0" u="none" dirty="0" err="1" smtClean="0"/>
              <a:t>Svcs</a:t>
            </a:r>
            <a:r>
              <a:rPr lang="en-US" b="0" u="none" dirty="0" smtClean="0"/>
              <a:t>. </a:t>
            </a:r>
          </a:p>
          <a:p>
            <a:pPr eaLnBrk="1" hangingPunct="1">
              <a:buFont typeface="Arial" pitchFamily="34" charset="0"/>
              <a:buChar char="•"/>
              <a:defRPr/>
            </a:pPr>
            <a:r>
              <a:rPr lang="en-US" b="0" u="none" dirty="0" smtClean="0"/>
              <a:t> Manages NOAA’s Programs for Personal Property and Logistics Services including:</a:t>
            </a:r>
          </a:p>
          <a:p>
            <a:pPr eaLnBrk="1" hangingPunct="1">
              <a:buFont typeface="Arial" pitchFamily="34" charset="0"/>
              <a:buChar char="•"/>
              <a:defRPr/>
            </a:pPr>
            <a:r>
              <a:rPr lang="en-US" b="0" u="none" dirty="0" smtClean="0"/>
              <a:t>Shipping/handling/warehousing</a:t>
            </a:r>
          </a:p>
          <a:p>
            <a:pPr eaLnBrk="1" hangingPunct="1">
              <a:buFont typeface="Arial" pitchFamily="34" charset="0"/>
              <a:buChar char="•"/>
              <a:defRPr/>
            </a:pPr>
            <a:r>
              <a:rPr lang="en-US" b="0" u="none" dirty="0" smtClean="0"/>
              <a:t>NOAA-wide fleet management (transportation and vehicles)</a:t>
            </a:r>
          </a:p>
          <a:p>
            <a:pPr eaLnBrk="1" hangingPunct="1">
              <a:buFont typeface="Arial" pitchFamily="34" charset="0"/>
              <a:buChar char="•"/>
              <a:defRPr/>
            </a:pPr>
            <a:r>
              <a:rPr lang="en-US" b="0" u="none" dirty="0" smtClean="0"/>
              <a:t>Permanent Change of Station (PCS) moves</a:t>
            </a:r>
          </a:p>
          <a:p>
            <a:pPr eaLnBrk="1" hangingPunct="1">
              <a:buFont typeface="Arial" pitchFamily="34" charset="0"/>
              <a:buChar char="•"/>
              <a:defRPr/>
            </a:pPr>
            <a:r>
              <a:rPr lang="en-US" b="0" u="none" dirty="0" smtClean="0"/>
              <a:t>Printing and publications (including forms management and photocopy services</a:t>
            </a:r>
          </a:p>
          <a:p>
            <a:pPr eaLnBrk="1" hangingPunct="1">
              <a:buFont typeface="Arial" pitchFamily="34" charset="0"/>
              <a:buChar char="•"/>
              <a:defRPr/>
            </a:pPr>
            <a:r>
              <a:rPr lang="en-US" b="0" u="none" dirty="0" smtClean="0"/>
              <a:t>Space, warehousing and distribution management</a:t>
            </a:r>
          </a:p>
          <a:p>
            <a:pPr eaLnBrk="1" hangingPunct="1">
              <a:buFont typeface="Arial" pitchFamily="34" charset="0"/>
              <a:buChar char="•"/>
              <a:defRPr/>
            </a:pPr>
            <a:r>
              <a:rPr lang="en-US" b="0" u="none" dirty="0" smtClean="0"/>
              <a:t>Coordinates with DOC Office of Security</a:t>
            </a:r>
          </a:p>
          <a:p>
            <a:pPr eaLnBrk="1" hangingPunct="1">
              <a:buFont typeface="Arial" pitchFamily="34" charset="0"/>
              <a:buChar char="•"/>
              <a:defRPr/>
            </a:pPr>
            <a:r>
              <a:rPr lang="en-US" b="0" u="none" dirty="0" smtClean="0"/>
              <a:t>Oversees NOAA-wide implementation of Homeland Security Presidential Directive 12 (HSPD-12)</a:t>
            </a:r>
          </a:p>
          <a:p>
            <a:pPr eaLnBrk="1" hangingPunct="1">
              <a:buFont typeface="Arial" pitchFamily="34" charset="0"/>
              <a:buChar char="•"/>
              <a:defRPr/>
            </a:pPr>
            <a:endParaRPr lang="en-US" b="0" u="none" dirty="0" smtClean="0"/>
          </a:p>
          <a:p>
            <a:pPr eaLnBrk="1" hangingPunct="1">
              <a:buFont typeface="Arial" pitchFamily="34" charset="0"/>
              <a:buChar char="•"/>
              <a:defRPr/>
            </a:pPr>
            <a:endParaRPr lang="en-US" b="0" u="none" dirty="0" smtClean="0"/>
          </a:p>
          <a:p>
            <a:pPr eaLnBrk="1" hangingPunct="1">
              <a:buFont typeface="Arial" pitchFamily="34" charset="0"/>
              <a:buNone/>
              <a:defRPr/>
            </a:pPr>
            <a:r>
              <a:rPr lang="en-US" b="1" u="none" dirty="0" smtClean="0"/>
              <a:t>RPMD</a:t>
            </a:r>
          </a:p>
          <a:p>
            <a:pPr eaLnBrk="1" hangingPunct="1">
              <a:defRPr/>
            </a:pPr>
            <a:endParaRPr lang="en-US" b="0" u="none" dirty="0" smtClean="0"/>
          </a:p>
          <a:p>
            <a:pPr eaLnBrk="1" hangingPunct="1">
              <a:defRPr/>
            </a:pPr>
            <a:r>
              <a:rPr lang="en-US" b="0" u="none" dirty="0" smtClean="0"/>
              <a:t>Products </a:t>
            </a:r>
          </a:p>
          <a:p>
            <a:pPr eaLnBrk="1" hangingPunct="1">
              <a:buFont typeface="Arial" pitchFamily="34" charset="0"/>
              <a:buChar char="•"/>
              <a:defRPr/>
            </a:pPr>
            <a:r>
              <a:rPr lang="en-US" b="0" u="none" dirty="0" smtClean="0"/>
              <a:t>NWR Antenna Leases</a:t>
            </a:r>
          </a:p>
          <a:p>
            <a:pPr eaLnBrk="1" hangingPunct="1">
              <a:buFont typeface="Arial" pitchFamily="34" charset="0"/>
              <a:buChar char="•"/>
              <a:defRPr/>
            </a:pPr>
            <a:r>
              <a:rPr lang="en-US" b="0" u="none" dirty="0" smtClean="0"/>
              <a:t>Building Leases</a:t>
            </a:r>
          </a:p>
          <a:p>
            <a:pPr eaLnBrk="1" hangingPunct="1">
              <a:buFont typeface="Arial" pitchFamily="34" charset="0"/>
              <a:buChar char="•"/>
              <a:defRPr/>
            </a:pPr>
            <a:r>
              <a:rPr lang="en-US" b="0" u="none" dirty="0" smtClean="0"/>
              <a:t>Land Leases</a:t>
            </a:r>
          </a:p>
          <a:p>
            <a:pPr eaLnBrk="1" hangingPunct="1">
              <a:buFont typeface="Arial" pitchFamily="34" charset="0"/>
              <a:buChar char="•"/>
              <a:defRPr/>
            </a:pPr>
            <a:r>
              <a:rPr lang="en-US" b="0" u="none" dirty="0" smtClean="0"/>
              <a:t>Real Estate Fee Acquisitions</a:t>
            </a:r>
          </a:p>
          <a:p>
            <a:pPr eaLnBrk="1" hangingPunct="1">
              <a:buFont typeface="Arial" pitchFamily="34" charset="0"/>
              <a:buChar char="•"/>
              <a:defRPr/>
            </a:pPr>
            <a:r>
              <a:rPr lang="en-US" b="0" u="none" dirty="0" smtClean="0"/>
              <a:t>Withdrawals from Public Domain </a:t>
            </a:r>
          </a:p>
          <a:p>
            <a:pPr eaLnBrk="1" hangingPunct="1">
              <a:buFont typeface="Arial" pitchFamily="34" charset="0"/>
              <a:buChar char="•"/>
              <a:defRPr/>
            </a:pPr>
            <a:r>
              <a:rPr lang="en-US" b="0" u="none" dirty="0" smtClean="0"/>
              <a:t>Inventory Data Reports </a:t>
            </a:r>
          </a:p>
          <a:p>
            <a:pPr eaLnBrk="1" hangingPunct="1">
              <a:buFont typeface="Arial" pitchFamily="34" charset="0"/>
              <a:buChar char="•"/>
              <a:defRPr/>
            </a:pPr>
            <a:r>
              <a:rPr lang="en-US" b="0" u="none" dirty="0" smtClean="0"/>
              <a:t>Financial Statement Accountability Reports</a:t>
            </a:r>
          </a:p>
          <a:p>
            <a:pPr eaLnBrk="1" hangingPunct="1">
              <a:buFont typeface="Arial" pitchFamily="34" charset="0"/>
              <a:buChar char="•"/>
              <a:defRPr/>
            </a:pPr>
            <a:r>
              <a:rPr lang="en-US" b="0" u="none" dirty="0" smtClean="0"/>
              <a:t>Facility Condition Reports</a:t>
            </a:r>
          </a:p>
          <a:p>
            <a:pPr eaLnBrk="1" hangingPunct="1">
              <a:defRPr/>
            </a:pPr>
            <a:endParaRPr lang="en-US" b="0" u="none" dirty="0" smtClean="0"/>
          </a:p>
          <a:p>
            <a:pPr eaLnBrk="1" hangingPunct="1">
              <a:defRPr/>
            </a:pPr>
            <a:r>
              <a:rPr lang="en-US" b="0" u="none" dirty="0" smtClean="0"/>
              <a:t>Services:</a:t>
            </a:r>
          </a:p>
          <a:p>
            <a:pPr eaLnBrk="1" hangingPunct="1">
              <a:buFont typeface="Arial" pitchFamily="34" charset="0"/>
              <a:buChar char="•"/>
              <a:defRPr/>
            </a:pPr>
            <a:r>
              <a:rPr lang="en-US" b="0" u="none" dirty="0" smtClean="0"/>
              <a:t> GSA Rent Payment</a:t>
            </a:r>
          </a:p>
          <a:p>
            <a:pPr eaLnBrk="1" hangingPunct="1">
              <a:buFont typeface="Arial" pitchFamily="34" charset="0"/>
              <a:buChar char="•"/>
              <a:defRPr/>
            </a:pPr>
            <a:r>
              <a:rPr lang="en-US" b="0" u="none" dirty="0" smtClean="0"/>
              <a:t> Real Property Acquisition Planning</a:t>
            </a:r>
          </a:p>
          <a:p>
            <a:pPr eaLnBrk="1" hangingPunct="1">
              <a:buFont typeface="Arial" pitchFamily="34" charset="0"/>
              <a:buChar char="•"/>
              <a:defRPr/>
            </a:pPr>
            <a:r>
              <a:rPr lang="en-US" b="0" u="none" dirty="0" smtClean="0"/>
              <a:t> GSA Leasing Assistance</a:t>
            </a:r>
          </a:p>
          <a:p>
            <a:pPr eaLnBrk="1" hangingPunct="1">
              <a:buFont typeface="Arial" pitchFamily="34" charset="0"/>
              <a:buChar char="•"/>
              <a:defRPr/>
            </a:pPr>
            <a:r>
              <a:rPr lang="en-US" b="0" u="none" dirty="0" smtClean="0"/>
              <a:t> Real Property Acquisition Services</a:t>
            </a:r>
          </a:p>
          <a:p>
            <a:pPr eaLnBrk="1" hangingPunct="1">
              <a:buFont typeface="Arial" pitchFamily="34" charset="0"/>
              <a:buChar char="•"/>
              <a:defRPr/>
            </a:pPr>
            <a:r>
              <a:rPr lang="en-US" b="0" u="none" dirty="0" smtClean="0"/>
              <a:t> Real Property Disposal Management</a:t>
            </a:r>
          </a:p>
          <a:p>
            <a:pPr eaLnBrk="1" hangingPunct="1">
              <a:buFont typeface="Arial" pitchFamily="34" charset="0"/>
              <a:buChar char="•"/>
              <a:defRPr/>
            </a:pPr>
            <a:endParaRPr lang="en-US" b="0" u="none" dirty="0" smtClean="0"/>
          </a:p>
          <a:p>
            <a:pPr eaLnBrk="1" hangingPunct="1">
              <a:buFont typeface="Arial" pitchFamily="34" charset="0"/>
              <a:buNone/>
              <a:defRPr/>
            </a:pPr>
            <a:r>
              <a:rPr lang="en-US" b="1" u="none" dirty="0" smtClean="0"/>
              <a:t>PPMD</a:t>
            </a:r>
          </a:p>
          <a:p>
            <a:pPr eaLnBrk="1" hangingPunct="1">
              <a:buFont typeface="Arial" pitchFamily="34" charset="0"/>
              <a:buNone/>
              <a:defRPr/>
            </a:pPr>
            <a:endParaRPr lang="en-US" b="0" u="none" dirty="0" smtClean="0"/>
          </a:p>
          <a:p>
            <a:pPr eaLnBrk="1" hangingPunct="1">
              <a:buFont typeface="Arial" pitchFamily="34" charset="0"/>
              <a:buNone/>
              <a:defRPr/>
            </a:pPr>
            <a:r>
              <a:rPr lang="en-US" b="0" u="none" dirty="0" smtClean="0"/>
              <a:t>Products </a:t>
            </a:r>
          </a:p>
          <a:p>
            <a:pPr eaLnBrk="1" hangingPunct="1">
              <a:buFont typeface="Arial" pitchFamily="34" charset="0"/>
              <a:buChar char="•"/>
              <a:defRPr/>
            </a:pPr>
            <a:r>
              <a:rPr lang="en-US" b="0" u="none" dirty="0" smtClean="0"/>
              <a:t>Major Construction Progress Reporting</a:t>
            </a:r>
          </a:p>
          <a:p>
            <a:pPr eaLnBrk="1" hangingPunct="1">
              <a:buFont typeface="Arial" pitchFamily="34" charset="0"/>
              <a:buChar char="•"/>
              <a:defRPr/>
            </a:pPr>
            <a:r>
              <a:rPr lang="en-US" b="0" u="none" dirty="0" smtClean="0"/>
              <a:t>Restoration Progress  Reporting</a:t>
            </a:r>
          </a:p>
          <a:p>
            <a:pPr eaLnBrk="1" hangingPunct="1">
              <a:buFont typeface="Arial" pitchFamily="34" charset="0"/>
              <a:buChar char="•"/>
              <a:defRPr/>
            </a:pPr>
            <a:r>
              <a:rPr lang="en-US" b="0" u="none" dirty="0" smtClean="0"/>
              <a:t>Deputy Under Secretary (DUS) Summary Reports</a:t>
            </a:r>
          </a:p>
          <a:p>
            <a:pPr eaLnBrk="1" hangingPunct="1">
              <a:buFont typeface="Arial" pitchFamily="34" charset="0"/>
              <a:buChar char="•"/>
              <a:defRPr/>
            </a:pPr>
            <a:r>
              <a:rPr lang="en-US" b="0" u="none" dirty="0" smtClean="0"/>
              <a:t>National Environmental Policy Act (NEPA) Studies</a:t>
            </a:r>
          </a:p>
          <a:p>
            <a:pPr eaLnBrk="1" hangingPunct="1">
              <a:buFont typeface="Arial" pitchFamily="34" charset="0"/>
              <a:buNone/>
              <a:defRPr/>
            </a:pPr>
            <a:endParaRPr lang="en-US" b="0" u="none" dirty="0" smtClean="0"/>
          </a:p>
          <a:p>
            <a:pPr eaLnBrk="1" hangingPunct="1">
              <a:buFont typeface="Arial" pitchFamily="34" charset="0"/>
              <a:buNone/>
              <a:defRPr/>
            </a:pPr>
            <a:r>
              <a:rPr lang="en-US" b="0" u="none" dirty="0" smtClean="0"/>
              <a:t>Services:</a:t>
            </a:r>
          </a:p>
          <a:p>
            <a:pPr eaLnBrk="1" hangingPunct="1">
              <a:buFont typeface="Arial" pitchFamily="34" charset="0"/>
              <a:buChar char="•"/>
              <a:defRPr/>
            </a:pPr>
            <a:r>
              <a:rPr lang="en-US" b="0" u="none" dirty="0" smtClean="0"/>
              <a:t>Major Construction Design and Project Management</a:t>
            </a:r>
          </a:p>
          <a:p>
            <a:pPr eaLnBrk="1" hangingPunct="1">
              <a:buFont typeface="Arial" pitchFamily="34" charset="0"/>
              <a:buChar char="•"/>
              <a:defRPr/>
            </a:pPr>
            <a:r>
              <a:rPr lang="en-US" b="0" u="none" dirty="0" smtClean="0"/>
              <a:t>Restoration Design and Project Management</a:t>
            </a:r>
          </a:p>
          <a:p>
            <a:pPr eaLnBrk="1" hangingPunct="1">
              <a:buFont typeface="Arial" pitchFamily="34" charset="0"/>
              <a:buChar char="•"/>
              <a:defRPr/>
            </a:pPr>
            <a:r>
              <a:rPr lang="en-US" b="0" u="none" dirty="0" smtClean="0"/>
              <a:t>Facility and  Structure  Assessments</a:t>
            </a:r>
          </a:p>
          <a:p>
            <a:pPr eaLnBrk="1" hangingPunct="1">
              <a:buFont typeface="Arial" pitchFamily="34" charset="0"/>
              <a:buChar char="•"/>
              <a:defRPr/>
            </a:pPr>
            <a:r>
              <a:rPr lang="en-US" b="0" u="none" dirty="0" smtClean="0"/>
              <a:t>Conduct Facility Feasibility Studies</a:t>
            </a:r>
          </a:p>
          <a:p>
            <a:pPr eaLnBrk="1" hangingPunct="1">
              <a:buFont typeface="Arial" pitchFamily="34" charset="0"/>
              <a:buChar char="•"/>
              <a:defRPr/>
            </a:pPr>
            <a:r>
              <a:rPr lang="en-US" b="0" u="none" dirty="0" smtClean="0"/>
              <a:t>Facility Emergency Response Assistance</a:t>
            </a:r>
          </a:p>
          <a:p>
            <a:pPr eaLnBrk="1" hangingPunct="1">
              <a:buFont typeface="Arial" pitchFamily="34" charset="0"/>
              <a:buChar char="•"/>
              <a:defRPr/>
            </a:pPr>
            <a:r>
              <a:rPr lang="en-US" b="0" u="none" dirty="0" smtClean="0"/>
              <a:t>Review Construction Grants</a:t>
            </a:r>
          </a:p>
          <a:p>
            <a:pPr eaLnBrk="1" hangingPunct="1">
              <a:buFont typeface="Arial" pitchFamily="34" charset="0"/>
              <a:buChar char="•"/>
              <a:defRPr/>
            </a:pPr>
            <a:r>
              <a:rPr lang="en-US" b="0" u="none" dirty="0" smtClean="0"/>
              <a:t>Long and Short term Facility Planning</a:t>
            </a:r>
          </a:p>
          <a:p>
            <a:pPr eaLnBrk="1" hangingPunct="1">
              <a:buFont typeface="Arial" pitchFamily="34" charset="0"/>
              <a:buNone/>
              <a:defRPr/>
            </a:pPr>
            <a:endParaRPr lang="en-US" b="0" u="none" dirty="0" smtClean="0"/>
          </a:p>
        </p:txBody>
      </p:sp>
      <p:sp>
        <p:nvSpPr>
          <p:cNvPr id="37892" name="Slide Number Placeholder 3"/>
          <p:cNvSpPr>
            <a:spLocks noGrp="1"/>
          </p:cNvSpPr>
          <p:nvPr>
            <p:ph type="sldNum" sz="quarter" idx="5"/>
          </p:nvPr>
        </p:nvSpPr>
        <p:spPr>
          <a:noFill/>
        </p:spPr>
        <p:txBody>
          <a:bodyPr/>
          <a:lstStyle/>
          <a:p>
            <a:pPr defTabSz="937854"/>
            <a:fld id="{A2BF3343-6B03-41D7-B426-F2EC25985E0B}" type="slidenum">
              <a:rPr lang="en-US" smtClean="0"/>
              <a:pPr defTabSz="937854"/>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buFont typeface="Arial" pitchFamily="34" charset="0"/>
              <a:buNone/>
              <a:defRPr/>
            </a:pPr>
            <a:endParaRPr lang="en-US" b="0" u="none" dirty="0" smtClean="0"/>
          </a:p>
        </p:txBody>
      </p:sp>
      <p:sp>
        <p:nvSpPr>
          <p:cNvPr id="37892" name="Slide Number Placeholder 3"/>
          <p:cNvSpPr>
            <a:spLocks noGrp="1"/>
          </p:cNvSpPr>
          <p:nvPr>
            <p:ph type="sldNum" sz="quarter" idx="5"/>
          </p:nvPr>
        </p:nvSpPr>
        <p:spPr>
          <a:noFill/>
        </p:spPr>
        <p:txBody>
          <a:bodyPr/>
          <a:lstStyle/>
          <a:p>
            <a:pPr defTabSz="937854"/>
            <a:fld id="{A2BF3343-6B03-41D7-B426-F2EC25985E0B}" type="slidenum">
              <a:rPr lang="en-US" smtClean="0"/>
              <a:pPr defTabSz="937854"/>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37817"/>
            <a:fld id="{1D5F2554-5F81-40C6-B8F8-E6D976EC09A6}" type="slidenum">
              <a:rPr lang="en-US" smtClean="0">
                <a:latin typeface="Arial" pitchFamily="34" charset="0"/>
              </a:rPr>
              <a:pPr defTabSz="937817"/>
              <a:t>6</a:t>
            </a:fld>
            <a:endParaRPr lang="en-US" dirty="0" smtClean="0">
              <a:latin typeface="Arial" pitchFamily="34" charset="0"/>
            </a:endParaRPr>
          </a:p>
        </p:txBody>
      </p:sp>
      <p:sp>
        <p:nvSpPr>
          <p:cNvPr id="39939" name="Rectangle 2"/>
          <p:cNvSpPr>
            <a:spLocks noGrp="1" noRot="1" noChangeAspect="1" noChangeArrowheads="1" noTextEdit="1"/>
          </p:cNvSpPr>
          <p:nvPr>
            <p:ph type="sldImg"/>
          </p:nvPr>
        </p:nvSpPr>
        <p:spPr>
          <a:xfrm>
            <a:off x="2286000" y="319088"/>
            <a:ext cx="2463800" cy="1847850"/>
          </a:xfrm>
          <a:ln/>
        </p:spPr>
      </p:sp>
      <p:sp>
        <p:nvSpPr>
          <p:cNvPr id="39940" name="Rectangle 3"/>
          <p:cNvSpPr>
            <a:spLocks noGrp="1" noChangeArrowheads="1"/>
          </p:cNvSpPr>
          <p:nvPr>
            <p:ph type="body" idx="1"/>
          </p:nvPr>
        </p:nvSpPr>
        <p:spPr>
          <a:xfrm>
            <a:off x="1080330" y="2232346"/>
            <a:ext cx="5718344" cy="6759628"/>
          </a:xfrm>
          <a:noFill/>
          <a:ln/>
        </p:spPr>
        <p:txBody>
          <a:bodyPr/>
          <a:lstStyle/>
          <a:p>
            <a:pPr eaLnBrk="1" hangingPunct="1"/>
            <a:endParaRPr lang="en-US" sz="1400" b="1" i="1"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37728"/>
            <a:fld id="{F8B3862F-09E0-4544-BF69-4C2A0176C907}" type="slidenum">
              <a:rPr lang="en-US" smtClean="0"/>
              <a:pPr defTabSz="937728"/>
              <a:t>7</a:t>
            </a:fld>
            <a:endParaRPr lang="en-US" dirty="0" smtClean="0"/>
          </a:p>
        </p:txBody>
      </p:sp>
      <p:sp>
        <p:nvSpPr>
          <p:cNvPr id="41987" name="Rectangle 2"/>
          <p:cNvSpPr>
            <a:spLocks noGrp="1" noRot="1" noChangeAspect="1" noChangeArrowheads="1" noTextEdit="1"/>
          </p:cNvSpPr>
          <p:nvPr>
            <p:ph type="sldImg"/>
          </p:nvPr>
        </p:nvSpPr>
        <p:spPr>
          <a:xfrm>
            <a:off x="1201738" y="315913"/>
            <a:ext cx="4695825" cy="3522662"/>
          </a:xfrm>
          <a:ln/>
        </p:spPr>
      </p:sp>
      <p:sp>
        <p:nvSpPr>
          <p:cNvPr id="41988" name="Rectangle 3"/>
          <p:cNvSpPr>
            <a:spLocks noGrp="1" noChangeArrowheads="1"/>
          </p:cNvSpPr>
          <p:nvPr>
            <p:ph type="body" idx="1"/>
          </p:nvPr>
        </p:nvSpPr>
        <p:spPr>
          <a:xfrm>
            <a:off x="710573" y="4073109"/>
            <a:ext cx="5678154" cy="4933308"/>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7CDDF9-6E94-4443-A8DE-5CFE2DE9ABA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r>
              <a:rPr lang="en-US" dirty="0" smtClean="0"/>
              <a:t> </a:t>
            </a:r>
          </a:p>
          <a:p>
            <a:pPr eaLnBrk="1" hangingPunct="1">
              <a:defRPr/>
            </a:pPr>
            <a:r>
              <a:rPr lang="en-US" dirty="0" smtClean="0"/>
              <a:t> </a:t>
            </a:r>
          </a:p>
          <a:p>
            <a:pPr eaLnBrk="1" hangingPunct="1">
              <a:defRPr/>
            </a:pPr>
            <a:r>
              <a:rPr lang="en-US" dirty="0" smtClean="0"/>
              <a:t> </a:t>
            </a:r>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endParaRPr lang="en-US" b="1" dirty="0" smtClean="0"/>
          </a:p>
          <a:p>
            <a:pPr eaLnBrk="1" hangingPunct="1">
              <a:defRPr/>
            </a:pPr>
            <a:r>
              <a:rPr lang="en-US" b="1" dirty="0" smtClean="0"/>
              <a:t>Transition Tasker 3, Part 2, Flow of Information</a:t>
            </a:r>
            <a:br>
              <a:rPr lang="en-US" b="1" dirty="0" smtClean="0"/>
            </a:br>
            <a:endParaRPr lang="en-US" dirty="0" smtClean="0"/>
          </a:p>
          <a:p>
            <a:pPr eaLnBrk="1" hangingPunct="1">
              <a:defRPr/>
            </a:pPr>
            <a:endParaRPr lang="en-US" dirty="0" smtClean="0"/>
          </a:p>
          <a:p>
            <a:pPr eaLnBrk="1" hangingPunct="1">
              <a:defRPr/>
            </a:pPr>
            <a:r>
              <a:rPr lang="en-US" b="1" dirty="0" smtClean="0"/>
              <a:t> </a:t>
            </a:r>
            <a:endParaRPr lang="en-US" dirty="0" smtClean="0"/>
          </a:p>
          <a:p>
            <a:pPr eaLnBrk="1" hangingPunct="1">
              <a:defRPr/>
            </a:pPr>
            <a:r>
              <a:rPr lang="en-US" b="1" dirty="0" smtClean="0"/>
              <a:t>Question: Describe how information flows within the line office? </a:t>
            </a:r>
            <a:br>
              <a:rPr lang="en-US" b="1" dirty="0" smtClean="0"/>
            </a:br>
            <a:endParaRPr lang="en-US" dirty="0" smtClean="0"/>
          </a:p>
          <a:p>
            <a:pPr eaLnBrk="1" hangingPunct="1">
              <a:defRPr/>
            </a:pPr>
            <a:r>
              <a:rPr lang="en-US" dirty="0" smtClean="0"/>
              <a:t>NOAA’s Office of Oceanic and Atmospheric Research (OAR) has a robust two-way communication strategy.  The “Chop Chain” (See attached) is OAR’s formal standard flow of information process for exchanging and reviewing critical information concerning NOAA and OAR, controlled correspondence, actions from NOAA Executive Panel (NEP) and NOAA Executive Council (NEC), and supporting decision making activities within the organization.  The flow of information may originate anywhere in the organization.  The entry point to the Chop Chain is any of the OAR Headquarters Offices, with approximately eighty percent originating from the Office of Policy, Planning, and Evaluation or Chief Financial Officer (CFO).  The routing of the information follows the outline of the OAR organizational chart.  The Chop Chain provides information and a review mechanism the information as it proceeds from its origin to the Assistant Administrator for OAR.  As appropriate, information gained from the review of Chop Chain documents may also go down from Headquarters and staff offices to lower levels of the organization, but its primary focus is to coordinate views and information from the staff, program, and laboratories up through the organization to the Assistant Administrator (AA).  Documents in the Chop Chain are controlled and tracked through the review process by OAR‘s Correspondence Unit.   </a:t>
            </a:r>
          </a:p>
          <a:p>
            <a:pPr eaLnBrk="1" hangingPunct="1">
              <a:defRPr/>
            </a:pPr>
            <a:r>
              <a:rPr lang="en-US" dirty="0" smtClean="0"/>
              <a:t> </a:t>
            </a:r>
          </a:p>
          <a:p>
            <a:pPr eaLnBrk="1" hangingPunct="1">
              <a:defRPr/>
            </a:pPr>
            <a:r>
              <a:rPr lang="en-US" dirty="0" smtClean="0"/>
              <a:t>Additional information exchange activities occur at the following:</a:t>
            </a:r>
          </a:p>
          <a:p>
            <a:pPr eaLnBrk="1" hangingPunct="1">
              <a:defRPr/>
            </a:pPr>
            <a:r>
              <a:rPr lang="en-US" dirty="0" smtClean="0"/>
              <a:t> </a:t>
            </a:r>
          </a:p>
          <a:p>
            <a:pPr eaLnBrk="1" hangingPunct="1">
              <a:defRPr/>
            </a:pPr>
            <a:r>
              <a:rPr lang="en-US" dirty="0" smtClean="0"/>
              <a:t>The (AA) or his designee chairs the Weekly Senior Management Meetings where a complete range of topics from personnel issues to the latest scientific findings affecting the line office are exchanged. Attendance in person, by video teleconference, or by telephone is mandatory for all program and staff offices and laboratories.</a:t>
            </a:r>
          </a:p>
          <a:p>
            <a:pPr eaLnBrk="1" hangingPunct="1">
              <a:defRPr/>
            </a:pPr>
            <a:r>
              <a:rPr lang="en-US" dirty="0" smtClean="0"/>
              <a:t>The AA holds twice weekly OAR Headquarters Senior Staff meetings.</a:t>
            </a:r>
          </a:p>
          <a:p>
            <a:pPr eaLnBrk="1" hangingPunct="1">
              <a:defRPr/>
            </a:pPr>
            <a:r>
              <a:rPr lang="en-US" dirty="0" smtClean="0"/>
              <a:t>All divisions, laboratories, and program office further distribute information in individual staff meetings, memorandums and e-mails on a routine basis.</a:t>
            </a:r>
          </a:p>
          <a:p>
            <a:pPr eaLnBrk="1" hangingPunct="1">
              <a:defRPr/>
            </a:pPr>
            <a:r>
              <a:rPr lang="en-US" dirty="0" smtClean="0"/>
              <a:t>The AA OAR Update email is sent to all  employees bi-weekly with information of interest to all of OAR</a:t>
            </a:r>
          </a:p>
          <a:p>
            <a:pPr eaLnBrk="1" hangingPunct="1">
              <a:defRPr/>
            </a:pPr>
            <a:r>
              <a:rPr lang="en-US" dirty="0" smtClean="0"/>
              <a:t>The OAR Communications Office organizes quarterly OAR All Hands Webcasts for the AA, which are archived on the OAR intranet.</a:t>
            </a:r>
          </a:p>
          <a:p>
            <a:pPr eaLnBrk="1" hangingPunct="1">
              <a:defRPr/>
            </a:pPr>
            <a:r>
              <a:rPr lang="en-US" dirty="0" smtClean="0"/>
              <a:t>OAR holds quarterly Town Hall meetings for Silver Spring employees, and town hall meetings are also scheduled when OAR leadership is at the laboratories </a:t>
            </a:r>
          </a:p>
          <a:p>
            <a:pPr eaLnBrk="1" hangingPunct="1">
              <a:defRPr/>
            </a:pPr>
            <a:r>
              <a:rPr lang="en-US" dirty="0" smtClean="0"/>
              <a:t>The Laboratories and Program Offices upload information regularly to OAR’s internal, password-protected “Hot Items” portal where it can be viewed by all OAR employees.</a:t>
            </a:r>
          </a:p>
          <a:p>
            <a:pPr eaLnBrk="1" hangingPunct="1">
              <a:defRPr/>
            </a:pPr>
            <a:r>
              <a:rPr lang="en-US" dirty="0" smtClean="0"/>
              <a:t>Official policy and memoranda notices are sent as needed.</a:t>
            </a:r>
          </a:p>
          <a:p>
            <a:pPr eaLnBrk="1" hangingPunct="1">
              <a:defRPr/>
            </a:pPr>
            <a:r>
              <a:rPr lang="en-US" dirty="0" smtClean="0"/>
              <a:t>OAR’s Senior Research Council (SRC) meets no less than three times per year (1 ½ to 2 days) and is a major decision making body for OAR where the complete evaluation of the research science and related issues facing NOAA can be discussed in an open forum with a wide range of policy, scientific, and programmatic information.  </a:t>
            </a:r>
          </a:p>
          <a:p>
            <a:pPr eaLnBrk="1" hangingPunct="1">
              <a:defRPr/>
            </a:pPr>
            <a:r>
              <a:rPr lang="en-US" dirty="0" smtClean="0"/>
              <a:t>The OAR Deputies meeting is chaired every two weeks by the OAR Chief Financial Officer (CFO) – the focus is on administrative business.  </a:t>
            </a:r>
          </a:p>
          <a:p>
            <a:pPr eaLnBrk="1" hangingPunct="1">
              <a:defRPr/>
            </a:pPr>
            <a:r>
              <a:rPr lang="en-US" dirty="0" smtClean="0"/>
              <a:t> </a:t>
            </a:r>
          </a:p>
          <a:p>
            <a:pPr eaLnBrk="1" hangingPunct="1">
              <a:defRPr/>
            </a:pPr>
            <a:r>
              <a:rPr lang="en-US" b="1" dirty="0" smtClean="0"/>
              <a:t>Question: Describe how information flows out of the line office?</a:t>
            </a:r>
            <a:endParaRPr lang="en-US" dirty="0" smtClean="0"/>
          </a:p>
          <a:p>
            <a:pPr eaLnBrk="1" hangingPunct="1">
              <a:defRPr/>
            </a:pPr>
            <a:r>
              <a:rPr lang="en-US" dirty="0" smtClean="0"/>
              <a:t> </a:t>
            </a:r>
          </a:p>
          <a:p>
            <a:pPr eaLnBrk="1" hangingPunct="1">
              <a:defRPr/>
            </a:pPr>
            <a:r>
              <a:rPr lang="en-US" dirty="0" smtClean="0"/>
              <a:t>All official correspondence goes through the “Chop Chain” and out to other line offices, constituents, or individuals and organizations requesting information from OAR.  The “Chop Chain” is an informational and decisional process.  Depending on the nature of the information, the exchange process may be executive correspondence and through NOAA headquarters (more information below) or information coordinated through the Program Coordination Office (PCO).  Information and findings from the OAR SRC or senior management meetings may also be provided in correspondence to other line offices or constituents.  The OAR Communications Office frequently works to facilitate consistent messages and prepare material to convey scientific information, policy, and program information to constituents and other line offices.  OAR uses the oar.noaa.gov website to highlight recent research findings and accomplishments.  The Communications Office also produces audio and video podcasts and makes them available on the web.  The Communications Office holds an average of four high-level constituent roundtables annually where participants are invited to share information, and express their needs on topics of interest to the OAR AA for priority setting and direction.  Roundtable summaries are posted on the oar.noaa.gov website.  As appropriate, the Public Affairs Office provides assistance in the communication of information from OAR. </a:t>
            </a:r>
          </a:p>
          <a:p>
            <a:pPr eaLnBrk="1" hangingPunct="1">
              <a:defRPr/>
            </a:pPr>
            <a:r>
              <a:rPr lang="en-US" dirty="0" smtClean="0"/>
              <a:t> </a:t>
            </a:r>
          </a:p>
          <a:p>
            <a:pPr eaLnBrk="1" hangingPunct="1">
              <a:defRPr/>
            </a:pPr>
            <a:r>
              <a:rPr lang="en-US" dirty="0" smtClean="0"/>
              <a:t>There are routine Assistant Administrator (AA) to Assistant Administrator meetings with those AA’s that have routine interactions, questions, or issues impacting OAR and NOAA.  Each division within OAR, has distinct contact points in the other line offices to work with on a case by case, or issue by issue basis to exchange information that is relevant to that line offices.  All the information is exchanged up and down through the divisions and program offices.  It is the directors of the divisions and program offices judgment on how to disseminate this information to the other divisions, programs, or to the AA.  This can be done through the above mechanisms described in the “within” line office flow of information. </a:t>
            </a:r>
          </a:p>
          <a:p>
            <a:pPr eaLnBrk="1" hangingPunct="1">
              <a:defRPr/>
            </a:pPr>
            <a:r>
              <a:rPr lang="en-US" dirty="0" smtClean="0"/>
              <a:t> </a:t>
            </a:r>
          </a:p>
          <a:p>
            <a:pPr eaLnBrk="1" hangingPunct="1">
              <a:defRPr/>
            </a:pPr>
            <a:r>
              <a:rPr lang="en-US" dirty="0" smtClean="0"/>
              <a:t>Research papers or other types of scientific memoranda are used to articulate scientific findings.  In this process all NOAA and OAR policy or directives are used to communicate this information.   The NOAA Communications Office and OAR Communications Office provide support for these types of activities as well as for OAR’s website.  Chief Financial Officer (Budget Office), Office of International Activities, Legislative Affairs, and Public Affairs issues can be related directly at the working level between different line offices of these organizations when appropriate.    </a:t>
            </a:r>
          </a:p>
          <a:p>
            <a:pPr eaLnBrk="1" hangingPunct="1">
              <a:defRPr/>
            </a:pPr>
            <a:r>
              <a:rPr lang="en-US" dirty="0" smtClean="0"/>
              <a:t> </a:t>
            </a:r>
          </a:p>
          <a:p>
            <a:pPr eaLnBrk="1" hangingPunct="1">
              <a:defRPr/>
            </a:pPr>
            <a:r>
              <a:rPr lang="en-US" b="1" dirty="0" smtClean="0"/>
              <a:t>Question:  How do information/decisions make their way to NOAA headquarters?</a:t>
            </a:r>
            <a:endParaRPr lang="en-US" dirty="0" smtClean="0"/>
          </a:p>
          <a:p>
            <a:pPr eaLnBrk="1" hangingPunct="1">
              <a:defRPr/>
            </a:pPr>
            <a:r>
              <a:rPr lang="en-US" dirty="0" smtClean="0"/>
              <a:t> </a:t>
            </a:r>
          </a:p>
          <a:p>
            <a:pPr eaLnBrk="1" hangingPunct="1">
              <a:defRPr/>
            </a:pPr>
            <a:r>
              <a:rPr lang="en-US" dirty="0" smtClean="0"/>
              <a:t>Information or decisions to be provided to NOAA Headquarters are first approved by the AA or his representatives.  This information has gone through the OAR “Chop Chain” or has been reviewed by the senior leadership through internal correspondence for clearance before being sent to the AA.  There are two formal ways for information to be exchanged between OAR and NOAA Headquarters: via Official Executive Correspondence Unit (Executive Secretariat in NOAA Headquarters) or via the Program Coordination Office (PCO), linked through the Office of Policy, Planning and Evaluation (PPE).  The OAR Communications Office contributes regularly to the NOAA Executive Management Team Reports and the NOAA Weekly Report.  Somewhat less formal, but important specific information may be exchanged between the OAR Chief Financial Officer (CFO), OAR Communications Office, Legislative Affairs Office, Public Affairs, and their NOAA Headquarters counterparts.  The exchange of this information, as appropriate, may also be communicated internally via the mechanisms described above. </a:t>
            </a:r>
          </a:p>
          <a:p>
            <a:pPr eaLnBrk="1" hangingPunct="1">
              <a:defRPr/>
            </a:pPr>
            <a:r>
              <a:rPr lang="en-US" b="1" dirty="0" smtClean="0"/>
              <a:t> </a:t>
            </a:r>
            <a:endParaRPr lang="en-US" dirty="0" smtClean="0"/>
          </a:p>
          <a:p>
            <a:pPr eaLnBrk="1" hangingPunct="1">
              <a:defRPr/>
            </a:pPr>
            <a:r>
              <a:rPr lang="en-US" b="1" dirty="0" smtClean="0"/>
              <a:t>Question: Describe the line office decision making process?</a:t>
            </a:r>
            <a:endParaRPr lang="en-US" dirty="0" smtClean="0"/>
          </a:p>
          <a:p>
            <a:pPr eaLnBrk="1" hangingPunct="1">
              <a:defRPr/>
            </a:pPr>
            <a:r>
              <a:rPr lang="en-US" dirty="0" smtClean="0"/>
              <a:t> </a:t>
            </a:r>
          </a:p>
          <a:p>
            <a:pPr eaLnBrk="1" hangingPunct="1">
              <a:defRPr/>
            </a:pPr>
            <a:r>
              <a:rPr lang="en-US" dirty="0" smtClean="0"/>
              <a:t>Decisions in NOAA’s OAR are made throughout the organization, with the highest authority of approval at the Assistant Administrator’s office.  Before getting to this level, information has gone through a formal communications and review process, through the utilization of the formal OAR “Chop Chain” described in section one above.  That policy is applicable to official correspondence, information exchange, and decisions on various scientific and managerial activities in OAR.  Below are a number of other mechanisms used to inform decision makers in OAR:   </a:t>
            </a:r>
          </a:p>
          <a:p>
            <a:pPr eaLnBrk="1" hangingPunct="1">
              <a:defRPr/>
            </a:pPr>
            <a:r>
              <a:rPr lang="en-US" dirty="0" smtClean="0"/>
              <a:t> </a:t>
            </a:r>
          </a:p>
          <a:p>
            <a:pPr eaLnBrk="1" hangingPunct="1">
              <a:defRPr/>
            </a:pPr>
            <a:r>
              <a:rPr lang="en-US" dirty="0" smtClean="0"/>
              <a:t>OAR’s Senior Research Council (SRC) deliberations.  </a:t>
            </a:r>
          </a:p>
          <a:p>
            <a:pPr eaLnBrk="1" hangingPunct="1">
              <a:defRPr/>
            </a:pPr>
            <a:r>
              <a:rPr lang="en-US" dirty="0" smtClean="0"/>
              <a:t>All NOAA Goal Program Operating Plans, NOAA decision memoranda (Planning, Programming, Budgeting, and Evaluation System documents).</a:t>
            </a:r>
          </a:p>
          <a:p>
            <a:pPr eaLnBrk="1" hangingPunct="1">
              <a:defRPr/>
            </a:pPr>
            <a:r>
              <a:rPr lang="en-US" dirty="0" smtClean="0"/>
              <a:t>NOAA 5 Year Plan, 20 Year Vision, and Strategic Plans. </a:t>
            </a:r>
          </a:p>
          <a:p>
            <a:pPr eaLnBrk="1" hangingPunct="1">
              <a:defRPr/>
            </a:pPr>
            <a:r>
              <a:rPr lang="en-US" dirty="0" smtClean="0"/>
              <a:t>NOAA Executive Panel Decisions and NOAA Executive Council decision memoranda.  </a:t>
            </a:r>
          </a:p>
          <a:p>
            <a:pPr eaLnBrk="1" hangingPunct="1">
              <a:defRPr/>
            </a:pPr>
            <a:r>
              <a:rPr lang="en-US" dirty="0" smtClean="0"/>
              <a:t>Presidential directives, Congressional interest, and capabilities.</a:t>
            </a:r>
          </a:p>
          <a:p>
            <a:pPr eaLnBrk="1" hangingPunct="1">
              <a:defRPr/>
            </a:pPr>
            <a:r>
              <a:rPr lang="en-US" dirty="0" smtClean="0"/>
              <a:t>Internal and external review findings.</a:t>
            </a:r>
          </a:p>
          <a:p>
            <a:pPr eaLnBrk="1" hangingPunct="1">
              <a:defRPr/>
            </a:pPr>
            <a:r>
              <a:rPr lang="en-US" dirty="0" smtClean="0"/>
              <a:t>The “scientific method” and scientific achievements of the projects.</a:t>
            </a:r>
          </a:p>
          <a:p>
            <a:pPr eaLnBrk="1" hangingPunct="1">
              <a:defRPr/>
            </a:pPr>
            <a:r>
              <a:rPr lang="en-US" dirty="0" smtClean="0"/>
              <a:t>NOAA’s OAR performs research based on requirements (and thus makes decisions) provided to OAR by NOAA line offices or related constituents i.e. National Weather Service Operations and Services Improvement Process (OSIP).</a:t>
            </a:r>
          </a:p>
          <a:p>
            <a:pPr eaLnBrk="1" hangingPunct="1">
              <a:defRPr/>
            </a:pPr>
            <a:r>
              <a:rPr lang="en-US" dirty="0" smtClean="0"/>
              <a:t>Findings of the NOAA Transition Board, NOAA Councils, NOAA Science Advisory Board (SAB) and other NOAA directives or policies are used to provide a flow of information. </a:t>
            </a:r>
          </a:p>
          <a:p>
            <a:pPr eaLnBrk="1" hangingPunct="1">
              <a:defRPr/>
            </a:pPr>
            <a:r>
              <a:rPr lang="en-US" dirty="0" smtClean="0"/>
              <a:t> </a:t>
            </a:r>
          </a:p>
          <a:p>
            <a:pPr eaLnBrk="1" hangingPunct="1">
              <a:defRPr/>
            </a:pPr>
            <a:r>
              <a:rPr lang="en-US" dirty="0" smtClean="0"/>
              <a:t> </a:t>
            </a:r>
          </a:p>
          <a:p>
            <a:pPr eaLnBrk="1" hangingPunct="1">
              <a:defRPr/>
            </a:pPr>
            <a:r>
              <a:rPr lang="en-US" dirty="0" smtClean="0"/>
              <a:t> </a:t>
            </a:r>
            <a:br>
              <a:rPr lang="en-US" dirty="0" smtClean="0"/>
            </a:br>
            <a:r>
              <a:rPr lang="en-US" dirty="0" smtClean="0"/>
              <a:t>  </a:t>
            </a:r>
          </a:p>
          <a:p>
            <a:pPr eaLnBrk="1" hangingPunct="1">
              <a:defRPr/>
            </a:pPr>
            <a:endParaRPr lang="en-US" dirty="0" smtClean="0"/>
          </a:p>
        </p:txBody>
      </p:sp>
      <p:sp>
        <p:nvSpPr>
          <p:cNvPr id="47108" name="Slide Number Placeholder 3"/>
          <p:cNvSpPr>
            <a:spLocks noGrp="1"/>
          </p:cNvSpPr>
          <p:nvPr>
            <p:ph type="sldNum" sz="quarter" idx="5"/>
          </p:nvPr>
        </p:nvSpPr>
        <p:spPr>
          <a:noFill/>
        </p:spPr>
        <p:txBody>
          <a:bodyPr/>
          <a:lstStyle/>
          <a:p>
            <a:pPr defTabSz="937728"/>
            <a:fld id="{CBA0CEF6-ABBF-40F6-B628-2502B92EC8A1}" type="slidenum">
              <a:rPr lang="en-US" smtClean="0"/>
              <a:pPr defTabSz="937728"/>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2209800"/>
            <a:ext cx="9144000" cy="2971800"/>
          </a:xfrm>
          <a:prstGeom prst="rect">
            <a:avLst/>
          </a:prstGeom>
          <a:solidFill>
            <a:schemeClr val="tx1">
              <a:alpha val="70000"/>
            </a:schemeClr>
          </a:solidFill>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p>
        </p:txBody>
      </p:sp>
      <p:sp>
        <p:nvSpPr>
          <p:cNvPr id="5" name="Rectangle 4"/>
          <p:cNvSpPr/>
          <p:nvPr/>
        </p:nvSpPr>
        <p:spPr>
          <a:xfrm>
            <a:off x="152400" y="2286000"/>
            <a:ext cx="3448050" cy="2821132"/>
          </a:xfrm>
          <a:prstGeom prst="rect">
            <a:avLst/>
          </a:prstGeom>
          <a:blipFill dpi="0" rotWithShape="1">
            <a:blip r:embed="rId3"/>
            <a:srcRec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3733799" y="2285999"/>
            <a:ext cx="3457575" cy="2828925"/>
          </a:xfrm>
          <a:prstGeom prst="rect">
            <a:avLst/>
          </a:prstGeom>
          <a:blipFill dpi="0" rotWithShape="1">
            <a:blip r:embed="rId4"/>
            <a:srcRect/>
            <a:tile tx="0" ty="0" sx="45000" sy="45000" flip="xy" algn="ctr"/>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7315200" y="2286000"/>
            <a:ext cx="1676400" cy="1371600"/>
          </a:xfrm>
          <a:prstGeom prst="rect">
            <a:avLst/>
          </a:prstGeom>
          <a:blipFill>
            <a:blip r:embed="rId5"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7315200" y="3733800"/>
            <a:ext cx="1676400" cy="1371600"/>
          </a:xfrm>
          <a:prstGeom prst="rect">
            <a:avLst/>
          </a:prstGeom>
          <a:blipFill dpi="0" rotWithShape="1">
            <a:blip r:embed="rId6"/>
            <a:srcRect/>
            <a:tile tx="0" ty="0" sx="45000" sy="45000" flip="none" algn="ctr"/>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514" name="Rectangle 2"/>
          <p:cNvSpPr>
            <a:spLocks noGrp="1" noChangeArrowheads="1"/>
          </p:cNvSpPr>
          <p:nvPr>
            <p:ph type="ctrTitle"/>
          </p:nvPr>
        </p:nvSpPr>
        <p:spPr>
          <a:xfrm>
            <a:off x="0" y="0"/>
            <a:ext cx="9144000" cy="2209800"/>
          </a:xfrm>
          <a:ln/>
        </p:spPr>
        <p:txBody>
          <a:bodyPr/>
          <a:lstStyle>
            <a:lvl1pPr algn="l">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371600"/>
          </a:xfrm>
        </p:spPr>
        <p:txBody>
          <a:bodyPr rIns="182880"/>
          <a:lstStyle>
            <a:lvl1pPr marL="0" indent="0" algn="l">
              <a:defRPr sz="2400">
                <a:solidFill>
                  <a:srgbClr val="FFFFCC"/>
                </a:solidFill>
                <a:latin typeface="Franklin Gothic Medium Cond" pitchFamily="34" charset="0"/>
              </a:defRPr>
            </a:lvl1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NOAA OCAO: Supporting NOAA’s Program Mission Success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C6A2FE4-5A88-4EEC-B2CA-69DFE4D40EC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buFontTx/>
              <a:buNone/>
            </a:pPr>
            <a:r>
              <a:rPr lang="en-US" smtClean="0"/>
              <a:t>NOAA’s Office of Marine and Aviation Operations (OMAO)</a:t>
            </a:r>
            <a:endParaRPr lang="en-US" dirty="0"/>
          </a:p>
        </p:txBody>
      </p:sp>
      <p:sp>
        <p:nvSpPr>
          <p:cNvPr id="4" name="Slide Number Placeholder 3"/>
          <p:cNvSpPr>
            <a:spLocks noGrp="1"/>
          </p:cNvSpPr>
          <p:nvPr>
            <p:ph type="sldNum" sz="quarter" idx="11"/>
          </p:nvPr>
        </p:nvSpPr>
        <p:spPr/>
        <p:txBody>
          <a:bodyPr/>
          <a:lstStyle/>
          <a:p>
            <a:pPr>
              <a:defRPr/>
            </a:pPr>
            <a:fld id="{68CF04B2-B780-4D6C-9559-51EC6F41927F}" type="slidenum">
              <a:rPr lang="en-US" smtClean="0"/>
              <a:pPr>
                <a:defRPr/>
              </a:pPr>
              <a:t>‹#›</a:t>
            </a:fld>
            <a:endParaRPr lang="en-US" dirty="0"/>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nchor="t" anchorCtr="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nchor="t" anchorCtr="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r>
              <a:rPr lang="en-US" smtClean="0"/>
              <a:t>Click icon to add picture</a:t>
            </a:r>
            <a:endParaRPr lang="en-US"/>
          </a:p>
        </p:txBody>
      </p:sp>
      <p:sp>
        <p:nvSpPr>
          <p:cNvPr id="13" name="TextBox 12"/>
          <p:cNvSpPr txBox="1"/>
          <p:nvPr/>
        </p:nvSpPr>
        <p:spPr>
          <a:xfrm>
            <a:off x="956555" y="1447800"/>
            <a:ext cx="3370090" cy="609600"/>
          </a:xfrm>
          <a:prstGeom prst="rect">
            <a:avLst/>
          </a:prstGeom>
          <a:noFill/>
          <a:ln w="9525">
            <a:noFill/>
            <a:miter lim="800000"/>
            <a:headEnd/>
            <a:tailEnd/>
          </a:ln>
          <a:effectLst/>
        </p:spPr>
        <p:txBody>
          <a:bodyPr wrap="square" anchor="ctr">
            <a:noAutofit/>
          </a:bodyPr>
          <a:lstStyle/>
          <a:p>
            <a:pPr algn="ctr" rtl="0" fontAlgn="base">
              <a:spcBef>
                <a:spcPct val="0"/>
              </a:spcBef>
              <a:spcAft>
                <a:spcPct val="0"/>
              </a:spcAft>
              <a:buNone/>
              <a:defRPr/>
            </a:pPr>
            <a:r>
              <a:rPr lang="en-US" sz="3600" kern="1200" dirty="0" smtClean="0">
                <a:solidFill>
                  <a:srgbClr val="000066"/>
                </a:solidFill>
                <a:latin typeface="Franklin Gothic Heavy" pitchFamily="34" charset="0"/>
                <a:ea typeface="+mn-ea"/>
                <a:cs typeface="+mn-cs"/>
              </a:rPr>
              <a:t>MISSION</a:t>
            </a:r>
          </a:p>
        </p:txBody>
      </p:sp>
      <p:sp>
        <p:nvSpPr>
          <p:cNvPr id="17" name="Picture Placeholder 11"/>
          <p:cNvSpPr>
            <a:spLocks noGrp="1"/>
          </p:cNvSpPr>
          <p:nvPr>
            <p:ph type="pic" sz="quarter" idx="15"/>
          </p:nvPr>
        </p:nvSpPr>
        <p:spPr>
          <a:xfrm>
            <a:off x="4648200" y="2057400"/>
            <a:ext cx="3352800" cy="1828800"/>
          </a:xfrm>
        </p:spPr>
        <p:txBody>
          <a:bodyPr/>
          <a:lstStyle/>
          <a:p>
            <a:r>
              <a:rPr lang="en-US" smtClean="0"/>
              <a:t>Click icon to add picture</a:t>
            </a:r>
            <a:endParaRPr lang="en-US"/>
          </a:p>
        </p:txBody>
      </p:sp>
      <p:sp>
        <p:nvSpPr>
          <p:cNvPr id="18" name="TextBox 17"/>
          <p:cNvSpPr txBox="1"/>
          <p:nvPr/>
        </p:nvSpPr>
        <p:spPr>
          <a:xfrm>
            <a:off x="4566234" y="1447800"/>
            <a:ext cx="3516733" cy="584775"/>
          </a:xfrm>
          <a:prstGeom prst="rect">
            <a:avLst/>
          </a:prstGeom>
          <a:noFill/>
          <a:ln w="9525">
            <a:noFill/>
            <a:miter lim="800000"/>
            <a:headEnd/>
            <a:tailEnd/>
          </a:ln>
          <a:effectLst/>
        </p:spPr>
        <p:txBody>
          <a:bodyPr wrap="none" anchor="ctr">
            <a:noAutofit/>
          </a:bodyPr>
          <a:lstStyle/>
          <a:p>
            <a:pPr algn="ctr" rtl="0" fontAlgn="base">
              <a:spcBef>
                <a:spcPct val="0"/>
              </a:spcBef>
              <a:spcAft>
                <a:spcPct val="0"/>
              </a:spcAft>
              <a:buNone/>
              <a:defRPr/>
            </a:pPr>
            <a:r>
              <a:rPr lang="en-US" sz="3600" kern="1200" dirty="0" smtClean="0">
                <a:solidFill>
                  <a:schemeClr val="accent5">
                    <a:lumMod val="50000"/>
                  </a:schemeClr>
                </a:solidFill>
                <a:latin typeface="Franklin Gothic Heavy" pitchFamily="34" charset="0"/>
                <a:ea typeface="+mn-ea"/>
                <a:cs typeface="+mn-cs"/>
              </a:rPr>
              <a:t>VISION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NOAA OCAO: Supporting NOAA’s Program Mission Success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5FF1B09-CF0A-49F0-8A53-6349670EF52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6304" y="1535113"/>
            <a:ext cx="38100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304" y="2174875"/>
            <a:ext cx="38100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256304" y="1535113"/>
            <a:ext cx="3811496"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304" y="2174875"/>
            <a:ext cx="3811496"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t>NOAA OCAO: Supporting NOAA’s Program Mission Success</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904700C2-583A-47BD-97B0-8C3B138123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NOAA OCAO: Supporting NOAA’s Program Mission Success</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629AE8EB-573D-4335-B757-41987929BF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NOAA OCAO: Supporting NOAA’s Program Mission Success</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C5AFF114-56ED-4031-85A7-31F9151F910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76" name="Picture 8" descr="luxtonEarth_FullPage.pn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3077"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3078"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0" y="6553200"/>
            <a:ext cx="7010400" cy="304800"/>
          </a:xfrm>
          <a:prstGeom prst="rect">
            <a:avLst/>
          </a:prstGeom>
          <a:noFill/>
          <a:ln w="9525">
            <a:noFill/>
            <a:miter lim="800000"/>
            <a:headEnd/>
            <a:tailEnd/>
          </a:ln>
          <a:effectLst/>
        </p:spPr>
        <p:txBody>
          <a:bodyPr vert="horz" wrap="square" lIns="960120" tIns="45720" rIns="91440" bIns="45720" numCol="1" anchor="t" anchorCtr="0" compatLnSpc="1">
            <a:prstTxWarp prst="textNoShape">
              <a:avLst/>
            </a:prstTxWarp>
          </a:bodyPr>
          <a:lstStyle>
            <a:lvl1pPr>
              <a:defRPr sz="1200" smtClean="0">
                <a:solidFill>
                  <a:srgbClr val="FFFFCC"/>
                </a:solidFill>
                <a:latin typeface="Franklin Gothic Medium Cond" pitchFamily="34" charset="0"/>
              </a:defRPr>
            </a:lvl1pPr>
          </a:lstStyle>
          <a:p>
            <a:pPr>
              <a:defRPr/>
            </a:pPr>
            <a:r>
              <a:rPr lang="en-US" dirty="0" smtClean="0"/>
              <a:t>NOAA OCAO: Supporting NOAA’s Program Mission Success</a:t>
            </a:r>
            <a:endParaRPr lang="en-US" dirty="0"/>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CC"/>
                </a:solidFill>
                <a:latin typeface="Franklin Gothic Medium Cond" pitchFamily="34" charset="0"/>
              </a:defRPr>
            </a:lvl1pPr>
          </a:lstStyle>
          <a:p>
            <a:pPr>
              <a:defRPr/>
            </a:pPr>
            <a:fld id="{B873E7C4-FCF2-44E6-98A9-8F87CED43739}" type="slidenum">
              <a:rPr lang="en-US"/>
              <a:pPr>
                <a:defRPr/>
              </a:pPr>
              <a:t>‹#›</a:t>
            </a:fld>
            <a:endParaRPr lang="en-US" dirty="0"/>
          </a:p>
        </p:txBody>
      </p:sp>
      <p:pic>
        <p:nvPicPr>
          <p:cNvPr id="3081" name="Picture 7" descr="Dept of Commerce Seal"/>
          <p:cNvPicPr>
            <a:picLocks noChangeAspect="1" noChangeArrowheads="1"/>
          </p:cNvPicPr>
          <p:nvPr/>
        </p:nvPicPr>
        <p:blipFill>
          <a:blip r:embed="rId11"/>
          <a:srcRect/>
          <a:stretch>
            <a:fillRect/>
          </a:stretch>
        </p:blipFill>
        <p:spPr bwMode="auto">
          <a:xfrm>
            <a:off x="117475" y="6588125"/>
            <a:ext cx="236538" cy="234950"/>
          </a:xfrm>
          <a:prstGeom prst="rect">
            <a:avLst/>
          </a:prstGeom>
          <a:noFill/>
          <a:ln w="9525">
            <a:noFill/>
            <a:miter lim="800000"/>
            <a:headEnd/>
            <a:tailEnd/>
          </a:ln>
        </p:spPr>
      </p:pic>
      <p:pic>
        <p:nvPicPr>
          <p:cNvPr id="3082" name="Picture 8" descr="NOAA"/>
          <p:cNvPicPr>
            <a:picLocks noChangeAspect="1" noChangeArrowheads="1"/>
          </p:cNvPicPr>
          <p:nvPr/>
        </p:nvPicPr>
        <p:blipFill>
          <a:blip r:embed="rId12"/>
          <a:srcRect/>
          <a:stretch>
            <a:fillRect/>
          </a:stretch>
        </p:blipFill>
        <p:spPr bwMode="auto">
          <a:xfrm>
            <a:off x="346075" y="6591300"/>
            <a:ext cx="228600" cy="2286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48" r:id="rId1"/>
    <p:sldLayoutId id="2147483743" r:id="rId2"/>
    <p:sldLayoutId id="2147483750" r:id="rId3"/>
    <p:sldLayoutId id="2147483744" r:id="rId4"/>
    <p:sldLayoutId id="2147483745" r:id="rId5"/>
    <p:sldLayoutId id="2147483746" r:id="rId6"/>
    <p:sldLayoutId id="2147483747" r:id="rId7"/>
    <p:sldLayoutId id="2147483749" r:id="rId8"/>
  </p:sldLayoutIdLst>
  <p:timing>
    <p:tnLst>
      <p:par>
        <p:cTn id="1" dur="indefinite" restart="never" nodeType="tmRoot"/>
      </p:par>
    </p:tnLst>
  </p:timing>
  <p:hf hdr="0" dt="0"/>
  <p:txStyles>
    <p:titleStyle>
      <a:lvl1pPr algn="r" rtl="0" fontAlgn="base">
        <a:lnSpc>
          <a:spcPct val="90000"/>
        </a:lnSpc>
        <a:spcBef>
          <a:spcPct val="0"/>
        </a:spcBef>
        <a:spcAft>
          <a:spcPct val="0"/>
        </a:spcAft>
        <a:defRPr sz="4400">
          <a:solidFill>
            <a:srgbClr val="FFFFCC"/>
          </a:solidFill>
          <a:latin typeface="Franklin Gothic Demi" pitchFamily="34" charset="0"/>
          <a:ea typeface="+mj-ea"/>
          <a:cs typeface="+mj-cs"/>
        </a:defRPr>
      </a:lvl1pPr>
      <a:lvl2pPr algn="r" rtl="0" fontAlgn="base">
        <a:lnSpc>
          <a:spcPct val="90000"/>
        </a:lnSpc>
        <a:spcBef>
          <a:spcPct val="0"/>
        </a:spcBef>
        <a:spcAft>
          <a:spcPct val="0"/>
        </a:spcAft>
        <a:defRPr sz="4400">
          <a:solidFill>
            <a:srgbClr val="FFFFCC"/>
          </a:solidFill>
          <a:latin typeface="Franklin Gothic Demi" pitchFamily="34" charset="0"/>
        </a:defRPr>
      </a:lvl2pPr>
      <a:lvl3pPr algn="r" rtl="0" fontAlgn="base">
        <a:lnSpc>
          <a:spcPct val="90000"/>
        </a:lnSpc>
        <a:spcBef>
          <a:spcPct val="0"/>
        </a:spcBef>
        <a:spcAft>
          <a:spcPct val="0"/>
        </a:spcAft>
        <a:defRPr sz="4400">
          <a:solidFill>
            <a:srgbClr val="FFFFCC"/>
          </a:solidFill>
          <a:latin typeface="Franklin Gothic Demi" pitchFamily="34" charset="0"/>
        </a:defRPr>
      </a:lvl3pPr>
      <a:lvl4pPr algn="r" rtl="0" fontAlgn="base">
        <a:lnSpc>
          <a:spcPct val="90000"/>
        </a:lnSpc>
        <a:spcBef>
          <a:spcPct val="0"/>
        </a:spcBef>
        <a:spcAft>
          <a:spcPct val="0"/>
        </a:spcAft>
        <a:defRPr sz="4400">
          <a:solidFill>
            <a:srgbClr val="FFFFCC"/>
          </a:solidFill>
          <a:latin typeface="Franklin Gothic Demi" pitchFamily="34" charset="0"/>
        </a:defRPr>
      </a:lvl4pPr>
      <a:lvl5pPr algn="r" rtl="0" fontAlgn="base">
        <a:lnSpc>
          <a:spcPct val="90000"/>
        </a:lnSpc>
        <a:spcBef>
          <a:spcPct val="0"/>
        </a:spcBef>
        <a:spcAft>
          <a:spcPct val="0"/>
        </a:spcAft>
        <a:defRPr sz="4400">
          <a:solidFill>
            <a:srgbClr val="FFFFCC"/>
          </a:solidFill>
          <a:latin typeface="Franklin Gothic Demi" pitchFamily="34" charset="0"/>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marL="0" indent="0" algn="l" rtl="0" fontAlgn="base">
        <a:lnSpc>
          <a:spcPct val="90000"/>
        </a:lnSpc>
        <a:spcBef>
          <a:spcPct val="75000"/>
        </a:spcBef>
        <a:spcAft>
          <a:spcPct val="0"/>
        </a:spcAft>
        <a:defRPr sz="2800">
          <a:solidFill>
            <a:srgbClr val="083763"/>
          </a:solidFill>
          <a:latin typeface="Franklin Gothic Medium" pitchFamily="34" charset="0"/>
          <a:ea typeface="+mn-ea"/>
          <a:cs typeface="+mn-cs"/>
        </a:defRPr>
      </a:lvl1pPr>
      <a:lvl2pPr marL="514350" indent="-285750" algn="l" rtl="0" fontAlgn="base">
        <a:spcBef>
          <a:spcPct val="5000"/>
        </a:spcBef>
        <a:spcAft>
          <a:spcPct val="0"/>
        </a:spcAft>
        <a:buBlip>
          <a:blip r:embed="rId13"/>
        </a:buBlip>
        <a:defRPr sz="2000">
          <a:solidFill>
            <a:srgbClr val="083763"/>
          </a:solidFill>
          <a:latin typeface="Franklin Gothic Medium Cond" pitchFamily="34" charset="0"/>
        </a:defRPr>
      </a:lvl2pPr>
      <a:lvl3pPr marL="914400" indent="-228600" algn="l" rtl="0" fontAlgn="base">
        <a:spcBef>
          <a:spcPct val="5000"/>
        </a:spcBef>
        <a:spcAft>
          <a:spcPct val="0"/>
        </a:spcAft>
        <a:buBlip>
          <a:blip r:embed="rId14"/>
        </a:buBlip>
        <a:defRPr>
          <a:solidFill>
            <a:srgbClr val="083763"/>
          </a:solidFill>
          <a:latin typeface="Franklin Gothic Medium Cond" pitchFamily="34" charset="0"/>
        </a:defRPr>
      </a:lvl3pPr>
      <a:lvl4pPr marL="1257300" indent="-228600" algn="l" rtl="0" fontAlgn="base">
        <a:spcBef>
          <a:spcPct val="5000"/>
        </a:spcBef>
        <a:spcAft>
          <a:spcPct val="0"/>
        </a:spcAft>
        <a:buBlip>
          <a:blip r:embed="rId15"/>
        </a:buBlip>
        <a:defRPr sz="1600">
          <a:solidFill>
            <a:srgbClr val="083763"/>
          </a:solidFill>
          <a:latin typeface="Franklin Gothic Medium Cond" pitchFamily="34" charset="0"/>
        </a:defRPr>
      </a:lvl4pPr>
      <a:lvl5pPr marL="1600200" indent="-228600" algn="l" rtl="0" fontAlgn="base">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18" Type="http://schemas.openxmlformats.org/officeDocument/2006/relationships/diagramColors" Target="../diagrams/colors4.xml"/><Relationship Id="rId26" Type="http://schemas.openxmlformats.org/officeDocument/2006/relationships/diagramColors" Target="../diagrams/colors6.xml"/><Relationship Id="rId3" Type="http://schemas.openxmlformats.org/officeDocument/2006/relationships/diagramData" Target="../diagrams/data1.xml"/><Relationship Id="rId21" Type="http://schemas.openxmlformats.org/officeDocument/2006/relationships/diagramQuickStyle" Target="../diagrams/quickStyle5.xml"/><Relationship Id="rId7" Type="http://schemas.openxmlformats.org/officeDocument/2006/relationships/diagramData" Target="../diagrams/data2.xml"/><Relationship Id="rId12" Type="http://schemas.openxmlformats.org/officeDocument/2006/relationships/diagramLayout" Target="../diagrams/layout3.xml"/><Relationship Id="rId17" Type="http://schemas.openxmlformats.org/officeDocument/2006/relationships/diagramQuickStyle" Target="../diagrams/quickStyle4.xml"/><Relationship Id="rId25" Type="http://schemas.openxmlformats.org/officeDocument/2006/relationships/diagramQuickStyle" Target="../diagrams/quickStyle6.xml"/><Relationship Id="rId2" Type="http://schemas.openxmlformats.org/officeDocument/2006/relationships/notesSlide" Target="../notesSlides/notesSlide8.xml"/><Relationship Id="rId16" Type="http://schemas.openxmlformats.org/officeDocument/2006/relationships/diagramLayout" Target="../diagrams/layout4.xml"/><Relationship Id="rId20" Type="http://schemas.openxmlformats.org/officeDocument/2006/relationships/diagramLayout" Target="../diagrams/layout5.xml"/><Relationship Id="rId29" Type="http://schemas.openxmlformats.org/officeDocument/2006/relationships/diagramQuickStyle" Target="../diagrams/quickStyle7.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Data" Target="../diagrams/data3.xml"/><Relationship Id="rId24" Type="http://schemas.openxmlformats.org/officeDocument/2006/relationships/diagramLayout" Target="../diagrams/layout6.xml"/><Relationship Id="rId5" Type="http://schemas.openxmlformats.org/officeDocument/2006/relationships/diagramQuickStyle" Target="../diagrams/quickStyle1.xml"/><Relationship Id="rId15" Type="http://schemas.openxmlformats.org/officeDocument/2006/relationships/diagramData" Target="../diagrams/data4.xml"/><Relationship Id="rId23" Type="http://schemas.openxmlformats.org/officeDocument/2006/relationships/diagramData" Target="../diagrams/data6.xml"/><Relationship Id="rId28" Type="http://schemas.openxmlformats.org/officeDocument/2006/relationships/diagramLayout" Target="../diagrams/layout7.xml"/><Relationship Id="rId10" Type="http://schemas.openxmlformats.org/officeDocument/2006/relationships/diagramColors" Target="../diagrams/colors2.xml"/><Relationship Id="rId19" Type="http://schemas.openxmlformats.org/officeDocument/2006/relationships/diagramData" Target="../diagrams/data5.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 Id="rId22" Type="http://schemas.openxmlformats.org/officeDocument/2006/relationships/diagramColors" Target="../diagrams/colors5.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dirty="0" smtClean="0"/>
              <a:t>NOAA Planning, Management &amp; Support Services</a:t>
            </a:r>
            <a:r>
              <a:rPr lang="en-US" sz="4000" dirty="0" smtClean="0"/>
              <a:t/>
            </a:r>
            <a:br>
              <a:rPr lang="en-US" sz="4000" dirty="0" smtClean="0"/>
            </a:br>
            <a:r>
              <a:rPr lang="en-US" sz="2800" dirty="0" smtClean="0">
                <a:latin typeface="Franklin Gothic Medium Cond" pitchFamily="34" charset="0"/>
              </a:rPr>
              <a:t>Office of  the Chief Administrative Officer (OCAO)</a:t>
            </a:r>
          </a:p>
        </p:txBody>
      </p:sp>
      <p:sp>
        <p:nvSpPr>
          <p:cNvPr id="4" name="Subtitle 3"/>
          <p:cNvSpPr>
            <a:spLocks noGrp="1"/>
          </p:cNvSpPr>
          <p:nvPr>
            <p:ph type="subTitle" idx="1"/>
          </p:nvPr>
        </p:nvSpPr>
        <p:spPr/>
        <p:txBody>
          <a:bodyPr/>
          <a:lstStyle/>
          <a:p>
            <a:pPr marL="0" indent="0"/>
            <a:r>
              <a:rPr lang="en-US" dirty="0" smtClean="0"/>
              <a:t>Supporting NOAA’s Program Mission Success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0"/>
            <a:ext cx="7010400" cy="1470025"/>
          </a:xfrm>
        </p:spPr>
        <p:txBody>
          <a:bodyPr/>
          <a:lstStyle/>
          <a:p>
            <a:r>
              <a:rPr lang="en-US" sz="8000" dirty="0" smtClean="0">
                <a:effectLst/>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mtClean="0"/>
              <a:t>OCAO</a:t>
            </a:r>
            <a:endParaRPr lang="en-US" dirty="0" smtClean="0"/>
          </a:p>
        </p:txBody>
      </p:sp>
      <p:sp>
        <p:nvSpPr>
          <p:cNvPr id="7179" name="Footer Placeholder 19"/>
          <p:cNvSpPr>
            <a:spLocks noGrp="1"/>
          </p:cNvSpPr>
          <p:nvPr>
            <p:ph type="ftr" sz="quarter" idx="10"/>
          </p:nvPr>
        </p:nvSpPr>
        <p:spPr/>
        <p:txBody>
          <a:bodyPr/>
          <a:lstStyle/>
          <a:p>
            <a:r>
              <a:rPr lang="en-US" smtClean="0"/>
              <a:t>NOAA OCAO: Supporting NOAA’s Program Mission Success</a:t>
            </a:r>
            <a:endParaRPr lang="en-US" dirty="0"/>
          </a:p>
        </p:txBody>
      </p:sp>
      <p:sp>
        <p:nvSpPr>
          <p:cNvPr id="7180" name="Slide Number Placeholder 20"/>
          <p:cNvSpPr>
            <a:spLocks noGrp="1"/>
          </p:cNvSpPr>
          <p:nvPr>
            <p:ph type="sldNum" sz="quarter" idx="11"/>
          </p:nvPr>
        </p:nvSpPr>
        <p:spPr/>
        <p:txBody>
          <a:bodyPr/>
          <a:lstStyle/>
          <a:p>
            <a:fld id="{085383C7-4285-4742-B960-4AB2DAD6C48A}" type="slidenum">
              <a:rPr lang="en-US" smtClean="0"/>
              <a:pPr/>
              <a:t>2</a:t>
            </a:fld>
            <a:endParaRPr lang="en-US" dirty="0"/>
          </a:p>
        </p:txBody>
      </p:sp>
      <p:sp>
        <p:nvSpPr>
          <p:cNvPr id="24" name="Text Placeholder 23"/>
          <p:cNvSpPr>
            <a:spLocks noGrp="1"/>
          </p:cNvSpPr>
          <p:nvPr>
            <p:ph type="body" sz="quarter" idx="12"/>
          </p:nvPr>
        </p:nvSpPr>
        <p:spPr/>
        <p:txBody>
          <a:bodyPr/>
          <a:lstStyle/>
          <a:p>
            <a:pPr lvl="0"/>
            <a:r>
              <a:rPr lang="en-US" sz="1600" dirty="0" smtClean="0"/>
              <a:t>To provide high-quality customer driven service to NOAA in the areas of Facilities and Logistics Management, Freedom of Information Act, Safety and Environmental Compliance, Civil Rights and Equal Employment Opportunity, NOAA Deemed Exports and other administrative support programs</a:t>
            </a:r>
          </a:p>
        </p:txBody>
      </p:sp>
      <p:sp>
        <p:nvSpPr>
          <p:cNvPr id="7174" name="Content Placeholder 12"/>
          <p:cNvSpPr>
            <a:spLocks noGrp="1"/>
          </p:cNvSpPr>
          <p:nvPr>
            <p:ph type="body" sz="quarter" idx="13"/>
          </p:nvPr>
        </p:nvSpPr>
        <p:spPr/>
        <p:txBody>
          <a:bodyPr/>
          <a:lstStyle/>
          <a:p>
            <a:pPr lvl="0"/>
            <a:r>
              <a:rPr lang="en-US" dirty="0" smtClean="0"/>
              <a:t>A NOAA workplace that provides all of its employees with a positive work environment that fosters value-added services, creative thought and innovative science</a:t>
            </a:r>
            <a:endParaRPr lang="en-US" dirty="0"/>
          </a:p>
        </p:txBody>
      </p:sp>
      <p:pic>
        <p:nvPicPr>
          <p:cNvPr id="34" name="Picture 11" descr="shirley"/>
          <p:cNvPicPr>
            <a:picLocks noGrp="1" noChangeAspect="1" noChangeArrowheads="1"/>
          </p:cNvPicPr>
          <p:nvPr>
            <p:ph type="pic" sz="quarter" idx="14"/>
          </p:nvPr>
        </p:nvPicPr>
        <p:blipFill>
          <a:blip r:embed="rId3"/>
          <a:srcRect t="11886" b="11886"/>
          <a:stretch>
            <a:fillRect/>
          </a:stretch>
        </p:blipFill>
        <p:spPr bwMode="auto">
          <a:prstGeom prst="rect">
            <a:avLst/>
          </a:prstGeom>
          <a:noFill/>
          <a:ln w="28575">
            <a:solidFill>
              <a:srgbClr val="000066"/>
            </a:solidFill>
            <a:miter lim="800000"/>
            <a:headEnd/>
            <a:tailEnd/>
          </a:ln>
        </p:spPr>
      </p:pic>
      <p:pic>
        <p:nvPicPr>
          <p:cNvPr id="35" name="Picture 1" descr="N:\2009 Transition\Ted Stevens Marine center.gif"/>
          <p:cNvPicPr>
            <a:picLocks noGrp="1" noChangeAspect="1" noChangeArrowheads="1"/>
          </p:cNvPicPr>
          <p:nvPr>
            <p:ph type="pic" sz="quarter" idx="15"/>
          </p:nvPr>
        </p:nvPicPr>
        <p:blipFill>
          <a:blip r:embed="rId4"/>
          <a:srcRect t="12697" b="1269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8"/>
          <p:cNvSpPr>
            <a:spLocks noGrp="1"/>
          </p:cNvSpPr>
          <p:nvPr>
            <p:ph type="title"/>
          </p:nvPr>
        </p:nvSpPr>
        <p:spPr/>
        <p:txBody>
          <a:bodyPr/>
          <a:lstStyle/>
          <a:p>
            <a:r>
              <a:rPr lang="en-US" dirty="0" smtClean="0"/>
              <a:t>OCAO Business Units</a:t>
            </a:r>
          </a:p>
        </p:txBody>
      </p:sp>
      <p:sp>
        <p:nvSpPr>
          <p:cNvPr id="24" name="Rectangle 23"/>
          <p:cNvSpPr/>
          <p:nvPr/>
        </p:nvSpPr>
        <p:spPr>
          <a:xfrm>
            <a:off x="2438400" y="4419600"/>
            <a:ext cx="2743200" cy="2133600"/>
          </a:xfrm>
          <a:prstGeom prst="rect">
            <a:avLst/>
          </a:prstGeom>
          <a:gradFill flip="none" rotWithShape="1">
            <a:gsLst>
              <a:gs pos="0">
                <a:schemeClr val="tx1"/>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7" name="Content Placeholder 16"/>
          <p:cNvSpPr>
            <a:spLocks noGrp="1"/>
          </p:cNvSpPr>
          <p:nvPr>
            <p:ph idx="1"/>
          </p:nvPr>
        </p:nvSpPr>
        <p:spPr/>
        <p:txBody>
          <a:bodyPr/>
          <a:lstStyle/>
          <a:p>
            <a:pPr marL="0" indent="0"/>
            <a:r>
              <a:rPr lang="en-US" dirty="0" smtClean="0"/>
              <a:t>Real Property, Facilities &amp; Logistics Office (RPFLO)</a:t>
            </a:r>
          </a:p>
          <a:p>
            <a:pPr lvl="1"/>
            <a:r>
              <a:rPr lang="en-US" dirty="0" smtClean="0"/>
              <a:t>Logistics Division</a:t>
            </a:r>
          </a:p>
          <a:p>
            <a:pPr lvl="1"/>
            <a:r>
              <a:rPr lang="en-US" dirty="0" smtClean="0"/>
              <a:t>Project Planning &amp; Management Division (PPMD)</a:t>
            </a:r>
          </a:p>
          <a:p>
            <a:pPr lvl="1"/>
            <a:r>
              <a:rPr lang="en-US" dirty="0" smtClean="0"/>
              <a:t>Real Property Management Division (RPMD)</a:t>
            </a:r>
          </a:p>
          <a:p>
            <a:pPr marL="0" indent="0"/>
            <a:r>
              <a:rPr lang="en-US" dirty="0" smtClean="0"/>
              <a:t>Service Offices/Programs/Teams</a:t>
            </a:r>
          </a:p>
          <a:p>
            <a:pPr lvl="1"/>
            <a:r>
              <a:rPr lang="en-US" dirty="0" smtClean="0"/>
              <a:t>Audit, Internal Control &amp; Information Mgmt. Office (AICIM)</a:t>
            </a:r>
          </a:p>
          <a:p>
            <a:pPr lvl="1"/>
            <a:r>
              <a:rPr lang="en-US" dirty="0" smtClean="0"/>
              <a:t>Office of Civil Rights</a:t>
            </a:r>
          </a:p>
          <a:p>
            <a:pPr lvl="1"/>
            <a:r>
              <a:rPr lang="en-US" dirty="0" smtClean="0"/>
              <a:t>Safety &amp; Environmental Compliance Office (SECO)</a:t>
            </a:r>
          </a:p>
          <a:p>
            <a:pPr lvl="1"/>
            <a:r>
              <a:rPr lang="en-US" dirty="0" smtClean="0"/>
              <a:t>Deemed Export Program</a:t>
            </a:r>
          </a:p>
          <a:p>
            <a:pPr lvl="1"/>
            <a:r>
              <a:rPr lang="en-US" dirty="0" smtClean="0"/>
              <a:t>Business Development Team</a:t>
            </a:r>
          </a:p>
          <a:p>
            <a:pPr lvl="1"/>
            <a:r>
              <a:rPr lang="en-US" dirty="0" smtClean="0"/>
              <a:t>Pacific Regional Center Development Team (PRCDT)</a:t>
            </a:r>
          </a:p>
        </p:txBody>
      </p:sp>
      <p:sp>
        <p:nvSpPr>
          <p:cNvPr id="8198" name="Footer Placeholder 24"/>
          <p:cNvSpPr>
            <a:spLocks noGrp="1"/>
          </p:cNvSpPr>
          <p:nvPr>
            <p:ph type="ftr" sz="quarter" idx="10"/>
          </p:nvPr>
        </p:nvSpPr>
        <p:spPr>
          <a:noFill/>
        </p:spPr>
        <p:txBody>
          <a:bodyPr/>
          <a:lstStyle/>
          <a:p>
            <a:r>
              <a:rPr lang="en-US" smtClean="0"/>
              <a:t>NOAA OCAO: Supporting NOAA’s Program Mission Success</a:t>
            </a:r>
            <a:endParaRPr lang="en-US" dirty="0"/>
          </a:p>
        </p:txBody>
      </p:sp>
      <p:sp>
        <p:nvSpPr>
          <p:cNvPr id="8199" name="Slide Number Placeholder 25"/>
          <p:cNvSpPr>
            <a:spLocks noGrp="1"/>
          </p:cNvSpPr>
          <p:nvPr>
            <p:ph type="sldNum" sz="quarter" idx="11"/>
          </p:nvPr>
        </p:nvSpPr>
        <p:spPr>
          <a:noFill/>
        </p:spPr>
        <p:txBody>
          <a:bodyPr/>
          <a:lstStyle/>
          <a:p>
            <a:fld id="{901B5649-5BB1-408E-ACC5-B33190FDF4A5}" type="slidenum">
              <a:rPr lang="en-US"/>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RPFLO </a:t>
            </a:r>
            <a:br>
              <a:rPr lang="en-US" dirty="0" smtClean="0"/>
            </a:br>
            <a:r>
              <a:rPr lang="en-US" sz="3600" dirty="0" smtClean="0"/>
              <a:t>Roles &amp; Responsibilities</a:t>
            </a:r>
          </a:p>
        </p:txBody>
      </p:sp>
      <p:sp>
        <p:nvSpPr>
          <p:cNvPr id="9219" name="Content Placeholder 2"/>
          <p:cNvSpPr>
            <a:spLocks noGrp="1"/>
          </p:cNvSpPr>
          <p:nvPr>
            <p:ph sz="half" idx="1"/>
          </p:nvPr>
        </p:nvSpPr>
        <p:spPr>
          <a:xfrm>
            <a:off x="381000" y="1752600"/>
            <a:ext cx="4114800" cy="4724400"/>
          </a:xfrm>
        </p:spPr>
        <p:txBody>
          <a:bodyPr/>
          <a:lstStyle/>
          <a:p>
            <a:pPr marL="0" indent="0"/>
            <a:r>
              <a:rPr lang="en-US" dirty="0" smtClean="0"/>
              <a:t>Logistics Division</a:t>
            </a:r>
          </a:p>
          <a:p>
            <a:pPr lvl="1"/>
            <a:r>
              <a:rPr lang="en-US" dirty="0" smtClean="0"/>
              <a:t>Building  Management &amp; Admin. Services Contract Oversight</a:t>
            </a:r>
          </a:p>
          <a:p>
            <a:pPr lvl="1"/>
            <a:r>
              <a:rPr lang="en-US" dirty="0" smtClean="0"/>
              <a:t>Manages NOAA Personal Property Program</a:t>
            </a:r>
          </a:p>
          <a:p>
            <a:pPr lvl="1"/>
            <a:r>
              <a:rPr lang="en-US" dirty="0" smtClean="0"/>
              <a:t>Manages NOAA shipping /handling/ warehousing functions</a:t>
            </a:r>
          </a:p>
          <a:p>
            <a:pPr lvl="1"/>
            <a:r>
              <a:rPr lang="en-US" dirty="0" smtClean="0"/>
              <a:t>Manages NOAA Vehicle Fleet</a:t>
            </a:r>
          </a:p>
          <a:p>
            <a:r>
              <a:rPr lang="en-US" dirty="0" smtClean="0"/>
              <a:t>PPMD</a:t>
            </a:r>
          </a:p>
          <a:p>
            <a:pPr lvl="1"/>
            <a:r>
              <a:rPr lang="en-US" dirty="0" smtClean="0"/>
              <a:t> Major Construction Project Management</a:t>
            </a:r>
          </a:p>
          <a:p>
            <a:pPr lvl="1"/>
            <a:r>
              <a:rPr lang="en-US" dirty="0" smtClean="0"/>
              <a:t>Restoration &amp; Repair Project Management</a:t>
            </a:r>
          </a:p>
        </p:txBody>
      </p:sp>
      <p:sp>
        <p:nvSpPr>
          <p:cNvPr id="9220" name="Content Placeholder 5"/>
          <p:cNvSpPr>
            <a:spLocks noGrp="1"/>
          </p:cNvSpPr>
          <p:nvPr>
            <p:ph sz="half" idx="2"/>
          </p:nvPr>
        </p:nvSpPr>
        <p:spPr>
          <a:xfrm>
            <a:off x="4495800" y="1752600"/>
            <a:ext cx="4648200" cy="4724400"/>
          </a:xfrm>
        </p:spPr>
        <p:txBody>
          <a:bodyPr/>
          <a:lstStyle/>
          <a:p>
            <a:pPr lvl="1"/>
            <a:r>
              <a:rPr lang="en-US" dirty="0" smtClean="0"/>
              <a:t>Facility Emergency Response Support</a:t>
            </a:r>
          </a:p>
          <a:p>
            <a:pPr lvl="1"/>
            <a:r>
              <a:rPr lang="en-US" dirty="0" smtClean="0"/>
              <a:t>Construction Grant Program Support</a:t>
            </a:r>
          </a:p>
          <a:p>
            <a:r>
              <a:rPr lang="en-US" dirty="0" smtClean="0"/>
              <a:t>RPMD </a:t>
            </a:r>
          </a:p>
          <a:p>
            <a:pPr lvl="1"/>
            <a:r>
              <a:rPr lang="en-US" sz="1900" dirty="0" smtClean="0"/>
              <a:t> </a:t>
            </a:r>
            <a:r>
              <a:rPr lang="en-US" dirty="0" smtClean="0"/>
              <a:t>Lease Management Services</a:t>
            </a:r>
          </a:p>
          <a:p>
            <a:pPr lvl="1"/>
            <a:r>
              <a:rPr lang="en-US" dirty="0" smtClean="0"/>
              <a:t>Real Property Acquisition Planning &amp; Assistance Services</a:t>
            </a:r>
          </a:p>
          <a:p>
            <a:pPr lvl="1"/>
            <a:r>
              <a:rPr lang="en-US" dirty="0" smtClean="0"/>
              <a:t>GSA Leasing Assistance</a:t>
            </a:r>
          </a:p>
          <a:p>
            <a:pPr lvl="1"/>
            <a:r>
              <a:rPr lang="en-US" dirty="0" smtClean="0"/>
              <a:t>Real Property Disposal Management</a:t>
            </a:r>
          </a:p>
          <a:p>
            <a:pPr lvl="1"/>
            <a:r>
              <a:rPr lang="en-US" dirty="0" smtClean="0"/>
              <a:t>Facility Condition Reporting</a:t>
            </a:r>
          </a:p>
          <a:p>
            <a:pPr lvl="1"/>
            <a:r>
              <a:rPr lang="en-US" dirty="0" smtClean="0"/>
              <a:t>Real Property Portfolio Management</a:t>
            </a:r>
          </a:p>
        </p:txBody>
      </p:sp>
      <p:sp>
        <p:nvSpPr>
          <p:cNvPr id="9221" name="Footer Placeholder 9"/>
          <p:cNvSpPr>
            <a:spLocks noGrp="1"/>
          </p:cNvSpPr>
          <p:nvPr>
            <p:ph type="ftr" sz="quarter" idx="10"/>
          </p:nvPr>
        </p:nvSpPr>
        <p:spPr>
          <a:noFill/>
        </p:spPr>
        <p:txBody>
          <a:bodyPr/>
          <a:lstStyle/>
          <a:p>
            <a:r>
              <a:rPr lang="en-US" smtClean="0"/>
              <a:t>NOAA OCAO: Supporting NOAA’s Program Mission Success</a:t>
            </a:r>
            <a:endParaRPr lang="en-US"/>
          </a:p>
        </p:txBody>
      </p:sp>
      <p:sp>
        <p:nvSpPr>
          <p:cNvPr id="9222" name="Slide Number Placeholder 10"/>
          <p:cNvSpPr>
            <a:spLocks noGrp="1"/>
          </p:cNvSpPr>
          <p:nvPr>
            <p:ph type="sldNum" sz="quarter" idx="11"/>
          </p:nvPr>
        </p:nvSpPr>
        <p:spPr>
          <a:noFill/>
        </p:spPr>
        <p:txBody>
          <a:bodyPr/>
          <a:lstStyle/>
          <a:p>
            <a:fld id="{6B265DDB-311C-427F-90DA-B6A68DA41EDD}"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600" dirty="0" smtClean="0"/>
              <a:t>Service Offices/Programs/Teams </a:t>
            </a:r>
            <a:r>
              <a:rPr lang="en-US" dirty="0" smtClean="0"/>
              <a:t/>
            </a:r>
            <a:br>
              <a:rPr lang="en-US" dirty="0" smtClean="0"/>
            </a:br>
            <a:r>
              <a:rPr lang="en-US" sz="3200" dirty="0" smtClean="0"/>
              <a:t>Roles &amp; Responsibilities</a:t>
            </a:r>
          </a:p>
        </p:txBody>
      </p:sp>
      <p:sp>
        <p:nvSpPr>
          <p:cNvPr id="9219" name="Content Placeholder 2"/>
          <p:cNvSpPr>
            <a:spLocks noGrp="1"/>
          </p:cNvSpPr>
          <p:nvPr>
            <p:ph sz="half" idx="1"/>
          </p:nvPr>
        </p:nvSpPr>
        <p:spPr>
          <a:xfrm>
            <a:off x="381000" y="1752600"/>
            <a:ext cx="4114800" cy="4724400"/>
          </a:xfrm>
        </p:spPr>
        <p:txBody>
          <a:bodyPr/>
          <a:lstStyle/>
          <a:p>
            <a:pPr marL="0" indent="0"/>
            <a:r>
              <a:rPr lang="en-US" dirty="0" smtClean="0"/>
              <a:t>AICIM</a:t>
            </a:r>
          </a:p>
          <a:p>
            <a:pPr lvl="1"/>
            <a:r>
              <a:rPr lang="en-US" sz="1800" dirty="0" smtClean="0"/>
              <a:t>Coordinate OIG/GAO Reviews</a:t>
            </a:r>
          </a:p>
          <a:p>
            <a:pPr lvl="1"/>
            <a:r>
              <a:rPr lang="en-US" sz="1800" dirty="0" smtClean="0"/>
              <a:t>Administer NOAA FOIA Program</a:t>
            </a:r>
          </a:p>
          <a:p>
            <a:pPr lvl="1"/>
            <a:r>
              <a:rPr lang="en-US" sz="1800" dirty="0" smtClean="0"/>
              <a:t>Oversee NOAA Commercial Services Management Program</a:t>
            </a:r>
          </a:p>
          <a:p>
            <a:r>
              <a:rPr lang="en-US" dirty="0" smtClean="0"/>
              <a:t>Office of Civil Rights</a:t>
            </a:r>
          </a:p>
          <a:p>
            <a:pPr lvl="1"/>
            <a:r>
              <a:rPr lang="en-US" sz="1800" dirty="0" smtClean="0"/>
              <a:t>Manages NOAA EEO Program</a:t>
            </a:r>
          </a:p>
          <a:p>
            <a:pPr lvl="1"/>
            <a:r>
              <a:rPr lang="en-US" sz="1800" dirty="0" smtClean="0"/>
              <a:t>Sponsors Cultural Awareness &amp; Education programs</a:t>
            </a:r>
          </a:p>
          <a:p>
            <a:pPr lvl="1"/>
            <a:r>
              <a:rPr lang="en-US" sz="1800" dirty="0" smtClean="0"/>
              <a:t>Promotes NOAA workforce Diversity</a:t>
            </a:r>
          </a:p>
          <a:p>
            <a:r>
              <a:rPr lang="en-US" dirty="0" smtClean="0"/>
              <a:t>SECO</a:t>
            </a:r>
          </a:p>
          <a:p>
            <a:pPr lvl="1"/>
            <a:r>
              <a:rPr lang="en-US" dirty="0" smtClean="0"/>
              <a:t> </a:t>
            </a:r>
            <a:r>
              <a:rPr lang="en-US" sz="1800" dirty="0" smtClean="0"/>
              <a:t>Manage NOAA Safety Program</a:t>
            </a:r>
          </a:p>
          <a:p>
            <a:pPr lvl="1"/>
            <a:r>
              <a:rPr lang="en-US" sz="1800" dirty="0" smtClean="0"/>
              <a:t>Manages NOAA </a:t>
            </a:r>
            <a:r>
              <a:rPr lang="en-US" sz="1800" dirty="0" err="1" smtClean="0"/>
              <a:t>Env</a:t>
            </a:r>
            <a:r>
              <a:rPr lang="en-US" sz="1800" dirty="0" smtClean="0"/>
              <a:t>. Compliance Program</a:t>
            </a:r>
          </a:p>
        </p:txBody>
      </p:sp>
      <p:sp>
        <p:nvSpPr>
          <p:cNvPr id="9220" name="Content Placeholder 5"/>
          <p:cNvSpPr>
            <a:spLocks noGrp="1"/>
          </p:cNvSpPr>
          <p:nvPr>
            <p:ph sz="half" idx="2"/>
          </p:nvPr>
        </p:nvSpPr>
        <p:spPr>
          <a:xfrm>
            <a:off x="4495800" y="1752600"/>
            <a:ext cx="4648200" cy="4724400"/>
          </a:xfrm>
        </p:spPr>
        <p:txBody>
          <a:bodyPr/>
          <a:lstStyle/>
          <a:p>
            <a:pPr marL="0" indent="0"/>
            <a:r>
              <a:rPr lang="en-US" dirty="0" smtClean="0"/>
              <a:t>Deemed Export Program</a:t>
            </a:r>
          </a:p>
          <a:p>
            <a:pPr lvl="1"/>
            <a:r>
              <a:rPr lang="en-US" sz="1800" dirty="0" smtClean="0"/>
              <a:t>Sets NOAA Policy for Technology Controls and Foreign National Access</a:t>
            </a:r>
          </a:p>
          <a:p>
            <a:r>
              <a:rPr lang="en-US" dirty="0" smtClean="0"/>
              <a:t>Business Development Team</a:t>
            </a:r>
          </a:p>
          <a:p>
            <a:pPr lvl="1"/>
            <a:r>
              <a:rPr lang="en-US" sz="1800" dirty="0" smtClean="0"/>
              <a:t>Responsible for Long Range Facilities Planning </a:t>
            </a:r>
          </a:p>
          <a:p>
            <a:pPr lvl="1"/>
            <a:r>
              <a:rPr lang="en-US" sz="1800" dirty="0" smtClean="0"/>
              <a:t>Develops Annual Facility Modernization Plan</a:t>
            </a:r>
          </a:p>
          <a:p>
            <a:r>
              <a:rPr lang="en-US" dirty="0" smtClean="0"/>
              <a:t>PRCDT</a:t>
            </a:r>
          </a:p>
          <a:p>
            <a:pPr lvl="1"/>
            <a:r>
              <a:rPr lang="en-US" dirty="0" smtClean="0"/>
              <a:t> </a:t>
            </a:r>
            <a:r>
              <a:rPr lang="en-US" sz="1800" dirty="0" smtClean="0"/>
              <a:t>Manages Design &amp; Construction of NOAA’s Pacific Regional Center in Honolulu, HI</a:t>
            </a:r>
            <a:endParaRPr lang="en-US" dirty="0" smtClean="0"/>
          </a:p>
        </p:txBody>
      </p:sp>
      <p:sp>
        <p:nvSpPr>
          <p:cNvPr id="9221" name="Footer Placeholder 9"/>
          <p:cNvSpPr>
            <a:spLocks noGrp="1"/>
          </p:cNvSpPr>
          <p:nvPr>
            <p:ph type="ftr" sz="quarter" idx="10"/>
          </p:nvPr>
        </p:nvSpPr>
        <p:spPr>
          <a:noFill/>
        </p:spPr>
        <p:txBody>
          <a:bodyPr/>
          <a:lstStyle/>
          <a:p>
            <a:r>
              <a:rPr lang="en-US" smtClean="0"/>
              <a:t>NOAA OCAO: Supporting NOAA’s Program Mission Success</a:t>
            </a:r>
            <a:endParaRPr lang="en-US"/>
          </a:p>
        </p:txBody>
      </p:sp>
      <p:sp>
        <p:nvSpPr>
          <p:cNvPr id="9222" name="Slide Number Placeholder 10"/>
          <p:cNvSpPr>
            <a:spLocks noGrp="1"/>
          </p:cNvSpPr>
          <p:nvPr>
            <p:ph type="sldNum" sz="quarter" idx="11"/>
          </p:nvPr>
        </p:nvSpPr>
        <p:spPr>
          <a:noFill/>
        </p:spPr>
        <p:txBody>
          <a:bodyPr/>
          <a:lstStyle/>
          <a:p>
            <a:fld id="{6B265DDB-311C-427F-90DA-B6A68DA41EDD}"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lnSpc>
                <a:spcPct val="90000"/>
              </a:lnSpc>
            </a:pPr>
            <a:r>
              <a:rPr lang="en-US" sz="5400" i="0" dirty="0" smtClean="0"/>
              <a:t>OCAO Budget</a:t>
            </a:r>
            <a:endParaRPr lang="en-US" sz="3200" i="0" dirty="0" smtClean="0">
              <a:latin typeface="Arial Narrow" pitchFamily="34" charset="0"/>
            </a:endParaRPr>
          </a:p>
        </p:txBody>
      </p:sp>
      <p:sp>
        <p:nvSpPr>
          <p:cNvPr id="2052" name="Text Box 4"/>
          <p:cNvSpPr txBox="1">
            <a:spLocks noChangeArrowheads="1"/>
          </p:cNvSpPr>
          <p:nvPr/>
        </p:nvSpPr>
        <p:spPr bwMode="auto">
          <a:xfrm>
            <a:off x="3784600" y="4878388"/>
            <a:ext cx="298450" cy="368300"/>
          </a:xfrm>
          <a:prstGeom prst="rect">
            <a:avLst/>
          </a:prstGeom>
          <a:noFill/>
          <a:ln w="9525" algn="ctr">
            <a:noFill/>
            <a:miter lim="800000"/>
            <a:headEnd/>
            <a:tailEnd/>
          </a:ln>
        </p:spPr>
        <p:txBody>
          <a:bodyPr wrap="none">
            <a:spAutoFit/>
          </a:bodyPr>
          <a:lstStyle/>
          <a:p>
            <a:r>
              <a:rPr lang="en-US" sz="1800">
                <a:solidFill>
                  <a:schemeClr val="bg1"/>
                </a:solidFill>
                <a:latin typeface="TradeGothicBold" pitchFamily="2" charset="0"/>
                <a:ea typeface="Arial Unicode MS" pitchFamily="34" charset="-128"/>
                <a:cs typeface="Arial Unicode MS" pitchFamily="34" charset="-128"/>
              </a:rPr>
              <a:t>*</a:t>
            </a:r>
          </a:p>
        </p:txBody>
      </p:sp>
      <p:sp>
        <p:nvSpPr>
          <p:cNvPr id="2055" name="Text Box 8"/>
          <p:cNvSpPr txBox="1">
            <a:spLocks noChangeArrowheads="1"/>
          </p:cNvSpPr>
          <p:nvPr/>
        </p:nvSpPr>
        <p:spPr bwMode="auto">
          <a:xfrm>
            <a:off x="3808413" y="4640263"/>
            <a:ext cx="184150" cy="457200"/>
          </a:xfrm>
          <a:prstGeom prst="rect">
            <a:avLst/>
          </a:prstGeom>
          <a:noFill/>
          <a:ln w="9525">
            <a:noFill/>
            <a:miter lim="800000"/>
            <a:headEnd/>
            <a:tailEnd/>
          </a:ln>
        </p:spPr>
        <p:txBody>
          <a:bodyPr wrap="none">
            <a:spAutoFit/>
          </a:bodyPr>
          <a:lstStyle/>
          <a:p>
            <a:endParaRPr lang="en-US" sz="2400" b="1">
              <a:solidFill>
                <a:schemeClr val="bg1"/>
              </a:solidFill>
              <a:latin typeface="Arial Narrow" pitchFamily="34" charset="0"/>
            </a:endParaRPr>
          </a:p>
        </p:txBody>
      </p:sp>
      <p:sp>
        <p:nvSpPr>
          <p:cNvPr id="2056" name="Rectangle 9"/>
          <p:cNvSpPr>
            <a:spLocks noChangeArrowheads="1"/>
          </p:cNvSpPr>
          <p:nvPr/>
        </p:nvSpPr>
        <p:spPr bwMode="auto">
          <a:xfrm>
            <a:off x="6129338" y="5767388"/>
            <a:ext cx="141287" cy="133350"/>
          </a:xfrm>
          <a:prstGeom prst="rect">
            <a:avLst/>
          </a:prstGeom>
          <a:noFill/>
          <a:ln w="9525">
            <a:noFill/>
            <a:miter lim="800000"/>
            <a:headEnd/>
            <a:tailEnd/>
          </a:ln>
        </p:spPr>
        <p:txBody>
          <a:bodyPr wrap="none" anchor="ctr"/>
          <a:lstStyle/>
          <a:p>
            <a:pPr algn="ctr"/>
            <a:endParaRPr lang="en-US" sz="1800">
              <a:latin typeface="Arial Unicode MS" pitchFamily="34" charset="-128"/>
            </a:endParaRPr>
          </a:p>
        </p:txBody>
      </p:sp>
      <p:sp>
        <p:nvSpPr>
          <p:cNvPr id="2057" name="Text Box 10"/>
          <p:cNvSpPr txBox="1">
            <a:spLocks noChangeArrowheads="1"/>
          </p:cNvSpPr>
          <p:nvPr/>
        </p:nvSpPr>
        <p:spPr bwMode="auto">
          <a:xfrm>
            <a:off x="6438900" y="5692775"/>
            <a:ext cx="184150" cy="320675"/>
          </a:xfrm>
          <a:prstGeom prst="rect">
            <a:avLst/>
          </a:prstGeom>
          <a:noFill/>
          <a:ln w="9525">
            <a:noFill/>
            <a:miter lim="800000"/>
            <a:headEnd/>
            <a:tailEnd/>
          </a:ln>
        </p:spPr>
        <p:txBody>
          <a:bodyPr wrap="none">
            <a:spAutoFit/>
          </a:bodyPr>
          <a:lstStyle/>
          <a:p>
            <a:endParaRPr lang="en-US" sz="1500" b="1">
              <a:latin typeface="Arial Narrow" pitchFamily="34" charset="0"/>
            </a:endParaRPr>
          </a:p>
        </p:txBody>
      </p:sp>
      <p:sp>
        <p:nvSpPr>
          <p:cNvPr id="10" name="Footer Placeholder 9"/>
          <p:cNvSpPr>
            <a:spLocks noGrp="1"/>
          </p:cNvSpPr>
          <p:nvPr>
            <p:ph type="ftr" sz="quarter" idx="10"/>
          </p:nvPr>
        </p:nvSpPr>
        <p:spPr/>
        <p:txBody>
          <a:bodyPr/>
          <a:lstStyle/>
          <a:p>
            <a:r>
              <a:rPr lang="en-US" smtClean="0"/>
              <a:t>NOAA OCAO: Supporting NOAA’s Program Mission Success</a:t>
            </a:r>
            <a:endParaRPr lang="en-US"/>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6</a:t>
            </a:fld>
            <a:endParaRPr lang="en-US"/>
          </a:p>
        </p:txBody>
      </p:sp>
      <p:graphicFrame>
        <p:nvGraphicFramePr>
          <p:cNvPr id="12" name="Chart 11"/>
          <p:cNvGraphicFramePr/>
          <p:nvPr/>
        </p:nvGraphicFramePr>
        <p:xfrm>
          <a:off x="228600" y="1638300"/>
          <a:ext cx="8686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0"/>
          <p:cNvSpPr>
            <a:spLocks noGrp="1" noChangeArrowheads="1"/>
          </p:cNvSpPr>
          <p:nvPr>
            <p:ph type="title"/>
          </p:nvPr>
        </p:nvSpPr>
        <p:spPr/>
        <p:txBody>
          <a:bodyPr/>
          <a:lstStyle/>
          <a:p>
            <a:r>
              <a:rPr lang="en-US" dirty="0" smtClean="0"/>
              <a:t>Who We Are/What we Do  </a:t>
            </a:r>
            <a:br>
              <a:rPr lang="en-US" dirty="0" smtClean="0"/>
            </a:br>
            <a:r>
              <a:rPr lang="en-US" sz="2800" dirty="0" smtClean="0">
                <a:latin typeface="Franklin Gothic Medium Cond" pitchFamily="34" charset="0"/>
              </a:rPr>
              <a:t>OCAO Employees</a:t>
            </a:r>
          </a:p>
        </p:txBody>
      </p:sp>
      <p:sp>
        <p:nvSpPr>
          <p:cNvPr id="11273" name="Footer Placeholder 10"/>
          <p:cNvSpPr>
            <a:spLocks noGrp="1"/>
          </p:cNvSpPr>
          <p:nvPr>
            <p:ph type="ftr" sz="quarter" idx="10"/>
          </p:nvPr>
        </p:nvSpPr>
        <p:spPr>
          <a:noFill/>
        </p:spPr>
        <p:txBody>
          <a:bodyPr/>
          <a:lstStyle/>
          <a:p>
            <a:r>
              <a:rPr lang="en-US" dirty="0" smtClean="0"/>
              <a:t>NOAA OCAO: Supporting NOAA’s Program Mission Success</a:t>
            </a:r>
            <a:endParaRPr lang="en-US" dirty="0"/>
          </a:p>
        </p:txBody>
      </p:sp>
      <p:sp>
        <p:nvSpPr>
          <p:cNvPr id="11274" name="Slide Number Placeholder 11"/>
          <p:cNvSpPr>
            <a:spLocks noGrp="1"/>
          </p:cNvSpPr>
          <p:nvPr>
            <p:ph type="sldNum" sz="quarter" idx="11"/>
          </p:nvPr>
        </p:nvSpPr>
        <p:spPr>
          <a:noFill/>
        </p:spPr>
        <p:txBody>
          <a:bodyPr/>
          <a:lstStyle/>
          <a:p>
            <a:fld id="{88CB4B50-02CC-4697-AB38-5DBC42B221B1}" type="slidenum">
              <a:rPr lang="en-US"/>
              <a:pPr/>
              <a:t>7</a:t>
            </a:fld>
            <a:endParaRPr lang="en-US" dirty="0"/>
          </a:p>
        </p:txBody>
      </p:sp>
      <p:pic>
        <p:nvPicPr>
          <p:cNvPr id="11" name="Picture 11" descr="shirley"/>
          <p:cNvPicPr>
            <a:picLocks noChangeAspect="1" noChangeArrowheads="1"/>
          </p:cNvPicPr>
          <p:nvPr/>
        </p:nvPicPr>
        <p:blipFill>
          <a:blip r:embed="rId3"/>
          <a:srcRect/>
          <a:stretch>
            <a:fillRect/>
          </a:stretch>
        </p:blipFill>
        <p:spPr bwMode="auto">
          <a:xfrm>
            <a:off x="381000" y="1676400"/>
            <a:ext cx="2895600" cy="2071224"/>
          </a:xfrm>
          <a:prstGeom prst="rect">
            <a:avLst/>
          </a:prstGeom>
          <a:noFill/>
          <a:ln w="28575">
            <a:solidFill>
              <a:srgbClr val="000066"/>
            </a:solidFill>
            <a:miter lim="800000"/>
            <a:headEnd/>
            <a:tailEnd/>
          </a:ln>
        </p:spPr>
      </p:pic>
      <p:pic>
        <p:nvPicPr>
          <p:cNvPr id="35842" name="Picture 2" descr="The image “file:///C:/Documents%20and%20Settings/wbroglie/My%20Documents/LaJolla/LA%20JOLLA%20LAB%20AERIAL%202.jpg” cannot be displayed, because it contains errors."/>
          <p:cNvPicPr>
            <a:picLocks noChangeAspect="1" noChangeArrowheads="1"/>
          </p:cNvPicPr>
          <p:nvPr/>
        </p:nvPicPr>
        <p:blipFill>
          <a:blip r:embed="rId4" cstate="print"/>
          <a:srcRect l="6781" t="11134" r="14151" b="5020"/>
          <a:stretch>
            <a:fillRect/>
          </a:stretch>
        </p:blipFill>
        <p:spPr bwMode="auto">
          <a:xfrm>
            <a:off x="381000" y="4114800"/>
            <a:ext cx="2980139" cy="1905000"/>
          </a:xfrm>
          <a:prstGeom prst="rect">
            <a:avLst/>
          </a:prstGeom>
          <a:noFill/>
          <a:ln w="9525" algn="ctr">
            <a:miter lim="800000"/>
            <a:headEnd/>
            <a:tailEnd/>
          </a:ln>
        </p:spPr>
      </p:pic>
      <p:pic>
        <p:nvPicPr>
          <p:cNvPr id="13" name="Picture 8" descr="NOAA image of Karen Kohanowich, deputy director of the NOAA Undersea Research Program, getting ready for more training near the undersea lab Aquarius off the coast of Key Largo, Fla."/>
          <p:cNvPicPr>
            <a:picLocks noChangeAspect="1" noChangeArrowheads="1"/>
          </p:cNvPicPr>
          <p:nvPr/>
        </p:nvPicPr>
        <p:blipFill>
          <a:blip r:embed="rId5" cstate="print"/>
          <a:srcRect/>
          <a:stretch>
            <a:fillRect/>
          </a:stretch>
        </p:blipFill>
        <p:spPr bwMode="auto">
          <a:xfrm>
            <a:off x="3657600" y="1676400"/>
            <a:ext cx="2362200" cy="1772039"/>
          </a:xfrm>
          <a:prstGeom prst="rect">
            <a:avLst/>
          </a:prstGeom>
          <a:noFill/>
          <a:ln w="28575">
            <a:solidFill>
              <a:srgbClr val="000066"/>
            </a:solidFill>
            <a:miter lim="800000"/>
            <a:headEnd/>
            <a:tailEnd/>
          </a:ln>
        </p:spPr>
      </p:pic>
      <p:pic>
        <p:nvPicPr>
          <p:cNvPr id="35843" name="Picture 3" descr="070828-NOAA-WRC_081"/>
          <p:cNvPicPr>
            <a:picLocks noChangeAspect="1" noChangeArrowheads="1"/>
          </p:cNvPicPr>
          <p:nvPr/>
        </p:nvPicPr>
        <p:blipFill>
          <a:blip r:embed="rId6"/>
          <a:srcRect/>
          <a:stretch>
            <a:fillRect/>
          </a:stretch>
        </p:blipFill>
        <p:spPr bwMode="auto">
          <a:xfrm>
            <a:off x="3581400" y="4114800"/>
            <a:ext cx="2514600" cy="1887794"/>
          </a:xfrm>
          <a:prstGeom prst="rect">
            <a:avLst/>
          </a:prstGeom>
          <a:noFill/>
          <a:ln w="9525">
            <a:noFill/>
            <a:miter lim="800000"/>
            <a:headEnd/>
            <a:tailEnd/>
          </a:ln>
        </p:spPr>
      </p:pic>
      <p:pic>
        <p:nvPicPr>
          <p:cNvPr id="35844" name="Picture 4" descr="N:\2009 Transition\beaufort trip Oct 08 170.jpg"/>
          <p:cNvPicPr>
            <a:picLocks noChangeAspect="1" noChangeArrowheads="1"/>
          </p:cNvPicPr>
          <p:nvPr/>
        </p:nvPicPr>
        <p:blipFill>
          <a:blip r:embed="rId7" cstate="print"/>
          <a:srcRect/>
          <a:stretch>
            <a:fillRect/>
          </a:stretch>
        </p:blipFill>
        <p:spPr bwMode="auto">
          <a:xfrm>
            <a:off x="6324600" y="4114800"/>
            <a:ext cx="2515336" cy="1981200"/>
          </a:xfrm>
          <a:prstGeom prst="rect">
            <a:avLst/>
          </a:prstGeom>
          <a:noFill/>
        </p:spPr>
      </p:pic>
      <p:pic>
        <p:nvPicPr>
          <p:cNvPr id="35845" name="Picture 5"/>
          <p:cNvPicPr>
            <a:picLocks noChangeAspect="1" noChangeArrowheads="1"/>
          </p:cNvPicPr>
          <p:nvPr/>
        </p:nvPicPr>
        <p:blipFill>
          <a:blip r:embed="rId8"/>
          <a:srcRect/>
          <a:stretch>
            <a:fillRect/>
          </a:stretch>
        </p:blipFill>
        <p:spPr bwMode="auto">
          <a:xfrm>
            <a:off x="6248400" y="1676400"/>
            <a:ext cx="26289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3124200"/>
          <a:ext cx="28194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Who We Are, Where We Work</a:t>
            </a:r>
            <a:endParaRPr lang="en-US" dirty="0"/>
          </a:p>
        </p:txBody>
      </p:sp>
      <p:sp>
        <p:nvSpPr>
          <p:cNvPr id="3" name="Footer Placeholder 2"/>
          <p:cNvSpPr>
            <a:spLocks noGrp="1"/>
          </p:cNvSpPr>
          <p:nvPr>
            <p:ph type="ftr" sz="quarter" idx="10"/>
          </p:nvPr>
        </p:nvSpPr>
        <p:spPr/>
        <p:txBody>
          <a:bodyPr/>
          <a:lstStyle/>
          <a:p>
            <a:pPr>
              <a:defRPr/>
            </a:pPr>
            <a:r>
              <a:rPr lang="en-US" smtClean="0"/>
              <a:t>NOAA OCAO: Supporting NOAA’s Program Mission Success</a:t>
            </a:r>
            <a:endParaRPr lang="en-US" dirty="0"/>
          </a:p>
        </p:txBody>
      </p:sp>
      <p:sp>
        <p:nvSpPr>
          <p:cNvPr id="4" name="Slide Number Placeholder 3"/>
          <p:cNvSpPr>
            <a:spLocks noGrp="1"/>
          </p:cNvSpPr>
          <p:nvPr>
            <p:ph type="sldNum" sz="quarter" idx="11"/>
          </p:nvPr>
        </p:nvSpPr>
        <p:spPr/>
        <p:txBody>
          <a:bodyPr/>
          <a:lstStyle/>
          <a:p>
            <a:pPr>
              <a:defRPr/>
            </a:pPr>
            <a:fld id="{629AE8EB-573D-4335-B757-41987929BFFD}" type="slidenum">
              <a:rPr lang="en-US" smtClean="0"/>
              <a:pPr>
                <a:defRPr/>
              </a:pPr>
              <a:t>8</a:t>
            </a:fld>
            <a:endParaRPr lang="en-US" dirty="0"/>
          </a:p>
        </p:txBody>
      </p:sp>
      <p:graphicFrame>
        <p:nvGraphicFramePr>
          <p:cNvPr id="5" name="Diagram 4"/>
          <p:cNvGraphicFramePr/>
          <p:nvPr/>
        </p:nvGraphicFramePr>
        <p:xfrm>
          <a:off x="457200" y="1905000"/>
          <a:ext cx="1905000" cy="167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2971800" y="4876800"/>
          <a:ext cx="2590800" cy="1371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0" name="Diagram 9"/>
          <p:cNvGraphicFramePr/>
          <p:nvPr/>
        </p:nvGraphicFramePr>
        <p:xfrm>
          <a:off x="5562600" y="3733800"/>
          <a:ext cx="2590800" cy="13716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12" name="Straight Arrow Connector 11"/>
          <p:cNvCxnSpPr/>
          <p:nvPr/>
        </p:nvCxnSpPr>
        <p:spPr>
          <a:xfrm>
            <a:off x="2362200" y="5105400"/>
            <a:ext cx="8382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2362200" y="5181600"/>
            <a:ext cx="838200" cy="762000"/>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62200" y="4495800"/>
            <a:ext cx="3352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638800" y="4572000"/>
            <a:ext cx="304800" cy="76200"/>
          </a:xfrm>
          <a:prstGeom prst="straightConnector1">
            <a:avLst/>
          </a:prstGeom>
          <a:ln>
            <a:solidFill>
              <a:schemeClr val="bg1"/>
            </a:solidFill>
            <a:tailEnd type="arrow"/>
          </a:ln>
          <a:scene3d>
            <a:camera prst="orthographicFront">
              <a:rot lat="0" lon="0" rev="194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638800" y="4343400"/>
            <a:ext cx="304800" cy="1588"/>
          </a:xfrm>
          <a:prstGeom prst="straightConnector1">
            <a:avLst/>
          </a:prstGeom>
          <a:ln>
            <a:solidFill>
              <a:schemeClr val="bg1"/>
            </a:solidFill>
            <a:tailEnd type="arrow"/>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36" name="Diagram 35"/>
          <p:cNvGraphicFramePr/>
          <p:nvPr/>
        </p:nvGraphicFramePr>
        <p:xfrm>
          <a:off x="2743200" y="2590800"/>
          <a:ext cx="2895600" cy="17526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37" name="Diagram 36"/>
          <p:cNvGraphicFramePr/>
          <p:nvPr/>
        </p:nvGraphicFramePr>
        <p:xfrm>
          <a:off x="2971800" y="1828800"/>
          <a:ext cx="6096000" cy="457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39" name="TextBox 38"/>
          <p:cNvSpPr txBox="1"/>
          <p:nvPr/>
        </p:nvSpPr>
        <p:spPr>
          <a:xfrm>
            <a:off x="3964028" y="1521023"/>
            <a:ext cx="2970172" cy="307777"/>
          </a:xfrm>
          <a:prstGeom prst="rect">
            <a:avLst/>
          </a:prstGeom>
          <a:noFill/>
        </p:spPr>
        <p:txBody>
          <a:bodyPr wrap="none" rtlCol="0">
            <a:spAutoFit/>
          </a:bodyPr>
          <a:lstStyle/>
          <a:p>
            <a:r>
              <a:rPr lang="en-US" sz="1400" b="1" dirty="0" smtClean="0">
                <a:solidFill>
                  <a:schemeClr val="bg1"/>
                </a:solidFill>
              </a:rPr>
              <a:t>Service Offices/Programs/Teams</a:t>
            </a:r>
            <a:endParaRPr lang="en-US" sz="1400" b="1" dirty="0">
              <a:solidFill>
                <a:schemeClr val="bg1"/>
              </a:solidFill>
            </a:endParaRPr>
          </a:p>
        </p:txBody>
      </p:sp>
      <p:sp>
        <p:nvSpPr>
          <p:cNvPr id="40" name="TextBox 39"/>
          <p:cNvSpPr txBox="1"/>
          <p:nvPr/>
        </p:nvSpPr>
        <p:spPr>
          <a:xfrm>
            <a:off x="381000" y="1597223"/>
            <a:ext cx="1138453" cy="307777"/>
          </a:xfrm>
          <a:prstGeom prst="rect">
            <a:avLst/>
          </a:prstGeom>
          <a:noFill/>
        </p:spPr>
        <p:txBody>
          <a:bodyPr wrap="none" rtlCol="0">
            <a:spAutoFit/>
          </a:bodyPr>
          <a:lstStyle/>
          <a:p>
            <a:r>
              <a:rPr lang="en-US" sz="1400" b="1" dirty="0" smtClean="0">
                <a:solidFill>
                  <a:schemeClr val="bg1"/>
                </a:solidFill>
              </a:rPr>
              <a:t>Leadership</a:t>
            </a:r>
            <a:endParaRPr lang="en-US" sz="1400" b="1" dirty="0">
              <a:solidFill>
                <a:schemeClr val="bg1"/>
              </a:solidFill>
            </a:endParaRPr>
          </a:p>
        </p:txBody>
      </p:sp>
      <p:sp>
        <p:nvSpPr>
          <p:cNvPr id="43" name="TextBox 42"/>
          <p:cNvSpPr txBox="1"/>
          <p:nvPr/>
        </p:nvSpPr>
        <p:spPr>
          <a:xfrm>
            <a:off x="6753943" y="3349823"/>
            <a:ext cx="713657" cy="307777"/>
          </a:xfrm>
          <a:prstGeom prst="rect">
            <a:avLst/>
          </a:prstGeom>
          <a:noFill/>
        </p:spPr>
        <p:txBody>
          <a:bodyPr wrap="none" rtlCol="0">
            <a:spAutoFit/>
          </a:bodyPr>
          <a:lstStyle/>
          <a:p>
            <a:r>
              <a:rPr lang="en-US" sz="1400" b="1" dirty="0" smtClean="0">
                <a:solidFill>
                  <a:schemeClr val="bg1"/>
                </a:solidFill>
              </a:rPr>
              <a:t>RPMD</a:t>
            </a:r>
            <a:endParaRPr lang="en-US" sz="1400" b="1" dirty="0">
              <a:solidFill>
                <a:schemeClr val="bg1"/>
              </a:solidFill>
            </a:endParaRPr>
          </a:p>
        </p:txBody>
      </p:sp>
      <p:sp>
        <p:nvSpPr>
          <p:cNvPr id="44" name="TextBox 43"/>
          <p:cNvSpPr txBox="1"/>
          <p:nvPr/>
        </p:nvSpPr>
        <p:spPr>
          <a:xfrm>
            <a:off x="4191000" y="4572000"/>
            <a:ext cx="704039" cy="307777"/>
          </a:xfrm>
          <a:prstGeom prst="rect">
            <a:avLst/>
          </a:prstGeom>
          <a:noFill/>
        </p:spPr>
        <p:txBody>
          <a:bodyPr wrap="none" rtlCol="0">
            <a:spAutoFit/>
          </a:bodyPr>
          <a:lstStyle/>
          <a:p>
            <a:r>
              <a:rPr lang="en-US" sz="1400" b="1" dirty="0" smtClean="0">
                <a:solidFill>
                  <a:schemeClr val="bg1"/>
                </a:solidFill>
              </a:rPr>
              <a:t>PPMD</a:t>
            </a:r>
            <a:endParaRPr lang="en-US" sz="1400" b="1" dirty="0">
              <a:solidFill>
                <a:schemeClr val="bg1"/>
              </a:solidFill>
            </a:endParaRPr>
          </a:p>
        </p:txBody>
      </p:sp>
      <p:sp>
        <p:nvSpPr>
          <p:cNvPr id="45" name="TextBox 44"/>
          <p:cNvSpPr txBox="1"/>
          <p:nvPr/>
        </p:nvSpPr>
        <p:spPr>
          <a:xfrm>
            <a:off x="3429000" y="2362200"/>
            <a:ext cx="1810111" cy="215444"/>
          </a:xfrm>
          <a:prstGeom prst="rect">
            <a:avLst/>
          </a:prstGeom>
          <a:noFill/>
        </p:spPr>
        <p:txBody>
          <a:bodyPr wrap="none" rtlCol="0">
            <a:spAutoFit/>
          </a:bodyPr>
          <a:lstStyle/>
          <a:p>
            <a:r>
              <a:rPr lang="en-US" sz="800" b="1" dirty="0" smtClean="0">
                <a:solidFill>
                  <a:schemeClr val="bg1"/>
                </a:solidFill>
              </a:rPr>
              <a:t>Logistics Division - HQ Branches</a:t>
            </a:r>
            <a:endParaRPr lang="en-US" sz="800" b="1" dirty="0">
              <a:solidFill>
                <a:schemeClr val="bg1"/>
              </a:solidFill>
            </a:endParaRPr>
          </a:p>
        </p:txBody>
      </p:sp>
      <p:cxnSp>
        <p:nvCxnSpPr>
          <p:cNvPr id="46" name="Straight Arrow Connector 45"/>
          <p:cNvCxnSpPr/>
          <p:nvPr/>
        </p:nvCxnSpPr>
        <p:spPr>
          <a:xfrm>
            <a:off x="2438400" y="2057400"/>
            <a:ext cx="14478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 name="Diagram 47"/>
          <p:cNvGraphicFramePr/>
          <p:nvPr/>
        </p:nvGraphicFramePr>
        <p:xfrm>
          <a:off x="4191000" y="2590800"/>
          <a:ext cx="6096000" cy="7366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49" name="TextBox 48"/>
          <p:cNvSpPr txBox="1"/>
          <p:nvPr/>
        </p:nvSpPr>
        <p:spPr>
          <a:xfrm>
            <a:off x="5715000" y="2362200"/>
            <a:ext cx="1989647" cy="215444"/>
          </a:xfrm>
          <a:prstGeom prst="rect">
            <a:avLst/>
          </a:prstGeom>
          <a:noFill/>
        </p:spPr>
        <p:txBody>
          <a:bodyPr wrap="none" rtlCol="0">
            <a:spAutoFit/>
          </a:bodyPr>
          <a:lstStyle/>
          <a:p>
            <a:r>
              <a:rPr lang="en-US" sz="800" b="1" dirty="0" smtClean="0">
                <a:solidFill>
                  <a:schemeClr val="bg1"/>
                </a:solidFill>
              </a:rPr>
              <a:t>Logistics Division – Field Managers</a:t>
            </a:r>
            <a:endParaRPr lang="en-US" sz="800" b="1" dirty="0">
              <a:solidFill>
                <a:schemeClr val="bg1"/>
              </a:solidFill>
            </a:endParaRPr>
          </a:p>
        </p:txBody>
      </p:sp>
      <p:cxnSp>
        <p:nvCxnSpPr>
          <p:cNvPr id="50" name="Straight Arrow Connector 49"/>
          <p:cNvCxnSpPr/>
          <p:nvPr/>
        </p:nvCxnSpPr>
        <p:spPr>
          <a:xfrm>
            <a:off x="5334000" y="2743200"/>
            <a:ext cx="3810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dirty="0" smtClean="0"/>
              <a:t>Forums/Processes for Information Communication &amp; Management </a:t>
            </a:r>
          </a:p>
        </p:txBody>
      </p:sp>
      <p:sp>
        <p:nvSpPr>
          <p:cNvPr id="16387" name="Content Placeholder 3"/>
          <p:cNvSpPr>
            <a:spLocks noGrp="1"/>
          </p:cNvSpPr>
          <p:nvPr>
            <p:ph idx="1"/>
          </p:nvPr>
        </p:nvSpPr>
        <p:spPr/>
        <p:txBody>
          <a:bodyPr/>
          <a:lstStyle/>
          <a:p>
            <a:r>
              <a:rPr lang="en-US" dirty="0" smtClean="0"/>
              <a:t>RPFLO</a:t>
            </a:r>
          </a:p>
          <a:p>
            <a:pPr lvl="1"/>
            <a:r>
              <a:rPr lang="en-US" dirty="0" smtClean="0"/>
              <a:t>Key Decision Point Process for Construction Process</a:t>
            </a:r>
          </a:p>
          <a:p>
            <a:pPr lvl="1"/>
            <a:r>
              <a:rPr lang="en-US" dirty="0" smtClean="0"/>
              <a:t>OMB-300 Process  for Prospectus Level Projects</a:t>
            </a:r>
          </a:p>
          <a:p>
            <a:pPr lvl="1"/>
            <a:r>
              <a:rPr lang="en-US" dirty="0" smtClean="0"/>
              <a:t>Facilities Committee Meetings – Various Issues</a:t>
            </a:r>
          </a:p>
          <a:p>
            <a:pPr lvl="1"/>
            <a:r>
              <a:rPr lang="en-US" dirty="0" smtClean="0"/>
              <a:t>Acquisition Review Boards</a:t>
            </a:r>
          </a:p>
          <a:p>
            <a:pPr lvl="1"/>
            <a:r>
              <a:rPr lang="en-US" dirty="0" smtClean="0"/>
              <a:t>Lease Review Boards</a:t>
            </a:r>
          </a:p>
          <a:p>
            <a:pPr lvl="1"/>
            <a:r>
              <a:rPr lang="en-US" dirty="0" smtClean="0"/>
              <a:t>PPBES Process</a:t>
            </a:r>
          </a:p>
          <a:p>
            <a:pPr lvl="1"/>
            <a:r>
              <a:rPr lang="en-US" dirty="0" smtClean="0"/>
              <a:t>Facility Condition Assessment Process</a:t>
            </a:r>
          </a:p>
          <a:p>
            <a:r>
              <a:rPr lang="en-US" dirty="0" smtClean="0"/>
              <a:t>Service Offices/Programs/Teams</a:t>
            </a:r>
          </a:p>
          <a:p>
            <a:pPr lvl="1"/>
            <a:r>
              <a:rPr lang="en-US" dirty="0" smtClean="0"/>
              <a:t>OIG &amp; GAO Audit Processes</a:t>
            </a:r>
          </a:p>
          <a:p>
            <a:pPr lvl="1"/>
            <a:r>
              <a:rPr lang="en-US" dirty="0" smtClean="0"/>
              <a:t>EEO Processes &amp; Reports</a:t>
            </a:r>
          </a:p>
          <a:p>
            <a:pPr lvl="1"/>
            <a:r>
              <a:rPr lang="en-US" dirty="0" smtClean="0"/>
              <a:t>Safety Training Programs</a:t>
            </a:r>
          </a:p>
          <a:p>
            <a:pPr lvl="1"/>
            <a:r>
              <a:rPr lang="en-US" dirty="0" smtClean="0"/>
              <a:t>NOAA Safety Advisory Board</a:t>
            </a:r>
          </a:p>
        </p:txBody>
      </p:sp>
      <p:sp>
        <p:nvSpPr>
          <p:cNvPr id="16388" name="Footer Placeholder 6"/>
          <p:cNvSpPr>
            <a:spLocks noGrp="1"/>
          </p:cNvSpPr>
          <p:nvPr>
            <p:ph type="ftr" sz="quarter" idx="10"/>
          </p:nvPr>
        </p:nvSpPr>
        <p:spPr/>
        <p:txBody>
          <a:bodyPr/>
          <a:lstStyle/>
          <a:p>
            <a:r>
              <a:rPr lang="en-US" smtClean="0"/>
              <a:t>NOAA OCAO: Supporting NOAA’s Program Mission Success</a:t>
            </a:r>
            <a:endParaRPr lang="en-US" dirty="0"/>
          </a:p>
        </p:txBody>
      </p:sp>
      <p:sp>
        <p:nvSpPr>
          <p:cNvPr id="16389" name="Slide Number Placeholder 7"/>
          <p:cNvSpPr>
            <a:spLocks noGrp="1"/>
          </p:cNvSpPr>
          <p:nvPr>
            <p:ph type="sldNum" sz="quarter" idx="11"/>
          </p:nvPr>
        </p:nvSpPr>
        <p:spPr/>
        <p:txBody>
          <a:bodyPr/>
          <a:lstStyle/>
          <a:p>
            <a:fld id="{E50C1F3E-7B7C-422E-83E5-CEC2235E0A6D}"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NOAA Planning, Management &amp;amp; Support Services&amp;#x0D;&amp;#x0A;Office of  the Chief Administrative Officer (OCAO)&amp;quot;&quot;/&gt;&lt;property id=&quot;20307&quot; value=&quot;256&quot;/&gt;&lt;/object&gt;&lt;object type=&quot;3&quot; unique_id=&quot;10005&quot;&gt;&lt;property id=&quot;20148&quot; value=&quot;5&quot;/&gt;&lt;property id=&quot;20300&quot; value=&quot;Slide 2 - &amp;quot;OCAO&amp;quot;&quot;/&gt;&lt;property id=&quot;20307&quot; value=&quot;270&quot;/&gt;&lt;/object&gt;&lt;object type=&quot;3&quot; unique_id=&quot;10006&quot;&gt;&lt;property id=&quot;20148&quot; value=&quot;5&quot;/&gt;&lt;property id=&quot;20300&quot; value=&quot;Slide 3 - &amp;quot;OCAO Business Units&amp;quot;&quot;/&gt;&lt;property id=&quot;20307&quot; value=&quot;360&quot;/&gt;&lt;/object&gt;&lt;object type=&quot;3&quot; unique_id=&quot;10007&quot;&gt;&lt;property id=&quot;20148&quot; value=&quot;5&quot;/&gt;&lt;property id=&quot;20300&quot; value=&quot;Slide 4 - &amp;quot;RPFLO &amp;#x0D;&amp;#x0A;Roles &amp;amp; Responsibilities&amp;quot;&quot;/&gt;&lt;property id=&quot;20307&quot; value=&quot;361&quot;/&gt;&lt;/object&gt;&lt;object type=&quot;3&quot; unique_id=&quot;10008&quot;&gt;&lt;property id=&quot;20148&quot; value=&quot;5&quot;/&gt;&lt;property id=&quot;20300&quot; value=&quot;Slide 5 - &amp;quot;Service Offices/Programs/Teams &amp;#x0D;&amp;#x0A;Roles &amp;amp; Responsibilities&amp;quot;&quot;/&gt;&lt;property id=&quot;20307&quot; value=&quot;362&quot;/&gt;&lt;/object&gt;&lt;object type=&quot;3&quot; unique_id=&quot;10011&quot;&gt;&lt;property id=&quot;20148&quot; value=&quot;5&quot;/&gt;&lt;property id=&quot;20300&quot; value=&quot;Slide 7 - &amp;quot;Who We Are/What we Do  &amp;#x0D;&amp;#x0A;OCAO Employees&amp;quot;&quot;/&gt;&lt;property id=&quot;20307&quot; value=&quot;317&quot;/&gt;&lt;/object&gt;&lt;object type=&quot;3&quot; unique_id=&quot;10012&quot;&gt;&lt;property id=&quot;20148&quot; value=&quot;5&quot;/&gt;&lt;property id=&quot;20300&quot; value=&quot;Slide 8 - &amp;quot;Who We Are, Where We Work&amp;quot;&quot;/&gt;&lt;property id=&quot;20307&quot; value=&quot;364&quot;/&gt;&lt;/object&gt;&lt;object type=&quot;3&quot; unique_id=&quot;10013&quot;&gt;&lt;property id=&quot;20148&quot; value=&quot;5&quot;/&gt;&lt;property id=&quot;20300&quot; value=&quot;Slide 9 - &amp;quot;Forums/Processes for Information Communication &amp;amp; Management &amp;quot;&quot;/&gt;&lt;property id=&quot;20307&quot; value=&quot;351&quot;/&gt;&lt;/object&gt;&lt;object type=&quot;3&quot; unique_id=&quot;10014&quot;&gt;&lt;property id=&quot;20148&quot; value=&quot;5&quot;/&gt;&lt;property id=&quot;20300&quot; value=&quot;Slide 10 - &amp;quot;Questions?&amp;quot;&quot;/&gt;&lt;property id=&quot;20307&quot; value=&quot;281&quot;/&gt;&lt;/object&gt;&lt;object type=&quot;3&quot; unique_id=&quot;10106&quot;&gt;&lt;property id=&quot;20148&quot; value=&quot;5&quot;/&gt;&lt;property id=&quot;20300&quot; value=&quot;Slide 6 - &amp;quot;OCAO Budget&amp;quot;&quot;/&gt;&lt;property id=&quot;20307&quot; value=&quot;365&quot;/&gt;&lt;/object&gt;&lt;/object&gt;&lt;/object&gt;&lt;/database&gt;"/>
  <p:tag name="SECTOMILLISECCONVERTED" val="1"/>
</p:tagLst>
</file>

<file path=ppt/theme/theme1.xml><?xml version="1.0" encoding="utf-8"?>
<a:theme xmlns:a="http://schemas.openxmlformats.org/drawingml/2006/main" name="luxton_EnergyBriefing">
  <a:themeElements>
    <a:clrScheme name="Edited Multi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luxton_EnergyBriefing</Template>
  <TotalTime>5599</TotalTime>
  <Words>674</Words>
  <Application>Microsoft Office PowerPoint</Application>
  <PresentationFormat>On-screen Show (4:3)</PresentationFormat>
  <Paragraphs>291</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Franklin Gothic Demi</vt:lpstr>
      <vt:lpstr>Franklin Gothic Medium Cond</vt:lpstr>
      <vt:lpstr>Franklin Gothic Medium</vt:lpstr>
      <vt:lpstr>Franklin Gothic Book</vt:lpstr>
      <vt:lpstr>Arial Narrow</vt:lpstr>
      <vt:lpstr>TradeGothicBold</vt:lpstr>
      <vt:lpstr>Arial Unicode MS</vt:lpstr>
      <vt:lpstr>SolexRegularLining</vt:lpstr>
      <vt:lpstr>SolexBlackLiningItalic</vt:lpstr>
      <vt:lpstr>Franklin Gothic Heavy</vt:lpstr>
      <vt:lpstr>luxton_EnergyBriefing</vt:lpstr>
      <vt:lpstr>NOAA Planning, Management &amp; Support Services Office of  the Chief Administrative Officer (OCAO)</vt:lpstr>
      <vt:lpstr>OCAO</vt:lpstr>
      <vt:lpstr>OCAO Business Units</vt:lpstr>
      <vt:lpstr>RPFLO  Roles &amp; Responsibilities</vt:lpstr>
      <vt:lpstr>Service Offices/Programs/Teams  Roles &amp; Responsibilities</vt:lpstr>
      <vt:lpstr>OCAO Budget</vt:lpstr>
      <vt:lpstr>Who We Are/What we Do   OCAO Employees</vt:lpstr>
      <vt:lpstr>Who We Are, Where We Work</vt:lpstr>
      <vt:lpstr>Forums/Processes for Information Communication &amp; Management </vt:lpstr>
      <vt:lpstr>Questions?</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maryk</dc:creator>
  <cp:lastModifiedBy>Mike Walker</cp:lastModifiedBy>
  <cp:revision>311</cp:revision>
  <dcterms:created xsi:type="dcterms:W3CDTF">2007-07-19T13:26:06Z</dcterms:created>
  <dcterms:modified xsi:type="dcterms:W3CDTF">2008-12-12T18:50:16Z</dcterms:modified>
</cp:coreProperties>
</file>