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tags/tag15.xml" ContentType="application/vnd.openxmlformats-officedocument.presentationml.tags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52"/>
  </p:notesMasterIdLst>
  <p:handoutMasterIdLst>
    <p:handoutMasterId r:id="rId53"/>
  </p:handoutMasterIdLst>
  <p:sldIdLst>
    <p:sldId id="361" r:id="rId2"/>
    <p:sldId id="346" r:id="rId3"/>
    <p:sldId id="362" r:id="rId4"/>
    <p:sldId id="457" r:id="rId5"/>
    <p:sldId id="397" r:id="rId6"/>
    <p:sldId id="418" r:id="rId7"/>
    <p:sldId id="420" r:id="rId8"/>
    <p:sldId id="454" r:id="rId9"/>
    <p:sldId id="421" r:id="rId10"/>
    <p:sldId id="426" r:id="rId11"/>
    <p:sldId id="423" r:id="rId12"/>
    <p:sldId id="424" r:id="rId13"/>
    <p:sldId id="460" r:id="rId14"/>
    <p:sldId id="479" r:id="rId15"/>
    <p:sldId id="471" r:id="rId16"/>
    <p:sldId id="472" r:id="rId17"/>
    <p:sldId id="400" r:id="rId18"/>
    <p:sldId id="401" r:id="rId19"/>
    <p:sldId id="461" r:id="rId20"/>
    <p:sldId id="462" r:id="rId21"/>
    <p:sldId id="402" r:id="rId22"/>
    <p:sldId id="404" r:id="rId23"/>
    <p:sldId id="405" r:id="rId24"/>
    <p:sldId id="406" r:id="rId25"/>
    <p:sldId id="468" r:id="rId26"/>
    <p:sldId id="429" r:id="rId27"/>
    <p:sldId id="463" r:id="rId28"/>
    <p:sldId id="407" r:id="rId29"/>
    <p:sldId id="408" r:id="rId30"/>
    <p:sldId id="409" r:id="rId31"/>
    <p:sldId id="410" r:id="rId32"/>
    <p:sldId id="480" r:id="rId33"/>
    <p:sldId id="412" r:id="rId34"/>
    <p:sldId id="466" r:id="rId35"/>
    <p:sldId id="481" r:id="rId36"/>
    <p:sldId id="449" r:id="rId37"/>
    <p:sldId id="431" r:id="rId38"/>
    <p:sldId id="432" r:id="rId39"/>
    <p:sldId id="436" r:id="rId40"/>
    <p:sldId id="443" r:id="rId41"/>
    <p:sldId id="450" r:id="rId42"/>
    <p:sldId id="442" r:id="rId43"/>
    <p:sldId id="445" r:id="rId44"/>
    <p:sldId id="447" r:id="rId45"/>
    <p:sldId id="476" r:id="rId46"/>
    <p:sldId id="469" r:id="rId47"/>
    <p:sldId id="473" r:id="rId48"/>
    <p:sldId id="477" r:id="rId49"/>
    <p:sldId id="464" r:id="rId50"/>
    <p:sldId id="446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0000FF"/>
    <a:srgbClr val="00CC00"/>
    <a:srgbClr val="008000"/>
    <a:srgbClr val="B2B2B2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52" autoAdjust="0"/>
    <p:restoredTop sz="94713" autoAdjust="0"/>
  </p:normalViewPr>
  <p:slideViewPr>
    <p:cSldViewPr snapToGrid="0">
      <p:cViewPr varScale="1">
        <p:scale>
          <a:sx n="107" d="100"/>
          <a:sy n="107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D8621-B3C2-4D73-B7AE-6ED84E8DDD6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EFB323-1532-4D3F-83E5-1AE260E01DDA}">
      <dgm:prSet/>
      <dgm:spPr/>
      <dgm:t>
        <a:bodyPr/>
        <a:lstStyle/>
        <a:p>
          <a:pPr rtl="0"/>
          <a:r>
            <a:rPr lang="en-GB" dirty="0" smtClean="0"/>
            <a:t>Why do we need one-loop amplitudes?</a:t>
          </a:r>
          <a:endParaRPr lang="en-GB" dirty="0"/>
        </a:p>
      </dgm:t>
    </dgm:pt>
    <dgm:pt modelId="{B5334F67-C37D-4A57-825E-0EE0D0E96749}" type="parTrans" cxnId="{48DC7570-5583-4E6C-B366-A32FCED48D30}">
      <dgm:prSet/>
      <dgm:spPr/>
      <dgm:t>
        <a:bodyPr/>
        <a:lstStyle/>
        <a:p>
          <a:endParaRPr lang="en-GB"/>
        </a:p>
      </dgm:t>
    </dgm:pt>
    <dgm:pt modelId="{A5FC187C-8E35-479F-BB69-CCC9457676A3}" type="sibTrans" cxnId="{48DC7570-5583-4E6C-B366-A32FCED48D30}">
      <dgm:prSet/>
      <dgm:spPr/>
      <dgm:t>
        <a:bodyPr/>
        <a:lstStyle/>
        <a:p>
          <a:endParaRPr lang="en-GB"/>
        </a:p>
      </dgm:t>
    </dgm:pt>
    <dgm:pt modelId="{5FA2B59F-C9FB-485C-A786-020C6C3DB591}">
      <dgm:prSet/>
      <dgm:spPr/>
      <dgm:t>
        <a:bodyPr/>
        <a:lstStyle/>
        <a:p>
          <a:pPr rtl="0"/>
          <a:r>
            <a:rPr lang="en-GB" dirty="0" smtClean="0"/>
            <a:t>Why do we need new techniques?</a:t>
          </a:r>
        </a:p>
      </dgm:t>
    </dgm:pt>
    <dgm:pt modelId="{C95325FA-2380-4B82-9E31-6E81C3CBE2F6}" type="parTrans" cxnId="{DCC73CDB-4D91-435A-B71F-7BB186C81EEC}">
      <dgm:prSet/>
      <dgm:spPr/>
      <dgm:t>
        <a:bodyPr/>
        <a:lstStyle/>
        <a:p>
          <a:endParaRPr lang="en-GB"/>
        </a:p>
      </dgm:t>
    </dgm:pt>
    <dgm:pt modelId="{2BBA8AD4-C55A-4E2B-A513-7291316E96DC}" type="sibTrans" cxnId="{DCC73CDB-4D91-435A-B71F-7BB186C81EEC}">
      <dgm:prSet/>
      <dgm:spPr/>
      <dgm:t>
        <a:bodyPr/>
        <a:lstStyle/>
        <a:p>
          <a:endParaRPr lang="en-GB"/>
        </a:p>
      </dgm:t>
    </dgm:pt>
    <dgm:pt modelId="{4A69A3A3-92A9-48A0-B399-4F19088BB6E4}">
      <dgm:prSet/>
      <dgm:spPr/>
      <dgm:t>
        <a:bodyPr/>
        <a:lstStyle/>
        <a:p>
          <a:pPr rtl="0"/>
          <a:r>
            <a:rPr lang="en-GB" dirty="0" smtClean="0"/>
            <a:t>The need for automation</a:t>
          </a:r>
        </a:p>
      </dgm:t>
    </dgm:pt>
    <dgm:pt modelId="{165F305F-2BAB-4702-8751-A0229BCCCED7}" type="parTrans" cxnId="{4A9920DF-3C2C-4F4A-88AD-514390472149}">
      <dgm:prSet/>
      <dgm:spPr/>
      <dgm:t>
        <a:bodyPr/>
        <a:lstStyle/>
        <a:p>
          <a:endParaRPr lang="en-GB"/>
        </a:p>
      </dgm:t>
    </dgm:pt>
    <dgm:pt modelId="{955CAF05-02E7-40F9-B9B7-1F7F3088E5C1}" type="sibTrans" cxnId="{4A9920DF-3C2C-4F4A-88AD-514390472149}">
      <dgm:prSet/>
      <dgm:spPr/>
      <dgm:t>
        <a:bodyPr/>
        <a:lstStyle/>
        <a:p>
          <a:endParaRPr lang="en-GB"/>
        </a:p>
      </dgm:t>
    </dgm:pt>
    <dgm:pt modelId="{750602D3-D17B-457D-8E67-CDA367B5B235}">
      <dgm:prSet/>
      <dgm:spPr/>
      <dgm:t>
        <a:bodyPr/>
        <a:lstStyle/>
        <a:p>
          <a:pPr rtl="0"/>
          <a:r>
            <a:rPr lang="en-GB" dirty="0" smtClean="0"/>
            <a:t>“BlackHat”</a:t>
          </a:r>
        </a:p>
      </dgm:t>
    </dgm:pt>
    <dgm:pt modelId="{7F19C070-F367-44B2-8F4F-C8BD091A40E5}" type="parTrans" cxnId="{5223831D-43B7-45F8-B38D-FA9886071FAF}">
      <dgm:prSet/>
      <dgm:spPr/>
      <dgm:t>
        <a:bodyPr/>
        <a:lstStyle/>
        <a:p>
          <a:endParaRPr lang="en-GB"/>
        </a:p>
      </dgm:t>
    </dgm:pt>
    <dgm:pt modelId="{20E5BB8E-4E8B-4EF7-94C7-32A509E326A6}" type="sibTrans" cxnId="{5223831D-43B7-45F8-B38D-FA9886071FAF}">
      <dgm:prSet/>
      <dgm:spPr/>
      <dgm:t>
        <a:bodyPr/>
        <a:lstStyle/>
        <a:p>
          <a:endParaRPr lang="en-GB"/>
        </a:p>
      </dgm:t>
    </dgm:pt>
    <dgm:pt modelId="{4A76A423-4616-4B1C-BD4C-107D1863B63F}" type="pres">
      <dgm:prSet presAssocID="{0AAD8621-B3C2-4D73-B7AE-6ED84E8DDD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EFBF8E-48FC-44DC-A4D0-76AF05A0F15A}" type="pres">
      <dgm:prSet presAssocID="{85EFB323-1532-4D3F-83E5-1AE260E01DDA}" presName="composite" presStyleCnt="0"/>
      <dgm:spPr/>
    </dgm:pt>
    <dgm:pt modelId="{E3DDE44E-9BB1-4E5F-AD9D-A7F6CA241CD0}" type="pres">
      <dgm:prSet presAssocID="{85EFB323-1532-4D3F-83E5-1AE260E01DDA}" presName="imgShp" presStyleLbl="fgImgPlace1" presStyleIdx="0" presStyleCnt="4"/>
      <dgm:spPr/>
    </dgm:pt>
    <dgm:pt modelId="{445E6B23-5D69-46F9-B7BE-E362EE34D904}" type="pres">
      <dgm:prSet presAssocID="{85EFB323-1532-4D3F-83E5-1AE260E01DD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8C5F1-2101-4C15-A059-B990DE1F2B8E}" type="pres">
      <dgm:prSet presAssocID="{A5FC187C-8E35-479F-BB69-CCC9457676A3}" presName="spacing" presStyleCnt="0"/>
      <dgm:spPr/>
    </dgm:pt>
    <dgm:pt modelId="{FC4FD60A-764B-4E0C-907F-45BD07B81F05}" type="pres">
      <dgm:prSet presAssocID="{5FA2B59F-C9FB-485C-A786-020C6C3DB591}" presName="composite" presStyleCnt="0"/>
      <dgm:spPr/>
    </dgm:pt>
    <dgm:pt modelId="{99123207-F763-4B0D-B68C-A9C7775751C3}" type="pres">
      <dgm:prSet presAssocID="{5FA2B59F-C9FB-485C-A786-020C6C3DB591}" presName="imgShp" presStyleLbl="fgImgPlace1" presStyleIdx="1" presStyleCnt="4"/>
      <dgm:spPr/>
    </dgm:pt>
    <dgm:pt modelId="{305A1CDF-7E07-44BA-A773-7D276B1239FC}" type="pres">
      <dgm:prSet presAssocID="{5FA2B59F-C9FB-485C-A786-020C6C3DB59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D70A9-1B01-47BF-A3CA-35CF48057F99}" type="pres">
      <dgm:prSet presAssocID="{2BBA8AD4-C55A-4E2B-A513-7291316E96DC}" presName="spacing" presStyleCnt="0"/>
      <dgm:spPr/>
    </dgm:pt>
    <dgm:pt modelId="{8627DE99-00A0-454E-9460-B76049CAEF86}" type="pres">
      <dgm:prSet presAssocID="{4A69A3A3-92A9-48A0-B399-4F19088BB6E4}" presName="composite" presStyleCnt="0"/>
      <dgm:spPr/>
    </dgm:pt>
    <dgm:pt modelId="{9B5336C0-1FF0-461B-A9F4-12DCC4259BC8}" type="pres">
      <dgm:prSet presAssocID="{4A69A3A3-92A9-48A0-B399-4F19088BB6E4}" presName="imgShp" presStyleLbl="fgImgPlace1" presStyleIdx="2" presStyleCnt="4"/>
      <dgm:spPr/>
    </dgm:pt>
    <dgm:pt modelId="{299C38E9-6DC3-4754-B0A8-5DAEFEAAA664}" type="pres">
      <dgm:prSet presAssocID="{4A69A3A3-92A9-48A0-B399-4F19088BB6E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CD3964-E15E-4BE9-B3F1-AAD1DD0EEC36}" type="pres">
      <dgm:prSet presAssocID="{955CAF05-02E7-40F9-B9B7-1F7F3088E5C1}" presName="spacing" presStyleCnt="0"/>
      <dgm:spPr/>
    </dgm:pt>
    <dgm:pt modelId="{A60CD71B-3C51-48EA-8D2C-A1BDAAE66D9A}" type="pres">
      <dgm:prSet presAssocID="{750602D3-D17B-457D-8E67-CDA367B5B235}" presName="composite" presStyleCnt="0"/>
      <dgm:spPr/>
    </dgm:pt>
    <dgm:pt modelId="{15BBB0F1-49C9-4B5E-8514-EFFF3747FEA0}" type="pres">
      <dgm:prSet presAssocID="{750602D3-D17B-457D-8E67-CDA367B5B235}" presName="imgShp" presStyleLbl="fgImgPlace1" presStyleIdx="3" presStyleCnt="4"/>
      <dgm:spPr/>
    </dgm:pt>
    <dgm:pt modelId="{61F59C85-59D0-40E1-BB60-49A508178518}" type="pres">
      <dgm:prSet presAssocID="{750602D3-D17B-457D-8E67-CDA367B5B23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7ABB1A-62BE-4C2C-B9E6-0499DD75D8D9}" type="presOf" srcId="{85EFB323-1532-4D3F-83E5-1AE260E01DDA}" destId="{445E6B23-5D69-46F9-B7BE-E362EE34D904}" srcOrd="0" destOrd="0" presId="urn:microsoft.com/office/officeart/2005/8/layout/vList3"/>
    <dgm:cxn modelId="{D54D95F5-AB3F-4C0F-8E59-7FDB0861FD19}" type="presOf" srcId="{750602D3-D17B-457D-8E67-CDA367B5B235}" destId="{61F59C85-59D0-40E1-BB60-49A508178518}" srcOrd="0" destOrd="0" presId="urn:microsoft.com/office/officeart/2005/8/layout/vList3"/>
    <dgm:cxn modelId="{5223831D-43B7-45F8-B38D-FA9886071FAF}" srcId="{0AAD8621-B3C2-4D73-B7AE-6ED84E8DDD6F}" destId="{750602D3-D17B-457D-8E67-CDA367B5B235}" srcOrd="3" destOrd="0" parTransId="{7F19C070-F367-44B2-8F4F-C8BD091A40E5}" sibTransId="{20E5BB8E-4E8B-4EF7-94C7-32A509E326A6}"/>
    <dgm:cxn modelId="{DCC73CDB-4D91-435A-B71F-7BB186C81EEC}" srcId="{0AAD8621-B3C2-4D73-B7AE-6ED84E8DDD6F}" destId="{5FA2B59F-C9FB-485C-A786-020C6C3DB591}" srcOrd="1" destOrd="0" parTransId="{C95325FA-2380-4B82-9E31-6E81C3CBE2F6}" sibTransId="{2BBA8AD4-C55A-4E2B-A513-7291316E96DC}"/>
    <dgm:cxn modelId="{4A9920DF-3C2C-4F4A-88AD-514390472149}" srcId="{0AAD8621-B3C2-4D73-B7AE-6ED84E8DDD6F}" destId="{4A69A3A3-92A9-48A0-B399-4F19088BB6E4}" srcOrd="2" destOrd="0" parTransId="{165F305F-2BAB-4702-8751-A0229BCCCED7}" sibTransId="{955CAF05-02E7-40F9-B9B7-1F7F3088E5C1}"/>
    <dgm:cxn modelId="{48DC7570-5583-4E6C-B366-A32FCED48D30}" srcId="{0AAD8621-B3C2-4D73-B7AE-6ED84E8DDD6F}" destId="{85EFB323-1532-4D3F-83E5-1AE260E01DDA}" srcOrd="0" destOrd="0" parTransId="{B5334F67-C37D-4A57-825E-0EE0D0E96749}" sibTransId="{A5FC187C-8E35-479F-BB69-CCC9457676A3}"/>
    <dgm:cxn modelId="{F80483E7-EC3F-428D-8D55-AB382213192D}" type="presOf" srcId="{0AAD8621-B3C2-4D73-B7AE-6ED84E8DDD6F}" destId="{4A76A423-4616-4B1C-BD4C-107D1863B63F}" srcOrd="0" destOrd="0" presId="urn:microsoft.com/office/officeart/2005/8/layout/vList3"/>
    <dgm:cxn modelId="{34F21959-EA32-47F6-A994-8C7603D71A0B}" type="presOf" srcId="{4A69A3A3-92A9-48A0-B399-4F19088BB6E4}" destId="{299C38E9-6DC3-4754-B0A8-5DAEFEAAA664}" srcOrd="0" destOrd="0" presId="urn:microsoft.com/office/officeart/2005/8/layout/vList3"/>
    <dgm:cxn modelId="{1B1EE411-B586-4A27-846A-6C61DD6D71C9}" type="presOf" srcId="{5FA2B59F-C9FB-485C-A786-020C6C3DB591}" destId="{305A1CDF-7E07-44BA-A773-7D276B1239FC}" srcOrd="0" destOrd="0" presId="urn:microsoft.com/office/officeart/2005/8/layout/vList3"/>
    <dgm:cxn modelId="{1D6E8889-F1B5-4C4D-9A4F-58CE6B1E457D}" type="presParOf" srcId="{4A76A423-4616-4B1C-BD4C-107D1863B63F}" destId="{23EFBF8E-48FC-44DC-A4D0-76AF05A0F15A}" srcOrd="0" destOrd="0" presId="urn:microsoft.com/office/officeart/2005/8/layout/vList3"/>
    <dgm:cxn modelId="{5419DFFA-83B7-456A-A41B-D1222CB600B1}" type="presParOf" srcId="{23EFBF8E-48FC-44DC-A4D0-76AF05A0F15A}" destId="{E3DDE44E-9BB1-4E5F-AD9D-A7F6CA241CD0}" srcOrd="0" destOrd="0" presId="urn:microsoft.com/office/officeart/2005/8/layout/vList3"/>
    <dgm:cxn modelId="{FB26430D-4F52-4DF9-88CB-6A5F7A8FD0CB}" type="presParOf" srcId="{23EFBF8E-48FC-44DC-A4D0-76AF05A0F15A}" destId="{445E6B23-5D69-46F9-B7BE-E362EE34D904}" srcOrd="1" destOrd="0" presId="urn:microsoft.com/office/officeart/2005/8/layout/vList3"/>
    <dgm:cxn modelId="{2DD592CF-0948-4E61-888E-670D95D217EA}" type="presParOf" srcId="{4A76A423-4616-4B1C-BD4C-107D1863B63F}" destId="{3A38C5F1-2101-4C15-A059-B990DE1F2B8E}" srcOrd="1" destOrd="0" presId="urn:microsoft.com/office/officeart/2005/8/layout/vList3"/>
    <dgm:cxn modelId="{B3DB18EC-4BDF-4E48-A78B-9B4343482FBB}" type="presParOf" srcId="{4A76A423-4616-4B1C-BD4C-107D1863B63F}" destId="{FC4FD60A-764B-4E0C-907F-45BD07B81F05}" srcOrd="2" destOrd="0" presId="urn:microsoft.com/office/officeart/2005/8/layout/vList3"/>
    <dgm:cxn modelId="{43F4E05B-4E90-4430-81C8-1F4FAC74145D}" type="presParOf" srcId="{FC4FD60A-764B-4E0C-907F-45BD07B81F05}" destId="{99123207-F763-4B0D-B68C-A9C7775751C3}" srcOrd="0" destOrd="0" presId="urn:microsoft.com/office/officeart/2005/8/layout/vList3"/>
    <dgm:cxn modelId="{6D37F176-64C8-4972-A913-E020FA0A0527}" type="presParOf" srcId="{FC4FD60A-764B-4E0C-907F-45BD07B81F05}" destId="{305A1CDF-7E07-44BA-A773-7D276B1239FC}" srcOrd="1" destOrd="0" presId="urn:microsoft.com/office/officeart/2005/8/layout/vList3"/>
    <dgm:cxn modelId="{6BDF6A64-4DAC-4C4F-8BBC-BFD8C036019E}" type="presParOf" srcId="{4A76A423-4616-4B1C-BD4C-107D1863B63F}" destId="{577D70A9-1B01-47BF-A3CA-35CF48057F99}" srcOrd="3" destOrd="0" presId="urn:microsoft.com/office/officeart/2005/8/layout/vList3"/>
    <dgm:cxn modelId="{A26FE449-04ED-45BE-838B-F2F17FCD55F4}" type="presParOf" srcId="{4A76A423-4616-4B1C-BD4C-107D1863B63F}" destId="{8627DE99-00A0-454E-9460-B76049CAEF86}" srcOrd="4" destOrd="0" presId="urn:microsoft.com/office/officeart/2005/8/layout/vList3"/>
    <dgm:cxn modelId="{5CBD9419-DA86-4111-96B7-035329864718}" type="presParOf" srcId="{8627DE99-00A0-454E-9460-B76049CAEF86}" destId="{9B5336C0-1FF0-461B-A9F4-12DCC4259BC8}" srcOrd="0" destOrd="0" presId="urn:microsoft.com/office/officeart/2005/8/layout/vList3"/>
    <dgm:cxn modelId="{04B868AB-0E23-4E75-AD26-A2D49C68160E}" type="presParOf" srcId="{8627DE99-00A0-454E-9460-B76049CAEF86}" destId="{299C38E9-6DC3-4754-B0A8-5DAEFEAAA664}" srcOrd="1" destOrd="0" presId="urn:microsoft.com/office/officeart/2005/8/layout/vList3"/>
    <dgm:cxn modelId="{97D77A41-1CEE-4F0C-8DA2-5C14ACDCC73A}" type="presParOf" srcId="{4A76A423-4616-4B1C-BD4C-107D1863B63F}" destId="{52CD3964-E15E-4BE9-B3F1-AAD1DD0EEC36}" srcOrd="5" destOrd="0" presId="urn:microsoft.com/office/officeart/2005/8/layout/vList3"/>
    <dgm:cxn modelId="{39E10219-D956-42DB-9A2A-9A966945901E}" type="presParOf" srcId="{4A76A423-4616-4B1C-BD4C-107D1863B63F}" destId="{A60CD71B-3C51-48EA-8D2C-A1BDAAE66D9A}" srcOrd="6" destOrd="0" presId="urn:microsoft.com/office/officeart/2005/8/layout/vList3"/>
    <dgm:cxn modelId="{641EABD9-5BFD-4E1F-9D94-E12C0A1B0CD7}" type="presParOf" srcId="{A60CD71B-3C51-48EA-8D2C-A1BDAAE66D9A}" destId="{15BBB0F1-49C9-4B5E-8514-EFFF3747FEA0}" srcOrd="0" destOrd="0" presId="urn:microsoft.com/office/officeart/2005/8/layout/vList3"/>
    <dgm:cxn modelId="{90827888-1B39-4441-98B9-42B1F5621E20}" type="presParOf" srcId="{A60CD71B-3C51-48EA-8D2C-A1BDAAE66D9A}" destId="{61F59C85-59D0-40E1-BB60-49A508178518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EF0DD-3AB1-4AFD-81F5-B8401122016C}" type="doc">
      <dgm:prSet loTypeId="urn:microsoft.com/office/officeart/2005/8/layout/lProcess3#1" loCatId="process" qsTypeId="urn:microsoft.com/office/officeart/2005/8/quickstyle/simple1#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0296ED-2EA1-419D-AF94-30B97CEAB671}">
      <dgm:prSet/>
      <dgm:spPr/>
      <dgm:t>
        <a:bodyPr/>
        <a:lstStyle/>
        <a:p>
          <a:pPr rtl="0"/>
          <a:r>
            <a:rPr lang="en-GB" dirty="0" smtClean="0">
              <a:ea typeface="+mn-ea"/>
              <a:cs typeface="Arial"/>
            </a:rPr>
            <a:t>6 gluons </a:t>
          </a:r>
          <a:endParaRPr lang="en-GB" dirty="0">
            <a:ea typeface="+mn-ea"/>
            <a:cs typeface="Arial"/>
          </a:endParaRPr>
        </a:p>
      </dgm:t>
    </dgm:pt>
    <dgm:pt modelId="{A9590F73-3665-47E9-9309-1F92A4BDE1F0}" type="parTrans" cxnId="{EE0F1F7E-F83A-4B51-A9DE-B83C48DD9A3C}">
      <dgm:prSet/>
      <dgm:spPr/>
      <dgm:t>
        <a:bodyPr/>
        <a:lstStyle/>
        <a:p>
          <a:endParaRPr lang="en-GB"/>
        </a:p>
      </dgm:t>
    </dgm:pt>
    <dgm:pt modelId="{AED45CC8-ABCB-47A2-88C4-BC74C4AFC52B}" type="sibTrans" cxnId="{EE0F1F7E-F83A-4B51-A9DE-B83C48DD9A3C}">
      <dgm:prSet/>
      <dgm:spPr/>
      <dgm:t>
        <a:bodyPr/>
        <a:lstStyle/>
        <a:p>
          <a:endParaRPr lang="en-GB"/>
        </a:p>
      </dgm:t>
    </dgm:pt>
    <dgm:pt modelId="{C5D0AF6C-E45A-47B5-B34E-AA558CF36D3B}">
      <dgm:prSet/>
      <dgm:spPr/>
      <dgm:t>
        <a:bodyPr/>
        <a:lstStyle/>
        <a:p>
          <a:pPr rtl="0"/>
          <a:r>
            <a:rPr lang="en-GB" b="1" dirty="0" smtClean="0">
              <a:ea typeface="+mn-ea"/>
              <a:cs typeface="Arial"/>
            </a:rPr>
            <a:t>~10,000 </a:t>
          </a:r>
          <a:r>
            <a:rPr lang="en-GB" dirty="0" smtClean="0">
              <a:ea typeface="+mn-ea"/>
              <a:cs typeface="Arial"/>
            </a:rPr>
            <a:t>diagrams.</a:t>
          </a:r>
          <a:endParaRPr lang="en-GB" dirty="0"/>
        </a:p>
      </dgm:t>
    </dgm:pt>
    <dgm:pt modelId="{51F6CE35-1F2C-43C6-9D58-A48CF4240ADE}" type="parTrans" cxnId="{904F45D2-4EE5-452E-83FC-039F51674AB3}">
      <dgm:prSet/>
      <dgm:spPr/>
      <dgm:t>
        <a:bodyPr/>
        <a:lstStyle/>
        <a:p>
          <a:endParaRPr lang="en-GB"/>
        </a:p>
      </dgm:t>
    </dgm:pt>
    <dgm:pt modelId="{419366DB-4560-498E-B351-84B48D6D8D2A}" type="sibTrans" cxnId="{904F45D2-4EE5-452E-83FC-039F51674AB3}">
      <dgm:prSet/>
      <dgm:spPr/>
      <dgm:t>
        <a:bodyPr/>
        <a:lstStyle/>
        <a:p>
          <a:endParaRPr lang="en-GB"/>
        </a:p>
      </dgm:t>
    </dgm:pt>
    <dgm:pt modelId="{C3E6D6FA-F7AD-49D5-993C-EAE05DDE126B}">
      <dgm:prSet/>
      <dgm:spPr/>
      <dgm:t>
        <a:bodyPr/>
        <a:lstStyle/>
        <a:p>
          <a:pPr rtl="0"/>
          <a:r>
            <a:rPr lang="en-GB" dirty="0" smtClean="0">
              <a:ea typeface="+mn-ea"/>
              <a:cs typeface="Arial"/>
            </a:rPr>
            <a:t>7 gluons </a:t>
          </a:r>
          <a:endParaRPr lang="en-GB" dirty="0">
            <a:ea typeface="+mn-ea"/>
            <a:cs typeface="Arial"/>
          </a:endParaRPr>
        </a:p>
      </dgm:t>
    </dgm:pt>
    <dgm:pt modelId="{12866759-052E-43C1-B976-AA5BFF47C6E6}" type="parTrans" cxnId="{8D56B4F7-2690-46A6-AC87-B4BF4B7FBF15}">
      <dgm:prSet/>
      <dgm:spPr/>
      <dgm:t>
        <a:bodyPr/>
        <a:lstStyle/>
        <a:p>
          <a:endParaRPr lang="en-GB"/>
        </a:p>
      </dgm:t>
    </dgm:pt>
    <dgm:pt modelId="{B28C7B99-BF61-459D-ACD2-E269A4AD9F39}" type="sibTrans" cxnId="{8D56B4F7-2690-46A6-AC87-B4BF4B7FBF15}">
      <dgm:prSet/>
      <dgm:spPr/>
      <dgm:t>
        <a:bodyPr/>
        <a:lstStyle/>
        <a:p>
          <a:endParaRPr lang="en-GB"/>
        </a:p>
      </dgm:t>
    </dgm:pt>
    <dgm:pt modelId="{C5632E2D-9F4C-4A27-A105-11AA72F65E68}">
      <dgm:prSet/>
      <dgm:spPr/>
      <dgm:t>
        <a:bodyPr/>
        <a:lstStyle/>
        <a:p>
          <a:pPr rtl="0"/>
          <a:r>
            <a:rPr lang="en-GB" b="1" dirty="0" smtClean="0">
              <a:ea typeface="+mn-ea"/>
              <a:cs typeface="Arial"/>
            </a:rPr>
            <a:t>~150,000 </a:t>
          </a:r>
          <a:r>
            <a:rPr lang="en-GB" dirty="0" smtClean="0">
              <a:ea typeface="+mn-ea"/>
              <a:cs typeface="Arial"/>
            </a:rPr>
            <a:t>diagrams.</a:t>
          </a:r>
          <a:endParaRPr lang="en-GB" dirty="0"/>
        </a:p>
      </dgm:t>
    </dgm:pt>
    <dgm:pt modelId="{BC35ED4F-1E92-4751-BB86-6CF0DD5F5CEE}" type="parTrans" cxnId="{190C7FBE-E1EA-4474-98C7-41F2D3C64E6A}">
      <dgm:prSet/>
      <dgm:spPr/>
      <dgm:t>
        <a:bodyPr/>
        <a:lstStyle/>
        <a:p>
          <a:endParaRPr lang="en-GB"/>
        </a:p>
      </dgm:t>
    </dgm:pt>
    <dgm:pt modelId="{CB2AF9BC-9604-41EA-B173-85ACBD64218A}" type="sibTrans" cxnId="{190C7FBE-E1EA-4474-98C7-41F2D3C64E6A}">
      <dgm:prSet/>
      <dgm:spPr/>
      <dgm:t>
        <a:bodyPr/>
        <a:lstStyle/>
        <a:p>
          <a:endParaRPr lang="en-GB"/>
        </a:p>
      </dgm:t>
    </dgm:pt>
    <dgm:pt modelId="{86162488-0491-482B-A3A8-B22C3E019881}">
      <dgm:prSet/>
      <dgm:spPr/>
      <dgm:t>
        <a:bodyPr/>
        <a:lstStyle/>
        <a:p>
          <a:pPr rtl="0"/>
          <a:r>
            <a:rPr lang="en-GB" dirty="0" smtClean="0">
              <a:ea typeface="+mn-ea"/>
              <a:cs typeface="Arial"/>
            </a:rPr>
            <a:t>n gluons </a:t>
          </a:r>
          <a:endParaRPr lang="en-GB" dirty="0">
            <a:ea typeface="+mn-ea"/>
            <a:cs typeface="Arial"/>
          </a:endParaRPr>
        </a:p>
      </dgm:t>
    </dgm:pt>
    <dgm:pt modelId="{94C82F72-2E5E-4E17-BF8D-CF5A68E13D0D}" type="parTrans" cxnId="{7C7B45E4-08A2-4173-9CAF-70D2DC9C4B7F}">
      <dgm:prSet/>
      <dgm:spPr/>
      <dgm:t>
        <a:bodyPr/>
        <a:lstStyle/>
        <a:p>
          <a:endParaRPr lang="en-GB"/>
        </a:p>
      </dgm:t>
    </dgm:pt>
    <dgm:pt modelId="{6C1FD79C-0349-4D32-A455-764141DF0510}" type="sibTrans" cxnId="{7C7B45E4-08A2-4173-9CAF-70D2DC9C4B7F}">
      <dgm:prSet/>
      <dgm:spPr/>
      <dgm:t>
        <a:bodyPr/>
        <a:lstStyle/>
        <a:p>
          <a:endParaRPr lang="en-GB"/>
        </a:p>
      </dgm:t>
    </dgm:pt>
    <dgm:pt modelId="{C5B861FF-80E1-4A52-8C7F-DE2D2A5E07BE}">
      <dgm:prSet/>
      <dgm:spPr/>
      <dgm:t>
        <a:bodyPr/>
        <a:lstStyle/>
        <a:p>
          <a:pPr rtl="0"/>
          <a:r>
            <a:rPr lang="en-GB" b="1" dirty="0" smtClean="0">
              <a:ea typeface="+mn-ea"/>
              <a:cs typeface="Arial"/>
            </a:rPr>
            <a:t>∞ </a:t>
          </a:r>
          <a:r>
            <a:rPr lang="en-GB" dirty="0" smtClean="0">
              <a:ea typeface="+mn-ea"/>
              <a:cs typeface="Arial"/>
            </a:rPr>
            <a:t>diagrams.</a:t>
          </a:r>
          <a:endParaRPr lang="en-GB" dirty="0"/>
        </a:p>
      </dgm:t>
    </dgm:pt>
    <dgm:pt modelId="{A1855385-36C3-4B23-B0D3-565B2FBCE25E}" type="parTrans" cxnId="{AC1E9224-6236-4446-857E-40D4542FFD1C}">
      <dgm:prSet/>
      <dgm:spPr/>
      <dgm:t>
        <a:bodyPr/>
        <a:lstStyle/>
        <a:p>
          <a:endParaRPr lang="en-GB"/>
        </a:p>
      </dgm:t>
    </dgm:pt>
    <dgm:pt modelId="{CDB04135-8C72-46F2-8589-78068C7D84BE}" type="sibTrans" cxnId="{AC1E9224-6236-4446-857E-40D4542FFD1C}">
      <dgm:prSet/>
      <dgm:spPr/>
      <dgm:t>
        <a:bodyPr/>
        <a:lstStyle/>
        <a:p>
          <a:endParaRPr lang="en-GB"/>
        </a:p>
      </dgm:t>
    </dgm:pt>
    <dgm:pt modelId="{26CA8E67-B794-4677-9F95-F766A324B78F}" type="pres">
      <dgm:prSet presAssocID="{66EEF0DD-3AB1-4AFD-81F5-B8401122016C}" presName="Name0" presStyleCnt="0">
        <dgm:presLayoutVars>
          <dgm:chPref val="3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162369-4A34-46A1-ABFC-13FB586E34E5}" type="pres">
      <dgm:prSet presAssocID="{F00296ED-2EA1-419D-AF94-30B97CEAB671}" presName="horFlow" presStyleCnt="0"/>
      <dgm:spPr/>
    </dgm:pt>
    <dgm:pt modelId="{86BC43CA-88D0-490D-8C13-3977DA8B4ABD}" type="pres">
      <dgm:prSet presAssocID="{F00296ED-2EA1-419D-AF94-30B97CEAB671}" presName="bigChev" presStyleLbl="node1" presStyleIdx="0" presStyleCnt="3"/>
      <dgm:spPr/>
      <dgm:t>
        <a:bodyPr/>
        <a:lstStyle/>
        <a:p>
          <a:endParaRPr lang="en-GB"/>
        </a:p>
      </dgm:t>
    </dgm:pt>
    <dgm:pt modelId="{A7CC052E-218A-4DFA-9174-9C509ABB1CB2}" type="pres">
      <dgm:prSet presAssocID="{51F6CE35-1F2C-43C6-9D58-A48CF4240ADE}" presName="parTrans" presStyleCnt="0"/>
      <dgm:spPr/>
    </dgm:pt>
    <dgm:pt modelId="{CFC419BE-1527-4014-9AE0-ACDE50E1554C}" type="pres">
      <dgm:prSet presAssocID="{C5D0AF6C-E45A-47B5-B34E-AA558CF36D3B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20897-65C0-48E9-966F-677E40078A6E}" type="pres">
      <dgm:prSet presAssocID="{F00296ED-2EA1-419D-AF94-30B97CEAB671}" presName="vSp" presStyleCnt="0"/>
      <dgm:spPr/>
    </dgm:pt>
    <dgm:pt modelId="{C284B4BF-17AB-4F65-8A7A-46FF3E14D6F5}" type="pres">
      <dgm:prSet presAssocID="{C3E6D6FA-F7AD-49D5-993C-EAE05DDE126B}" presName="horFlow" presStyleCnt="0"/>
      <dgm:spPr/>
    </dgm:pt>
    <dgm:pt modelId="{CEAA620A-C35E-44D4-94AD-B9E82F2E0DFD}" type="pres">
      <dgm:prSet presAssocID="{C3E6D6FA-F7AD-49D5-993C-EAE05DDE126B}" presName="bigChev" presStyleLbl="node1" presStyleIdx="1" presStyleCnt="3"/>
      <dgm:spPr/>
      <dgm:t>
        <a:bodyPr/>
        <a:lstStyle/>
        <a:p>
          <a:endParaRPr lang="en-GB"/>
        </a:p>
      </dgm:t>
    </dgm:pt>
    <dgm:pt modelId="{2F0E81E3-7733-4DFC-B617-C2249FB100F9}" type="pres">
      <dgm:prSet presAssocID="{BC35ED4F-1E92-4751-BB86-6CF0DD5F5CEE}" presName="parTrans" presStyleCnt="0"/>
      <dgm:spPr/>
    </dgm:pt>
    <dgm:pt modelId="{8793F393-0CCB-404A-9C12-1B2B50CB0DA8}" type="pres">
      <dgm:prSet presAssocID="{C5632E2D-9F4C-4A27-A105-11AA72F65E68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9DE6E-F604-4162-849F-66DDA4CA92DC}" type="pres">
      <dgm:prSet presAssocID="{C3E6D6FA-F7AD-49D5-993C-EAE05DDE126B}" presName="vSp" presStyleCnt="0"/>
      <dgm:spPr/>
    </dgm:pt>
    <dgm:pt modelId="{831DC7CD-1619-43EB-8F69-4C12DE1F8202}" type="pres">
      <dgm:prSet presAssocID="{86162488-0491-482B-A3A8-B22C3E019881}" presName="horFlow" presStyleCnt="0"/>
      <dgm:spPr/>
    </dgm:pt>
    <dgm:pt modelId="{E3A9F0B7-8420-4F01-B4A4-54B34361CE28}" type="pres">
      <dgm:prSet presAssocID="{86162488-0491-482B-A3A8-B22C3E019881}" presName="bigChev" presStyleLbl="node1" presStyleIdx="2" presStyleCnt="3"/>
      <dgm:spPr/>
      <dgm:t>
        <a:bodyPr/>
        <a:lstStyle/>
        <a:p>
          <a:endParaRPr lang="en-GB"/>
        </a:p>
      </dgm:t>
    </dgm:pt>
    <dgm:pt modelId="{95C79EE2-6EA4-459D-942B-3877C8845FD6}" type="pres">
      <dgm:prSet presAssocID="{A1855385-36C3-4B23-B0D3-565B2FBCE25E}" presName="parTrans" presStyleCnt="0"/>
      <dgm:spPr/>
    </dgm:pt>
    <dgm:pt modelId="{CC542E6C-3C7F-48A3-BC51-073C3FAFB7CF}" type="pres">
      <dgm:prSet presAssocID="{C5B861FF-80E1-4A52-8C7F-DE2D2A5E07BE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2A5934-A15C-4EE1-B3E2-B94B044E2AB8}" type="presOf" srcId="{C5B861FF-80E1-4A52-8C7F-DE2D2A5E07BE}" destId="{CC542E6C-3C7F-48A3-BC51-073C3FAFB7CF}" srcOrd="0" destOrd="0" presId="urn:microsoft.com/office/officeart/2005/8/layout/lProcess3#1"/>
    <dgm:cxn modelId="{EE0F1F7E-F83A-4B51-A9DE-B83C48DD9A3C}" srcId="{66EEF0DD-3AB1-4AFD-81F5-B8401122016C}" destId="{F00296ED-2EA1-419D-AF94-30B97CEAB671}" srcOrd="0" destOrd="0" parTransId="{A9590F73-3665-47E9-9309-1F92A4BDE1F0}" sibTransId="{AED45CC8-ABCB-47A2-88C4-BC74C4AFC52B}"/>
    <dgm:cxn modelId="{3ECE114B-43FC-4006-BD5D-4C29E85FCF1D}" type="presOf" srcId="{C5632E2D-9F4C-4A27-A105-11AA72F65E68}" destId="{8793F393-0CCB-404A-9C12-1B2B50CB0DA8}" srcOrd="0" destOrd="0" presId="urn:microsoft.com/office/officeart/2005/8/layout/lProcess3#1"/>
    <dgm:cxn modelId="{190C7FBE-E1EA-4474-98C7-41F2D3C64E6A}" srcId="{C3E6D6FA-F7AD-49D5-993C-EAE05DDE126B}" destId="{C5632E2D-9F4C-4A27-A105-11AA72F65E68}" srcOrd="0" destOrd="0" parTransId="{BC35ED4F-1E92-4751-BB86-6CF0DD5F5CEE}" sibTransId="{CB2AF9BC-9604-41EA-B173-85ACBD64218A}"/>
    <dgm:cxn modelId="{9A933A4F-D555-412E-8911-6B31FB1E1AE1}" type="presOf" srcId="{C5D0AF6C-E45A-47B5-B34E-AA558CF36D3B}" destId="{CFC419BE-1527-4014-9AE0-ACDE50E1554C}" srcOrd="0" destOrd="0" presId="urn:microsoft.com/office/officeart/2005/8/layout/lProcess3#1"/>
    <dgm:cxn modelId="{8D56B4F7-2690-46A6-AC87-B4BF4B7FBF15}" srcId="{66EEF0DD-3AB1-4AFD-81F5-B8401122016C}" destId="{C3E6D6FA-F7AD-49D5-993C-EAE05DDE126B}" srcOrd="1" destOrd="0" parTransId="{12866759-052E-43C1-B976-AA5BFF47C6E6}" sibTransId="{B28C7B99-BF61-459D-ACD2-E269A4AD9F39}"/>
    <dgm:cxn modelId="{721C2FE1-49E8-454D-B8B1-AB1F72535B15}" type="presOf" srcId="{66EEF0DD-3AB1-4AFD-81F5-B8401122016C}" destId="{26CA8E67-B794-4677-9F95-F766A324B78F}" srcOrd="0" destOrd="0" presId="urn:microsoft.com/office/officeart/2005/8/layout/lProcess3#1"/>
    <dgm:cxn modelId="{AC1E9224-6236-4446-857E-40D4542FFD1C}" srcId="{86162488-0491-482B-A3A8-B22C3E019881}" destId="{C5B861FF-80E1-4A52-8C7F-DE2D2A5E07BE}" srcOrd="0" destOrd="0" parTransId="{A1855385-36C3-4B23-B0D3-565B2FBCE25E}" sibTransId="{CDB04135-8C72-46F2-8589-78068C7D84BE}"/>
    <dgm:cxn modelId="{7C7B45E4-08A2-4173-9CAF-70D2DC9C4B7F}" srcId="{66EEF0DD-3AB1-4AFD-81F5-B8401122016C}" destId="{86162488-0491-482B-A3A8-B22C3E019881}" srcOrd="2" destOrd="0" parTransId="{94C82F72-2E5E-4E17-BF8D-CF5A68E13D0D}" sibTransId="{6C1FD79C-0349-4D32-A455-764141DF0510}"/>
    <dgm:cxn modelId="{904F45D2-4EE5-452E-83FC-039F51674AB3}" srcId="{F00296ED-2EA1-419D-AF94-30B97CEAB671}" destId="{C5D0AF6C-E45A-47B5-B34E-AA558CF36D3B}" srcOrd="0" destOrd="0" parTransId="{51F6CE35-1F2C-43C6-9D58-A48CF4240ADE}" sibTransId="{419366DB-4560-498E-B351-84B48D6D8D2A}"/>
    <dgm:cxn modelId="{C4987D81-450A-4B4F-BA21-BA33210CF1A1}" type="presOf" srcId="{C3E6D6FA-F7AD-49D5-993C-EAE05DDE126B}" destId="{CEAA620A-C35E-44D4-94AD-B9E82F2E0DFD}" srcOrd="0" destOrd="0" presId="urn:microsoft.com/office/officeart/2005/8/layout/lProcess3#1"/>
    <dgm:cxn modelId="{FC48FD5A-F959-40A5-B1ED-62ABFE8909C8}" type="presOf" srcId="{F00296ED-2EA1-419D-AF94-30B97CEAB671}" destId="{86BC43CA-88D0-490D-8C13-3977DA8B4ABD}" srcOrd="0" destOrd="0" presId="urn:microsoft.com/office/officeart/2005/8/layout/lProcess3#1"/>
    <dgm:cxn modelId="{ECFE1C16-9DCD-4CD9-85E2-A145FBE5BE59}" type="presOf" srcId="{86162488-0491-482B-A3A8-B22C3E019881}" destId="{E3A9F0B7-8420-4F01-B4A4-54B34361CE28}" srcOrd="0" destOrd="0" presId="urn:microsoft.com/office/officeart/2005/8/layout/lProcess3#1"/>
    <dgm:cxn modelId="{8A95F3A8-C56C-482D-9783-A0D796CCE5C8}" type="presParOf" srcId="{26CA8E67-B794-4677-9F95-F766A324B78F}" destId="{7D162369-4A34-46A1-ABFC-13FB586E34E5}" srcOrd="0" destOrd="0" presId="urn:microsoft.com/office/officeart/2005/8/layout/lProcess3#1"/>
    <dgm:cxn modelId="{E976DB53-264C-4AE2-BCAE-51FE6280EF4E}" type="presParOf" srcId="{7D162369-4A34-46A1-ABFC-13FB586E34E5}" destId="{86BC43CA-88D0-490D-8C13-3977DA8B4ABD}" srcOrd="0" destOrd="0" presId="urn:microsoft.com/office/officeart/2005/8/layout/lProcess3#1"/>
    <dgm:cxn modelId="{0035C31A-F3E9-4F60-822F-4CB9F98A73D0}" type="presParOf" srcId="{7D162369-4A34-46A1-ABFC-13FB586E34E5}" destId="{A7CC052E-218A-4DFA-9174-9C509ABB1CB2}" srcOrd="1" destOrd="0" presId="urn:microsoft.com/office/officeart/2005/8/layout/lProcess3#1"/>
    <dgm:cxn modelId="{766433AC-8F86-42A1-BF90-0AE3CA2F7D20}" type="presParOf" srcId="{7D162369-4A34-46A1-ABFC-13FB586E34E5}" destId="{CFC419BE-1527-4014-9AE0-ACDE50E1554C}" srcOrd="2" destOrd="0" presId="urn:microsoft.com/office/officeart/2005/8/layout/lProcess3#1"/>
    <dgm:cxn modelId="{53D748DE-E7EE-4B28-A61E-002D56D6A7BE}" type="presParOf" srcId="{26CA8E67-B794-4677-9F95-F766A324B78F}" destId="{3FF20897-65C0-48E9-966F-677E40078A6E}" srcOrd="1" destOrd="0" presId="urn:microsoft.com/office/officeart/2005/8/layout/lProcess3#1"/>
    <dgm:cxn modelId="{9CE00FC7-2D39-4E38-9475-A08A3F6E00D4}" type="presParOf" srcId="{26CA8E67-B794-4677-9F95-F766A324B78F}" destId="{C284B4BF-17AB-4F65-8A7A-46FF3E14D6F5}" srcOrd="2" destOrd="0" presId="urn:microsoft.com/office/officeart/2005/8/layout/lProcess3#1"/>
    <dgm:cxn modelId="{F2255E3E-A339-42E4-AE44-8ECF7E2702F7}" type="presParOf" srcId="{C284B4BF-17AB-4F65-8A7A-46FF3E14D6F5}" destId="{CEAA620A-C35E-44D4-94AD-B9E82F2E0DFD}" srcOrd="0" destOrd="0" presId="urn:microsoft.com/office/officeart/2005/8/layout/lProcess3#1"/>
    <dgm:cxn modelId="{DC208FD5-CE81-4B2D-84AC-168695AFB0C4}" type="presParOf" srcId="{C284B4BF-17AB-4F65-8A7A-46FF3E14D6F5}" destId="{2F0E81E3-7733-4DFC-B617-C2249FB100F9}" srcOrd="1" destOrd="0" presId="urn:microsoft.com/office/officeart/2005/8/layout/lProcess3#1"/>
    <dgm:cxn modelId="{58954A5E-FF76-46FC-8C32-16484A6869F5}" type="presParOf" srcId="{C284B4BF-17AB-4F65-8A7A-46FF3E14D6F5}" destId="{8793F393-0CCB-404A-9C12-1B2B50CB0DA8}" srcOrd="2" destOrd="0" presId="urn:microsoft.com/office/officeart/2005/8/layout/lProcess3#1"/>
    <dgm:cxn modelId="{B820EEFA-3800-40D1-BA20-9D8E5066F0BD}" type="presParOf" srcId="{26CA8E67-B794-4677-9F95-F766A324B78F}" destId="{9289DE6E-F604-4162-849F-66DDA4CA92DC}" srcOrd="3" destOrd="0" presId="urn:microsoft.com/office/officeart/2005/8/layout/lProcess3#1"/>
    <dgm:cxn modelId="{6B0AC2D2-A705-428E-BE76-AB3ADAF32CB4}" type="presParOf" srcId="{26CA8E67-B794-4677-9F95-F766A324B78F}" destId="{831DC7CD-1619-43EB-8F69-4C12DE1F8202}" srcOrd="4" destOrd="0" presId="urn:microsoft.com/office/officeart/2005/8/layout/lProcess3#1"/>
    <dgm:cxn modelId="{7AF34D0E-A08D-492F-8CDC-264F9056002B}" type="presParOf" srcId="{831DC7CD-1619-43EB-8F69-4C12DE1F8202}" destId="{E3A9F0B7-8420-4F01-B4A4-54B34361CE28}" srcOrd="0" destOrd="0" presId="urn:microsoft.com/office/officeart/2005/8/layout/lProcess3#1"/>
    <dgm:cxn modelId="{FAC7A8ED-6B22-4A02-800D-6FC77F22A8DE}" type="presParOf" srcId="{831DC7CD-1619-43EB-8F69-4C12DE1F8202}" destId="{95C79EE2-6EA4-459D-942B-3877C8845FD6}" srcOrd="1" destOrd="0" presId="urn:microsoft.com/office/officeart/2005/8/layout/lProcess3#1"/>
    <dgm:cxn modelId="{59CDB37F-688B-46D3-A09A-E250095723E1}" type="presParOf" srcId="{831DC7CD-1619-43EB-8F69-4C12DE1F8202}" destId="{CC542E6C-3C7F-48A3-BC51-073C3FAFB7CF}" srcOrd="2" destOrd="0" presId="urn:microsoft.com/office/officeart/2005/8/layout/lProcess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394A5-4DA8-4978-AFDE-E2E4F7D1AA49}" type="doc">
      <dgm:prSet loTypeId="urn:microsoft.com/office/officeart/2005/8/layout/equation1#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E28D51-E938-4720-849D-80B778BAFC0A}">
      <dgm:prSet custT="1"/>
      <dgm:spPr/>
      <dgm:t>
        <a:bodyPr/>
        <a:lstStyle/>
        <a:p>
          <a:pPr rtl="0"/>
          <a:r>
            <a:rPr lang="en-GB" sz="2400" dirty="0" smtClean="0">
              <a:ea typeface="+mn-ea"/>
              <a:cs typeface="+mn-cs"/>
            </a:rPr>
            <a:t>Rational terms</a:t>
          </a:r>
          <a:endParaRPr lang="en-US" sz="2400" dirty="0">
            <a:ea typeface="+mn-ea"/>
            <a:cs typeface="+mn-cs"/>
          </a:endParaRPr>
        </a:p>
      </dgm:t>
    </dgm:pt>
    <dgm:pt modelId="{52919EE5-2358-44ED-9D8E-3AA499652385}" type="parTrans" cxnId="{AF0BAF53-6337-4A73-9C17-F93F24C15207}">
      <dgm:prSet/>
      <dgm:spPr/>
      <dgm:t>
        <a:bodyPr/>
        <a:lstStyle/>
        <a:p>
          <a:endParaRPr lang="en-GB"/>
        </a:p>
      </dgm:t>
    </dgm:pt>
    <dgm:pt modelId="{9293AD6E-8223-4048-B378-305C05645F0B}" type="sibTrans" cxnId="{AF0BAF53-6337-4A73-9C17-F93F24C15207}">
      <dgm:prSet/>
      <dgm:spPr/>
      <dgm:t>
        <a:bodyPr/>
        <a:lstStyle/>
        <a:p>
          <a:endParaRPr lang="en-GB"/>
        </a:p>
      </dgm:t>
    </dgm:pt>
    <dgm:pt modelId="{84BDC43A-DC02-494B-BE1D-E408EEA03DE5}">
      <dgm:prSet custT="1"/>
      <dgm:spPr/>
      <dgm:t>
        <a:bodyPr/>
        <a:lstStyle/>
        <a:p>
          <a:pPr rtl="0"/>
          <a:r>
            <a:rPr lang="en-GB" sz="2400" dirty="0" smtClean="0">
              <a:ea typeface="+mn-ea"/>
              <a:cs typeface="+mn-cs"/>
            </a:rPr>
            <a:t>Loop amplitude</a:t>
          </a:r>
          <a:endParaRPr lang="en-US" sz="2400" dirty="0">
            <a:ea typeface="+mn-ea"/>
            <a:cs typeface="+mn-cs"/>
          </a:endParaRPr>
        </a:p>
      </dgm:t>
    </dgm:pt>
    <dgm:pt modelId="{799B4565-5EDA-4C88-8E41-E918297D418D}" type="parTrans" cxnId="{38EEEA1C-7C01-4919-AAFC-9270E83ED1DB}">
      <dgm:prSet/>
      <dgm:spPr/>
      <dgm:t>
        <a:bodyPr/>
        <a:lstStyle/>
        <a:p>
          <a:endParaRPr lang="en-GB"/>
        </a:p>
      </dgm:t>
    </dgm:pt>
    <dgm:pt modelId="{A7550020-E980-47CD-A8E3-68AAED099CCC}" type="sibTrans" cxnId="{38EEEA1C-7C01-4919-AAFC-9270E83ED1DB}">
      <dgm:prSet/>
      <dgm:spPr/>
      <dgm:t>
        <a:bodyPr/>
        <a:lstStyle/>
        <a:p>
          <a:endParaRPr lang="en-GB"/>
        </a:p>
      </dgm:t>
    </dgm:pt>
    <dgm:pt modelId="{447D7E88-D5D6-4208-98EC-63209F9B24EA}">
      <dgm:prSet custT="1"/>
      <dgm:spPr/>
      <dgm:t>
        <a:bodyPr/>
        <a:lstStyle/>
        <a:p>
          <a:r>
            <a:rPr lang="en-GB" sz="2400" dirty="0" smtClean="0">
              <a:ea typeface="+mn-ea"/>
              <a:cs typeface="+mn-cs"/>
            </a:rPr>
            <a:t>Log’s, </a:t>
          </a:r>
          <a:r>
            <a:rPr lang="en-GB" sz="2400" dirty="0" err="1" smtClean="0">
              <a:ea typeface="+mn-ea"/>
              <a:cs typeface="+mn-cs"/>
            </a:rPr>
            <a:t>Polylog’s</a:t>
          </a:r>
          <a:r>
            <a:rPr lang="en-GB" sz="2400" dirty="0" smtClean="0">
              <a:ea typeface="+mn-ea"/>
              <a:cs typeface="+mn-cs"/>
            </a:rPr>
            <a:t>, etc.</a:t>
          </a:r>
          <a:endParaRPr lang="en-GB" sz="2400" dirty="0"/>
        </a:p>
      </dgm:t>
    </dgm:pt>
    <dgm:pt modelId="{9822387A-84AA-4F08-98B1-68065CE6AA6D}" type="parTrans" cxnId="{7EAAC019-66E5-4CAB-9029-DE5BDE18D270}">
      <dgm:prSet/>
      <dgm:spPr/>
      <dgm:t>
        <a:bodyPr/>
        <a:lstStyle/>
        <a:p>
          <a:endParaRPr lang="en-GB"/>
        </a:p>
      </dgm:t>
    </dgm:pt>
    <dgm:pt modelId="{C707CBE7-F820-4EC9-A5B4-97A7E10CCCFD}" type="sibTrans" cxnId="{7EAAC019-66E5-4CAB-9029-DE5BDE18D270}">
      <dgm:prSet/>
      <dgm:spPr/>
      <dgm:t>
        <a:bodyPr/>
        <a:lstStyle/>
        <a:p>
          <a:endParaRPr lang="en-GB"/>
        </a:p>
      </dgm:t>
    </dgm:pt>
    <dgm:pt modelId="{560BEEF2-086B-4D79-A08A-70F96BB02AFE}" type="pres">
      <dgm:prSet presAssocID="{F99394A5-4DA8-4978-AFDE-E2E4F7D1AA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5B6E23-AE0E-4742-AAAA-6F016B2F24CC}" type="pres">
      <dgm:prSet presAssocID="{8CE28D51-E938-4720-849D-80B778BAFC0A}" presName="node" presStyleLbl="node1" presStyleIdx="0" presStyleCnt="3" custScaleX="145399" custScaleY="8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06956-0E47-4B3F-A875-D6CF65F03DAD}" type="pres">
      <dgm:prSet presAssocID="{9293AD6E-8223-4048-B378-305C05645F0B}" presName="spacerL" presStyleCnt="0"/>
      <dgm:spPr/>
      <dgm:t>
        <a:bodyPr/>
        <a:lstStyle/>
        <a:p>
          <a:endParaRPr lang="en-GB"/>
        </a:p>
      </dgm:t>
    </dgm:pt>
    <dgm:pt modelId="{C72FA184-847E-48E3-B102-463F55C6DA33}" type="pres">
      <dgm:prSet presAssocID="{9293AD6E-8223-4048-B378-305C05645F0B}" presName="sibTrans" presStyleLbl="sibTrans2D1" presStyleIdx="0" presStyleCnt="2"/>
      <dgm:spPr/>
      <dgm:t>
        <a:bodyPr/>
        <a:lstStyle/>
        <a:p>
          <a:endParaRPr lang="en-GB"/>
        </a:p>
      </dgm:t>
    </dgm:pt>
    <dgm:pt modelId="{AC31125D-466E-4B90-871F-ACE3A1C0A64A}" type="pres">
      <dgm:prSet presAssocID="{9293AD6E-8223-4048-B378-305C05645F0B}" presName="spacerR" presStyleCnt="0"/>
      <dgm:spPr/>
      <dgm:t>
        <a:bodyPr/>
        <a:lstStyle/>
        <a:p>
          <a:endParaRPr lang="en-GB"/>
        </a:p>
      </dgm:t>
    </dgm:pt>
    <dgm:pt modelId="{3A335DAD-5317-437C-8926-05B2E0458619}" type="pres">
      <dgm:prSet presAssocID="{447D7E88-D5D6-4208-98EC-63209F9B24EA}" presName="node" presStyleLbl="node1" presStyleIdx="1" presStyleCnt="3" custScaleX="167311" custScaleY="887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6EE66-AFFB-4825-9000-A39E9F9721D6}" type="pres">
      <dgm:prSet presAssocID="{C707CBE7-F820-4EC9-A5B4-97A7E10CCCFD}" presName="spacerL" presStyleCnt="0"/>
      <dgm:spPr/>
    </dgm:pt>
    <dgm:pt modelId="{84E055F5-505D-4061-826B-A1F2E3CAF1A0}" type="pres">
      <dgm:prSet presAssocID="{C707CBE7-F820-4EC9-A5B4-97A7E10CCCFD}" presName="sibTrans" presStyleLbl="sibTrans2D1" presStyleIdx="1" presStyleCnt="2"/>
      <dgm:spPr/>
      <dgm:t>
        <a:bodyPr/>
        <a:lstStyle/>
        <a:p>
          <a:endParaRPr lang="en-GB"/>
        </a:p>
      </dgm:t>
    </dgm:pt>
    <dgm:pt modelId="{6A865175-9E14-47EF-9A6D-65A657BAA04A}" type="pres">
      <dgm:prSet presAssocID="{C707CBE7-F820-4EC9-A5B4-97A7E10CCCFD}" presName="spacerR" presStyleCnt="0"/>
      <dgm:spPr/>
    </dgm:pt>
    <dgm:pt modelId="{EDABCBDA-F355-4567-8A5D-3B56779BC976}" type="pres">
      <dgm:prSet presAssocID="{84BDC43A-DC02-494B-BE1D-E408EEA03DE5}" presName="node" presStyleLbl="node1" presStyleIdx="2" presStyleCnt="3" custScaleX="172265" custScaleY="859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ED2D0E-9055-4D38-9247-F9373521C047}" type="presOf" srcId="{84BDC43A-DC02-494B-BE1D-E408EEA03DE5}" destId="{EDABCBDA-F355-4567-8A5D-3B56779BC976}" srcOrd="0" destOrd="0" presId="urn:microsoft.com/office/officeart/2005/8/layout/equation1#1"/>
    <dgm:cxn modelId="{AF0BAF53-6337-4A73-9C17-F93F24C15207}" srcId="{F99394A5-4DA8-4978-AFDE-E2E4F7D1AA49}" destId="{8CE28D51-E938-4720-849D-80B778BAFC0A}" srcOrd="0" destOrd="0" parTransId="{52919EE5-2358-44ED-9D8E-3AA499652385}" sibTransId="{9293AD6E-8223-4048-B378-305C05645F0B}"/>
    <dgm:cxn modelId="{EA4B04C6-D202-41BC-B2EF-EFD126EAF7FB}" type="presOf" srcId="{C707CBE7-F820-4EC9-A5B4-97A7E10CCCFD}" destId="{84E055F5-505D-4061-826B-A1F2E3CAF1A0}" srcOrd="0" destOrd="0" presId="urn:microsoft.com/office/officeart/2005/8/layout/equation1#1"/>
    <dgm:cxn modelId="{996012DF-82AC-4C55-97D3-656BFB5AE5A3}" type="presOf" srcId="{8CE28D51-E938-4720-849D-80B778BAFC0A}" destId="{845B6E23-AE0E-4742-AAAA-6F016B2F24CC}" srcOrd="0" destOrd="0" presId="urn:microsoft.com/office/officeart/2005/8/layout/equation1#1"/>
    <dgm:cxn modelId="{B3DAA060-746B-485B-847E-87125E9D33DB}" type="presOf" srcId="{447D7E88-D5D6-4208-98EC-63209F9B24EA}" destId="{3A335DAD-5317-437C-8926-05B2E0458619}" srcOrd="0" destOrd="0" presId="urn:microsoft.com/office/officeart/2005/8/layout/equation1#1"/>
    <dgm:cxn modelId="{7EAAC019-66E5-4CAB-9029-DE5BDE18D270}" srcId="{F99394A5-4DA8-4978-AFDE-E2E4F7D1AA49}" destId="{447D7E88-D5D6-4208-98EC-63209F9B24EA}" srcOrd="1" destOrd="0" parTransId="{9822387A-84AA-4F08-98B1-68065CE6AA6D}" sibTransId="{C707CBE7-F820-4EC9-A5B4-97A7E10CCCFD}"/>
    <dgm:cxn modelId="{38EEEA1C-7C01-4919-AAFC-9270E83ED1DB}" srcId="{F99394A5-4DA8-4978-AFDE-E2E4F7D1AA49}" destId="{84BDC43A-DC02-494B-BE1D-E408EEA03DE5}" srcOrd="2" destOrd="0" parTransId="{799B4565-5EDA-4C88-8E41-E918297D418D}" sibTransId="{A7550020-E980-47CD-A8E3-68AAED099CCC}"/>
    <dgm:cxn modelId="{5703E3B3-96F3-4A4C-92A1-B1F86234B233}" type="presOf" srcId="{9293AD6E-8223-4048-B378-305C05645F0B}" destId="{C72FA184-847E-48E3-B102-463F55C6DA33}" srcOrd="0" destOrd="0" presId="urn:microsoft.com/office/officeart/2005/8/layout/equation1#1"/>
    <dgm:cxn modelId="{409CD2EC-2209-4C15-8D33-3E79E974B0A5}" type="presOf" srcId="{F99394A5-4DA8-4978-AFDE-E2E4F7D1AA49}" destId="{560BEEF2-086B-4D79-A08A-70F96BB02AFE}" srcOrd="0" destOrd="0" presId="urn:microsoft.com/office/officeart/2005/8/layout/equation1#1"/>
    <dgm:cxn modelId="{190CA685-5661-4E76-A978-ADFD005A3162}" type="presParOf" srcId="{560BEEF2-086B-4D79-A08A-70F96BB02AFE}" destId="{845B6E23-AE0E-4742-AAAA-6F016B2F24CC}" srcOrd="0" destOrd="0" presId="urn:microsoft.com/office/officeart/2005/8/layout/equation1#1"/>
    <dgm:cxn modelId="{FECB9D37-C1D1-4FFA-9A49-2D00E9EF1520}" type="presParOf" srcId="{560BEEF2-086B-4D79-A08A-70F96BB02AFE}" destId="{A1706956-0E47-4B3F-A875-D6CF65F03DAD}" srcOrd="1" destOrd="0" presId="urn:microsoft.com/office/officeart/2005/8/layout/equation1#1"/>
    <dgm:cxn modelId="{8B45C3CE-0EDF-41C8-992D-7B7B898EFAD4}" type="presParOf" srcId="{560BEEF2-086B-4D79-A08A-70F96BB02AFE}" destId="{C72FA184-847E-48E3-B102-463F55C6DA33}" srcOrd="2" destOrd="0" presId="urn:microsoft.com/office/officeart/2005/8/layout/equation1#1"/>
    <dgm:cxn modelId="{71BBE138-4452-41E8-833C-98CAB8B6ACC0}" type="presParOf" srcId="{560BEEF2-086B-4D79-A08A-70F96BB02AFE}" destId="{AC31125D-466E-4B90-871F-ACE3A1C0A64A}" srcOrd="3" destOrd="0" presId="urn:microsoft.com/office/officeart/2005/8/layout/equation1#1"/>
    <dgm:cxn modelId="{018F489B-D9EF-449D-AFDA-2800D6F2F4B0}" type="presParOf" srcId="{560BEEF2-086B-4D79-A08A-70F96BB02AFE}" destId="{3A335DAD-5317-437C-8926-05B2E0458619}" srcOrd="4" destOrd="0" presId="urn:microsoft.com/office/officeart/2005/8/layout/equation1#1"/>
    <dgm:cxn modelId="{9BE78F9E-56C8-4BA8-9037-5018BAC9C7B4}" type="presParOf" srcId="{560BEEF2-086B-4D79-A08A-70F96BB02AFE}" destId="{5626EE66-AFFB-4825-9000-A39E9F9721D6}" srcOrd="5" destOrd="0" presId="urn:microsoft.com/office/officeart/2005/8/layout/equation1#1"/>
    <dgm:cxn modelId="{B93B53C4-8BA9-407F-935E-663CF7385D30}" type="presParOf" srcId="{560BEEF2-086B-4D79-A08A-70F96BB02AFE}" destId="{84E055F5-505D-4061-826B-A1F2E3CAF1A0}" srcOrd="6" destOrd="0" presId="urn:microsoft.com/office/officeart/2005/8/layout/equation1#1"/>
    <dgm:cxn modelId="{8ECE55DB-E756-4426-AD4E-5F0365263A90}" type="presParOf" srcId="{560BEEF2-086B-4D79-A08A-70F96BB02AFE}" destId="{6A865175-9E14-47EF-9A6D-65A657BAA04A}" srcOrd="7" destOrd="0" presId="urn:microsoft.com/office/officeart/2005/8/layout/equation1#1"/>
    <dgm:cxn modelId="{2DF9E2BA-9C29-4384-AB58-7B756B2BCCAE}" type="presParOf" srcId="{560BEEF2-086B-4D79-A08A-70F96BB02AFE}" destId="{EDABCBDA-F355-4567-8A5D-3B56779BC976}" srcOrd="8" destOrd="0" presId="urn:microsoft.com/office/officeart/2005/8/layout/equation1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9394A5-4DA8-4978-AFDE-E2E4F7D1AA49}" type="doc">
      <dgm:prSet loTypeId="urn:microsoft.com/office/officeart/2005/8/layout/equation1#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E28D51-E938-4720-849D-80B778BAFC0A}">
      <dgm:prSet custT="1"/>
      <dgm:spPr/>
      <dgm:t>
        <a:bodyPr/>
        <a:lstStyle/>
        <a:p>
          <a:pPr rtl="0"/>
          <a:r>
            <a:rPr lang="en-GB" sz="2400" dirty="0" smtClean="0">
              <a:ea typeface="+mn-ea"/>
              <a:cs typeface="+mn-cs"/>
            </a:rPr>
            <a:t>Rational terms</a:t>
          </a:r>
          <a:endParaRPr lang="en-US" sz="2400" dirty="0">
            <a:ea typeface="+mn-ea"/>
            <a:cs typeface="+mn-cs"/>
          </a:endParaRPr>
        </a:p>
      </dgm:t>
    </dgm:pt>
    <dgm:pt modelId="{52919EE5-2358-44ED-9D8E-3AA499652385}" type="parTrans" cxnId="{AF0BAF53-6337-4A73-9C17-F93F24C15207}">
      <dgm:prSet/>
      <dgm:spPr/>
      <dgm:t>
        <a:bodyPr/>
        <a:lstStyle/>
        <a:p>
          <a:endParaRPr lang="en-GB"/>
        </a:p>
      </dgm:t>
    </dgm:pt>
    <dgm:pt modelId="{9293AD6E-8223-4048-B378-305C05645F0B}" type="sibTrans" cxnId="{AF0BAF53-6337-4A73-9C17-F93F24C15207}">
      <dgm:prSet/>
      <dgm:spPr/>
      <dgm:t>
        <a:bodyPr/>
        <a:lstStyle/>
        <a:p>
          <a:endParaRPr lang="en-GB"/>
        </a:p>
      </dgm:t>
    </dgm:pt>
    <dgm:pt modelId="{84BDC43A-DC02-494B-BE1D-E408EEA03DE5}">
      <dgm:prSet custT="1"/>
      <dgm:spPr/>
      <dgm:t>
        <a:bodyPr/>
        <a:lstStyle/>
        <a:p>
          <a:pPr rtl="0"/>
          <a:r>
            <a:rPr lang="en-GB" sz="2400" dirty="0" smtClean="0">
              <a:ea typeface="+mn-ea"/>
              <a:cs typeface="+mn-cs"/>
            </a:rPr>
            <a:t>Loop amplitude</a:t>
          </a:r>
          <a:endParaRPr lang="en-US" sz="2400" dirty="0">
            <a:ea typeface="+mn-ea"/>
            <a:cs typeface="+mn-cs"/>
          </a:endParaRPr>
        </a:p>
      </dgm:t>
    </dgm:pt>
    <dgm:pt modelId="{799B4565-5EDA-4C88-8E41-E918297D418D}" type="parTrans" cxnId="{38EEEA1C-7C01-4919-AAFC-9270E83ED1DB}">
      <dgm:prSet/>
      <dgm:spPr/>
      <dgm:t>
        <a:bodyPr/>
        <a:lstStyle/>
        <a:p>
          <a:endParaRPr lang="en-GB"/>
        </a:p>
      </dgm:t>
    </dgm:pt>
    <dgm:pt modelId="{A7550020-E980-47CD-A8E3-68AAED099CCC}" type="sibTrans" cxnId="{38EEEA1C-7C01-4919-AAFC-9270E83ED1DB}">
      <dgm:prSet/>
      <dgm:spPr/>
      <dgm:t>
        <a:bodyPr/>
        <a:lstStyle/>
        <a:p>
          <a:endParaRPr lang="en-GB"/>
        </a:p>
      </dgm:t>
    </dgm:pt>
    <dgm:pt modelId="{447D7E88-D5D6-4208-98EC-63209F9B24EA}">
      <dgm:prSet custT="1"/>
      <dgm:spPr/>
      <dgm:t>
        <a:bodyPr/>
        <a:lstStyle/>
        <a:p>
          <a:r>
            <a:rPr lang="en-GB" sz="2400" dirty="0" smtClean="0">
              <a:ea typeface="+mn-ea"/>
              <a:cs typeface="+mn-cs"/>
            </a:rPr>
            <a:t>Log’s, </a:t>
          </a:r>
          <a:r>
            <a:rPr lang="en-GB" sz="2400" dirty="0" err="1" smtClean="0">
              <a:ea typeface="+mn-ea"/>
              <a:cs typeface="+mn-cs"/>
            </a:rPr>
            <a:t>Polylog’s</a:t>
          </a:r>
          <a:r>
            <a:rPr lang="en-GB" sz="2400" dirty="0" smtClean="0">
              <a:ea typeface="+mn-ea"/>
              <a:cs typeface="+mn-cs"/>
            </a:rPr>
            <a:t>, etc.</a:t>
          </a:r>
          <a:endParaRPr lang="en-GB" sz="2400" dirty="0"/>
        </a:p>
      </dgm:t>
    </dgm:pt>
    <dgm:pt modelId="{9822387A-84AA-4F08-98B1-68065CE6AA6D}" type="parTrans" cxnId="{7EAAC019-66E5-4CAB-9029-DE5BDE18D270}">
      <dgm:prSet/>
      <dgm:spPr/>
      <dgm:t>
        <a:bodyPr/>
        <a:lstStyle/>
        <a:p>
          <a:endParaRPr lang="en-GB"/>
        </a:p>
      </dgm:t>
    </dgm:pt>
    <dgm:pt modelId="{C707CBE7-F820-4EC9-A5B4-97A7E10CCCFD}" type="sibTrans" cxnId="{7EAAC019-66E5-4CAB-9029-DE5BDE18D270}">
      <dgm:prSet/>
      <dgm:spPr/>
      <dgm:t>
        <a:bodyPr/>
        <a:lstStyle/>
        <a:p>
          <a:endParaRPr lang="en-GB"/>
        </a:p>
      </dgm:t>
    </dgm:pt>
    <dgm:pt modelId="{560BEEF2-086B-4D79-A08A-70F96BB02AFE}" type="pres">
      <dgm:prSet presAssocID="{F99394A5-4DA8-4978-AFDE-E2E4F7D1AA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5B6E23-AE0E-4742-AAAA-6F016B2F24CC}" type="pres">
      <dgm:prSet presAssocID="{8CE28D51-E938-4720-849D-80B778BAFC0A}" presName="node" presStyleLbl="node1" presStyleIdx="0" presStyleCnt="3" custScaleX="145399" custScaleY="8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06956-0E47-4B3F-A875-D6CF65F03DAD}" type="pres">
      <dgm:prSet presAssocID="{9293AD6E-8223-4048-B378-305C05645F0B}" presName="spacerL" presStyleCnt="0"/>
      <dgm:spPr/>
      <dgm:t>
        <a:bodyPr/>
        <a:lstStyle/>
        <a:p>
          <a:endParaRPr lang="en-GB"/>
        </a:p>
      </dgm:t>
    </dgm:pt>
    <dgm:pt modelId="{C72FA184-847E-48E3-B102-463F55C6DA33}" type="pres">
      <dgm:prSet presAssocID="{9293AD6E-8223-4048-B378-305C05645F0B}" presName="sibTrans" presStyleLbl="sibTrans2D1" presStyleIdx="0" presStyleCnt="2"/>
      <dgm:spPr/>
      <dgm:t>
        <a:bodyPr/>
        <a:lstStyle/>
        <a:p>
          <a:endParaRPr lang="en-GB"/>
        </a:p>
      </dgm:t>
    </dgm:pt>
    <dgm:pt modelId="{AC31125D-466E-4B90-871F-ACE3A1C0A64A}" type="pres">
      <dgm:prSet presAssocID="{9293AD6E-8223-4048-B378-305C05645F0B}" presName="spacerR" presStyleCnt="0"/>
      <dgm:spPr/>
      <dgm:t>
        <a:bodyPr/>
        <a:lstStyle/>
        <a:p>
          <a:endParaRPr lang="en-GB"/>
        </a:p>
      </dgm:t>
    </dgm:pt>
    <dgm:pt modelId="{3A335DAD-5317-437C-8926-05B2E0458619}" type="pres">
      <dgm:prSet presAssocID="{447D7E88-D5D6-4208-98EC-63209F9B24EA}" presName="node" presStyleLbl="node1" presStyleIdx="1" presStyleCnt="3" custScaleX="167311" custScaleY="887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6EE66-AFFB-4825-9000-A39E9F9721D6}" type="pres">
      <dgm:prSet presAssocID="{C707CBE7-F820-4EC9-A5B4-97A7E10CCCFD}" presName="spacerL" presStyleCnt="0"/>
      <dgm:spPr/>
    </dgm:pt>
    <dgm:pt modelId="{84E055F5-505D-4061-826B-A1F2E3CAF1A0}" type="pres">
      <dgm:prSet presAssocID="{C707CBE7-F820-4EC9-A5B4-97A7E10CCCFD}" presName="sibTrans" presStyleLbl="sibTrans2D1" presStyleIdx="1" presStyleCnt="2"/>
      <dgm:spPr/>
      <dgm:t>
        <a:bodyPr/>
        <a:lstStyle/>
        <a:p>
          <a:endParaRPr lang="en-GB"/>
        </a:p>
      </dgm:t>
    </dgm:pt>
    <dgm:pt modelId="{6A865175-9E14-47EF-9A6D-65A657BAA04A}" type="pres">
      <dgm:prSet presAssocID="{C707CBE7-F820-4EC9-A5B4-97A7E10CCCFD}" presName="spacerR" presStyleCnt="0"/>
      <dgm:spPr/>
    </dgm:pt>
    <dgm:pt modelId="{EDABCBDA-F355-4567-8A5D-3B56779BC976}" type="pres">
      <dgm:prSet presAssocID="{84BDC43A-DC02-494B-BE1D-E408EEA03DE5}" presName="node" presStyleLbl="node1" presStyleIdx="2" presStyleCnt="3" custScaleX="172265" custScaleY="859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A81365-247A-45D3-A93A-BDD0485429DA}" type="presOf" srcId="{F99394A5-4DA8-4978-AFDE-E2E4F7D1AA49}" destId="{560BEEF2-086B-4D79-A08A-70F96BB02AFE}" srcOrd="0" destOrd="0" presId="urn:microsoft.com/office/officeart/2005/8/layout/equation1#1"/>
    <dgm:cxn modelId="{AF0BAF53-6337-4A73-9C17-F93F24C15207}" srcId="{F99394A5-4DA8-4978-AFDE-E2E4F7D1AA49}" destId="{8CE28D51-E938-4720-849D-80B778BAFC0A}" srcOrd="0" destOrd="0" parTransId="{52919EE5-2358-44ED-9D8E-3AA499652385}" sibTransId="{9293AD6E-8223-4048-B378-305C05645F0B}"/>
    <dgm:cxn modelId="{1362D53F-954E-4750-8409-F63FE055E4B8}" type="presOf" srcId="{8CE28D51-E938-4720-849D-80B778BAFC0A}" destId="{845B6E23-AE0E-4742-AAAA-6F016B2F24CC}" srcOrd="0" destOrd="0" presId="urn:microsoft.com/office/officeart/2005/8/layout/equation1#1"/>
    <dgm:cxn modelId="{BAAC6F5D-01F8-4FCC-BFB1-9F0624C33897}" type="presOf" srcId="{C707CBE7-F820-4EC9-A5B4-97A7E10CCCFD}" destId="{84E055F5-505D-4061-826B-A1F2E3CAF1A0}" srcOrd="0" destOrd="0" presId="urn:microsoft.com/office/officeart/2005/8/layout/equation1#1"/>
    <dgm:cxn modelId="{7178BF9C-71D6-4981-89F4-C6D0547EC9C8}" type="presOf" srcId="{9293AD6E-8223-4048-B378-305C05645F0B}" destId="{C72FA184-847E-48E3-B102-463F55C6DA33}" srcOrd="0" destOrd="0" presId="urn:microsoft.com/office/officeart/2005/8/layout/equation1#1"/>
    <dgm:cxn modelId="{4AF3AAEB-BF6C-45CC-ABCF-245111557558}" type="presOf" srcId="{84BDC43A-DC02-494B-BE1D-E408EEA03DE5}" destId="{EDABCBDA-F355-4567-8A5D-3B56779BC976}" srcOrd="0" destOrd="0" presId="urn:microsoft.com/office/officeart/2005/8/layout/equation1#1"/>
    <dgm:cxn modelId="{7EAAC019-66E5-4CAB-9029-DE5BDE18D270}" srcId="{F99394A5-4DA8-4978-AFDE-E2E4F7D1AA49}" destId="{447D7E88-D5D6-4208-98EC-63209F9B24EA}" srcOrd="1" destOrd="0" parTransId="{9822387A-84AA-4F08-98B1-68065CE6AA6D}" sibTransId="{C707CBE7-F820-4EC9-A5B4-97A7E10CCCFD}"/>
    <dgm:cxn modelId="{38EEEA1C-7C01-4919-AAFC-9270E83ED1DB}" srcId="{F99394A5-4DA8-4978-AFDE-E2E4F7D1AA49}" destId="{84BDC43A-DC02-494B-BE1D-E408EEA03DE5}" srcOrd="2" destOrd="0" parTransId="{799B4565-5EDA-4C88-8E41-E918297D418D}" sibTransId="{A7550020-E980-47CD-A8E3-68AAED099CCC}"/>
    <dgm:cxn modelId="{706ED7A9-ED6C-4959-8E4E-13E8FE72EA4E}" type="presOf" srcId="{447D7E88-D5D6-4208-98EC-63209F9B24EA}" destId="{3A335DAD-5317-437C-8926-05B2E0458619}" srcOrd="0" destOrd="0" presId="urn:microsoft.com/office/officeart/2005/8/layout/equation1#1"/>
    <dgm:cxn modelId="{8229A3A7-62C9-4066-9A65-E1DD09026F22}" type="presParOf" srcId="{560BEEF2-086B-4D79-A08A-70F96BB02AFE}" destId="{845B6E23-AE0E-4742-AAAA-6F016B2F24CC}" srcOrd="0" destOrd="0" presId="urn:microsoft.com/office/officeart/2005/8/layout/equation1#1"/>
    <dgm:cxn modelId="{ED57A26D-BF68-4234-86B5-A611B196C079}" type="presParOf" srcId="{560BEEF2-086B-4D79-A08A-70F96BB02AFE}" destId="{A1706956-0E47-4B3F-A875-D6CF65F03DAD}" srcOrd="1" destOrd="0" presId="urn:microsoft.com/office/officeart/2005/8/layout/equation1#1"/>
    <dgm:cxn modelId="{824A56C8-2799-41B6-A66A-F8AA30C711CC}" type="presParOf" srcId="{560BEEF2-086B-4D79-A08A-70F96BB02AFE}" destId="{C72FA184-847E-48E3-B102-463F55C6DA33}" srcOrd="2" destOrd="0" presId="urn:microsoft.com/office/officeart/2005/8/layout/equation1#1"/>
    <dgm:cxn modelId="{9C997A7C-5B48-4752-840A-785B1C5C1868}" type="presParOf" srcId="{560BEEF2-086B-4D79-A08A-70F96BB02AFE}" destId="{AC31125D-466E-4B90-871F-ACE3A1C0A64A}" srcOrd="3" destOrd="0" presId="urn:microsoft.com/office/officeart/2005/8/layout/equation1#1"/>
    <dgm:cxn modelId="{5C39EE0D-C80D-4437-9944-1CA0A8606D7B}" type="presParOf" srcId="{560BEEF2-086B-4D79-A08A-70F96BB02AFE}" destId="{3A335DAD-5317-437C-8926-05B2E0458619}" srcOrd="4" destOrd="0" presId="urn:microsoft.com/office/officeart/2005/8/layout/equation1#1"/>
    <dgm:cxn modelId="{B8946DC0-529F-4A48-AC35-38C1032CECDC}" type="presParOf" srcId="{560BEEF2-086B-4D79-A08A-70F96BB02AFE}" destId="{5626EE66-AFFB-4825-9000-A39E9F9721D6}" srcOrd="5" destOrd="0" presId="urn:microsoft.com/office/officeart/2005/8/layout/equation1#1"/>
    <dgm:cxn modelId="{71F8737E-CC38-43E4-9464-E789A8606074}" type="presParOf" srcId="{560BEEF2-086B-4D79-A08A-70F96BB02AFE}" destId="{84E055F5-505D-4061-826B-A1F2E3CAF1A0}" srcOrd="6" destOrd="0" presId="urn:microsoft.com/office/officeart/2005/8/layout/equation1#1"/>
    <dgm:cxn modelId="{F505E1CE-702F-4946-ADBD-5FF9ADF78882}" type="presParOf" srcId="{560BEEF2-086B-4D79-A08A-70F96BB02AFE}" destId="{6A865175-9E14-47EF-9A6D-65A657BAA04A}" srcOrd="7" destOrd="0" presId="urn:microsoft.com/office/officeart/2005/8/layout/equation1#1"/>
    <dgm:cxn modelId="{05EEAA56-7B94-40AB-8CC2-BF5986B0B2C3}" type="presParOf" srcId="{560BEEF2-086B-4D79-A08A-70F96BB02AFE}" destId="{EDABCBDA-F355-4567-8A5D-3B56779BC976}" srcOrd="8" destOrd="0" presId="urn:microsoft.com/office/officeart/2005/8/layout/equation1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9394A5-4DA8-4978-AFDE-E2E4F7D1AA49}" type="doc">
      <dgm:prSet loTypeId="urn:microsoft.com/office/officeart/2005/8/layout/equation1#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E28D51-E938-4720-849D-80B778BAFC0A}">
      <dgm:prSet custT="1"/>
      <dgm:spPr/>
      <dgm:t>
        <a:bodyPr/>
        <a:lstStyle/>
        <a:p>
          <a:pPr rtl="0"/>
          <a:r>
            <a:rPr lang="en-GB" sz="2400" dirty="0" smtClean="0">
              <a:ea typeface="+mn-ea"/>
              <a:cs typeface="+mn-cs"/>
            </a:rPr>
            <a:t>Rational terms</a:t>
          </a:r>
          <a:endParaRPr lang="en-US" sz="2400" dirty="0">
            <a:ea typeface="+mn-ea"/>
            <a:cs typeface="+mn-cs"/>
          </a:endParaRPr>
        </a:p>
      </dgm:t>
    </dgm:pt>
    <dgm:pt modelId="{52919EE5-2358-44ED-9D8E-3AA499652385}" type="parTrans" cxnId="{AF0BAF53-6337-4A73-9C17-F93F24C15207}">
      <dgm:prSet/>
      <dgm:spPr/>
      <dgm:t>
        <a:bodyPr/>
        <a:lstStyle/>
        <a:p>
          <a:endParaRPr lang="en-GB"/>
        </a:p>
      </dgm:t>
    </dgm:pt>
    <dgm:pt modelId="{9293AD6E-8223-4048-B378-305C05645F0B}" type="sibTrans" cxnId="{AF0BAF53-6337-4A73-9C17-F93F24C15207}">
      <dgm:prSet/>
      <dgm:spPr/>
      <dgm:t>
        <a:bodyPr/>
        <a:lstStyle/>
        <a:p>
          <a:endParaRPr lang="en-GB"/>
        </a:p>
      </dgm:t>
    </dgm:pt>
    <dgm:pt modelId="{84BDC43A-DC02-494B-BE1D-E408EEA03DE5}">
      <dgm:prSet custT="1"/>
      <dgm:spPr/>
      <dgm:t>
        <a:bodyPr/>
        <a:lstStyle/>
        <a:p>
          <a:pPr rtl="0"/>
          <a:r>
            <a:rPr lang="en-GB" sz="2400" dirty="0" smtClean="0">
              <a:ea typeface="+mn-ea"/>
              <a:cs typeface="+mn-cs"/>
            </a:rPr>
            <a:t>Loop amplitude</a:t>
          </a:r>
          <a:endParaRPr lang="en-US" sz="2400" dirty="0">
            <a:ea typeface="+mn-ea"/>
            <a:cs typeface="+mn-cs"/>
          </a:endParaRPr>
        </a:p>
      </dgm:t>
    </dgm:pt>
    <dgm:pt modelId="{799B4565-5EDA-4C88-8E41-E918297D418D}" type="parTrans" cxnId="{38EEEA1C-7C01-4919-AAFC-9270E83ED1DB}">
      <dgm:prSet/>
      <dgm:spPr/>
      <dgm:t>
        <a:bodyPr/>
        <a:lstStyle/>
        <a:p>
          <a:endParaRPr lang="en-GB"/>
        </a:p>
      </dgm:t>
    </dgm:pt>
    <dgm:pt modelId="{A7550020-E980-47CD-A8E3-68AAED099CCC}" type="sibTrans" cxnId="{38EEEA1C-7C01-4919-AAFC-9270E83ED1DB}">
      <dgm:prSet/>
      <dgm:spPr/>
      <dgm:t>
        <a:bodyPr/>
        <a:lstStyle/>
        <a:p>
          <a:endParaRPr lang="en-GB"/>
        </a:p>
      </dgm:t>
    </dgm:pt>
    <dgm:pt modelId="{447D7E88-D5D6-4208-98EC-63209F9B24EA}">
      <dgm:prSet custT="1"/>
      <dgm:spPr/>
      <dgm:t>
        <a:bodyPr/>
        <a:lstStyle/>
        <a:p>
          <a:r>
            <a:rPr lang="en-GB" sz="2400" dirty="0" smtClean="0">
              <a:ea typeface="+mn-ea"/>
              <a:cs typeface="+mn-cs"/>
            </a:rPr>
            <a:t>Log’s, </a:t>
          </a:r>
          <a:r>
            <a:rPr lang="en-GB" sz="2400" dirty="0" err="1" smtClean="0">
              <a:ea typeface="+mn-ea"/>
              <a:cs typeface="+mn-cs"/>
            </a:rPr>
            <a:t>Polylog’s</a:t>
          </a:r>
          <a:r>
            <a:rPr lang="en-GB" sz="2400" dirty="0" smtClean="0">
              <a:ea typeface="+mn-ea"/>
              <a:cs typeface="+mn-cs"/>
            </a:rPr>
            <a:t>, etc.</a:t>
          </a:r>
          <a:endParaRPr lang="en-GB" sz="2400" dirty="0"/>
        </a:p>
      </dgm:t>
    </dgm:pt>
    <dgm:pt modelId="{9822387A-84AA-4F08-98B1-68065CE6AA6D}" type="parTrans" cxnId="{7EAAC019-66E5-4CAB-9029-DE5BDE18D270}">
      <dgm:prSet/>
      <dgm:spPr/>
      <dgm:t>
        <a:bodyPr/>
        <a:lstStyle/>
        <a:p>
          <a:endParaRPr lang="en-GB"/>
        </a:p>
      </dgm:t>
    </dgm:pt>
    <dgm:pt modelId="{C707CBE7-F820-4EC9-A5B4-97A7E10CCCFD}" type="sibTrans" cxnId="{7EAAC019-66E5-4CAB-9029-DE5BDE18D270}">
      <dgm:prSet/>
      <dgm:spPr/>
      <dgm:t>
        <a:bodyPr/>
        <a:lstStyle/>
        <a:p>
          <a:endParaRPr lang="en-GB"/>
        </a:p>
      </dgm:t>
    </dgm:pt>
    <dgm:pt modelId="{560BEEF2-086B-4D79-A08A-70F96BB02AFE}" type="pres">
      <dgm:prSet presAssocID="{F99394A5-4DA8-4978-AFDE-E2E4F7D1AA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5B6E23-AE0E-4742-AAAA-6F016B2F24CC}" type="pres">
      <dgm:prSet presAssocID="{8CE28D51-E938-4720-849D-80B778BAFC0A}" presName="node" presStyleLbl="node1" presStyleIdx="0" presStyleCnt="3" custScaleX="145399" custScaleY="8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06956-0E47-4B3F-A875-D6CF65F03DAD}" type="pres">
      <dgm:prSet presAssocID="{9293AD6E-8223-4048-B378-305C05645F0B}" presName="spacerL" presStyleCnt="0"/>
      <dgm:spPr/>
      <dgm:t>
        <a:bodyPr/>
        <a:lstStyle/>
        <a:p>
          <a:endParaRPr lang="en-GB"/>
        </a:p>
      </dgm:t>
    </dgm:pt>
    <dgm:pt modelId="{C72FA184-847E-48E3-B102-463F55C6DA33}" type="pres">
      <dgm:prSet presAssocID="{9293AD6E-8223-4048-B378-305C05645F0B}" presName="sibTrans" presStyleLbl="sibTrans2D1" presStyleIdx="0" presStyleCnt="2"/>
      <dgm:spPr/>
      <dgm:t>
        <a:bodyPr/>
        <a:lstStyle/>
        <a:p>
          <a:endParaRPr lang="en-GB"/>
        </a:p>
      </dgm:t>
    </dgm:pt>
    <dgm:pt modelId="{AC31125D-466E-4B90-871F-ACE3A1C0A64A}" type="pres">
      <dgm:prSet presAssocID="{9293AD6E-8223-4048-B378-305C05645F0B}" presName="spacerR" presStyleCnt="0"/>
      <dgm:spPr/>
      <dgm:t>
        <a:bodyPr/>
        <a:lstStyle/>
        <a:p>
          <a:endParaRPr lang="en-GB"/>
        </a:p>
      </dgm:t>
    </dgm:pt>
    <dgm:pt modelId="{3A335DAD-5317-437C-8926-05B2E0458619}" type="pres">
      <dgm:prSet presAssocID="{447D7E88-D5D6-4208-98EC-63209F9B24EA}" presName="node" presStyleLbl="node1" presStyleIdx="1" presStyleCnt="3" custScaleX="167311" custScaleY="887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6EE66-AFFB-4825-9000-A39E9F9721D6}" type="pres">
      <dgm:prSet presAssocID="{C707CBE7-F820-4EC9-A5B4-97A7E10CCCFD}" presName="spacerL" presStyleCnt="0"/>
      <dgm:spPr/>
    </dgm:pt>
    <dgm:pt modelId="{84E055F5-505D-4061-826B-A1F2E3CAF1A0}" type="pres">
      <dgm:prSet presAssocID="{C707CBE7-F820-4EC9-A5B4-97A7E10CCCFD}" presName="sibTrans" presStyleLbl="sibTrans2D1" presStyleIdx="1" presStyleCnt="2"/>
      <dgm:spPr/>
      <dgm:t>
        <a:bodyPr/>
        <a:lstStyle/>
        <a:p>
          <a:endParaRPr lang="en-GB"/>
        </a:p>
      </dgm:t>
    </dgm:pt>
    <dgm:pt modelId="{6A865175-9E14-47EF-9A6D-65A657BAA04A}" type="pres">
      <dgm:prSet presAssocID="{C707CBE7-F820-4EC9-A5B4-97A7E10CCCFD}" presName="spacerR" presStyleCnt="0"/>
      <dgm:spPr/>
    </dgm:pt>
    <dgm:pt modelId="{EDABCBDA-F355-4567-8A5D-3B56779BC976}" type="pres">
      <dgm:prSet presAssocID="{84BDC43A-DC02-494B-BE1D-E408EEA03DE5}" presName="node" presStyleLbl="node1" presStyleIdx="2" presStyleCnt="3" custScaleX="172265" custScaleY="859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143B31-73E4-43C4-8BA1-1D4620949C28}" type="presOf" srcId="{F99394A5-4DA8-4978-AFDE-E2E4F7D1AA49}" destId="{560BEEF2-086B-4D79-A08A-70F96BB02AFE}" srcOrd="0" destOrd="0" presId="urn:microsoft.com/office/officeart/2005/8/layout/equation1#1"/>
    <dgm:cxn modelId="{AF0BAF53-6337-4A73-9C17-F93F24C15207}" srcId="{F99394A5-4DA8-4978-AFDE-E2E4F7D1AA49}" destId="{8CE28D51-E938-4720-849D-80B778BAFC0A}" srcOrd="0" destOrd="0" parTransId="{52919EE5-2358-44ED-9D8E-3AA499652385}" sibTransId="{9293AD6E-8223-4048-B378-305C05645F0B}"/>
    <dgm:cxn modelId="{9AD19C7D-9E59-4F68-AC07-7BE8D670C741}" type="presOf" srcId="{9293AD6E-8223-4048-B378-305C05645F0B}" destId="{C72FA184-847E-48E3-B102-463F55C6DA33}" srcOrd="0" destOrd="0" presId="urn:microsoft.com/office/officeart/2005/8/layout/equation1#1"/>
    <dgm:cxn modelId="{7EAAC019-66E5-4CAB-9029-DE5BDE18D270}" srcId="{F99394A5-4DA8-4978-AFDE-E2E4F7D1AA49}" destId="{447D7E88-D5D6-4208-98EC-63209F9B24EA}" srcOrd="1" destOrd="0" parTransId="{9822387A-84AA-4F08-98B1-68065CE6AA6D}" sibTransId="{C707CBE7-F820-4EC9-A5B4-97A7E10CCCFD}"/>
    <dgm:cxn modelId="{38EEEA1C-7C01-4919-AAFC-9270E83ED1DB}" srcId="{F99394A5-4DA8-4978-AFDE-E2E4F7D1AA49}" destId="{84BDC43A-DC02-494B-BE1D-E408EEA03DE5}" srcOrd="2" destOrd="0" parTransId="{799B4565-5EDA-4C88-8E41-E918297D418D}" sibTransId="{A7550020-E980-47CD-A8E3-68AAED099CCC}"/>
    <dgm:cxn modelId="{B8B15C37-40C1-4CEF-BAC9-090ACB1917C3}" type="presOf" srcId="{C707CBE7-F820-4EC9-A5B4-97A7E10CCCFD}" destId="{84E055F5-505D-4061-826B-A1F2E3CAF1A0}" srcOrd="0" destOrd="0" presId="urn:microsoft.com/office/officeart/2005/8/layout/equation1#1"/>
    <dgm:cxn modelId="{1B9B34B1-86A0-48C0-BE46-362600CCA7D6}" type="presOf" srcId="{447D7E88-D5D6-4208-98EC-63209F9B24EA}" destId="{3A335DAD-5317-437C-8926-05B2E0458619}" srcOrd="0" destOrd="0" presId="urn:microsoft.com/office/officeart/2005/8/layout/equation1#1"/>
    <dgm:cxn modelId="{7D0A2DC2-7B3E-42F4-9308-C376B9A71CB5}" type="presOf" srcId="{8CE28D51-E938-4720-849D-80B778BAFC0A}" destId="{845B6E23-AE0E-4742-AAAA-6F016B2F24CC}" srcOrd="0" destOrd="0" presId="urn:microsoft.com/office/officeart/2005/8/layout/equation1#1"/>
    <dgm:cxn modelId="{1DEE8EA7-7684-452D-85FC-6AFA2E252D1B}" type="presOf" srcId="{84BDC43A-DC02-494B-BE1D-E408EEA03DE5}" destId="{EDABCBDA-F355-4567-8A5D-3B56779BC976}" srcOrd="0" destOrd="0" presId="urn:microsoft.com/office/officeart/2005/8/layout/equation1#1"/>
    <dgm:cxn modelId="{D6CDB332-7D23-4EA0-A111-C067572CCEF7}" type="presParOf" srcId="{560BEEF2-086B-4D79-A08A-70F96BB02AFE}" destId="{845B6E23-AE0E-4742-AAAA-6F016B2F24CC}" srcOrd="0" destOrd="0" presId="urn:microsoft.com/office/officeart/2005/8/layout/equation1#1"/>
    <dgm:cxn modelId="{CAB1A3E2-D100-45FD-B775-468647D8074A}" type="presParOf" srcId="{560BEEF2-086B-4D79-A08A-70F96BB02AFE}" destId="{A1706956-0E47-4B3F-A875-D6CF65F03DAD}" srcOrd="1" destOrd="0" presId="urn:microsoft.com/office/officeart/2005/8/layout/equation1#1"/>
    <dgm:cxn modelId="{26EA45B9-ACF0-4543-B131-2C2A443E7597}" type="presParOf" srcId="{560BEEF2-086B-4D79-A08A-70F96BB02AFE}" destId="{C72FA184-847E-48E3-B102-463F55C6DA33}" srcOrd="2" destOrd="0" presId="urn:microsoft.com/office/officeart/2005/8/layout/equation1#1"/>
    <dgm:cxn modelId="{9FDEFF02-AA4F-4B70-A9B2-514B5C877084}" type="presParOf" srcId="{560BEEF2-086B-4D79-A08A-70F96BB02AFE}" destId="{AC31125D-466E-4B90-871F-ACE3A1C0A64A}" srcOrd="3" destOrd="0" presId="urn:microsoft.com/office/officeart/2005/8/layout/equation1#1"/>
    <dgm:cxn modelId="{D41ADDE0-A85A-4704-9891-947060F5AF72}" type="presParOf" srcId="{560BEEF2-086B-4D79-A08A-70F96BB02AFE}" destId="{3A335DAD-5317-437C-8926-05B2E0458619}" srcOrd="4" destOrd="0" presId="urn:microsoft.com/office/officeart/2005/8/layout/equation1#1"/>
    <dgm:cxn modelId="{84BFCE14-DA62-4210-B8D7-A9B316EAB89B}" type="presParOf" srcId="{560BEEF2-086B-4D79-A08A-70F96BB02AFE}" destId="{5626EE66-AFFB-4825-9000-A39E9F9721D6}" srcOrd="5" destOrd="0" presId="urn:microsoft.com/office/officeart/2005/8/layout/equation1#1"/>
    <dgm:cxn modelId="{D24740DA-C1C9-458F-AAA0-45D7E70C21B9}" type="presParOf" srcId="{560BEEF2-086B-4D79-A08A-70F96BB02AFE}" destId="{84E055F5-505D-4061-826B-A1F2E3CAF1A0}" srcOrd="6" destOrd="0" presId="urn:microsoft.com/office/officeart/2005/8/layout/equation1#1"/>
    <dgm:cxn modelId="{2B83D2AE-6C7F-4C35-A746-499EDA6A941A}" type="presParOf" srcId="{560BEEF2-086B-4D79-A08A-70F96BB02AFE}" destId="{6A865175-9E14-47EF-9A6D-65A657BAA04A}" srcOrd="7" destOrd="0" presId="urn:microsoft.com/office/officeart/2005/8/layout/equation1#1"/>
    <dgm:cxn modelId="{3ACFF2DB-2A5A-4F24-AD53-E069BF635BCD}" type="presParOf" srcId="{560BEEF2-086B-4D79-A08A-70F96BB02AFE}" destId="{EDABCBDA-F355-4567-8A5D-3B56779BC976}" srcOrd="8" destOrd="0" presId="urn:microsoft.com/office/officeart/2005/8/layout/equation1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A4C29D-2715-460E-BB28-BD48F7742693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12BF4F-B4C5-4412-8861-7ECBF48717D6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000" b="1" i="1" dirty="0" smtClean="0"/>
            <a:t>Tree </a:t>
          </a:r>
          <a:r>
            <a:rPr lang="en-GB" sz="2000" dirty="0" smtClean="0"/>
            <a:t>amplitudes</a:t>
          </a:r>
          <a:endParaRPr lang="en-GB" sz="2000" dirty="0"/>
        </a:p>
      </dgm:t>
    </dgm:pt>
    <dgm:pt modelId="{DB7CF159-10E4-4FF0-8CCF-43CCD6F11A69}" type="parTrans" cxnId="{BE7B6299-5298-44F3-886F-1C667BA103AD}">
      <dgm:prSet/>
      <dgm:spPr/>
      <dgm:t>
        <a:bodyPr/>
        <a:lstStyle/>
        <a:p>
          <a:endParaRPr lang="en-GB"/>
        </a:p>
      </dgm:t>
    </dgm:pt>
    <dgm:pt modelId="{65CA126E-D5ED-4CAA-BAAA-706FBDE3C791}" type="sibTrans" cxnId="{BE7B6299-5298-44F3-886F-1C667BA103A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noFill/>
        </a:ln>
      </dgm:spPr>
      <dgm:t>
        <a:bodyPr/>
        <a:lstStyle/>
        <a:p>
          <a:endParaRPr lang="en-GB"/>
        </a:p>
      </dgm:t>
    </dgm:pt>
    <dgm:pt modelId="{21481863-4A5A-49F5-A118-D5E69F8B7E3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000" dirty="0" smtClean="0"/>
            <a:t>On-shell recursion </a:t>
          </a:r>
          <a:r>
            <a:rPr kumimoji="1" lang="en-US" sz="2000" dirty="0" smtClean="0">
              <a:sym typeface="Symbol"/>
            </a:rPr>
            <a:t> </a:t>
          </a:r>
          <a:r>
            <a:rPr lang="en-GB" sz="2000" b="1" dirty="0" smtClean="0"/>
            <a:t>Rational</a:t>
          </a:r>
          <a:endParaRPr lang="en-GB" sz="2000" b="1" dirty="0"/>
        </a:p>
      </dgm:t>
    </dgm:pt>
    <dgm:pt modelId="{1B388DB1-14CD-41FD-99C7-CCBC5FB1BFB6}" type="parTrans" cxnId="{6C7BA055-6329-49B9-8ED6-5A237F7C2C44}">
      <dgm:prSet/>
      <dgm:spPr/>
      <dgm:t>
        <a:bodyPr/>
        <a:lstStyle/>
        <a:p>
          <a:endParaRPr lang="en-GB"/>
        </a:p>
      </dgm:t>
    </dgm:pt>
    <dgm:pt modelId="{F18BABF5-D2FA-41C5-8854-954E85A55705}" type="sibTrans" cxnId="{6C7BA055-6329-49B9-8ED6-5A237F7C2C4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53147D13-CB62-4EB4-9D0A-ADD171C8B3C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000" b="1" i="1" dirty="0" smtClean="0"/>
            <a:t>One-loop</a:t>
          </a:r>
          <a:r>
            <a:rPr lang="en-GB" sz="2000" dirty="0" smtClean="0"/>
            <a:t> Amplitude</a:t>
          </a:r>
          <a:endParaRPr lang="en-GB" sz="2000" dirty="0"/>
        </a:p>
      </dgm:t>
    </dgm:pt>
    <dgm:pt modelId="{D447A42D-00D7-4ABA-B329-5C70ECEBB2F6}" type="parTrans" cxnId="{3B5859D8-B8AB-4F96-AA02-4576F42457D4}">
      <dgm:prSet/>
      <dgm:spPr/>
      <dgm:t>
        <a:bodyPr/>
        <a:lstStyle/>
        <a:p>
          <a:endParaRPr lang="en-GB"/>
        </a:p>
      </dgm:t>
    </dgm:pt>
    <dgm:pt modelId="{9F0FF281-42F4-40A1-A983-9859353EEBF1}" type="sibTrans" cxnId="{3B5859D8-B8AB-4F96-AA02-4576F42457D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headEnd type="arrow"/>
          <a:tailEnd type="none"/>
        </a:ln>
      </dgm:spPr>
      <dgm:t>
        <a:bodyPr/>
        <a:lstStyle/>
        <a:p>
          <a:endParaRPr lang="en-GB"/>
        </a:p>
      </dgm:t>
    </dgm:pt>
    <dgm:pt modelId="{B3C52427-9478-4715-BBE8-3956129A8F7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000" dirty="0" smtClean="0"/>
            <a:t>Unitarity cuts</a:t>
          </a:r>
        </a:p>
        <a:p>
          <a:r>
            <a:rPr kumimoji="1" lang="en-US" sz="2000" dirty="0" smtClean="0">
              <a:sym typeface="Symbol"/>
            </a:rPr>
            <a:t> </a:t>
          </a:r>
          <a:r>
            <a:rPr lang="en-GB" sz="2000" b="1" dirty="0" smtClean="0"/>
            <a:t>Cut-constructible</a:t>
          </a:r>
          <a:endParaRPr lang="en-GB" sz="2000" b="1" dirty="0"/>
        </a:p>
      </dgm:t>
    </dgm:pt>
    <dgm:pt modelId="{3AB73FF4-76D2-49BA-B07B-A41C19C9A092}" type="parTrans" cxnId="{E21B0608-D266-48D0-B874-AFE3B8F91463}">
      <dgm:prSet/>
      <dgm:spPr/>
      <dgm:t>
        <a:bodyPr/>
        <a:lstStyle/>
        <a:p>
          <a:endParaRPr lang="en-GB"/>
        </a:p>
      </dgm:t>
    </dgm:pt>
    <dgm:pt modelId="{14E81BDA-A2B3-4683-97D8-C5C2EB4585C4}" type="sibTrans" cxnId="{E21B0608-D266-48D0-B874-AFE3B8F9146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headEnd type="arrow"/>
          <a:tailEnd type="none"/>
        </a:ln>
      </dgm:spPr>
      <dgm:t>
        <a:bodyPr/>
        <a:lstStyle/>
        <a:p>
          <a:endParaRPr lang="en-GB"/>
        </a:p>
      </dgm:t>
    </dgm:pt>
    <dgm:pt modelId="{5873CC33-EB2D-4864-ABE1-F52B2340E642}" type="pres">
      <dgm:prSet presAssocID="{DDA4C29D-2715-460E-BB28-BD48F77426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20F16F-0413-4EA1-8730-5C9C10DF4286}" type="pres">
      <dgm:prSet presAssocID="{3712BF4F-B4C5-4412-8861-7ECBF48717D6}" presName="node" presStyleLbl="node1" presStyleIdx="0" presStyleCnt="4" custRadScaleRad="89502" custRadScaleInc="-28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21589-1896-4313-9C9A-BB9D1FE02E87}" type="pres">
      <dgm:prSet presAssocID="{3712BF4F-B4C5-4412-8861-7ECBF48717D6}" presName="spNode" presStyleCnt="0"/>
      <dgm:spPr/>
    </dgm:pt>
    <dgm:pt modelId="{E3B0E1D5-39D5-42B1-BE90-8FFA40A9A6E8}" type="pres">
      <dgm:prSet presAssocID="{65CA126E-D5ED-4CAA-BAAA-706FBDE3C791}" presName="sibTrans" presStyleLbl="sibTrans1D1" presStyleIdx="0" presStyleCnt="4"/>
      <dgm:spPr/>
      <dgm:t>
        <a:bodyPr/>
        <a:lstStyle/>
        <a:p>
          <a:endParaRPr lang="en-GB"/>
        </a:p>
      </dgm:t>
    </dgm:pt>
    <dgm:pt modelId="{3D4409B2-69E5-4EC4-9AC1-E18B73DA9CB9}" type="pres">
      <dgm:prSet presAssocID="{21481863-4A5A-49F5-A118-D5E69F8B7E3C}" presName="node" presStyleLbl="node1" presStyleIdx="1" presStyleCnt="4" custRadScaleRad="66781" custRadScaleInc="131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27F70-5E08-48A9-AA00-20FC4D5D112A}" type="pres">
      <dgm:prSet presAssocID="{21481863-4A5A-49F5-A118-D5E69F8B7E3C}" presName="spNode" presStyleCnt="0"/>
      <dgm:spPr/>
    </dgm:pt>
    <dgm:pt modelId="{8C897FCE-9173-4ED4-9CA7-E06812482EE1}" type="pres">
      <dgm:prSet presAssocID="{F18BABF5-D2FA-41C5-8854-954E85A55705}" presName="sibTrans" presStyleLbl="sibTrans1D1" presStyleIdx="1" presStyleCnt="4"/>
      <dgm:spPr/>
      <dgm:t>
        <a:bodyPr/>
        <a:lstStyle/>
        <a:p>
          <a:endParaRPr lang="en-GB"/>
        </a:p>
      </dgm:t>
    </dgm:pt>
    <dgm:pt modelId="{9EBA6974-DED3-4D63-ABF3-A10A48880DD9}" type="pres">
      <dgm:prSet presAssocID="{53147D13-CB62-4EB4-9D0A-ADD171C8B3C0}" presName="node" presStyleLbl="node1" presStyleIdx="2" presStyleCnt="4" custRadScaleRad="85617" custRadScaleInc="109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1C0D7-03DD-4AC2-914C-09024B4A06D2}" type="pres">
      <dgm:prSet presAssocID="{53147D13-CB62-4EB4-9D0A-ADD171C8B3C0}" presName="spNode" presStyleCnt="0"/>
      <dgm:spPr/>
    </dgm:pt>
    <dgm:pt modelId="{DA9AB9CD-D5D5-401B-86A3-F0645180D974}" type="pres">
      <dgm:prSet presAssocID="{9F0FF281-42F4-40A1-A983-9859353EEBF1}" presName="sibTrans" presStyleLbl="sibTrans1D1" presStyleIdx="2" presStyleCnt="4"/>
      <dgm:spPr/>
      <dgm:t>
        <a:bodyPr/>
        <a:lstStyle/>
        <a:p>
          <a:endParaRPr lang="en-GB"/>
        </a:p>
      </dgm:t>
    </dgm:pt>
    <dgm:pt modelId="{E29D6B9F-CC83-491D-9C95-99C0BDB0A328}" type="pres">
      <dgm:prSet presAssocID="{B3C52427-9478-4715-BBE8-3956129A8F7A}" presName="node" presStyleLbl="node1" presStyleIdx="3" presStyleCnt="4" custScaleX="139273" custRadScaleRad="100005" custRadScaleInc="-19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211BF4-98E9-4E86-BBA7-84A17F259035}" type="pres">
      <dgm:prSet presAssocID="{B3C52427-9478-4715-BBE8-3956129A8F7A}" presName="spNode" presStyleCnt="0"/>
      <dgm:spPr/>
    </dgm:pt>
    <dgm:pt modelId="{F75F01AA-648B-41B4-B56E-0CAB9148DF37}" type="pres">
      <dgm:prSet presAssocID="{14E81BDA-A2B3-4683-97D8-C5C2EB4585C4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20861D73-71A0-4885-BB7B-A5F12AC1CF13}" type="presOf" srcId="{F18BABF5-D2FA-41C5-8854-954E85A55705}" destId="{8C897FCE-9173-4ED4-9CA7-E06812482EE1}" srcOrd="0" destOrd="0" presId="urn:microsoft.com/office/officeart/2005/8/layout/cycle5"/>
    <dgm:cxn modelId="{6C7BA055-6329-49B9-8ED6-5A237F7C2C44}" srcId="{DDA4C29D-2715-460E-BB28-BD48F7742693}" destId="{21481863-4A5A-49F5-A118-D5E69F8B7E3C}" srcOrd="1" destOrd="0" parTransId="{1B388DB1-14CD-41FD-99C7-CCBC5FB1BFB6}" sibTransId="{F18BABF5-D2FA-41C5-8854-954E85A55705}"/>
    <dgm:cxn modelId="{EF2E08F5-0E1D-469A-94BC-2F3B1B72CD8E}" type="presOf" srcId="{14E81BDA-A2B3-4683-97D8-C5C2EB4585C4}" destId="{F75F01AA-648B-41B4-B56E-0CAB9148DF37}" srcOrd="0" destOrd="0" presId="urn:microsoft.com/office/officeart/2005/8/layout/cycle5"/>
    <dgm:cxn modelId="{AC252A77-4879-492A-965D-EF831C1424B5}" type="presOf" srcId="{65CA126E-D5ED-4CAA-BAAA-706FBDE3C791}" destId="{E3B0E1D5-39D5-42B1-BE90-8FFA40A9A6E8}" srcOrd="0" destOrd="0" presId="urn:microsoft.com/office/officeart/2005/8/layout/cycle5"/>
    <dgm:cxn modelId="{55A58AD7-A8E3-4446-B579-70F6B878A0ED}" type="presOf" srcId="{53147D13-CB62-4EB4-9D0A-ADD171C8B3C0}" destId="{9EBA6974-DED3-4D63-ABF3-A10A48880DD9}" srcOrd="0" destOrd="0" presId="urn:microsoft.com/office/officeart/2005/8/layout/cycle5"/>
    <dgm:cxn modelId="{FA015453-BD1B-4525-A66A-4D22DF72D4CA}" type="presOf" srcId="{21481863-4A5A-49F5-A118-D5E69F8B7E3C}" destId="{3D4409B2-69E5-4EC4-9AC1-E18B73DA9CB9}" srcOrd="0" destOrd="0" presId="urn:microsoft.com/office/officeart/2005/8/layout/cycle5"/>
    <dgm:cxn modelId="{1582C653-A621-4EEC-B297-B882F34DAE03}" type="presOf" srcId="{B3C52427-9478-4715-BBE8-3956129A8F7A}" destId="{E29D6B9F-CC83-491D-9C95-99C0BDB0A328}" srcOrd="0" destOrd="0" presId="urn:microsoft.com/office/officeart/2005/8/layout/cycle5"/>
    <dgm:cxn modelId="{3B5859D8-B8AB-4F96-AA02-4576F42457D4}" srcId="{DDA4C29D-2715-460E-BB28-BD48F7742693}" destId="{53147D13-CB62-4EB4-9D0A-ADD171C8B3C0}" srcOrd="2" destOrd="0" parTransId="{D447A42D-00D7-4ABA-B329-5C70ECEBB2F6}" sibTransId="{9F0FF281-42F4-40A1-A983-9859353EEBF1}"/>
    <dgm:cxn modelId="{6240B48D-635D-4DE2-ABA1-C1C925FDF7F9}" type="presOf" srcId="{9F0FF281-42F4-40A1-A983-9859353EEBF1}" destId="{DA9AB9CD-D5D5-401B-86A3-F0645180D974}" srcOrd="0" destOrd="0" presId="urn:microsoft.com/office/officeart/2005/8/layout/cycle5"/>
    <dgm:cxn modelId="{E21B0608-D266-48D0-B874-AFE3B8F91463}" srcId="{DDA4C29D-2715-460E-BB28-BD48F7742693}" destId="{B3C52427-9478-4715-BBE8-3956129A8F7A}" srcOrd="3" destOrd="0" parTransId="{3AB73FF4-76D2-49BA-B07B-A41C19C9A092}" sibTransId="{14E81BDA-A2B3-4683-97D8-C5C2EB4585C4}"/>
    <dgm:cxn modelId="{BE7B6299-5298-44F3-886F-1C667BA103AD}" srcId="{DDA4C29D-2715-460E-BB28-BD48F7742693}" destId="{3712BF4F-B4C5-4412-8861-7ECBF48717D6}" srcOrd="0" destOrd="0" parTransId="{DB7CF159-10E4-4FF0-8CCF-43CCD6F11A69}" sibTransId="{65CA126E-D5ED-4CAA-BAAA-706FBDE3C791}"/>
    <dgm:cxn modelId="{E6F9F2EC-301E-4E7D-A74C-24062CB690E4}" type="presOf" srcId="{DDA4C29D-2715-460E-BB28-BD48F7742693}" destId="{5873CC33-EB2D-4864-ABE1-F52B2340E642}" srcOrd="0" destOrd="0" presId="urn:microsoft.com/office/officeart/2005/8/layout/cycle5"/>
    <dgm:cxn modelId="{9DE9DF00-1788-475C-ADF3-0AAD9160C116}" type="presOf" srcId="{3712BF4F-B4C5-4412-8861-7ECBF48717D6}" destId="{9820F16F-0413-4EA1-8730-5C9C10DF4286}" srcOrd="0" destOrd="0" presId="urn:microsoft.com/office/officeart/2005/8/layout/cycle5"/>
    <dgm:cxn modelId="{FA001F2A-DD9F-43C9-A2E7-25FD7626BC8E}" type="presParOf" srcId="{5873CC33-EB2D-4864-ABE1-F52B2340E642}" destId="{9820F16F-0413-4EA1-8730-5C9C10DF4286}" srcOrd="0" destOrd="0" presId="urn:microsoft.com/office/officeart/2005/8/layout/cycle5"/>
    <dgm:cxn modelId="{9D0C09E8-BF02-472C-975F-B0432C471BEB}" type="presParOf" srcId="{5873CC33-EB2D-4864-ABE1-F52B2340E642}" destId="{3E921589-1896-4313-9C9A-BB9D1FE02E87}" srcOrd="1" destOrd="0" presId="urn:microsoft.com/office/officeart/2005/8/layout/cycle5"/>
    <dgm:cxn modelId="{565091D7-8BDB-4F0C-85F7-252C45C863AB}" type="presParOf" srcId="{5873CC33-EB2D-4864-ABE1-F52B2340E642}" destId="{E3B0E1D5-39D5-42B1-BE90-8FFA40A9A6E8}" srcOrd="2" destOrd="0" presId="urn:microsoft.com/office/officeart/2005/8/layout/cycle5"/>
    <dgm:cxn modelId="{10A959B6-B834-40B6-BA82-064CBCDDB723}" type="presParOf" srcId="{5873CC33-EB2D-4864-ABE1-F52B2340E642}" destId="{3D4409B2-69E5-4EC4-9AC1-E18B73DA9CB9}" srcOrd="3" destOrd="0" presId="urn:microsoft.com/office/officeart/2005/8/layout/cycle5"/>
    <dgm:cxn modelId="{A0390997-A2A9-412F-86AA-14C25547716D}" type="presParOf" srcId="{5873CC33-EB2D-4864-ABE1-F52B2340E642}" destId="{47727F70-5E08-48A9-AA00-20FC4D5D112A}" srcOrd="4" destOrd="0" presId="urn:microsoft.com/office/officeart/2005/8/layout/cycle5"/>
    <dgm:cxn modelId="{B20733AF-E003-4BAC-8B2D-B1D9240B0F5C}" type="presParOf" srcId="{5873CC33-EB2D-4864-ABE1-F52B2340E642}" destId="{8C897FCE-9173-4ED4-9CA7-E06812482EE1}" srcOrd="5" destOrd="0" presId="urn:microsoft.com/office/officeart/2005/8/layout/cycle5"/>
    <dgm:cxn modelId="{C441F13C-AC7E-44E9-892D-9AD1708B9D2F}" type="presParOf" srcId="{5873CC33-EB2D-4864-ABE1-F52B2340E642}" destId="{9EBA6974-DED3-4D63-ABF3-A10A48880DD9}" srcOrd="6" destOrd="0" presId="urn:microsoft.com/office/officeart/2005/8/layout/cycle5"/>
    <dgm:cxn modelId="{F6111B69-FAD6-4A05-8483-8A5121CAD1F4}" type="presParOf" srcId="{5873CC33-EB2D-4864-ABE1-F52B2340E642}" destId="{AC81C0D7-03DD-4AC2-914C-09024B4A06D2}" srcOrd="7" destOrd="0" presId="urn:microsoft.com/office/officeart/2005/8/layout/cycle5"/>
    <dgm:cxn modelId="{E929811A-EDCF-4C14-8716-D4915F1B85A6}" type="presParOf" srcId="{5873CC33-EB2D-4864-ABE1-F52B2340E642}" destId="{DA9AB9CD-D5D5-401B-86A3-F0645180D974}" srcOrd="8" destOrd="0" presId="urn:microsoft.com/office/officeart/2005/8/layout/cycle5"/>
    <dgm:cxn modelId="{7A37E83E-954B-4962-B53A-0C303B848DB3}" type="presParOf" srcId="{5873CC33-EB2D-4864-ABE1-F52B2340E642}" destId="{E29D6B9F-CC83-491D-9C95-99C0BDB0A328}" srcOrd="9" destOrd="0" presId="urn:microsoft.com/office/officeart/2005/8/layout/cycle5"/>
    <dgm:cxn modelId="{02C39364-D988-4998-B9AA-3018791FC2EC}" type="presParOf" srcId="{5873CC33-EB2D-4864-ABE1-F52B2340E642}" destId="{84211BF4-98E9-4E86-BBA7-84A17F259035}" srcOrd="10" destOrd="0" presId="urn:microsoft.com/office/officeart/2005/8/layout/cycle5"/>
    <dgm:cxn modelId="{9AED858C-7A7C-4267-94EF-5F20885349B4}" type="presParOf" srcId="{5873CC33-EB2D-4864-ABE1-F52B2340E642}" destId="{F75F01AA-648B-41B4-B56E-0CAB9148DF37}" srcOrd="11" destOrd="0" presId="urn:microsoft.com/office/officeart/2005/8/layout/cycle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81A9B5-3DEC-44F5-8098-9E0A49C3ECA2}" type="doc">
      <dgm:prSet loTypeId="urn:microsoft.com/office/officeart/2005/8/layout/hList6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9EBC22F-C3A2-4C79-A3EA-518061731A2A}">
      <dgm:prSet/>
      <dgm:spPr/>
      <dgm:t>
        <a:bodyPr/>
        <a:lstStyle/>
        <a:p>
          <a:pPr rtl="0"/>
          <a:r>
            <a:rPr lang="en-GB" sz="2600" b="1" i="1" dirty="0" smtClean="0">
              <a:solidFill>
                <a:schemeClr val="tx1"/>
              </a:solidFill>
            </a:rPr>
            <a:t>New Results</a:t>
          </a:r>
        </a:p>
      </dgm:t>
    </dgm:pt>
    <dgm:pt modelId="{1BBB3A72-1767-4E45-8149-2BF81832BBC6}" type="parTrans" cxnId="{86D6D64D-5D53-4E4A-8D7B-E9CE391DB980}">
      <dgm:prSet/>
      <dgm:spPr/>
      <dgm:t>
        <a:bodyPr/>
        <a:lstStyle/>
        <a:p>
          <a:endParaRPr lang="en-GB"/>
        </a:p>
      </dgm:t>
    </dgm:pt>
    <dgm:pt modelId="{DB9AFEC8-72C8-49D4-A761-F90A8451900D}" type="sibTrans" cxnId="{86D6D64D-5D53-4E4A-8D7B-E9CE391DB980}">
      <dgm:prSet/>
      <dgm:spPr/>
      <dgm:t>
        <a:bodyPr/>
        <a:lstStyle/>
        <a:p>
          <a:endParaRPr lang="en-GB"/>
        </a:p>
      </dgm:t>
    </dgm:pt>
    <dgm:pt modelId="{FE17D88E-2172-464B-8781-D0B9002D23B6}">
      <dgm:prSet custT="1"/>
      <dgm:spPr/>
      <dgm:t>
        <a:bodyPr/>
        <a:lstStyle/>
        <a:p>
          <a:pPr rtl="0"/>
          <a:r>
            <a:rPr lang="en-GB" sz="2800" b="1" i="1" dirty="0" smtClean="0">
              <a:solidFill>
                <a:schemeClr val="tx1"/>
              </a:solidFill>
            </a:rPr>
            <a:t>Leading colour W+3 jets at NLO</a:t>
          </a:r>
        </a:p>
      </dgm:t>
    </dgm:pt>
    <dgm:pt modelId="{B8BD919B-DD5D-4FF1-BB77-486CF874A590}" type="parTrans" cxnId="{E80D61B2-0626-4F87-B36E-679307198B62}">
      <dgm:prSet/>
      <dgm:spPr/>
      <dgm:t>
        <a:bodyPr/>
        <a:lstStyle/>
        <a:p>
          <a:endParaRPr lang="en-GB"/>
        </a:p>
      </dgm:t>
    </dgm:pt>
    <dgm:pt modelId="{BE8BFB7A-A417-489E-B22B-B3E4CB0D9B0A}" type="sibTrans" cxnId="{E80D61B2-0626-4F87-B36E-679307198B62}">
      <dgm:prSet/>
      <dgm:spPr/>
      <dgm:t>
        <a:bodyPr/>
        <a:lstStyle/>
        <a:p>
          <a:endParaRPr lang="en-GB"/>
        </a:p>
      </dgm:t>
    </dgm:pt>
    <dgm:pt modelId="{F2DF7BA4-B4EE-41B6-B27D-BEE66181F932}">
      <dgm:prSet/>
      <dgm:spPr/>
      <dgm:t>
        <a:bodyPr/>
        <a:lstStyle/>
        <a:p>
          <a:pPr rtl="0"/>
          <a:r>
            <a:rPr lang="en-GB" b="1" i="1" dirty="0" smtClean="0">
              <a:solidFill>
                <a:schemeClr val="tx1"/>
              </a:solidFill>
            </a:rPr>
            <a:t>BlackHat</a:t>
          </a:r>
        </a:p>
      </dgm:t>
    </dgm:pt>
    <dgm:pt modelId="{EC45C562-08BC-4C67-9ABD-E3FF82D95EF6}" type="parTrans" cxnId="{84CBF028-6A30-4E51-80E6-55EF9D4B2CAF}">
      <dgm:prSet/>
      <dgm:spPr/>
    </dgm:pt>
    <dgm:pt modelId="{AE27DB58-61E6-4AE2-9F45-3566021E84F2}" type="sibTrans" cxnId="{84CBF028-6A30-4E51-80E6-55EF9D4B2CAF}">
      <dgm:prSet/>
      <dgm:spPr/>
    </dgm:pt>
    <dgm:pt modelId="{10F3752A-1BEF-45B8-8252-A1B2015DE95E}">
      <dgm:prSet/>
      <dgm:spPr/>
      <dgm:t>
        <a:bodyPr/>
        <a:lstStyle/>
        <a:p>
          <a:pPr rtl="0"/>
          <a:r>
            <a:rPr lang="en-GB" b="1" i="1" dirty="0" smtClean="0"/>
            <a:t>Uses unitarity and on-shell recursion.</a:t>
          </a:r>
        </a:p>
      </dgm:t>
    </dgm:pt>
    <dgm:pt modelId="{5684A1E8-D8AA-4368-88D3-7BCD2537D1DC}" type="parTrans" cxnId="{A26C9628-B0A8-409B-9904-4685B6BCA587}">
      <dgm:prSet/>
      <dgm:spPr/>
    </dgm:pt>
    <dgm:pt modelId="{2441BDAB-F6D4-452D-B14D-B9F4B3BA4F62}" type="sibTrans" cxnId="{A26C9628-B0A8-409B-9904-4685B6BCA587}">
      <dgm:prSet/>
      <dgm:spPr/>
    </dgm:pt>
    <dgm:pt modelId="{45079EB0-F584-467C-9809-3FA4FC7760D9}">
      <dgm:prSet custT="1"/>
      <dgm:spPr/>
      <dgm:t>
        <a:bodyPr/>
        <a:lstStyle/>
        <a:p>
          <a:pPr rtl="0"/>
          <a:r>
            <a:rPr lang="en-GB" sz="2400" i="1" dirty="0" smtClean="0"/>
            <a:t>Good control of numerical instabilities.</a:t>
          </a:r>
        </a:p>
      </dgm:t>
    </dgm:pt>
    <dgm:pt modelId="{53A509B3-000F-46E4-ABF2-02D960034943}" type="parTrans" cxnId="{49FB3C67-EF45-40A6-B0F5-779E7CA31EE8}">
      <dgm:prSet/>
      <dgm:spPr/>
    </dgm:pt>
    <dgm:pt modelId="{76CCB7C4-C785-4F6C-9CB0-1C9428F6243C}" type="sibTrans" cxnId="{49FB3C67-EF45-40A6-B0F5-779E7CA31EE8}">
      <dgm:prSet/>
      <dgm:spPr/>
    </dgm:pt>
    <dgm:pt modelId="{0AE5AB6E-24DF-4994-8748-57F0F5E32C44}">
      <dgm:prSet/>
      <dgm:spPr/>
      <dgm:t>
        <a:bodyPr/>
        <a:lstStyle/>
        <a:p>
          <a:pPr rtl="0"/>
          <a:r>
            <a:rPr lang="en-GB" b="1" i="1" dirty="0" smtClean="0"/>
            <a:t>Automatic  production of one-loop amplitudes.</a:t>
          </a:r>
        </a:p>
      </dgm:t>
    </dgm:pt>
    <dgm:pt modelId="{E2968388-06DF-447C-B5E3-910ACFA73A97}" type="parTrans" cxnId="{9B0E515B-4876-4A3C-B766-8B81A66DDCE9}">
      <dgm:prSet/>
      <dgm:spPr/>
    </dgm:pt>
    <dgm:pt modelId="{67006107-0ED2-4DB7-AE35-1D5C186D7C33}" type="sibTrans" cxnId="{9B0E515B-4876-4A3C-B766-8B81A66DDCE9}">
      <dgm:prSet/>
      <dgm:spPr/>
    </dgm:pt>
    <dgm:pt modelId="{FD71B8F1-F6C8-491E-820D-D4AD77CA81E5}">
      <dgm:prSet custT="1"/>
      <dgm:spPr/>
      <dgm:t>
        <a:bodyPr/>
        <a:lstStyle/>
        <a:p>
          <a:pPr rtl="0"/>
          <a:r>
            <a:rPr lang="en-GB" sz="2400" i="1" dirty="0" smtClean="0"/>
            <a:t>Interfaced with SHERPA.</a:t>
          </a:r>
        </a:p>
      </dgm:t>
    </dgm:pt>
    <dgm:pt modelId="{496A794D-A026-41AC-86B0-0C2BB5CA1780}" type="parTrans" cxnId="{1D276353-72F4-41C1-8F72-CB744257C34E}">
      <dgm:prSet/>
      <dgm:spPr/>
    </dgm:pt>
    <dgm:pt modelId="{C697177C-8587-4016-94A8-CCE237AEF8EC}" type="sibTrans" cxnId="{1D276353-72F4-41C1-8F72-CB744257C34E}">
      <dgm:prSet/>
      <dgm:spPr/>
    </dgm:pt>
    <dgm:pt modelId="{512A6D96-52EE-4402-A3E5-7ABA75474192}">
      <dgm:prSet/>
      <dgm:spPr/>
      <dgm:t>
        <a:bodyPr/>
        <a:lstStyle/>
        <a:p>
          <a:pPr rtl="0"/>
          <a:r>
            <a:rPr lang="en-GB" b="1" i="1" dirty="0" smtClean="0"/>
            <a:t>Tested many processes.</a:t>
          </a:r>
        </a:p>
      </dgm:t>
    </dgm:pt>
    <dgm:pt modelId="{C28F47C1-CE23-42DD-A614-80A4E6915DD9}" type="parTrans" cxnId="{590BF8F6-B362-4709-9CFE-205C47DA4089}">
      <dgm:prSet/>
      <dgm:spPr/>
    </dgm:pt>
    <dgm:pt modelId="{9F6BDC5F-8016-404A-9FF8-CBB6735CA374}" type="sibTrans" cxnId="{590BF8F6-B362-4709-9CFE-205C47DA4089}">
      <dgm:prSet/>
      <dgm:spPr/>
    </dgm:pt>
    <dgm:pt modelId="{3F7F0193-E2F3-4B8D-AF16-FC6E22230301}" type="pres">
      <dgm:prSet presAssocID="{3381A9B5-3DEC-44F5-8098-9E0A49C3EC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56C26EF-1F9F-4EF7-A6D5-60FC6CFD92F1}" type="pres">
      <dgm:prSet presAssocID="{F2DF7BA4-B4EE-41B6-B27D-BEE66181F9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2FAB56-2FF4-4939-9AF5-93D79CDC575B}" type="pres">
      <dgm:prSet presAssocID="{AE27DB58-61E6-4AE2-9F45-3566021E84F2}" presName="sibTrans" presStyleCnt="0"/>
      <dgm:spPr/>
    </dgm:pt>
    <dgm:pt modelId="{983E0B76-E02C-4553-9762-1ED854CBF003}" type="pres">
      <dgm:prSet presAssocID="{C9EBC22F-C3A2-4C79-A3EA-518061731A2A}" presName="node" presStyleLbl="node1" presStyleIdx="1" presStyleCnt="3" custLinFactNeighborX="-9740" custLinFactNeighborY="-11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20F4F1-A7AD-490A-B905-AE6191BE4EE6}" type="pres">
      <dgm:prSet presAssocID="{DB9AFEC8-72C8-49D4-A761-F90A8451900D}" presName="sibTrans" presStyleCnt="0"/>
      <dgm:spPr/>
      <dgm:t>
        <a:bodyPr/>
        <a:lstStyle/>
        <a:p>
          <a:endParaRPr lang="en-GB"/>
        </a:p>
      </dgm:t>
    </dgm:pt>
    <dgm:pt modelId="{8200E38E-5FA2-4691-8A52-8990C56C45BD}" type="pres">
      <dgm:prSet presAssocID="{FE17D88E-2172-464B-8781-D0B9002D23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0C09DE-4C30-4A3C-BC20-2E1CE569219F}" type="presOf" srcId="{10F3752A-1BEF-45B8-8252-A1B2015DE95E}" destId="{D56C26EF-1F9F-4EF7-A6D5-60FC6CFD92F1}" srcOrd="0" destOrd="1" presId="urn:microsoft.com/office/officeart/2005/8/layout/hList6"/>
    <dgm:cxn modelId="{CF1DEB73-A136-4711-B8E8-2D128C02CD56}" type="presOf" srcId="{3381A9B5-3DEC-44F5-8098-9E0A49C3ECA2}" destId="{3F7F0193-E2F3-4B8D-AF16-FC6E22230301}" srcOrd="0" destOrd="0" presId="urn:microsoft.com/office/officeart/2005/8/layout/hList6"/>
    <dgm:cxn modelId="{7FBE1B8D-2BFB-4E97-ABD1-978B2723E114}" type="presOf" srcId="{FD71B8F1-F6C8-491E-820D-D4AD77CA81E5}" destId="{983E0B76-E02C-4553-9762-1ED854CBF003}" srcOrd="0" destOrd="1" presId="urn:microsoft.com/office/officeart/2005/8/layout/hList6"/>
    <dgm:cxn modelId="{1DD57144-1A9D-4AA1-940E-7871E2B423FB}" type="presOf" srcId="{F2DF7BA4-B4EE-41B6-B27D-BEE66181F932}" destId="{D56C26EF-1F9F-4EF7-A6D5-60FC6CFD92F1}" srcOrd="0" destOrd="0" presId="urn:microsoft.com/office/officeart/2005/8/layout/hList6"/>
    <dgm:cxn modelId="{B7185263-CA09-4E6E-81E9-A02A0A3ED889}" type="presOf" srcId="{C9EBC22F-C3A2-4C79-A3EA-518061731A2A}" destId="{983E0B76-E02C-4553-9762-1ED854CBF003}" srcOrd="0" destOrd="0" presId="urn:microsoft.com/office/officeart/2005/8/layout/hList6"/>
    <dgm:cxn modelId="{385DE841-9ADC-4F11-B58D-142DC09C96CB}" type="presOf" srcId="{FE17D88E-2172-464B-8781-D0B9002D23B6}" destId="{8200E38E-5FA2-4691-8A52-8990C56C45BD}" srcOrd="0" destOrd="0" presId="urn:microsoft.com/office/officeart/2005/8/layout/hList6"/>
    <dgm:cxn modelId="{49FB3C67-EF45-40A6-B0F5-779E7CA31EE8}" srcId="{C9EBC22F-C3A2-4C79-A3EA-518061731A2A}" destId="{45079EB0-F584-467C-9809-3FA4FC7760D9}" srcOrd="1" destOrd="0" parTransId="{53A509B3-000F-46E4-ABF2-02D960034943}" sibTransId="{76CCB7C4-C785-4F6C-9CB0-1C9428F6243C}"/>
    <dgm:cxn modelId="{2468D7EC-726F-427C-B53A-3ABA2A45957E}" type="presOf" srcId="{0AE5AB6E-24DF-4994-8748-57F0F5E32C44}" destId="{D56C26EF-1F9F-4EF7-A6D5-60FC6CFD92F1}" srcOrd="0" destOrd="3" presId="urn:microsoft.com/office/officeart/2005/8/layout/hList6"/>
    <dgm:cxn modelId="{6AC93CA9-05FF-4C97-B248-4D8EC9BDF325}" type="presOf" srcId="{512A6D96-52EE-4402-A3E5-7ABA75474192}" destId="{D56C26EF-1F9F-4EF7-A6D5-60FC6CFD92F1}" srcOrd="0" destOrd="2" presId="urn:microsoft.com/office/officeart/2005/8/layout/hList6"/>
    <dgm:cxn modelId="{86D6D64D-5D53-4E4A-8D7B-E9CE391DB980}" srcId="{3381A9B5-3DEC-44F5-8098-9E0A49C3ECA2}" destId="{C9EBC22F-C3A2-4C79-A3EA-518061731A2A}" srcOrd="1" destOrd="0" parTransId="{1BBB3A72-1767-4E45-8149-2BF81832BBC6}" sibTransId="{DB9AFEC8-72C8-49D4-A761-F90A8451900D}"/>
    <dgm:cxn modelId="{84CBF028-6A30-4E51-80E6-55EF9D4B2CAF}" srcId="{3381A9B5-3DEC-44F5-8098-9E0A49C3ECA2}" destId="{F2DF7BA4-B4EE-41B6-B27D-BEE66181F932}" srcOrd="0" destOrd="0" parTransId="{EC45C562-08BC-4C67-9ABD-E3FF82D95EF6}" sibTransId="{AE27DB58-61E6-4AE2-9F45-3566021E84F2}"/>
    <dgm:cxn modelId="{A26C9628-B0A8-409B-9904-4685B6BCA587}" srcId="{F2DF7BA4-B4EE-41B6-B27D-BEE66181F932}" destId="{10F3752A-1BEF-45B8-8252-A1B2015DE95E}" srcOrd="0" destOrd="0" parTransId="{5684A1E8-D8AA-4368-88D3-7BCD2537D1DC}" sibTransId="{2441BDAB-F6D4-452D-B14D-B9F4B3BA4F62}"/>
    <dgm:cxn modelId="{E80D61B2-0626-4F87-B36E-679307198B62}" srcId="{3381A9B5-3DEC-44F5-8098-9E0A49C3ECA2}" destId="{FE17D88E-2172-464B-8781-D0B9002D23B6}" srcOrd="2" destOrd="0" parTransId="{B8BD919B-DD5D-4FF1-BB77-486CF874A590}" sibTransId="{BE8BFB7A-A417-489E-B22B-B3E4CB0D9B0A}"/>
    <dgm:cxn modelId="{590BF8F6-B362-4709-9CFE-205C47DA4089}" srcId="{F2DF7BA4-B4EE-41B6-B27D-BEE66181F932}" destId="{512A6D96-52EE-4402-A3E5-7ABA75474192}" srcOrd="1" destOrd="0" parTransId="{C28F47C1-CE23-42DD-A614-80A4E6915DD9}" sibTransId="{9F6BDC5F-8016-404A-9FF8-CBB6735CA374}"/>
    <dgm:cxn modelId="{1D276353-72F4-41C1-8F72-CB744257C34E}" srcId="{C9EBC22F-C3A2-4C79-A3EA-518061731A2A}" destId="{FD71B8F1-F6C8-491E-820D-D4AD77CA81E5}" srcOrd="0" destOrd="0" parTransId="{496A794D-A026-41AC-86B0-0C2BB5CA1780}" sibTransId="{C697177C-8587-4016-94A8-CCE237AEF8EC}"/>
    <dgm:cxn modelId="{A99B34E8-710F-4554-80A5-B76E3DE1E8D0}" type="presOf" srcId="{45079EB0-F584-467C-9809-3FA4FC7760D9}" destId="{983E0B76-E02C-4553-9762-1ED854CBF003}" srcOrd="0" destOrd="2" presId="urn:microsoft.com/office/officeart/2005/8/layout/hList6"/>
    <dgm:cxn modelId="{9B0E515B-4876-4A3C-B766-8B81A66DDCE9}" srcId="{F2DF7BA4-B4EE-41B6-B27D-BEE66181F932}" destId="{0AE5AB6E-24DF-4994-8748-57F0F5E32C44}" srcOrd="2" destOrd="0" parTransId="{E2968388-06DF-447C-B5E3-910ACFA73A97}" sibTransId="{67006107-0ED2-4DB7-AE35-1D5C186D7C33}"/>
    <dgm:cxn modelId="{7407F57A-5200-46B4-8FFE-48F3E1B93D92}" type="presParOf" srcId="{3F7F0193-E2F3-4B8D-AF16-FC6E22230301}" destId="{D56C26EF-1F9F-4EF7-A6D5-60FC6CFD92F1}" srcOrd="0" destOrd="0" presId="urn:microsoft.com/office/officeart/2005/8/layout/hList6"/>
    <dgm:cxn modelId="{918D04CE-4593-49B0-9EF0-CFAA9D9373B5}" type="presParOf" srcId="{3F7F0193-E2F3-4B8D-AF16-FC6E22230301}" destId="{EA2FAB56-2FF4-4939-9AF5-93D79CDC575B}" srcOrd="1" destOrd="0" presId="urn:microsoft.com/office/officeart/2005/8/layout/hList6"/>
    <dgm:cxn modelId="{4B382D85-F851-4B14-A589-4472583F6A09}" type="presParOf" srcId="{3F7F0193-E2F3-4B8D-AF16-FC6E22230301}" destId="{983E0B76-E02C-4553-9762-1ED854CBF003}" srcOrd="2" destOrd="0" presId="urn:microsoft.com/office/officeart/2005/8/layout/hList6"/>
    <dgm:cxn modelId="{04FDC7C4-FECD-420A-9ED9-49EABBDEA073}" type="presParOf" srcId="{3F7F0193-E2F3-4B8D-AF16-FC6E22230301}" destId="{C320F4F1-A7AD-490A-B905-AE6191BE4EE6}" srcOrd="3" destOrd="0" presId="urn:microsoft.com/office/officeart/2005/8/layout/hList6"/>
    <dgm:cxn modelId="{ED1CFC29-CDC2-4236-994C-E5545CF86F47}" type="presParOf" srcId="{3F7F0193-E2F3-4B8D-AF16-FC6E22230301}" destId="{8200E38E-5FA2-4691-8A52-8990C56C45BD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#1" minVer="12.0">
  <dgm:title val=""/>
  <dgm:desc val=""/>
  <dgm:catLst>
    <dgm:cat type="process" pri="11000"/>
    <dgm:cat type="convert" pri="1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  <dgm:constr type="primFontSz" for="des" forName="bigChev" refType="primFontSz" refFor="des" refForName="node" op="gte"/>
      <dgm:constr type="primFontSz" for="des" forName="bigChev" refType="primFontSz" refFor="des" refForName="node" op="lte" fact="2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constrLst>
                <dgm:constr type="primFontSz" val="100"/>
                <dgm:constr type="rMarg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constrLst>
                <dgm:constr type="primFontSz" val="100"/>
                <dgm:constr type="lMarg"/>
              </dgm:constrLst>
            </dgm:else>
          </dgm:choose>
          <dgm:ruleLst>
            <dgm:rule type="primFontSz" val="2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rMarg"/>
                  <dgm:constr type="primFontSz" val="100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lMarg"/>
                  <dgm:constr type="primFontSz" val="100"/>
                </dgm:constrLst>
              </dgm:else>
            </dgm:choose>
            <dgm:ruleLst>
              <dgm:rule type="primFontSz" val="2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#1" minVer="12.0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w" for="ch" ptType="node" refType="w"/>
      <dgm:constr type="w" for="ch" ptType="sibTrans" refType="w" refFor="ch" refPtType="node" op="equ" fact="0.58"/>
      <dgm:constr type="primFontSz" for="ch" ptType="node" op="equ" val="100"/>
      <dgm:constr type="primFontSz" for="ch" ptType="sibTrans" op="equ" val="78"/>
      <dgm:constr type="primFontSz" for="ch" ptType="sibTrans" refType="primFontSz" refFor="ch" refPtType="node" op="lte" fact="0.78"/>
      <dgm:constr type="w" for="ch" forName="spacerL" refType="w" refFor="ch" refPtType="sibTrans" op="equ" fact="0.14"/>
      <dgm:constr type="w" for="ch" forName="spacerR" refType="w" refFor="ch" refPtType="sibTrans" op="equ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</dgm:constrLst>
        <dgm:ruleLst>
          <dgm:rule type="primFontSz" val="2" fact="NaN" max="NaN"/>
        </dgm:ruleLst>
      </dgm:layoutNode>
      <dgm:forEach name="sibTransForEach" axis="followSib" ptType="sibTrans" cnt="1">
        <dgm:layoutNode name="spacerL">
          <dgm:alg type="sp"/>
        </dgm:layoutNode>
        <dgm:layoutNode name="sibTrans">
          <dgm:alg type="tx"/>
          <dgm:choose name="Name4">
            <dgm:if name="Name5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6">
              <dgm:shape xmlns:r="http://schemas.openxmlformats.org/officeDocument/2006/relationships" type="mathPlus" r:blip="">
                <dgm:adjLst/>
              </dgm:shape>
            </dgm:else>
          </dgm:choose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2" fact="NaN" max="NaN"/>
          </dgm:ruleLst>
        </dgm:layoutNode>
        <dgm:layoutNode name="spacerR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#1" minVer="12.0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w" for="ch" ptType="node" refType="w"/>
      <dgm:constr type="w" for="ch" ptType="sibTrans" refType="w" refFor="ch" refPtType="node" op="equ" fact="0.58"/>
      <dgm:constr type="primFontSz" for="ch" ptType="node" op="equ" val="100"/>
      <dgm:constr type="primFontSz" for="ch" ptType="sibTrans" op="equ" val="78"/>
      <dgm:constr type="primFontSz" for="ch" ptType="sibTrans" refType="primFontSz" refFor="ch" refPtType="node" op="lte" fact="0.78"/>
      <dgm:constr type="w" for="ch" forName="spacerL" refType="w" refFor="ch" refPtType="sibTrans" op="equ" fact="0.14"/>
      <dgm:constr type="w" for="ch" forName="spacerR" refType="w" refFor="ch" refPtType="sibTrans" op="equ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</dgm:constrLst>
        <dgm:ruleLst>
          <dgm:rule type="primFontSz" val="2" fact="NaN" max="NaN"/>
        </dgm:ruleLst>
      </dgm:layoutNode>
      <dgm:forEach name="sibTransForEach" axis="followSib" ptType="sibTrans" cnt="1">
        <dgm:layoutNode name="spacerL">
          <dgm:alg type="sp"/>
        </dgm:layoutNode>
        <dgm:layoutNode name="sibTrans">
          <dgm:alg type="tx"/>
          <dgm:choose name="Name4">
            <dgm:if name="Name5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6">
              <dgm:shape xmlns:r="http://schemas.openxmlformats.org/officeDocument/2006/relationships" type="mathPlus" r:blip="">
                <dgm:adjLst/>
              </dgm:shape>
            </dgm:else>
          </dgm:choose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2" fact="NaN" max="NaN"/>
          </dgm:ruleLst>
        </dgm:layoutNode>
        <dgm:layoutNode name="spacerR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#1" minVer="12.0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w" for="ch" ptType="node" refType="w"/>
      <dgm:constr type="w" for="ch" ptType="sibTrans" refType="w" refFor="ch" refPtType="node" op="equ" fact="0.58"/>
      <dgm:constr type="primFontSz" for="ch" ptType="node" op="equ" val="100"/>
      <dgm:constr type="primFontSz" for="ch" ptType="sibTrans" op="equ" val="78"/>
      <dgm:constr type="primFontSz" for="ch" ptType="sibTrans" refType="primFontSz" refFor="ch" refPtType="node" op="lte" fact="0.78"/>
      <dgm:constr type="w" for="ch" forName="spacerL" refType="w" refFor="ch" refPtType="sibTrans" op="equ" fact="0.14"/>
      <dgm:constr type="w" for="ch" forName="spacerR" refType="w" refFor="ch" refPtType="sibTrans" op="equ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</dgm:constrLst>
        <dgm:ruleLst>
          <dgm:rule type="primFontSz" val="2" fact="NaN" max="NaN"/>
        </dgm:ruleLst>
      </dgm:layoutNode>
      <dgm:forEach name="sibTransForEach" axis="followSib" ptType="sibTrans" cnt="1">
        <dgm:layoutNode name="spacerL">
          <dgm:alg type="sp"/>
        </dgm:layoutNode>
        <dgm:layoutNode name="sibTrans">
          <dgm:alg type="tx"/>
          <dgm:choose name="Name4">
            <dgm:if name="Name5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6">
              <dgm:shape xmlns:r="http://schemas.openxmlformats.org/officeDocument/2006/relationships" type="mathPlus" r:blip="">
                <dgm:adjLst/>
              </dgm:shape>
            </dgm:else>
          </dgm:choose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2" fact="NaN" max="NaN"/>
          </dgm:ruleLst>
        </dgm:layoutNode>
        <dgm:layoutNode name="spacerR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7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89DC83A5-7CF4-48C7-9A93-1F41524DC8F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  <p:txBody>
          <a:bodyPr vert="horz" wrap="square" lIns="91440" tIns="45720" rIns="91440" bIns="45720" anchor="ctr" compatLnSpc="1"/>
          <a:lstStyle/>
          <a:p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GB"/>
              <a:t>Click to edit Master text styles</a:t>
            </a:r>
            <a:endParaRPr lang="en-US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b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68FCC1D0-E9A2-4FD6-B530-2F2DDE00D39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/>
            <a:fld id="{DB92EAE8-3A68-4155-A84B-06698385203E}" type="slidenum">
              <a:rPr lang="en-GB" sz="1200"/>
              <a:pPr algn="r"/>
              <a:t>2</a:t>
            </a:fld>
            <a:endParaRPr lang="en-GB" sz="1200"/>
          </a:p>
        </p:txBody>
      </p:sp>
      <p:sp>
        <p:nvSpPr>
          <p:cNvPr id="97283" name="Rectangle 4403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9525" cap="flat" algn="ctr">
            <a:headEnd type="none" w="med" len="med"/>
            <a:tailEnd type="none" w="med" len="med"/>
          </a:ln>
        </p:spPr>
      </p:sp>
      <p:sp>
        <p:nvSpPr>
          <p:cNvPr id="97284" name="Rectangle 4403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E2CD76B1-EFA4-4BE6-B251-9E830C28BBE5}" type="slidenum">
              <a:rPr lang="en-GB"/>
              <a:pPr/>
              <a:t>17</a:t>
            </a:fld>
            <a:endParaRPr lang="en-GB"/>
          </a:p>
        </p:txBody>
      </p:sp>
      <p:sp>
        <p:nvSpPr>
          <p:cNvPr id="49154" name="Slide Image Placeholder 4915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9155" name="Notes Placeholder 491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E2CD76B1-EFA4-4BE6-B251-9E830C28BBE5}" type="slidenum">
              <a:rPr lang="en-GB"/>
              <a:pPr/>
              <a:t>18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ABF95BBB-62DB-43D4-AA42-9383E24F28CB}" type="slidenum">
              <a:rPr lang="en-GB"/>
              <a:pPr/>
              <a:t>20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E2CD76B1-EFA4-4BE6-B251-9E830C28BBE5}" type="slidenum">
              <a:rPr lang="en-GB"/>
              <a:pPr/>
              <a:t>21</a:t>
            </a:fld>
            <a:endParaRPr lang="en-GB"/>
          </a:p>
        </p:txBody>
      </p:sp>
      <p:sp>
        <p:nvSpPr>
          <p:cNvPr id="49154" name="Slide Image Placeholder 4915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9155" name="Notes Placeholder 491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85A8F634-E61B-40EE-8440-59372C9F7017}" type="slidenum">
              <a:rPr lang="en-GB"/>
              <a:pPr/>
              <a:t>23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51965471-5A32-4F6C-8E8F-B3AA6094C740}" type="slidenum">
              <a:rPr lang="en-GB"/>
              <a:pPr/>
              <a:t>24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51965471-5A32-4F6C-8E8F-B3AA6094C740}" type="slidenum">
              <a:rPr lang="en-GB"/>
              <a:pPr/>
              <a:t>25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E0C9CDF5-FB33-43AD-BD59-94A34FF9F6B6}" type="slidenum">
              <a:rPr lang="en-GB"/>
              <a:pPr/>
              <a:t>26</a:t>
            </a:fld>
            <a:endParaRPr lang="en-GB"/>
          </a:p>
        </p:txBody>
      </p:sp>
      <p:sp>
        <p:nvSpPr>
          <p:cNvPr id="215042" name="Slide Image Placeholder 21504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15043" name="Notes Placeholder 2150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F68A355E-468F-47CD-8D40-1DFFCAD4A5FE}" type="slidenum">
              <a:rPr lang="en-GB"/>
              <a:pPr/>
              <a:t>28</a:t>
            </a:fld>
            <a:endParaRPr lang="en-GB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0EB1EC66-4A50-410F-9F00-26F7F9DBEA8A}" type="slidenum">
              <a:rPr lang="en-GB"/>
              <a:pPr/>
              <a:t>30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546AB898-C00D-4C7D-9AC1-212FAB23C2FD}" type="slidenum">
              <a:rPr lang="en-GB"/>
              <a:pPr/>
              <a:t>3</a:t>
            </a:fld>
            <a:endParaRPr lang="en-GB"/>
          </a:p>
        </p:txBody>
      </p:sp>
      <p:sp>
        <p:nvSpPr>
          <p:cNvPr id="45058" name="Slide Image Placeholder 4505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5059" name="Notes Placeholder 450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C1D0-E9A2-4FD6-B530-2F2DDE00D39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C1D0-E9A2-4FD6-B530-2F2DDE00D39A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E0C9CDF5-FB33-43AD-BD59-94A34FF9F6B6}" type="slidenum">
              <a:rPr lang="en-GB"/>
              <a:pPr/>
              <a:t>38</a:t>
            </a:fld>
            <a:endParaRPr lang="en-GB"/>
          </a:p>
        </p:txBody>
      </p:sp>
      <p:sp>
        <p:nvSpPr>
          <p:cNvPr id="215042" name="Slide Image Placeholder 21504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15043" name="Notes Placeholder 2150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8856E94-A0DD-4D8A-B10D-52D6C5FA6F51}" type="slidenum">
              <a:rPr lang="en-GB"/>
              <a:pPr/>
              <a:t>39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47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48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546AB898-C00D-4C7D-9AC1-212FAB23C2FD}" type="slidenum">
              <a:rPr lang="en-GB"/>
              <a:pPr/>
              <a:t>5</a:t>
            </a:fld>
            <a:endParaRPr lang="en-GB"/>
          </a:p>
        </p:txBody>
      </p:sp>
      <p:sp>
        <p:nvSpPr>
          <p:cNvPr id="45058" name="Slide Image Placeholder 4505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5059" name="Notes Placeholder 450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6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7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9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Useful for verifying theory backgrounds in high multiplicity events</a:t>
            </a:r>
            <a:endParaRPr lang="en-US" sz="1200" dirty="0" smtClean="0"/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 dirty="0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10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11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fld id="{D0AC252B-59B7-4EE9-A3A6-FF466B0D46B0}" type="slidenum">
              <a:rPr lang="en-GB"/>
              <a:pPr/>
              <a:t>12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GB">
              <a:solidFill>
                <a:schemeClr val="tx1">
                  <a:alpha val="10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126DD24-2DB4-4BEA-B758-2EA4C017D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2">
                    <a:shade val="90000"/>
                  </a:schemeClr>
                </a:solidFill>
              </a:rPr>
              <a:t>Automated One-loop amplitudes for the LHC - Darren Forde (SLAC &amp; UCLA)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D24-2DB4-4BEA-B758-2EA4C017DE77}" type="slidenum">
              <a:rPr lang="en-US" smtClean="0">
                <a:solidFill>
                  <a:schemeClr val="tx2">
                    <a:shade val="9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2">
                    <a:shade val="90000"/>
                  </a:schemeClr>
                </a:solidFill>
              </a:rPr>
              <a:t>Automated One-loop amplitudes for the LHC - Darren Forde (SLAC &amp; UCLA)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D24-2DB4-4BEA-B758-2EA4C017DE77}" type="slidenum">
              <a:rPr lang="en-US" smtClean="0">
                <a:solidFill>
                  <a:schemeClr val="tx2">
                    <a:shade val="9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9A-0DBF-495C-A975-9574B03607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80BC-D329-4A47-B311-37C0BF658A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6B2B-B2BC-4662-A68E-2B398E37B4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One-loop amplitudes for the LHC - Darren Forde (SLAC &amp; UCLA)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C8E1-C44C-4F7C-ADBA-5BF0A4300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mtClean="0">
                <a:solidFill>
                  <a:schemeClr val="tx2">
                    <a:shade val="90000"/>
                  </a:schemeClr>
                </a:solidFill>
              </a:rPr>
              <a:t>Automated One-loop amplitudes for the LHC - Darren Forde (SLAC &amp; UCLA)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26DD24-2DB4-4BEA-B758-2EA4C017DE77}" type="slidenum">
              <a:rPr lang="en-US" smtClean="0">
                <a:solidFill>
                  <a:schemeClr val="tx2">
                    <a:shade val="9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emf"/><Relationship Id="rId117" Type="http://schemas.openxmlformats.org/officeDocument/2006/relationships/image" Target="../media/image177.emf"/><Relationship Id="rId21" Type="http://schemas.openxmlformats.org/officeDocument/2006/relationships/image" Target="../media/image81.emf"/><Relationship Id="rId42" Type="http://schemas.openxmlformats.org/officeDocument/2006/relationships/image" Target="../media/image102.emf"/><Relationship Id="rId47" Type="http://schemas.openxmlformats.org/officeDocument/2006/relationships/image" Target="../media/image107.emf"/><Relationship Id="rId63" Type="http://schemas.openxmlformats.org/officeDocument/2006/relationships/image" Target="../media/image123.emf"/><Relationship Id="rId68" Type="http://schemas.openxmlformats.org/officeDocument/2006/relationships/image" Target="../media/image128.emf"/><Relationship Id="rId84" Type="http://schemas.openxmlformats.org/officeDocument/2006/relationships/image" Target="../media/image144.emf"/><Relationship Id="rId89" Type="http://schemas.openxmlformats.org/officeDocument/2006/relationships/image" Target="../media/image149.emf"/><Relationship Id="rId112" Type="http://schemas.openxmlformats.org/officeDocument/2006/relationships/image" Target="../media/image172.emf"/><Relationship Id="rId133" Type="http://schemas.openxmlformats.org/officeDocument/2006/relationships/image" Target="../media/image193.emf"/><Relationship Id="rId138" Type="http://schemas.openxmlformats.org/officeDocument/2006/relationships/image" Target="../media/image198.emf"/><Relationship Id="rId154" Type="http://schemas.openxmlformats.org/officeDocument/2006/relationships/image" Target="../media/image214.emf"/><Relationship Id="rId159" Type="http://schemas.openxmlformats.org/officeDocument/2006/relationships/image" Target="../media/image219.emf"/><Relationship Id="rId175" Type="http://schemas.openxmlformats.org/officeDocument/2006/relationships/image" Target="../media/image235.emf"/><Relationship Id="rId170" Type="http://schemas.openxmlformats.org/officeDocument/2006/relationships/image" Target="../media/image230.emf"/><Relationship Id="rId191" Type="http://schemas.openxmlformats.org/officeDocument/2006/relationships/image" Target="../media/image251.emf"/><Relationship Id="rId16" Type="http://schemas.openxmlformats.org/officeDocument/2006/relationships/image" Target="../media/image76.emf"/><Relationship Id="rId107" Type="http://schemas.openxmlformats.org/officeDocument/2006/relationships/image" Target="../media/image167.emf"/><Relationship Id="rId11" Type="http://schemas.openxmlformats.org/officeDocument/2006/relationships/image" Target="../media/image71.emf"/><Relationship Id="rId32" Type="http://schemas.openxmlformats.org/officeDocument/2006/relationships/image" Target="../media/image92.emf"/><Relationship Id="rId37" Type="http://schemas.openxmlformats.org/officeDocument/2006/relationships/image" Target="../media/image97.emf"/><Relationship Id="rId53" Type="http://schemas.openxmlformats.org/officeDocument/2006/relationships/image" Target="../media/image113.emf"/><Relationship Id="rId58" Type="http://schemas.openxmlformats.org/officeDocument/2006/relationships/image" Target="../media/image118.emf"/><Relationship Id="rId74" Type="http://schemas.openxmlformats.org/officeDocument/2006/relationships/image" Target="../media/image134.emf"/><Relationship Id="rId79" Type="http://schemas.openxmlformats.org/officeDocument/2006/relationships/image" Target="../media/image139.emf"/><Relationship Id="rId102" Type="http://schemas.openxmlformats.org/officeDocument/2006/relationships/image" Target="../media/image162.emf"/><Relationship Id="rId123" Type="http://schemas.openxmlformats.org/officeDocument/2006/relationships/image" Target="../media/image183.emf"/><Relationship Id="rId128" Type="http://schemas.openxmlformats.org/officeDocument/2006/relationships/image" Target="../media/image188.emf"/><Relationship Id="rId144" Type="http://schemas.openxmlformats.org/officeDocument/2006/relationships/image" Target="../media/image204.emf"/><Relationship Id="rId149" Type="http://schemas.openxmlformats.org/officeDocument/2006/relationships/image" Target="../media/image209.emf"/><Relationship Id="rId5" Type="http://schemas.openxmlformats.org/officeDocument/2006/relationships/image" Target="../media/image65.emf"/><Relationship Id="rId90" Type="http://schemas.openxmlformats.org/officeDocument/2006/relationships/image" Target="../media/image150.emf"/><Relationship Id="rId95" Type="http://schemas.openxmlformats.org/officeDocument/2006/relationships/image" Target="../media/image155.emf"/><Relationship Id="rId160" Type="http://schemas.openxmlformats.org/officeDocument/2006/relationships/image" Target="../media/image220.emf"/><Relationship Id="rId165" Type="http://schemas.openxmlformats.org/officeDocument/2006/relationships/image" Target="../media/image225.emf"/><Relationship Id="rId181" Type="http://schemas.openxmlformats.org/officeDocument/2006/relationships/image" Target="../media/image241.emf"/><Relationship Id="rId186" Type="http://schemas.openxmlformats.org/officeDocument/2006/relationships/image" Target="../media/image246.emf"/><Relationship Id="rId22" Type="http://schemas.openxmlformats.org/officeDocument/2006/relationships/image" Target="../media/image82.emf"/><Relationship Id="rId27" Type="http://schemas.openxmlformats.org/officeDocument/2006/relationships/image" Target="../media/image87.emf"/><Relationship Id="rId43" Type="http://schemas.openxmlformats.org/officeDocument/2006/relationships/image" Target="../media/image103.emf"/><Relationship Id="rId48" Type="http://schemas.openxmlformats.org/officeDocument/2006/relationships/image" Target="../media/image108.emf"/><Relationship Id="rId64" Type="http://schemas.openxmlformats.org/officeDocument/2006/relationships/image" Target="../media/image124.emf"/><Relationship Id="rId69" Type="http://schemas.openxmlformats.org/officeDocument/2006/relationships/image" Target="../media/image129.emf"/><Relationship Id="rId113" Type="http://schemas.openxmlformats.org/officeDocument/2006/relationships/image" Target="../media/image173.emf"/><Relationship Id="rId118" Type="http://schemas.openxmlformats.org/officeDocument/2006/relationships/image" Target="../media/image178.emf"/><Relationship Id="rId134" Type="http://schemas.openxmlformats.org/officeDocument/2006/relationships/image" Target="../media/image194.emf"/><Relationship Id="rId139" Type="http://schemas.openxmlformats.org/officeDocument/2006/relationships/image" Target="../media/image199.emf"/><Relationship Id="rId80" Type="http://schemas.openxmlformats.org/officeDocument/2006/relationships/image" Target="../media/image140.emf"/><Relationship Id="rId85" Type="http://schemas.openxmlformats.org/officeDocument/2006/relationships/image" Target="../media/image145.emf"/><Relationship Id="rId150" Type="http://schemas.openxmlformats.org/officeDocument/2006/relationships/image" Target="../media/image210.emf"/><Relationship Id="rId155" Type="http://schemas.openxmlformats.org/officeDocument/2006/relationships/image" Target="../media/image215.emf"/><Relationship Id="rId171" Type="http://schemas.openxmlformats.org/officeDocument/2006/relationships/image" Target="../media/image231.emf"/><Relationship Id="rId176" Type="http://schemas.openxmlformats.org/officeDocument/2006/relationships/image" Target="../media/image236.emf"/><Relationship Id="rId12" Type="http://schemas.openxmlformats.org/officeDocument/2006/relationships/image" Target="../media/image72.emf"/><Relationship Id="rId17" Type="http://schemas.openxmlformats.org/officeDocument/2006/relationships/image" Target="../media/image77.emf"/><Relationship Id="rId33" Type="http://schemas.openxmlformats.org/officeDocument/2006/relationships/image" Target="../media/image93.emf"/><Relationship Id="rId38" Type="http://schemas.openxmlformats.org/officeDocument/2006/relationships/image" Target="../media/image98.emf"/><Relationship Id="rId59" Type="http://schemas.openxmlformats.org/officeDocument/2006/relationships/image" Target="../media/image119.emf"/><Relationship Id="rId103" Type="http://schemas.openxmlformats.org/officeDocument/2006/relationships/image" Target="../media/image163.emf"/><Relationship Id="rId108" Type="http://schemas.openxmlformats.org/officeDocument/2006/relationships/image" Target="../media/image168.emf"/><Relationship Id="rId124" Type="http://schemas.openxmlformats.org/officeDocument/2006/relationships/image" Target="../media/image184.emf"/><Relationship Id="rId129" Type="http://schemas.openxmlformats.org/officeDocument/2006/relationships/image" Target="../media/image189.emf"/><Relationship Id="rId54" Type="http://schemas.openxmlformats.org/officeDocument/2006/relationships/image" Target="../media/image114.emf"/><Relationship Id="rId70" Type="http://schemas.openxmlformats.org/officeDocument/2006/relationships/image" Target="../media/image130.emf"/><Relationship Id="rId75" Type="http://schemas.openxmlformats.org/officeDocument/2006/relationships/image" Target="../media/image135.emf"/><Relationship Id="rId91" Type="http://schemas.openxmlformats.org/officeDocument/2006/relationships/image" Target="../media/image151.emf"/><Relationship Id="rId96" Type="http://schemas.openxmlformats.org/officeDocument/2006/relationships/image" Target="../media/image156.emf"/><Relationship Id="rId140" Type="http://schemas.openxmlformats.org/officeDocument/2006/relationships/image" Target="../media/image200.emf"/><Relationship Id="rId145" Type="http://schemas.openxmlformats.org/officeDocument/2006/relationships/image" Target="../media/image205.emf"/><Relationship Id="rId161" Type="http://schemas.openxmlformats.org/officeDocument/2006/relationships/image" Target="../media/image221.emf"/><Relationship Id="rId166" Type="http://schemas.openxmlformats.org/officeDocument/2006/relationships/image" Target="../media/image226.emf"/><Relationship Id="rId182" Type="http://schemas.openxmlformats.org/officeDocument/2006/relationships/image" Target="../media/image242.emf"/><Relationship Id="rId187" Type="http://schemas.openxmlformats.org/officeDocument/2006/relationships/image" Target="../media/image24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emf"/><Relationship Id="rId23" Type="http://schemas.openxmlformats.org/officeDocument/2006/relationships/image" Target="../media/image83.emf"/><Relationship Id="rId28" Type="http://schemas.openxmlformats.org/officeDocument/2006/relationships/image" Target="../media/image88.emf"/><Relationship Id="rId49" Type="http://schemas.openxmlformats.org/officeDocument/2006/relationships/image" Target="../media/image109.emf"/><Relationship Id="rId114" Type="http://schemas.openxmlformats.org/officeDocument/2006/relationships/image" Target="../media/image174.emf"/><Relationship Id="rId119" Type="http://schemas.openxmlformats.org/officeDocument/2006/relationships/image" Target="../media/image179.emf"/><Relationship Id="rId44" Type="http://schemas.openxmlformats.org/officeDocument/2006/relationships/image" Target="../media/image104.emf"/><Relationship Id="rId60" Type="http://schemas.openxmlformats.org/officeDocument/2006/relationships/image" Target="../media/image120.emf"/><Relationship Id="rId65" Type="http://schemas.openxmlformats.org/officeDocument/2006/relationships/image" Target="../media/image125.emf"/><Relationship Id="rId81" Type="http://schemas.openxmlformats.org/officeDocument/2006/relationships/image" Target="../media/image141.emf"/><Relationship Id="rId86" Type="http://schemas.openxmlformats.org/officeDocument/2006/relationships/image" Target="../media/image146.emf"/><Relationship Id="rId130" Type="http://schemas.openxmlformats.org/officeDocument/2006/relationships/image" Target="../media/image190.emf"/><Relationship Id="rId135" Type="http://schemas.openxmlformats.org/officeDocument/2006/relationships/image" Target="../media/image195.emf"/><Relationship Id="rId151" Type="http://schemas.openxmlformats.org/officeDocument/2006/relationships/image" Target="../media/image211.emf"/><Relationship Id="rId156" Type="http://schemas.openxmlformats.org/officeDocument/2006/relationships/image" Target="../media/image216.emf"/><Relationship Id="rId177" Type="http://schemas.openxmlformats.org/officeDocument/2006/relationships/image" Target="../media/image237.emf"/><Relationship Id="rId172" Type="http://schemas.openxmlformats.org/officeDocument/2006/relationships/image" Target="../media/image232.emf"/><Relationship Id="rId13" Type="http://schemas.openxmlformats.org/officeDocument/2006/relationships/image" Target="../media/image73.emf"/><Relationship Id="rId18" Type="http://schemas.openxmlformats.org/officeDocument/2006/relationships/image" Target="../media/image78.emf"/><Relationship Id="rId39" Type="http://schemas.openxmlformats.org/officeDocument/2006/relationships/image" Target="../media/image99.emf"/><Relationship Id="rId109" Type="http://schemas.openxmlformats.org/officeDocument/2006/relationships/image" Target="../media/image169.emf"/><Relationship Id="rId34" Type="http://schemas.openxmlformats.org/officeDocument/2006/relationships/image" Target="../media/image94.emf"/><Relationship Id="rId50" Type="http://schemas.openxmlformats.org/officeDocument/2006/relationships/image" Target="../media/image110.emf"/><Relationship Id="rId55" Type="http://schemas.openxmlformats.org/officeDocument/2006/relationships/image" Target="../media/image115.emf"/><Relationship Id="rId76" Type="http://schemas.openxmlformats.org/officeDocument/2006/relationships/image" Target="../media/image136.emf"/><Relationship Id="rId97" Type="http://schemas.openxmlformats.org/officeDocument/2006/relationships/image" Target="../media/image157.emf"/><Relationship Id="rId104" Type="http://schemas.openxmlformats.org/officeDocument/2006/relationships/image" Target="../media/image164.emf"/><Relationship Id="rId120" Type="http://schemas.openxmlformats.org/officeDocument/2006/relationships/image" Target="../media/image180.emf"/><Relationship Id="rId125" Type="http://schemas.openxmlformats.org/officeDocument/2006/relationships/image" Target="../media/image185.emf"/><Relationship Id="rId141" Type="http://schemas.openxmlformats.org/officeDocument/2006/relationships/image" Target="../media/image201.emf"/><Relationship Id="rId146" Type="http://schemas.openxmlformats.org/officeDocument/2006/relationships/image" Target="../media/image206.emf"/><Relationship Id="rId167" Type="http://schemas.openxmlformats.org/officeDocument/2006/relationships/image" Target="../media/image227.emf"/><Relationship Id="rId188" Type="http://schemas.openxmlformats.org/officeDocument/2006/relationships/image" Target="../media/image248.emf"/><Relationship Id="rId7" Type="http://schemas.openxmlformats.org/officeDocument/2006/relationships/image" Target="../media/image67.emf"/><Relationship Id="rId71" Type="http://schemas.openxmlformats.org/officeDocument/2006/relationships/image" Target="../media/image131.emf"/><Relationship Id="rId92" Type="http://schemas.openxmlformats.org/officeDocument/2006/relationships/image" Target="../media/image152.emf"/><Relationship Id="rId162" Type="http://schemas.openxmlformats.org/officeDocument/2006/relationships/image" Target="../media/image222.emf"/><Relationship Id="rId183" Type="http://schemas.openxmlformats.org/officeDocument/2006/relationships/image" Target="../media/image243.emf"/><Relationship Id="rId2" Type="http://schemas.openxmlformats.org/officeDocument/2006/relationships/image" Target="../media/image62.emf"/><Relationship Id="rId29" Type="http://schemas.openxmlformats.org/officeDocument/2006/relationships/image" Target="../media/image89.emf"/><Relationship Id="rId24" Type="http://schemas.openxmlformats.org/officeDocument/2006/relationships/image" Target="../media/image84.emf"/><Relationship Id="rId40" Type="http://schemas.openxmlformats.org/officeDocument/2006/relationships/image" Target="../media/image100.emf"/><Relationship Id="rId45" Type="http://schemas.openxmlformats.org/officeDocument/2006/relationships/image" Target="../media/image105.emf"/><Relationship Id="rId66" Type="http://schemas.openxmlformats.org/officeDocument/2006/relationships/image" Target="../media/image126.emf"/><Relationship Id="rId87" Type="http://schemas.openxmlformats.org/officeDocument/2006/relationships/image" Target="../media/image147.emf"/><Relationship Id="rId110" Type="http://schemas.openxmlformats.org/officeDocument/2006/relationships/image" Target="../media/image170.emf"/><Relationship Id="rId115" Type="http://schemas.openxmlformats.org/officeDocument/2006/relationships/image" Target="../media/image175.emf"/><Relationship Id="rId131" Type="http://schemas.openxmlformats.org/officeDocument/2006/relationships/image" Target="../media/image191.emf"/><Relationship Id="rId136" Type="http://schemas.openxmlformats.org/officeDocument/2006/relationships/image" Target="../media/image196.emf"/><Relationship Id="rId157" Type="http://schemas.openxmlformats.org/officeDocument/2006/relationships/image" Target="../media/image217.emf"/><Relationship Id="rId178" Type="http://schemas.openxmlformats.org/officeDocument/2006/relationships/image" Target="../media/image238.emf"/><Relationship Id="rId61" Type="http://schemas.openxmlformats.org/officeDocument/2006/relationships/image" Target="../media/image121.emf"/><Relationship Id="rId82" Type="http://schemas.openxmlformats.org/officeDocument/2006/relationships/image" Target="../media/image142.emf"/><Relationship Id="rId152" Type="http://schemas.openxmlformats.org/officeDocument/2006/relationships/image" Target="../media/image212.emf"/><Relationship Id="rId173" Type="http://schemas.openxmlformats.org/officeDocument/2006/relationships/image" Target="../media/image233.emf"/><Relationship Id="rId19" Type="http://schemas.openxmlformats.org/officeDocument/2006/relationships/image" Target="../media/image79.emf"/><Relationship Id="rId14" Type="http://schemas.openxmlformats.org/officeDocument/2006/relationships/image" Target="../media/image74.emf"/><Relationship Id="rId30" Type="http://schemas.openxmlformats.org/officeDocument/2006/relationships/image" Target="../media/image90.emf"/><Relationship Id="rId35" Type="http://schemas.openxmlformats.org/officeDocument/2006/relationships/image" Target="../media/image95.emf"/><Relationship Id="rId56" Type="http://schemas.openxmlformats.org/officeDocument/2006/relationships/image" Target="../media/image116.emf"/><Relationship Id="rId77" Type="http://schemas.openxmlformats.org/officeDocument/2006/relationships/image" Target="../media/image137.emf"/><Relationship Id="rId100" Type="http://schemas.openxmlformats.org/officeDocument/2006/relationships/image" Target="../media/image160.emf"/><Relationship Id="rId105" Type="http://schemas.openxmlformats.org/officeDocument/2006/relationships/image" Target="../media/image165.emf"/><Relationship Id="rId126" Type="http://schemas.openxmlformats.org/officeDocument/2006/relationships/image" Target="../media/image186.emf"/><Relationship Id="rId147" Type="http://schemas.openxmlformats.org/officeDocument/2006/relationships/image" Target="../media/image207.emf"/><Relationship Id="rId168" Type="http://schemas.openxmlformats.org/officeDocument/2006/relationships/image" Target="../media/image228.emf"/><Relationship Id="rId8" Type="http://schemas.openxmlformats.org/officeDocument/2006/relationships/image" Target="../media/image68.emf"/><Relationship Id="rId51" Type="http://schemas.openxmlformats.org/officeDocument/2006/relationships/image" Target="../media/image111.emf"/><Relationship Id="rId72" Type="http://schemas.openxmlformats.org/officeDocument/2006/relationships/image" Target="../media/image132.emf"/><Relationship Id="rId93" Type="http://schemas.openxmlformats.org/officeDocument/2006/relationships/image" Target="../media/image153.emf"/><Relationship Id="rId98" Type="http://schemas.openxmlformats.org/officeDocument/2006/relationships/image" Target="../media/image158.emf"/><Relationship Id="rId121" Type="http://schemas.openxmlformats.org/officeDocument/2006/relationships/image" Target="../media/image181.emf"/><Relationship Id="rId142" Type="http://schemas.openxmlformats.org/officeDocument/2006/relationships/image" Target="../media/image202.emf"/><Relationship Id="rId163" Type="http://schemas.openxmlformats.org/officeDocument/2006/relationships/image" Target="../media/image223.emf"/><Relationship Id="rId184" Type="http://schemas.openxmlformats.org/officeDocument/2006/relationships/image" Target="../media/image244.emf"/><Relationship Id="rId189" Type="http://schemas.openxmlformats.org/officeDocument/2006/relationships/image" Target="../media/image249.emf"/><Relationship Id="rId3" Type="http://schemas.openxmlformats.org/officeDocument/2006/relationships/image" Target="../media/image63.emf"/><Relationship Id="rId25" Type="http://schemas.openxmlformats.org/officeDocument/2006/relationships/image" Target="../media/image85.emf"/><Relationship Id="rId46" Type="http://schemas.openxmlformats.org/officeDocument/2006/relationships/image" Target="../media/image106.emf"/><Relationship Id="rId67" Type="http://schemas.openxmlformats.org/officeDocument/2006/relationships/image" Target="../media/image127.emf"/><Relationship Id="rId116" Type="http://schemas.openxmlformats.org/officeDocument/2006/relationships/image" Target="../media/image176.emf"/><Relationship Id="rId137" Type="http://schemas.openxmlformats.org/officeDocument/2006/relationships/image" Target="../media/image197.emf"/><Relationship Id="rId158" Type="http://schemas.openxmlformats.org/officeDocument/2006/relationships/image" Target="../media/image218.emf"/><Relationship Id="rId20" Type="http://schemas.openxmlformats.org/officeDocument/2006/relationships/image" Target="../media/image80.emf"/><Relationship Id="rId41" Type="http://schemas.openxmlformats.org/officeDocument/2006/relationships/image" Target="../media/image101.emf"/><Relationship Id="rId62" Type="http://schemas.openxmlformats.org/officeDocument/2006/relationships/image" Target="../media/image122.emf"/><Relationship Id="rId83" Type="http://schemas.openxmlformats.org/officeDocument/2006/relationships/image" Target="../media/image143.emf"/><Relationship Id="rId88" Type="http://schemas.openxmlformats.org/officeDocument/2006/relationships/image" Target="../media/image148.emf"/><Relationship Id="rId111" Type="http://schemas.openxmlformats.org/officeDocument/2006/relationships/image" Target="../media/image171.emf"/><Relationship Id="rId132" Type="http://schemas.openxmlformats.org/officeDocument/2006/relationships/image" Target="../media/image192.emf"/><Relationship Id="rId153" Type="http://schemas.openxmlformats.org/officeDocument/2006/relationships/image" Target="../media/image213.emf"/><Relationship Id="rId174" Type="http://schemas.openxmlformats.org/officeDocument/2006/relationships/image" Target="../media/image234.emf"/><Relationship Id="rId179" Type="http://schemas.openxmlformats.org/officeDocument/2006/relationships/image" Target="../media/image239.emf"/><Relationship Id="rId190" Type="http://schemas.openxmlformats.org/officeDocument/2006/relationships/image" Target="../media/image250.emf"/><Relationship Id="rId15" Type="http://schemas.openxmlformats.org/officeDocument/2006/relationships/image" Target="../media/image75.emf"/><Relationship Id="rId36" Type="http://schemas.openxmlformats.org/officeDocument/2006/relationships/image" Target="../media/image96.emf"/><Relationship Id="rId57" Type="http://schemas.openxmlformats.org/officeDocument/2006/relationships/image" Target="../media/image117.emf"/><Relationship Id="rId106" Type="http://schemas.openxmlformats.org/officeDocument/2006/relationships/image" Target="../media/image166.emf"/><Relationship Id="rId127" Type="http://schemas.openxmlformats.org/officeDocument/2006/relationships/image" Target="../media/image187.emf"/><Relationship Id="rId10" Type="http://schemas.openxmlformats.org/officeDocument/2006/relationships/image" Target="../media/image70.emf"/><Relationship Id="rId31" Type="http://schemas.openxmlformats.org/officeDocument/2006/relationships/image" Target="../media/image91.emf"/><Relationship Id="rId52" Type="http://schemas.openxmlformats.org/officeDocument/2006/relationships/image" Target="../media/image112.emf"/><Relationship Id="rId73" Type="http://schemas.openxmlformats.org/officeDocument/2006/relationships/image" Target="../media/image133.emf"/><Relationship Id="rId78" Type="http://schemas.openxmlformats.org/officeDocument/2006/relationships/image" Target="../media/image138.emf"/><Relationship Id="rId94" Type="http://schemas.openxmlformats.org/officeDocument/2006/relationships/image" Target="../media/image154.emf"/><Relationship Id="rId99" Type="http://schemas.openxmlformats.org/officeDocument/2006/relationships/image" Target="../media/image159.emf"/><Relationship Id="rId101" Type="http://schemas.openxmlformats.org/officeDocument/2006/relationships/image" Target="../media/image161.emf"/><Relationship Id="rId122" Type="http://schemas.openxmlformats.org/officeDocument/2006/relationships/image" Target="../media/image182.emf"/><Relationship Id="rId143" Type="http://schemas.openxmlformats.org/officeDocument/2006/relationships/image" Target="../media/image203.emf"/><Relationship Id="rId148" Type="http://schemas.openxmlformats.org/officeDocument/2006/relationships/image" Target="../media/image208.emf"/><Relationship Id="rId164" Type="http://schemas.openxmlformats.org/officeDocument/2006/relationships/image" Target="../media/image224.emf"/><Relationship Id="rId169" Type="http://schemas.openxmlformats.org/officeDocument/2006/relationships/image" Target="../media/image229.emf"/><Relationship Id="rId185" Type="http://schemas.openxmlformats.org/officeDocument/2006/relationships/image" Target="../media/image245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Relationship Id="rId180" Type="http://schemas.openxmlformats.org/officeDocument/2006/relationships/image" Target="../media/image24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emf"/><Relationship Id="rId299" Type="http://schemas.openxmlformats.org/officeDocument/2006/relationships/image" Target="../media/image549.emf"/><Relationship Id="rId21" Type="http://schemas.openxmlformats.org/officeDocument/2006/relationships/image" Target="../media/image271.emf"/><Relationship Id="rId63" Type="http://schemas.openxmlformats.org/officeDocument/2006/relationships/image" Target="../media/image313.emf"/><Relationship Id="rId159" Type="http://schemas.openxmlformats.org/officeDocument/2006/relationships/image" Target="../media/image409.emf"/><Relationship Id="rId324" Type="http://schemas.openxmlformats.org/officeDocument/2006/relationships/image" Target="../media/image574.emf"/><Relationship Id="rId366" Type="http://schemas.openxmlformats.org/officeDocument/2006/relationships/image" Target="../media/image616.emf"/><Relationship Id="rId170" Type="http://schemas.openxmlformats.org/officeDocument/2006/relationships/image" Target="../media/image420.emf"/><Relationship Id="rId226" Type="http://schemas.openxmlformats.org/officeDocument/2006/relationships/image" Target="../media/image476.emf"/><Relationship Id="rId433" Type="http://schemas.openxmlformats.org/officeDocument/2006/relationships/image" Target="../media/image683.emf"/><Relationship Id="rId268" Type="http://schemas.openxmlformats.org/officeDocument/2006/relationships/image" Target="../media/image518.emf"/><Relationship Id="rId32" Type="http://schemas.openxmlformats.org/officeDocument/2006/relationships/image" Target="../media/image282.emf"/><Relationship Id="rId74" Type="http://schemas.openxmlformats.org/officeDocument/2006/relationships/image" Target="../media/image324.emf"/><Relationship Id="rId128" Type="http://schemas.openxmlformats.org/officeDocument/2006/relationships/image" Target="../media/image378.emf"/><Relationship Id="rId335" Type="http://schemas.openxmlformats.org/officeDocument/2006/relationships/image" Target="../media/image585.emf"/><Relationship Id="rId377" Type="http://schemas.openxmlformats.org/officeDocument/2006/relationships/image" Target="../media/image627.emf"/><Relationship Id="rId5" Type="http://schemas.openxmlformats.org/officeDocument/2006/relationships/image" Target="../media/image255.emf"/><Relationship Id="rId181" Type="http://schemas.openxmlformats.org/officeDocument/2006/relationships/image" Target="../media/image431.emf"/><Relationship Id="rId237" Type="http://schemas.openxmlformats.org/officeDocument/2006/relationships/image" Target="../media/image487.emf"/><Relationship Id="rId402" Type="http://schemas.openxmlformats.org/officeDocument/2006/relationships/image" Target="../media/image652.emf"/><Relationship Id="rId279" Type="http://schemas.openxmlformats.org/officeDocument/2006/relationships/image" Target="../media/image529.emf"/><Relationship Id="rId43" Type="http://schemas.openxmlformats.org/officeDocument/2006/relationships/image" Target="../media/image293.emf"/><Relationship Id="rId139" Type="http://schemas.openxmlformats.org/officeDocument/2006/relationships/image" Target="../media/image389.emf"/><Relationship Id="rId290" Type="http://schemas.openxmlformats.org/officeDocument/2006/relationships/image" Target="../media/image540.emf"/><Relationship Id="rId304" Type="http://schemas.openxmlformats.org/officeDocument/2006/relationships/image" Target="../media/image554.emf"/><Relationship Id="rId346" Type="http://schemas.openxmlformats.org/officeDocument/2006/relationships/image" Target="../media/image596.emf"/><Relationship Id="rId388" Type="http://schemas.openxmlformats.org/officeDocument/2006/relationships/image" Target="../media/image638.emf"/><Relationship Id="rId85" Type="http://schemas.openxmlformats.org/officeDocument/2006/relationships/image" Target="../media/image335.emf"/><Relationship Id="rId150" Type="http://schemas.openxmlformats.org/officeDocument/2006/relationships/image" Target="../media/image400.emf"/><Relationship Id="rId192" Type="http://schemas.openxmlformats.org/officeDocument/2006/relationships/image" Target="../media/image442.emf"/><Relationship Id="rId206" Type="http://schemas.openxmlformats.org/officeDocument/2006/relationships/image" Target="../media/image456.emf"/><Relationship Id="rId413" Type="http://schemas.openxmlformats.org/officeDocument/2006/relationships/image" Target="../media/image663.emf"/><Relationship Id="rId248" Type="http://schemas.openxmlformats.org/officeDocument/2006/relationships/image" Target="../media/image498.emf"/><Relationship Id="rId12" Type="http://schemas.openxmlformats.org/officeDocument/2006/relationships/image" Target="../media/image262.emf"/><Relationship Id="rId33" Type="http://schemas.openxmlformats.org/officeDocument/2006/relationships/image" Target="../media/image283.emf"/><Relationship Id="rId108" Type="http://schemas.openxmlformats.org/officeDocument/2006/relationships/image" Target="../media/image358.emf"/><Relationship Id="rId129" Type="http://schemas.openxmlformats.org/officeDocument/2006/relationships/image" Target="../media/image379.emf"/><Relationship Id="rId280" Type="http://schemas.openxmlformats.org/officeDocument/2006/relationships/image" Target="../media/image530.emf"/><Relationship Id="rId315" Type="http://schemas.openxmlformats.org/officeDocument/2006/relationships/image" Target="../media/image565.emf"/><Relationship Id="rId336" Type="http://schemas.openxmlformats.org/officeDocument/2006/relationships/image" Target="../media/image586.emf"/><Relationship Id="rId357" Type="http://schemas.openxmlformats.org/officeDocument/2006/relationships/image" Target="../media/image607.emf"/><Relationship Id="rId54" Type="http://schemas.openxmlformats.org/officeDocument/2006/relationships/image" Target="../media/image304.emf"/><Relationship Id="rId75" Type="http://schemas.openxmlformats.org/officeDocument/2006/relationships/image" Target="../media/image325.emf"/><Relationship Id="rId96" Type="http://schemas.openxmlformats.org/officeDocument/2006/relationships/image" Target="../media/image346.emf"/><Relationship Id="rId140" Type="http://schemas.openxmlformats.org/officeDocument/2006/relationships/image" Target="../media/image390.emf"/><Relationship Id="rId161" Type="http://schemas.openxmlformats.org/officeDocument/2006/relationships/image" Target="../media/image411.emf"/><Relationship Id="rId182" Type="http://schemas.openxmlformats.org/officeDocument/2006/relationships/image" Target="../media/image432.emf"/><Relationship Id="rId217" Type="http://schemas.openxmlformats.org/officeDocument/2006/relationships/image" Target="../media/image467.emf"/><Relationship Id="rId378" Type="http://schemas.openxmlformats.org/officeDocument/2006/relationships/image" Target="../media/image628.emf"/><Relationship Id="rId399" Type="http://schemas.openxmlformats.org/officeDocument/2006/relationships/image" Target="../media/image649.emf"/><Relationship Id="rId403" Type="http://schemas.openxmlformats.org/officeDocument/2006/relationships/image" Target="../media/image653.emf"/><Relationship Id="rId6" Type="http://schemas.openxmlformats.org/officeDocument/2006/relationships/image" Target="../media/image256.emf"/><Relationship Id="rId238" Type="http://schemas.openxmlformats.org/officeDocument/2006/relationships/image" Target="../media/image488.emf"/><Relationship Id="rId259" Type="http://schemas.openxmlformats.org/officeDocument/2006/relationships/image" Target="../media/image509.emf"/><Relationship Id="rId424" Type="http://schemas.openxmlformats.org/officeDocument/2006/relationships/image" Target="../media/image674.emf"/><Relationship Id="rId23" Type="http://schemas.openxmlformats.org/officeDocument/2006/relationships/image" Target="../media/image273.emf"/><Relationship Id="rId119" Type="http://schemas.openxmlformats.org/officeDocument/2006/relationships/image" Target="../media/image369.emf"/><Relationship Id="rId270" Type="http://schemas.openxmlformats.org/officeDocument/2006/relationships/image" Target="../media/image520.emf"/><Relationship Id="rId291" Type="http://schemas.openxmlformats.org/officeDocument/2006/relationships/image" Target="../media/image541.emf"/><Relationship Id="rId305" Type="http://schemas.openxmlformats.org/officeDocument/2006/relationships/image" Target="../media/image555.emf"/><Relationship Id="rId326" Type="http://schemas.openxmlformats.org/officeDocument/2006/relationships/image" Target="../media/image576.emf"/><Relationship Id="rId347" Type="http://schemas.openxmlformats.org/officeDocument/2006/relationships/image" Target="../media/image597.emf"/><Relationship Id="rId44" Type="http://schemas.openxmlformats.org/officeDocument/2006/relationships/image" Target="../media/image294.emf"/><Relationship Id="rId65" Type="http://schemas.openxmlformats.org/officeDocument/2006/relationships/image" Target="../media/image315.emf"/><Relationship Id="rId86" Type="http://schemas.openxmlformats.org/officeDocument/2006/relationships/image" Target="../media/image336.emf"/><Relationship Id="rId130" Type="http://schemas.openxmlformats.org/officeDocument/2006/relationships/image" Target="../media/image380.emf"/><Relationship Id="rId151" Type="http://schemas.openxmlformats.org/officeDocument/2006/relationships/image" Target="../media/image401.emf"/><Relationship Id="rId368" Type="http://schemas.openxmlformats.org/officeDocument/2006/relationships/image" Target="../media/image618.emf"/><Relationship Id="rId389" Type="http://schemas.openxmlformats.org/officeDocument/2006/relationships/image" Target="../media/image639.emf"/><Relationship Id="rId172" Type="http://schemas.openxmlformats.org/officeDocument/2006/relationships/image" Target="../media/image422.emf"/><Relationship Id="rId193" Type="http://schemas.openxmlformats.org/officeDocument/2006/relationships/image" Target="../media/image443.emf"/><Relationship Id="rId207" Type="http://schemas.openxmlformats.org/officeDocument/2006/relationships/image" Target="../media/image457.emf"/><Relationship Id="rId228" Type="http://schemas.openxmlformats.org/officeDocument/2006/relationships/image" Target="../media/image478.emf"/><Relationship Id="rId249" Type="http://schemas.openxmlformats.org/officeDocument/2006/relationships/image" Target="../media/image499.emf"/><Relationship Id="rId414" Type="http://schemas.openxmlformats.org/officeDocument/2006/relationships/image" Target="../media/image664.emf"/><Relationship Id="rId435" Type="http://schemas.openxmlformats.org/officeDocument/2006/relationships/image" Target="../media/image685.emf"/><Relationship Id="rId13" Type="http://schemas.openxmlformats.org/officeDocument/2006/relationships/image" Target="../media/image263.emf"/><Relationship Id="rId109" Type="http://schemas.openxmlformats.org/officeDocument/2006/relationships/image" Target="../media/image359.emf"/><Relationship Id="rId260" Type="http://schemas.openxmlformats.org/officeDocument/2006/relationships/image" Target="../media/image510.emf"/><Relationship Id="rId281" Type="http://schemas.openxmlformats.org/officeDocument/2006/relationships/image" Target="../media/image531.emf"/><Relationship Id="rId316" Type="http://schemas.openxmlformats.org/officeDocument/2006/relationships/image" Target="../media/image566.emf"/><Relationship Id="rId337" Type="http://schemas.openxmlformats.org/officeDocument/2006/relationships/image" Target="../media/image587.emf"/><Relationship Id="rId34" Type="http://schemas.openxmlformats.org/officeDocument/2006/relationships/image" Target="../media/image284.emf"/><Relationship Id="rId55" Type="http://schemas.openxmlformats.org/officeDocument/2006/relationships/image" Target="../media/image305.emf"/><Relationship Id="rId76" Type="http://schemas.openxmlformats.org/officeDocument/2006/relationships/image" Target="../media/image326.emf"/><Relationship Id="rId97" Type="http://schemas.openxmlformats.org/officeDocument/2006/relationships/image" Target="../media/image347.emf"/><Relationship Id="rId120" Type="http://schemas.openxmlformats.org/officeDocument/2006/relationships/image" Target="../media/image370.emf"/><Relationship Id="rId141" Type="http://schemas.openxmlformats.org/officeDocument/2006/relationships/image" Target="../media/image391.emf"/><Relationship Id="rId358" Type="http://schemas.openxmlformats.org/officeDocument/2006/relationships/image" Target="../media/image608.emf"/><Relationship Id="rId379" Type="http://schemas.openxmlformats.org/officeDocument/2006/relationships/image" Target="../media/image629.emf"/><Relationship Id="rId7" Type="http://schemas.openxmlformats.org/officeDocument/2006/relationships/image" Target="../media/image257.emf"/><Relationship Id="rId162" Type="http://schemas.openxmlformats.org/officeDocument/2006/relationships/image" Target="../media/image412.emf"/><Relationship Id="rId183" Type="http://schemas.openxmlformats.org/officeDocument/2006/relationships/image" Target="../media/image433.emf"/><Relationship Id="rId218" Type="http://schemas.openxmlformats.org/officeDocument/2006/relationships/image" Target="../media/image468.emf"/><Relationship Id="rId239" Type="http://schemas.openxmlformats.org/officeDocument/2006/relationships/image" Target="../media/image489.emf"/><Relationship Id="rId390" Type="http://schemas.openxmlformats.org/officeDocument/2006/relationships/image" Target="../media/image640.emf"/><Relationship Id="rId404" Type="http://schemas.openxmlformats.org/officeDocument/2006/relationships/image" Target="../media/image654.emf"/><Relationship Id="rId425" Type="http://schemas.openxmlformats.org/officeDocument/2006/relationships/image" Target="../media/image675.emf"/><Relationship Id="rId250" Type="http://schemas.openxmlformats.org/officeDocument/2006/relationships/image" Target="../media/image500.emf"/><Relationship Id="rId271" Type="http://schemas.openxmlformats.org/officeDocument/2006/relationships/image" Target="../media/image521.emf"/><Relationship Id="rId292" Type="http://schemas.openxmlformats.org/officeDocument/2006/relationships/image" Target="../media/image542.emf"/><Relationship Id="rId306" Type="http://schemas.openxmlformats.org/officeDocument/2006/relationships/image" Target="../media/image556.emf"/><Relationship Id="rId24" Type="http://schemas.openxmlformats.org/officeDocument/2006/relationships/image" Target="../media/image274.emf"/><Relationship Id="rId45" Type="http://schemas.openxmlformats.org/officeDocument/2006/relationships/image" Target="../media/image295.emf"/><Relationship Id="rId66" Type="http://schemas.openxmlformats.org/officeDocument/2006/relationships/image" Target="../media/image316.emf"/><Relationship Id="rId87" Type="http://schemas.openxmlformats.org/officeDocument/2006/relationships/image" Target="../media/image337.emf"/><Relationship Id="rId110" Type="http://schemas.openxmlformats.org/officeDocument/2006/relationships/image" Target="../media/image360.emf"/><Relationship Id="rId131" Type="http://schemas.openxmlformats.org/officeDocument/2006/relationships/image" Target="../media/image381.emf"/><Relationship Id="rId327" Type="http://schemas.openxmlformats.org/officeDocument/2006/relationships/image" Target="../media/image577.emf"/><Relationship Id="rId348" Type="http://schemas.openxmlformats.org/officeDocument/2006/relationships/image" Target="../media/image598.emf"/><Relationship Id="rId369" Type="http://schemas.openxmlformats.org/officeDocument/2006/relationships/image" Target="../media/image619.emf"/><Relationship Id="rId152" Type="http://schemas.openxmlformats.org/officeDocument/2006/relationships/image" Target="../media/image402.emf"/><Relationship Id="rId173" Type="http://schemas.openxmlformats.org/officeDocument/2006/relationships/image" Target="../media/image423.emf"/><Relationship Id="rId194" Type="http://schemas.openxmlformats.org/officeDocument/2006/relationships/image" Target="../media/image444.emf"/><Relationship Id="rId208" Type="http://schemas.openxmlformats.org/officeDocument/2006/relationships/image" Target="../media/image458.emf"/><Relationship Id="rId229" Type="http://schemas.openxmlformats.org/officeDocument/2006/relationships/image" Target="../media/image479.emf"/><Relationship Id="rId380" Type="http://schemas.openxmlformats.org/officeDocument/2006/relationships/image" Target="../media/image630.emf"/><Relationship Id="rId415" Type="http://schemas.openxmlformats.org/officeDocument/2006/relationships/image" Target="../media/image665.emf"/><Relationship Id="rId436" Type="http://schemas.openxmlformats.org/officeDocument/2006/relationships/image" Target="../media/image686.emf"/><Relationship Id="rId240" Type="http://schemas.openxmlformats.org/officeDocument/2006/relationships/image" Target="../media/image490.emf"/><Relationship Id="rId261" Type="http://schemas.openxmlformats.org/officeDocument/2006/relationships/image" Target="../media/image511.emf"/><Relationship Id="rId14" Type="http://schemas.openxmlformats.org/officeDocument/2006/relationships/image" Target="../media/image264.emf"/><Relationship Id="rId35" Type="http://schemas.openxmlformats.org/officeDocument/2006/relationships/image" Target="../media/image285.emf"/><Relationship Id="rId56" Type="http://schemas.openxmlformats.org/officeDocument/2006/relationships/image" Target="../media/image306.emf"/><Relationship Id="rId77" Type="http://schemas.openxmlformats.org/officeDocument/2006/relationships/image" Target="../media/image327.emf"/><Relationship Id="rId100" Type="http://schemas.openxmlformats.org/officeDocument/2006/relationships/image" Target="../media/image350.emf"/><Relationship Id="rId282" Type="http://schemas.openxmlformats.org/officeDocument/2006/relationships/image" Target="../media/image532.emf"/><Relationship Id="rId317" Type="http://schemas.openxmlformats.org/officeDocument/2006/relationships/image" Target="../media/image567.emf"/><Relationship Id="rId338" Type="http://schemas.openxmlformats.org/officeDocument/2006/relationships/image" Target="../media/image588.emf"/><Relationship Id="rId359" Type="http://schemas.openxmlformats.org/officeDocument/2006/relationships/image" Target="../media/image609.emf"/><Relationship Id="rId8" Type="http://schemas.openxmlformats.org/officeDocument/2006/relationships/image" Target="../media/image258.emf"/><Relationship Id="rId98" Type="http://schemas.openxmlformats.org/officeDocument/2006/relationships/image" Target="../media/image348.emf"/><Relationship Id="rId121" Type="http://schemas.openxmlformats.org/officeDocument/2006/relationships/image" Target="../media/image371.emf"/><Relationship Id="rId142" Type="http://schemas.openxmlformats.org/officeDocument/2006/relationships/image" Target="../media/image392.emf"/><Relationship Id="rId163" Type="http://schemas.openxmlformats.org/officeDocument/2006/relationships/image" Target="../media/image413.emf"/><Relationship Id="rId184" Type="http://schemas.openxmlformats.org/officeDocument/2006/relationships/image" Target="../media/image434.emf"/><Relationship Id="rId219" Type="http://schemas.openxmlformats.org/officeDocument/2006/relationships/image" Target="../media/image469.emf"/><Relationship Id="rId370" Type="http://schemas.openxmlformats.org/officeDocument/2006/relationships/image" Target="../media/image620.emf"/><Relationship Id="rId391" Type="http://schemas.openxmlformats.org/officeDocument/2006/relationships/image" Target="../media/image641.emf"/><Relationship Id="rId405" Type="http://schemas.openxmlformats.org/officeDocument/2006/relationships/image" Target="../media/image655.emf"/><Relationship Id="rId426" Type="http://schemas.openxmlformats.org/officeDocument/2006/relationships/image" Target="../media/image676.emf"/><Relationship Id="rId230" Type="http://schemas.openxmlformats.org/officeDocument/2006/relationships/image" Target="../media/image480.emf"/><Relationship Id="rId251" Type="http://schemas.openxmlformats.org/officeDocument/2006/relationships/image" Target="../media/image501.emf"/><Relationship Id="rId25" Type="http://schemas.openxmlformats.org/officeDocument/2006/relationships/image" Target="../media/image275.emf"/><Relationship Id="rId46" Type="http://schemas.openxmlformats.org/officeDocument/2006/relationships/image" Target="../media/image296.emf"/><Relationship Id="rId67" Type="http://schemas.openxmlformats.org/officeDocument/2006/relationships/image" Target="../media/image317.emf"/><Relationship Id="rId272" Type="http://schemas.openxmlformats.org/officeDocument/2006/relationships/image" Target="../media/image522.emf"/><Relationship Id="rId293" Type="http://schemas.openxmlformats.org/officeDocument/2006/relationships/image" Target="../media/image543.emf"/><Relationship Id="rId307" Type="http://schemas.openxmlformats.org/officeDocument/2006/relationships/image" Target="../media/image557.emf"/><Relationship Id="rId328" Type="http://schemas.openxmlformats.org/officeDocument/2006/relationships/image" Target="../media/image578.emf"/><Relationship Id="rId349" Type="http://schemas.openxmlformats.org/officeDocument/2006/relationships/image" Target="../media/image599.emf"/><Relationship Id="rId88" Type="http://schemas.openxmlformats.org/officeDocument/2006/relationships/image" Target="../media/image338.emf"/><Relationship Id="rId111" Type="http://schemas.openxmlformats.org/officeDocument/2006/relationships/image" Target="../media/image361.emf"/><Relationship Id="rId132" Type="http://schemas.openxmlformats.org/officeDocument/2006/relationships/image" Target="../media/image382.emf"/><Relationship Id="rId153" Type="http://schemas.openxmlformats.org/officeDocument/2006/relationships/image" Target="../media/image403.emf"/><Relationship Id="rId174" Type="http://schemas.openxmlformats.org/officeDocument/2006/relationships/image" Target="../media/image424.emf"/><Relationship Id="rId195" Type="http://schemas.openxmlformats.org/officeDocument/2006/relationships/image" Target="../media/image445.emf"/><Relationship Id="rId209" Type="http://schemas.openxmlformats.org/officeDocument/2006/relationships/image" Target="../media/image459.emf"/><Relationship Id="rId360" Type="http://schemas.openxmlformats.org/officeDocument/2006/relationships/image" Target="../media/image610.emf"/><Relationship Id="rId381" Type="http://schemas.openxmlformats.org/officeDocument/2006/relationships/image" Target="../media/image631.emf"/><Relationship Id="rId416" Type="http://schemas.openxmlformats.org/officeDocument/2006/relationships/image" Target="../media/image666.emf"/><Relationship Id="rId220" Type="http://schemas.openxmlformats.org/officeDocument/2006/relationships/image" Target="../media/image470.emf"/><Relationship Id="rId241" Type="http://schemas.openxmlformats.org/officeDocument/2006/relationships/image" Target="../media/image491.emf"/><Relationship Id="rId437" Type="http://schemas.openxmlformats.org/officeDocument/2006/relationships/image" Target="../media/image687.emf"/><Relationship Id="rId15" Type="http://schemas.openxmlformats.org/officeDocument/2006/relationships/image" Target="../media/image265.emf"/><Relationship Id="rId36" Type="http://schemas.openxmlformats.org/officeDocument/2006/relationships/image" Target="../media/image286.emf"/><Relationship Id="rId57" Type="http://schemas.openxmlformats.org/officeDocument/2006/relationships/image" Target="../media/image307.emf"/><Relationship Id="rId262" Type="http://schemas.openxmlformats.org/officeDocument/2006/relationships/image" Target="../media/image512.emf"/><Relationship Id="rId283" Type="http://schemas.openxmlformats.org/officeDocument/2006/relationships/image" Target="../media/image533.emf"/><Relationship Id="rId318" Type="http://schemas.openxmlformats.org/officeDocument/2006/relationships/image" Target="../media/image568.emf"/><Relationship Id="rId339" Type="http://schemas.openxmlformats.org/officeDocument/2006/relationships/image" Target="../media/image589.emf"/><Relationship Id="rId78" Type="http://schemas.openxmlformats.org/officeDocument/2006/relationships/image" Target="../media/image328.emf"/><Relationship Id="rId99" Type="http://schemas.openxmlformats.org/officeDocument/2006/relationships/image" Target="../media/image349.emf"/><Relationship Id="rId101" Type="http://schemas.openxmlformats.org/officeDocument/2006/relationships/image" Target="../media/image351.emf"/><Relationship Id="rId122" Type="http://schemas.openxmlformats.org/officeDocument/2006/relationships/image" Target="../media/image372.emf"/><Relationship Id="rId143" Type="http://schemas.openxmlformats.org/officeDocument/2006/relationships/image" Target="../media/image393.emf"/><Relationship Id="rId164" Type="http://schemas.openxmlformats.org/officeDocument/2006/relationships/image" Target="../media/image414.emf"/><Relationship Id="rId185" Type="http://schemas.openxmlformats.org/officeDocument/2006/relationships/image" Target="../media/image435.emf"/><Relationship Id="rId350" Type="http://schemas.openxmlformats.org/officeDocument/2006/relationships/image" Target="../media/image600.emf"/><Relationship Id="rId371" Type="http://schemas.openxmlformats.org/officeDocument/2006/relationships/image" Target="../media/image621.emf"/><Relationship Id="rId406" Type="http://schemas.openxmlformats.org/officeDocument/2006/relationships/image" Target="../media/image656.emf"/><Relationship Id="rId9" Type="http://schemas.openxmlformats.org/officeDocument/2006/relationships/image" Target="../media/image259.emf"/><Relationship Id="rId210" Type="http://schemas.openxmlformats.org/officeDocument/2006/relationships/image" Target="../media/image460.emf"/><Relationship Id="rId392" Type="http://schemas.openxmlformats.org/officeDocument/2006/relationships/image" Target="../media/image642.emf"/><Relationship Id="rId427" Type="http://schemas.openxmlformats.org/officeDocument/2006/relationships/image" Target="../media/image677.emf"/><Relationship Id="rId26" Type="http://schemas.openxmlformats.org/officeDocument/2006/relationships/image" Target="../media/image276.emf"/><Relationship Id="rId231" Type="http://schemas.openxmlformats.org/officeDocument/2006/relationships/image" Target="../media/image481.emf"/><Relationship Id="rId252" Type="http://schemas.openxmlformats.org/officeDocument/2006/relationships/image" Target="../media/image502.emf"/><Relationship Id="rId273" Type="http://schemas.openxmlformats.org/officeDocument/2006/relationships/image" Target="../media/image523.emf"/><Relationship Id="rId294" Type="http://schemas.openxmlformats.org/officeDocument/2006/relationships/image" Target="../media/image544.emf"/><Relationship Id="rId308" Type="http://schemas.openxmlformats.org/officeDocument/2006/relationships/image" Target="../media/image558.emf"/><Relationship Id="rId329" Type="http://schemas.openxmlformats.org/officeDocument/2006/relationships/image" Target="../media/image579.emf"/><Relationship Id="rId47" Type="http://schemas.openxmlformats.org/officeDocument/2006/relationships/image" Target="../media/image297.emf"/><Relationship Id="rId68" Type="http://schemas.openxmlformats.org/officeDocument/2006/relationships/image" Target="../media/image318.emf"/><Relationship Id="rId89" Type="http://schemas.openxmlformats.org/officeDocument/2006/relationships/image" Target="../media/image339.emf"/><Relationship Id="rId112" Type="http://schemas.openxmlformats.org/officeDocument/2006/relationships/image" Target="../media/image362.emf"/><Relationship Id="rId133" Type="http://schemas.openxmlformats.org/officeDocument/2006/relationships/image" Target="../media/image383.emf"/><Relationship Id="rId154" Type="http://schemas.openxmlformats.org/officeDocument/2006/relationships/image" Target="../media/image404.emf"/><Relationship Id="rId175" Type="http://schemas.openxmlformats.org/officeDocument/2006/relationships/image" Target="../media/image425.emf"/><Relationship Id="rId340" Type="http://schemas.openxmlformats.org/officeDocument/2006/relationships/image" Target="../media/image590.emf"/><Relationship Id="rId361" Type="http://schemas.openxmlformats.org/officeDocument/2006/relationships/image" Target="../media/image611.emf"/><Relationship Id="rId196" Type="http://schemas.openxmlformats.org/officeDocument/2006/relationships/image" Target="../media/image446.emf"/><Relationship Id="rId200" Type="http://schemas.openxmlformats.org/officeDocument/2006/relationships/image" Target="../media/image450.emf"/><Relationship Id="rId382" Type="http://schemas.openxmlformats.org/officeDocument/2006/relationships/image" Target="../media/image632.emf"/><Relationship Id="rId417" Type="http://schemas.openxmlformats.org/officeDocument/2006/relationships/image" Target="../media/image667.emf"/><Relationship Id="rId438" Type="http://schemas.openxmlformats.org/officeDocument/2006/relationships/image" Target="../media/image688.emf"/><Relationship Id="rId16" Type="http://schemas.openxmlformats.org/officeDocument/2006/relationships/image" Target="../media/image266.emf"/><Relationship Id="rId221" Type="http://schemas.openxmlformats.org/officeDocument/2006/relationships/image" Target="../media/image471.emf"/><Relationship Id="rId242" Type="http://schemas.openxmlformats.org/officeDocument/2006/relationships/image" Target="../media/image492.emf"/><Relationship Id="rId263" Type="http://schemas.openxmlformats.org/officeDocument/2006/relationships/image" Target="../media/image513.emf"/><Relationship Id="rId284" Type="http://schemas.openxmlformats.org/officeDocument/2006/relationships/image" Target="../media/image534.emf"/><Relationship Id="rId319" Type="http://schemas.openxmlformats.org/officeDocument/2006/relationships/image" Target="../media/image569.emf"/><Relationship Id="rId37" Type="http://schemas.openxmlformats.org/officeDocument/2006/relationships/image" Target="../media/image287.emf"/><Relationship Id="rId58" Type="http://schemas.openxmlformats.org/officeDocument/2006/relationships/image" Target="../media/image308.emf"/><Relationship Id="rId79" Type="http://schemas.openxmlformats.org/officeDocument/2006/relationships/image" Target="../media/image329.emf"/><Relationship Id="rId102" Type="http://schemas.openxmlformats.org/officeDocument/2006/relationships/image" Target="../media/image352.emf"/><Relationship Id="rId123" Type="http://schemas.openxmlformats.org/officeDocument/2006/relationships/image" Target="../media/image373.emf"/><Relationship Id="rId144" Type="http://schemas.openxmlformats.org/officeDocument/2006/relationships/image" Target="../media/image394.emf"/><Relationship Id="rId330" Type="http://schemas.openxmlformats.org/officeDocument/2006/relationships/image" Target="../media/image580.emf"/><Relationship Id="rId90" Type="http://schemas.openxmlformats.org/officeDocument/2006/relationships/image" Target="../media/image340.emf"/><Relationship Id="rId165" Type="http://schemas.openxmlformats.org/officeDocument/2006/relationships/image" Target="../media/image415.emf"/><Relationship Id="rId186" Type="http://schemas.openxmlformats.org/officeDocument/2006/relationships/image" Target="../media/image436.emf"/><Relationship Id="rId351" Type="http://schemas.openxmlformats.org/officeDocument/2006/relationships/image" Target="../media/image601.emf"/><Relationship Id="rId372" Type="http://schemas.openxmlformats.org/officeDocument/2006/relationships/image" Target="../media/image622.emf"/><Relationship Id="rId393" Type="http://schemas.openxmlformats.org/officeDocument/2006/relationships/image" Target="../media/image643.emf"/><Relationship Id="rId407" Type="http://schemas.openxmlformats.org/officeDocument/2006/relationships/image" Target="../media/image657.emf"/><Relationship Id="rId428" Type="http://schemas.openxmlformats.org/officeDocument/2006/relationships/image" Target="../media/image678.emf"/><Relationship Id="rId211" Type="http://schemas.openxmlformats.org/officeDocument/2006/relationships/image" Target="../media/image461.emf"/><Relationship Id="rId232" Type="http://schemas.openxmlformats.org/officeDocument/2006/relationships/image" Target="../media/image482.emf"/><Relationship Id="rId253" Type="http://schemas.openxmlformats.org/officeDocument/2006/relationships/image" Target="../media/image503.emf"/><Relationship Id="rId274" Type="http://schemas.openxmlformats.org/officeDocument/2006/relationships/image" Target="../media/image524.emf"/><Relationship Id="rId295" Type="http://schemas.openxmlformats.org/officeDocument/2006/relationships/image" Target="../media/image545.emf"/><Relationship Id="rId309" Type="http://schemas.openxmlformats.org/officeDocument/2006/relationships/image" Target="../media/image559.emf"/><Relationship Id="rId27" Type="http://schemas.openxmlformats.org/officeDocument/2006/relationships/image" Target="../media/image277.emf"/><Relationship Id="rId48" Type="http://schemas.openxmlformats.org/officeDocument/2006/relationships/image" Target="../media/image298.emf"/><Relationship Id="rId69" Type="http://schemas.openxmlformats.org/officeDocument/2006/relationships/image" Target="../media/image319.emf"/><Relationship Id="rId113" Type="http://schemas.openxmlformats.org/officeDocument/2006/relationships/image" Target="../media/image363.emf"/><Relationship Id="rId134" Type="http://schemas.openxmlformats.org/officeDocument/2006/relationships/image" Target="../media/image384.emf"/><Relationship Id="rId320" Type="http://schemas.openxmlformats.org/officeDocument/2006/relationships/image" Target="../media/image570.emf"/><Relationship Id="rId80" Type="http://schemas.openxmlformats.org/officeDocument/2006/relationships/image" Target="../media/image330.emf"/><Relationship Id="rId155" Type="http://schemas.openxmlformats.org/officeDocument/2006/relationships/image" Target="../media/image405.emf"/><Relationship Id="rId176" Type="http://schemas.openxmlformats.org/officeDocument/2006/relationships/image" Target="../media/image426.emf"/><Relationship Id="rId197" Type="http://schemas.openxmlformats.org/officeDocument/2006/relationships/image" Target="../media/image447.emf"/><Relationship Id="rId341" Type="http://schemas.openxmlformats.org/officeDocument/2006/relationships/image" Target="../media/image591.emf"/><Relationship Id="rId362" Type="http://schemas.openxmlformats.org/officeDocument/2006/relationships/image" Target="../media/image612.emf"/><Relationship Id="rId383" Type="http://schemas.openxmlformats.org/officeDocument/2006/relationships/image" Target="../media/image633.emf"/><Relationship Id="rId418" Type="http://schemas.openxmlformats.org/officeDocument/2006/relationships/image" Target="../media/image668.emf"/><Relationship Id="rId439" Type="http://schemas.openxmlformats.org/officeDocument/2006/relationships/image" Target="../media/image689.emf"/><Relationship Id="rId201" Type="http://schemas.openxmlformats.org/officeDocument/2006/relationships/image" Target="../media/image451.emf"/><Relationship Id="rId222" Type="http://schemas.openxmlformats.org/officeDocument/2006/relationships/image" Target="../media/image472.emf"/><Relationship Id="rId243" Type="http://schemas.openxmlformats.org/officeDocument/2006/relationships/image" Target="../media/image493.emf"/><Relationship Id="rId264" Type="http://schemas.openxmlformats.org/officeDocument/2006/relationships/image" Target="../media/image514.emf"/><Relationship Id="rId285" Type="http://schemas.openxmlformats.org/officeDocument/2006/relationships/image" Target="../media/image535.emf"/><Relationship Id="rId17" Type="http://schemas.openxmlformats.org/officeDocument/2006/relationships/image" Target="../media/image267.emf"/><Relationship Id="rId38" Type="http://schemas.openxmlformats.org/officeDocument/2006/relationships/image" Target="../media/image288.emf"/><Relationship Id="rId59" Type="http://schemas.openxmlformats.org/officeDocument/2006/relationships/image" Target="../media/image309.emf"/><Relationship Id="rId103" Type="http://schemas.openxmlformats.org/officeDocument/2006/relationships/image" Target="../media/image353.emf"/><Relationship Id="rId124" Type="http://schemas.openxmlformats.org/officeDocument/2006/relationships/image" Target="../media/image374.emf"/><Relationship Id="rId310" Type="http://schemas.openxmlformats.org/officeDocument/2006/relationships/image" Target="../media/image560.emf"/><Relationship Id="rId70" Type="http://schemas.openxmlformats.org/officeDocument/2006/relationships/image" Target="../media/image320.emf"/><Relationship Id="rId91" Type="http://schemas.openxmlformats.org/officeDocument/2006/relationships/image" Target="../media/image341.emf"/><Relationship Id="rId145" Type="http://schemas.openxmlformats.org/officeDocument/2006/relationships/image" Target="../media/image395.emf"/><Relationship Id="rId166" Type="http://schemas.openxmlformats.org/officeDocument/2006/relationships/image" Target="../media/image416.emf"/><Relationship Id="rId187" Type="http://schemas.openxmlformats.org/officeDocument/2006/relationships/image" Target="../media/image437.emf"/><Relationship Id="rId331" Type="http://schemas.openxmlformats.org/officeDocument/2006/relationships/image" Target="../media/image581.emf"/><Relationship Id="rId352" Type="http://schemas.openxmlformats.org/officeDocument/2006/relationships/image" Target="../media/image602.emf"/><Relationship Id="rId373" Type="http://schemas.openxmlformats.org/officeDocument/2006/relationships/image" Target="../media/image623.emf"/><Relationship Id="rId394" Type="http://schemas.openxmlformats.org/officeDocument/2006/relationships/image" Target="../media/image644.emf"/><Relationship Id="rId408" Type="http://schemas.openxmlformats.org/officeDocument/2006/relationships/image" Target="../media/image658.emf"/><Relationship Id="rId429" Type="http://schemas.openxmlformats.org/officeDocument/2006/relationships/image" Target="../media/image679.emf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462.emf"/><Relationship Id="rId233" Type="http://schemas.openxmlformats.org/officeDocument/2006/relationships/image" Target="../media/image483.emf"/><Relationship Id="rId254" Type="http://schemas.openxmlformats.org/officeDocument/2006/relationships/image" Target="../media/image504.emf"/><Relationship Id="rId440" Type="http://schemas.openxmlformats.org/officeDocument/2006/relationships/image" Target="../media/image690.emf"/><Relationship Id="rId28" Type="http://schemas.openxmlformats.org/officeDocument/2006/relationships/image" Target="../media/image278.emf"/><Relationship Id="rId49" Type="http://schemas.openxmlformats.org/officeDocument/2006/relationships/image" Target="../media/image299.emf"/><Relationship Id="rId114" Type="http://schemas.openxmlformats.org/officeDocument/2006/relationships/image" Target="../media/image364.emf"/><Relationship Id="rId275" Type="http://schemas.openxmlformats.org/officeDocument/2006/relationships/image" Target="../media/image525.emf"/><Relationship Id="rId296" Type="http://schemas.openxmlformats.org/officeDocument/2006/relationships/image" Target="../media/image546.emf"/><Relationship Id="rId300" Type="http://schemas.openxmlformats.org/officeDocument/2006/relationships/image" Target="../media/image550.emf"/><Relationship Id="rId60" Type="http://schemas.openxmlformats.org/officeDocument/2006/relationships/image" Target="../media/image310.emf"/><Relationship Id="rId81" Type="http://schemas.openxmlformats.org/officeDocument/2006/relationships/image" Target="../media/image331.emf"/><Relationship Id="rId135" Type="http://schemas.openxmlformats.org/officeDocument/2006/relationships/image" Target="../media/image385.emf"/><Relationship Id="rId156" Type="http://schemas.openxmlformats.org/officeDocument/2006/relationships/image" Target="../media/image406.emf"/><Relationship Id="rId177" Type="http://schemas.openxmlformats.org/officeDocument/2006/relationships/image" Target="../media/image427.emf"/><Relationship Id="rId198" Type="http://schemas.openxmlformats.org/officeDocument/2006/relationships/image" Target="../media/image448.emf"/><Relationship Id="rId321" Type="http://schemas.openxmlformats.org/officeDocument/2006/relationships/image" Target="../media/image571.emf"/><Relationship Id="rId342" Type="http://schemas.openxmlformats.org/officeDocument/2006/relationships/image" Target="../media/image592.emf"/><Relationship Id="rId363" Type="http://schemas.openxmlformats.org/officeDocument/2006/relationships/image" Target="../media/image613.emf"/><Relationship Id="rId384" Type="http://schemas.openxmlformats.org/officeDocument/2006/relationships/image" Target="../media/image634.emf"/><Relationship Id="rId419" Type="http://schemas.openxmlformats.org/officeDocument/2006/relationships/image" Target="../media/image669.emf"/><Relationship Id="rId202" Type="http://schemas.openxmlformats.org/officeDocument/2006/relationships/image" Target="../media/image452.emf"/><Relationship Id="rId223" Type="http://schemas.openxmlformats.org/officeDocument/2006/relationships/image" Target="../media/image473.emf"/><Relationship Id="rId244" Type="http://schemas.openxmlformats.org/officeDocument/2006/relationships/image" Target="../media/image494.emf"/><Relationship Id="rId430" Type="http://schemas.openxmlformats.org/officeDocument/2006/relationships/image" Target="../media/image680.emf"/><Relationship Id="rId18" Type="http://schemas.openxmlformats.org/officeDocument/2006/relationships/image" Target="../media/image268.emf"/><Relationship Id="rId39" Type="http://schemas.openxmlformats.org/officeDocument/2006/relationships/image" Target="../media/image289.emf"/><Relationship Id="rId265" Type="http://schemas.openxmlformats.org/officeDocument/2006/relationships/image" Target="../media/image515.emf"/><Relationship Id="rId286" Type="http://schemas.openxmlformats.org/officeDocument/2006/relationships/image" Target="../media/image536.emf"/><Relationship Id="rId50" Type="http://schemas.openxmlformats.org/officeDocument/2006/relationships/image" Target="../media/image300.emf"/><Relationship Id="rId104" Type="http://schemas.openxmlformats.org/officeDocument/2006/relationships/image" Target="../media/image354.emf"/><Relationship Id="rId125" Type="http://schemas.openxmlformats.org/officeDocument/2006/relationships/image" Target="../media/image375.emf"/><Relationship Id="rId146" Type="http://schemas.openxmlformats.org/officeDocument/2006/relationships/image" Target="../media/image396.emf"/><Relationship Id="rId167" Type="http://schemas.openxmlformats.org/officeDocument/2006/relationships/image" Target="../media/image417.emf"/><Relationship Id="rId188" Type="http://schemas.openxmlformats.org/officeDocument/2006/relationships/image" Target="../media/image438.emf"/><Relationship Id="rId311" Type="http://schemas.openxmlformats.org/officeDocument/2006/relationships/image" Target="../media/image561.emf"/><Relationship Id="rId332" Type="http://schemas.openxmlformats.org/officeDocument/2006/relationships/image" Target="../media/image582.emf"/><Relationship Id="rId353" Type="http://schemas.openxmlformats.org/officeDocument/2006/relationships/image" Target="../media/image603.emf"/><Relationship Id="rId374" Type="http://schemas.openxmlformats.org/officeDocument/2006/relationships/image" Target="../media/image624.emf"/><Relationship Id="rId395" Type="http://schemas.openxmlformats.org/officeDocument/2006/relationships/image" Target="../media/image645.emf"/><Relationship Id="rId409" Type="http://schemas.openxmlformats.org/officeDocument/2006/relationships/image" Target="../media/image659.emf"/><Relationship Id="rId71" Type="http://schemas.openxmlformats.org/officeDocument/2006/relationships/image" Target="../media/image321.emf"/><Relationship Id="rId92" Type="http://schemas.openxmlformats.org/officeDocument/2006/relationships/image" Target="../media/image342.emf"/><Relationship Id="rId213" Type="http://schemas.openxmlformats.org/officeDocument/2006/relationships/image" Target="../media/image463.emf"/><Relationship Id="rId234" Type="http://schemas.openxmlformats.org/officeDocument/2006/relationships/image" Target="../media/image484.emf"/><Relationship Id="rId420" Type="http://schemas.openxmlformats.org/officeDocument/2006/relationships/image" Target="../media/image670.emf"/><Relationship Id="rId2" Type="http://schemas.openxmlformats.org/officeDocument/2006/relationships/image" Target="../media/image252.emf"/><Relationship Id="rId29" Type="http://schemas.openxmlformats.org/officeDocument/2006/relationships/image" Target="../media/image279.emf"/><Relationship Id="rId255" Type="http://schemas.openxmlformats.org/officeDocument/2006/relationships/image" Target="../media/image505.emf"/><Relationship Id="rId276" Type="http://schemas.openxmlformats.org/officeDocument/2006/relationships/image" Target="../media/image526.emf"/><Relationship Id="rId297" Type="http://schemas.openxmlformats.org/officeDocument/2006/relationships/image" Target="../media/image547.emf"/><Relationship Id="rId441" Type="http://schemas.openxmlformats.org/officeDocument/2006/relationships/image" Target="../media/image691.emf"/><Relationship Id="rId40" Type="http://schemas.openxmlformats.org/officeDocument/2006/relationships/image" Target="../media/image290.emf"/><Relationship Id="rId115" Type="http://schemas.openxmlformats.org/officeDocument/2006/relationships/image" Target="../media/image365.emf"/><Relationship Id="rId136" Type="http://schemas.openxmlformats.org/officeDocument/2006/relationships/image" Target="../media/image386.emf"/><Relationship Id="rId157" Type="http://schemas.openxmlformats.org/officeDocument/2006/relationships/image" Target="../media/image407.emf"/><Relationship Id="rId178" Type="http://schemas.openxmlformats.org/officeDocument/2006/relationships/image" Target="../media/image428.emf"/><Relationship Id="rId301" Type="http://schemas.openxmlformats.org/officeDocument/2006/relationships/image" Target="../media/image551.emf"/><Relationship Id="rId322" Type="http://schemas.openxmlformats.org/officeDocument/2006/relationships/image" Target="../media/image572.emf"/><Relationship Id="rId343" Type="http://schemas.openxmlformats.org/officeDocument/2006/relationships/image" Target="../media/image593.emf"/><Relationship Id="rId364" Type="http://schemas.openxmlformats.org/officeDocument/2006/relationships/image" Target="../media/image614.emf"/><Relationship Id="rId61" Type="http://schemas.openxmlformats.org/officeDocument/2006/relationships/image" Target="../media/image311.emf"/><Relationship Id="rId82" Type="http://schemas.openxmlformats.org/officeDocument/2006/relationships/image" Target="../media/image332.emf"/><Relationship Id="rId199" Type="http://schemas.openxmlformats.org/officeDocument/2006/relationships/image" Target="../media/image449.emf"/><Relationship Id="rId203" Type="http://schemas.openxmlformats.org/officeDocument/2006/relationships/image" Target="../media/image453.emf"/><Relationship Id="rId385" Type="http://schemas.openxmlformats.org/officeDocument/2006/relationships/image" Target="../media/image635.emf"/><Relationship Id="rId19" Type="http://schemas.openxmlformats.org/officeDocument/2006/relationships/image" Target="../media/image269.emf"/><Relationship Id="rId224" Type="http://schemas.openxmlformats.org/officeDocument/2006/relationships/image" Target="../media/image474.emf"/><Relationship Id="rId245" Type="http://schemas.openxmlformats.org/officeDocument/2006/relationships/image" Target="../media/image495.emf"/><Relationship Id="rId266" Type="http://schemas.openxmlformats.org/officeDocument/2006/relationships/image" Target="../media/image516.emf"/><Relationship Id="rId287" Type="http://schemas.openxmlformats.org/officeDocument/2006/relationships/image" Target="../media/image537.emf"/><Relationship Id="rId410" Type="http://schemas.openxmlformats.org/officeDocument/2006/relationships/image" Target="../media/image660.emf"/><Relationship Id="rId431" Type="http://schemas.openxmlformats.org/officeDocument/2006/relationships/image" Target="../media/image681.emf"/><Relationship Id="rId30" Type="http://schemas.openxmlformats.org/officeDocument/2006/relationships/image" Target="../media/image280.emf"/><Relationship Id="rId105" Type="http://schemas.openxmlformats.org/officeDocument/2006/relationships/image" Target="../media/image355.emf"/><Relationship Id="rId126" Type="http://schemas.openxmlformats.org/officeDocument/2006/relationships/image" Target="../media/image376.emf"/><Relationship Id="rId147" Type="http://schemas.openxmlformats.org/officeDocument/2006/relationships/image" Target="../media/image397.emf"/><Relationship Id="rId168" Type="http://schemas.openxmlformats.org/officeDocument/2006/relationships/image" Target="../media/image418.emf"/><Relationship Id="rId312" Type="http://schemas.openxmlformats.org/officeDocument/2006/relationships/image" Target="../media/image562.emf"/><Relationship Id="rId333" Type="http://schemas.openxmlformats.org/officeDocument/2006/relationships/image" Target="../media/image583.emf"/><Relationship Id="rId354" Type="http://schemas.openxmlformats.org/officeDocument/2006/relationships/image" Target="../media/image604.emf"/><Relationship Id="rId51" Type="http://schemas.openxmlformats.org/officeDocument/2006/relationships/image" Target="../media/image301.emf"/><Relationship Id="rId72" Type="http://schemas.openxmlformats.org/officeDocument/2006/relationships/image" Target="../media/image322.emf"/><Relationship Id="rId93" Type="http://schemas.openxmlformats.org/officeDocument/2006/relationships/image" Target="../media/image343.emf"/><Relationship Id="rId189" Type="http://schemas.openxmlformats.org/officeDocument/2006/relationships/image" Target="../media/image439.emf"/><Relationship Id="rId375" Type="http://schemas.openxmlformats.org/officeDocument/2006/relationships/image" Target="../media/image625.emf"/><Relationship Id="rId396" Type="http://schemas.openxmlformats.org/officeDocument/2006/relationships/image" Target="../media/image646.emf"/><Relationship Id="rId3" Type="http://schemas.openxmlformats.org/officeDocument/2006/relationships/image" Target="../media/image253.emf"/><Relationship Id="rId214" Type="http://schemas.openxmlformats.org/officeDocument/2006/relationships/image" Target="../media/image464.emf"/><Relationship Id="rId235" Type="http://schemas.openxmlformats.org/officeDocument/2006/relationships/image" Target="../media/image485.emf"/><Relationship Id="rId256" Type="http://schemas.openxmlformats.org/officeDocument/2006/relationships/image" Target="../media/image506.emf"/><Relationship Id="rId277" Type="http://schemas.openxmlformats.org/officeDocument/2006/relationships/image" Target="../media/image527.emf"/><Relationship Id="rId298" Type="http://schemas.openxmlformats.org/officeDocument/2006/relationships/image" Target="../media/image548.emf"/><Relationship Id="rId400" Type="http://schemas.openxmlformats.org/officeDocument/2006/relationships/image" Target="../media/image650.emf"/><Relationship Id="rId421" Type="http://schemas.openxmlformats.org/officeDocument/2006/relationships/image" Target="../media/image671.emf"/><Relationship Id="rId116" Type="http://schemas.openxmlformats.org/officeDocument/2006/relationships/image" Target="../media/image366.emf"/><Relationship Id="rId137" Type="http://schemas.openxmlformats.org/officeDocument/2006/relationships/image" Target="../media/image387.emf"/><Relationship Id="rId158" Type="http://schemas.openxmlformats.org/officeDocument/2006/relationships/image" Target="../media/image408.emf"/><Relationship Id="rId302" Type="http://schemas.openxmlformats.org/officeDocument/2006/relationships/image" Target="../media/image552.emf"/><Relationship Id="rId323" Type="http://schemas.openxmlformats.org/officeDocument/2006/relationships/image" Target="../media/image573.emf"/><Relationship Id="rId344" Type="http://schemas.openxmlformats.org/officeDocument/2006/relationships/image" Target="../media/image594.emf"/><Relationship Id="rId20" Type="http://schemas.openxmlformats.org/officeDocument/2006/relationships/image" Target="../media/image270.emf"/><Relationship Id="rId41" Type="http://schemas.openxmlformats.org/officeDocument/2006/relationships/image" Target="../media/image291.emf"/><Relationship Id="rId62" Type="http://schemas.openxmlformats.org/officeDocument/2006/relationships/image" Target="../media/image312.emf"/><Relationship Id="rId83" Type="http://schemas.openxmlformats.org/officeDocument/2006/relationships/image" Target="../media/image333.emf"/><Relationship Id="rId179" Type="http://schemas.openxmlformats.org/officeDocument/2006/relationships/image" Target="../media/image429.emf"/><Relationship Id="rId365" Type="http://schemas.openxmlformats.org/officeDocument/2006/relationships/image" Target="../media/image615.emf"/><Relationship Id="rId386" Type="http://schemas.openxmlformats.org/officeDocument/2006/relationships/image" Target="../media/image636.emf"/><Relationship Id="rId190" Type="http://schemas.openxmlformats.org/officeDocument/2006/relationships/image" Target="../media/image440.emf"/><Relationship Id="rId204" Type="http://schemas.openxmlformats.org/officeDocument/2006/relationships/image" Target="../media/image454.emf"/><Relationship Id="rId225" Type="http://schemas.openxmlformats.org/officeDocument/2006/relationships/image" Target="../media/image475.emf"/><Relationship Id="rId246" Type="http://schemas.openxmlformats.org/officeDocument/2006/relationships/image" Target="../media/image496.emf"/><Relationship Id="rId267" Type="http://schemas.openxmlformats.org/officeDocument/2006/relationships/image" Target="../media/image517.emf"/><Relationship Id="rId288" Type="http://schemas.openxmlformats.org/officeDocument/2006/relationships/image" Target="../media/image538.emf"/><Relationship Id="rId411" Type="http://schemas.openxmlformats.org/officeDocument/2006/relationships/image" Target="../media/image661.emf"/><Relationship Id="rId432" Type="http://schemas.openxmlformats.org/officeDocument/2006/relationships/image" Target="../media/image682.emf"/><Relationship Id="rId106" Type="http://schemas.openxmlformats.org/officeDocument/2006/relationships/image" Target="../media/image356.emf"/><Relationship Id="rId127" Type="http://schemas.openxmlformats.org/officeDocument/2006/relationships/image" Target="../media/image377.emf"/><Relationship Id="rId313" Type="http://schemas.openxmlformats.org/officeDocument/2006/relationships/image" Target="../media/image563.emf"/><Relationship Id="rId10" Type="http://schemas.openxmlformats.org/officeDocument/2006/relationships/image" Target="../media/image260.emf"/><Relationship Id="rId31" Type="http://schemas.openxmlformats.org/officeDocument/2006/relationships/image" Target="../media/image281.emf"/><Relationship Id="rId52" Type="http://schemas.openxmlformats.org/officeDocument/2006/relationships/image" Target="../media/image302.emf"/><Relationship Id="rId73" Type="http://schemas.openxmlformats.org/officeDocument/2006/relationships/image" Target="../media/image323.emf"/><Relationship Id="rId94" Type="http://schemas.openxmlformats.org/officeDocument/2006/relationships/image" Target="../media/image344.emf"/><Relationship Id="rId148" Type="http://schemas.openxmlformats.org/officeDocument/2006/relationships/image" Target="../media/image398.emf"/><Relationship Id="rId169" Type="http://schemas.openxmlformats.org/officeDocument/2006/relationships/image" Target="../media/image419.emf"/><Relationship Id="rId334" Type="http://schemas.openxmlformats.org/officeDocument/2006/relationships/image" Target="../media/image584.emf"/><Relationship Id="rId355" Type="http://schemas.openxmlformats.org/officeDocument/2006/relationships/image" Target="../media/image605.emf"/><Relationship Id="rId376" Type="http://schemas.openxmlformats.org/officeDocument/2006/relationships/image" Target="../media/image626.emf"/><Relationship Id="rId397" Type="http://schemas.openxmlformats.org/officeDocument/2006/relationships/image" Target="../media/image647.emf"/><Relationship Id="rId4" Type="http://schemas.openxmlformats.org/officeDocument/2006/relationships/image" Target="../media/image254.emf"/><Relationship Id="rId180" Type="http://schemas.openxmlformats.org/officeDocument/2006/relationships/image" Target="../media/image430.emf"/><Relationship Id="rId215" Type="http://schemas.openxmlformats.org/officeDocument/2006/relationships/image" Target="../media/image465.emf"/><Relationship Id="rId236" Type="http://schemas.openxmlformats.org/officeDocument/2006/relationships/image" Target="../media/image486.emf"/><Relationship Id="rId257" Type="http://schemas.openxmlformats.org/officeDocument/2006/relationships/image" Target="../media/image507.emf"/><Relationship Id="rId278" Type="http://schemas.openxmlformats.org/officeDocument/2006/relationships/image" Target="../media/image528.emf"/><Relationship Id="rId401" Type="http://schemas.openxmlformats.org/officeDocument/2006/relationships/image" Target="../media/image651.emf"/><Relationship Id="rId422" Type="http://schemas.openxmlformats.org/officeDocument/2006/relationships/image" Target="../media/image672.emf"/><Relationship Id="rId303" Type="http://schemas.openxmlformats.org/officeDocument/2006/relationships/image" Target="../media/image553.emf"/><Relationship Id="rId42" Type="http://schemas.openxmlformats.org/officeDocument/2006/relationships/image" Target="../media/image292.emf"/><Relationship Id="rId84" Type="http://schemas.openxmlformats.org/officeDocument/2006/relationships/image" Target="../media/image334.emf"/><Relationship Id="rId138" Type="http://schemas.openxmlformats.org/officeDocument/2006/relationships/image" Target="../media/image388.emf"/><Relationship Id="rId345" Type="http://schemas.openxmlformats.org/officeDocument/2006/relationships/image" Target="../media/image595.emf"/><Relationship Id="rId387" Type="http://schemas.openxmlformats.org/officeDocument/2006/relationships/image" Target="../media/image637.emf"/><Relationship Id="rId191" Type="http://schemas.openxmlformats.org/officeDocument/2006/relationships/image" Target="../media/image441.emf"/><Relationship Id="rId205" Type="http://schemas.openxmlformats.org/officeDocument/2006/relationships/image" Target="../media/image455.emf"/><Relationship Id="rId247" Type="http://schemas.openxmlformats.org/officeDocument/2006/relationships/image" Target="../media/image497.emf"/><Relationship Id="rId412" Type="http://schemas.openxmlformats.org/officeDocument/2006/relationships/image" Target="../media/image662.emf"/><Relationship Id="rId107" Type="http://schemas.openxmlformats.org/officeDocument/2006/relationships/image" Target="../media/image357.emf"/><Relationship Id="rId289" Type="http://schemas.openxmlformats.org/officeDocument/2006/relationships/image" Target="../media/image539.emf"/><Relationship Id="rId11" Type="http://schemas.openxmlformats.org/officeDocument/2006/relationships/image" Target="../media/image261.emf"/><Relationship Id="rId53" Type="http://schemas.openxmlformats.org/officeDocument/2006/relationships/image" Target="../media/image303.emf"/><Relationship Id="rId149" Type="http://schemas.openxmlformats.org/officeDocument/2006/relationships/image" Target="../media/image399.emf"/><Relationship Id="rId314" Type="http://schemas.openxmlformats.org/officeDocument/2006/relationships/image" Target="../media/image564.emf"/><Relationship Id="rId356" Type="http://schemas.openxmlformats.org/officeDocument/2006/relationships/image" Target="../media/image606.emf"/><Relationship Id="rId398" Type="http://schemas.openxmlformats.org/officeDocument/2006/relationships/image" Target="../media/image648.emf"/><Relationship Id="rId95" Type="http://schemas.openxmlformats.org/officeDocument/2006/relationships/image" Target="../media/image345.emf"/><Relationship Id="rId160" Type="http://schemas.openxmlformats.org/officeDocument/2006/relationships/image" Target="../media/image410.emf"/><Relationship Id="rId216" Type="http://schemas.openxmlformats.org/officeDocument/2006/relationships/image" Target="../media/image466.emf"/><Relationship Id="rId423" Type="http://schemas.openxmlformats.org/officeDocument/2006/relationships/image" Target="../media/image673.emf"/><Relationship Id="rId258" Type="http://schemas.openxmlformats.org/officeDocument/2006/relationships/image" Target="../media/image508.emf"/><Relationship Id="rId22" Type="http://schemas.openxmlformats.org/officeDocument/2006/relationships/image" Target="../media/image272.emf"/><Relationship Id="rId64" Type="http://schemas.openxmlformats.org/officeDocument/2006/relationships/image" Target="../media/image314.emf"/><Relationship Id="rId118" Type="http://schemas.openxmlformats.org/officeDocument/2006/relationships/image" Target="../media/image368.emf"/><Relationship Id="rId325" Type="http://schemas.openxmlformats.org/officeDocument/2006/relationships/image" Target="../media/image575.emf"/><Relationship Id="rId367" Type="http://schemas.openxmlformats.org/officeDocument/2006/relationships/image" Target="../media/image617.emf"/><Relationship Id="rId171" Type="http://schemas.openxmlformats.org/officeDocument/2006/relationships/image" Target="../media/image421.emf"/><Relationship Id="rId227" Type="http://schemas.openxmlformats.org/officeDocument/2006/relationships/image" Target="../media/image477.emf"/><Relationship Id="rId269" Type="http://schemas.openxmlformats.org/officeDocument/2006/relationships/image" Target="../media/image519.emf"/><Relationship Id="rId434" Type="http://schemas.openxmlformats.org/officeDocument/2006/relationships/image" Target="../media/image68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93.emf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585" y="3652641"/>
            <a:ext cx="7093259" cy="1274466"/>
          </a:xfrm>
        </p:spPr>
        <p:txBody>
          <a:bodyPr>
            <a:normAutofit/>
          </a:bodyPr>
          <a:lstStyle/>
          <a:p>
            <a:r>
              <a:rPr lang="en-US" dirty="0" smtClean="0"/>
              <a:t>Automating One-loop Amplitudes For the LHC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937" y="5053069"/>
            <a:ext cx="7774785" cy="673028"/>
          </a:xfrm>
        </p:spPr>
        <p:txBody>
          <a:bodyPr>
            <a:noAutofit/>
          </a:bodyPr>
          <a:lstStyle/>
          <a:p>
            <a:r>
              <a:rPr lang="en-GB" sz="2600" dirty="0" smtClean="0"/>
              <a:t>Darren Forde (SLAC)</a:t>
            </a:r>
            <a:endParaRPr lang="en-GB" sz="2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8575" y="5845942"/>
            <a:ext cx="8719183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dirty="0" smtClean="0">
                <a:solidFill>
                  <a:schemeClr val="tx2">
                    <a:shade val="75000"/>
                  </a:schemeClr>
                </a:solidFill>
              </a:rPr>
              <a:t>In collaboration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C. Berger, Z. Bern, L. Dixon</a:t>
            </a:r>
            <a:r>
              <a:rPr lang="en-GB" dirty="0" smtClean="0">
                <a:solidFill>
                  <a:schemeClr val="tx2">
                    <a:shade val="75000"/>
                  </a:schemeClr>
                </a:solidFill>
              </a:rPr>
              <a:t>, F. Febres Cordero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T. </a:t>
            </a:r>
            <a:r>
              <a:rPr kumimoji="0" lang="en-GB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Gleisberg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D. Maitre, H. Ita &amp; D. Kosower.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 noChangeArrowheads="1"/>
          </p:cNvSpPr>
          <p:nvPr>
            <p:ph type="body" sz="half" idx="1"/>
          </p:nvPr>
        </p:nvSpPr>
        <p:spPr>
          <a:xfrm>
            <a:off x="433137" y="1314875"/>
            <a:ext cx="8320245" cy="4890615"/>
          </a:xfrm>
        </p:spPr>
        <p:txBody>
          <a:bodyPr>
            <a:noAutofit/>
          </a:bodyPr>
          <a:lstStyle/>
          <a:p>
            <a:r>
              <a:rPr lang="en-US" dirty="0" smtClean="0"/>
              <a:t>NLO computations can give more than the correct normalization, (i.e. a K-factor).</a:t>
            </a:r>
          </a:p>
          <a:p>
            <a:r>
              <a:rPr lang="en-US" dirty="0" smtClean="0"/>
              <a:t>Examine data/theory for the </a:t>
            </a:r>
            <a:r>
              <a:rPr lang="en-US" i="1" dirty="0" smtClean="0"/>
              <a:t>E</a:t>
            </a:r>
            <a:r>
              <a:rPr lang="en-US" i="1" baseline="-25000" dirty="0" smtClean="0"/>
              <a:t>t</a:t>
            </a:r>
            <a:r>
              <a:rPr lang="en-US" dirty="0" smtClean="0"/>
              <a:t> distribution of the first jet.</a:t>
            </a:r>
            <a:r>
              <a:rPr lang="en-GB" dirty="0" smtClean="0">
                <a:solidFill>
                  <a:srgbClr val="0000FF"/>
                </a:solidFill>
              </a:rPr>
              <a:t>             </a:t>
            </a:r>
            <a:r>
              <a:rPr lang="en-GB" sz="1600" dirty="0" smtClean="0">
                <a:solidFill>
                  <a:srgbClr val="0000FF"/>
                </a:solidFill>
              </a:rPr>
              <a:t>[T. </a:t>
            </a:r>
            <a:r>
              <a:rPr lang="en-GB" sz="1600" dirty="0" err="1" smtClean="0">
                <a:solidFill>
                  <a:srgbClr val="0000FF"/>
                </a:solidFill>
              </a:rPr>
              <a:t>Aaltonen</a:t>
            </a:r>
            <a:r>
              <a:rPr lang="en-GB" sz="1600" dirty="0" smtClean="0">
                <a:solidFill>
                  <a:srgbClr val="0000FF"/>
                </a:solidFill>
              </a:rPr>
              <a:t> et al. [CDF Collaboration]]</a:t>
            </a:r>
            <a:r>
              <a:rPr lang="en-US" sz="16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 does not get the shape correct here, NLO does.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689"/>
            <a:ext cx="8229600" cy="93751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Normalisation &amp; Shapes</a:t>
            </a:r>
            <a:endParaRPr lang="en-GB" sz="3600" dirty="0"/>
          </a:p>
        </p:txBody>
      </p:sp>
      <p:grpSp>
        <p:nvGrpSpPr>
          <p:cNvPr id="3004" name="Group 3003"/>
          <p:cNvGrpSpPr/>
          <p:nvPr/>
        </p:nvGrpSpPr>
        <p:grpSpPr>
          <a:xfrm>
            <a:off x="1698610" y="3072838"/>
            <a:ext cx="7427231" cy="2493462"/>
            <a:chOff x="1831776" y="2850895"/>
            <a:chExt cx="7065232" cy="2262431"/>
          </a:xfrm>
        </p:grpSpPr>
        <p:sp>
          <p:nvSpPr>
            <p:cNvPr id="3005" name="TextBox 3004"/>
            <p:cNvSpPr txBox="1"/>
            <p:nvPr/>
          </p:nvSpPr>
          <p:spPr>
            <a:xfrm>
              <a:off x="6720396" y="3151572"/>
              <a:ext cx="1385805" cy="33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NLO : MCFM</a:t>
              </a:r>
              <a:endParaRPr lang="en-GB" dirty="0"/>
            </a:p>
          </p:txBody>
        </p:sp>
        <p:pic>
          <p:nvPicPr>
            <p:cNvPr id="3006" name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989659" y="3459863"/>
              <a:ext cx="1828" cy="57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07" name="Group 205"/>
            <p:cNvGrpSpPr>
              <a:grpSpLocks/>
            </p:cNvGrpSpPr>
            <p:nvPr/>
          </p:nvGrpSpPr>
          <p:grpSpPr bwMode="auto">
            <a:xfrm>
              <a:off x="1831776" y="2850895"/>
              <a:ext cx="4708617" cy="1008449"/>
              <a:chOff x="1562" y="12"/>
              <a:chExt cx="2575" cy="544"/>
            </a:xfrm>
          </p:grpSpPr>
          <p:sp>
            <p:nvSpPr>
              <p:cNvPr id="3752" name="Freeform 7"/>
              <p:cNvSpPr>
                <a:spLocks/>
              </p:cNvSpPr>
              <p:nvPr/>
            </p:nvSpPr>
            <p:spPr bwMode="auto">
              <a:xfrm>
                <a:off x="1622" y="202"/>
                <a:ext cx="54" cy="43"/>
              </a:xfrm>
              <a:custGeom>
                <a:avLst/>
                <a:gdLst/>
                <a:ahLst/>
                <a:cxnLst>
                  <a:cxn ang="0">
                    <a:pos x="54" y="24"/>
                  </a:cxn>
                  <a:cxn ang="0">
                    <a:pos x="5" y="24"/>
                  </a:cxn>
                  <a:cxn ang="0">
                    <a:pos x="5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18"/>
                  </a:cxn>
                  <a:cxn ang="0">
                    <a:pos x="54" y="18"/>
                  </a:cxn>
                  <a:cxn ang="0">
                    <a:pos x="54" y="24"/>
                  </a:cxn>
                </a:cxnLst>
                <a:rect l="0" t="0" r="r" b="b"/>
                <a:pathLst>
                  <a:path w="54" h="43">
                    <a:moveTo>
                      <a:pt x="54" y="24"/>
                    </a:moveTo>
                    <a:lnTo>
                      <a:pt x="5" y="24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8"/>
                    </a:lnTo>
                    <a:lnTo>
                      <a:pt x="54" y="18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3" name="Freeform 8"/>
              <p:cNvSpPr>
                <a:spLocks/>
              </p:cNvSpPr>
              <p:nvPr/>
            </p:nvSpPr>
            <p:spPr bwMode="auto">
              <a:xfrm>
                <a:off x="1622" y="164"/>
                <a:ext cx="54" cy="30"/>
              </a:xfrm>
              <a:custGeom>
                <a:avLst/>
                <a:gdLst/>
                <a:ahLst/>
                <a:cxnLst>
                  <a:cxn ang="0">
                    <a:pos x="54" y="30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3"/>
                  </a:cxn>
                  <a:cxn ang="0">
                    <a:pos x="17" y="21"/>
                  </a:cxn>
                  <a:cxn ang="0">
                    <a:pos x="14" y="15"/>
                  </a:cxn>
                  <a:cxn ang="0">
                    <a:pos x="13" y="11"/>
                  </a:cxn>
                  <a:cxn ang="0">
                    <a:pos x="14" y="9"/>
                  </a:cxn>
                  <a:cxn ang="0">
                    <a:pos x="16" y="5"/>
                  </a:cxn>
                  <a:cxn ang="0">
                    <a:pos x="17" y="2"/>
                  </a:cxn>
                  <a:cxn ang="0">
                    <a:pos x="20" y="1"/>
                  </a:cxn>
                  <a:cxn ang="0">
                    <a:pos x="24" y="0"/>
                  </a:cxn>
                  <a:cxn ang="0">
                    <a:pos x="54" y="0"/>
                  </a:cxn>
                  <a:cxn ang="0">
                    <a:pos x="54" y="6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2" y="8"/>
                  </a:cxn>
                  <a:cxn ang="0">
                    <a:pos x="21" y="10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21" y="18"/>
                  </a:cxn>
                  <a:cxn ang="0">
                    <a:pos x="21" y="19"/>
                  </a:cxn>
                  <a:cxn ang="0">
                    <a:pos x="24" y="21"/>
                  </a:cxn>
                  <a:cxn ang="0">
                    <a:pos x="25" y="22"/>
                  </a:cxn>
                  <a:cxn ang="0">
                    <a:pos x="29" y="23"/>
                  </a:cxn>
                  <a:cxn ang="0">
                    <a:pos x="54" y="23"/>
                  </a:cxn>
                  <a:cxn ang="0">
                    <a:pos x="54" y="30"/>
                  </a:cxn>
                </a:cxnLst>
                <a:rect l="0" t="0" r="r" b="b"/>
                <a:pathLst>
                  <a:path w="54" h="30">
                    <a:moveTo>
                      <a:pt x="54" y="30"/>
                    </a:moveTo>
                    <a:lnTo>
                      <a:pt x="0" y="30"/>
                    </a:lnTo>
                    <a:lnTo>
                      <a:pt x="0" y="23"/>
                    </a:lnTo>
                    <a:lnTo>
                      <a:pt x="20" y="23"/>
                    </a:lnTo>
                    <a:lnTo>
                      <a:pt x="17" y="21"/>
                    </a:lnTo>
                    <a:lnTo>
                      <a:pt x="14" y="15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6" y="5"/>
                    </a:lnTo>
                    <a:lnTo>
                      <a:pt x="17" y="2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1" y="10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4" y="21"/>
                    </a:lnTo>
                    <a:lnTo>
                      <a:pt x="25" y="22"/>
                    </a:lnTo>
                    <a:lnTo>
                      <a:pt x="29" y="23"/>
                    </a:lnTo>
                    <a:lnTo>
                      <a:pt x="54" y="23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4" name="Freeform 9"/>
              <p:cNvSpPr>
                <a:spLocks noEditPoints="1"/>
              </p:cNvSpPr>
              <p:nvPr/>
            </p:nvSpPr>
            <p:spPr bwMode="auto">
              <a:xfrm>
                <a:off x="1635" y="119"/>
                <a:ext cx="42" cy="37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0" y="0"/>
                  </a:cxn>
                  <a:cxn ang="0">
                    <a:pos x="34" y="3"/>
                  </a:cxn>
                  <a:cxn ang="0">
                    <a:pos x="41" y="9"/>
                  </a:cxn>
                  <a:cxn ang="0">
                    <a:pos x="41" y="13"/>
                  </a:cxn>
                  <a:cxn ang="0">
                    <a:pos x="42" y="17"/>
                  </a:cxn>
                  <a:cxn ang="0">
                    <a:pos x="39" y="28"/>
                  </a:cxn>
                  <a:cxn ang="0">
                    <a:pos x="33" y="34"/>
                  </a:cxn>
                  <a:cxn ang="0">
                    <a:pos x="30" y="35"/>
                  </a:cxn>
                  <a:cxn ang="0">
                    <a:pos x="26" y="37"/>
                  </a:cxn>
                  <a:cxn ang="0">
                    <a:pos x="21" y="37"/>
                  </a:cxn>
                  <a:cxn ang="0">
                    <a:pos x="11" y="34"/>
                  </a:cxn>
                  <a:cxn ang="0">
                    <a:pos x="7" y="32"/>
                  </a:cxn>
                  <a:cxn ang="0">
                    <a:pos x="3" y="28"/>
                  </a:cxn>
                  <a:cxn ang="0">
                    <a:pos x="1" y="24"/>
                  </a:cxn>
                  <a:cxn ang="0">
                    <a:pos x="0" y="18"/>
                  </a:cxn>
                  <a:cxn ang="0">
                    <a:pos x="1" y="13"/>
                  </a:cxn>
                  <a:cxn ang="0">
                    <a:pos x="3" y="9"/>
                  </a:cxn>
                  <a:cxn ang="0">
                    <a:pos x="9" y="3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29"/>
                  </a:cxn>
                  <a:cxn ang="0">
                    <a:pos x="26" y="29"/>
                  </a:cxn>
                  <a:cxn ang="0">
                    <a:pos x="29" y="28"/>
                  </a:cxn>
                  <a:cxn ang="0">
                    <a:pos x="34" y="22"/>
                  </a:cxn>
                  <a:cxn ang="0">
                    <a:pos x="35" y="20"/>
                  </a:cxn>
                  <a:cxn ang="0">
                    <a:pos x="35" y="17"/>
                  </a:cxn>
                  <a:cxn ang="0">
                    <a:pos x="34" y="15"/>
                  </a:cxn>
                  <a:cxn ang="0">
                    <a:pos x="34" y="12"/>
                  </a:cxn>
                  <a:cxn ang="0">
                    <a:pos x="32" y="9"/>
                  </a:cxn>
                  <a:cxn ang="0">
                    <a:pos x="29" y="8"/>
                  </a:cxn>
                  <a:cxn ang="0">
                    <a:pos x="16" y="29"/>
                  </a:cxn>
                  <a:cxn ang="0">
                    <a:pos x="16" y="8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7" y="15"/>
                  </a:cxn>
                  <a:cxn ang="0">
                    <a:pos x="7" y="18"/>
                  </a:cxn>
                  <a:cxn ang="0">
                    <a:pos x="9" y="26"/>
                  </a:cxn>
                  <a:cxn ang="0">
                    <a:pos x="11" y="28"/>
                  </a:cxn>
                  <a:cxn ang="0">
                    <a:pos x="13" y="29"/>
                  </a:cxn>
                  <a:cxn ang="0">
                    <a:pos x="16" y="29"/>
                  </a:cxn>
                </a:cxnLst>
                <a:rect l="0" t="0" r="r" b="b"/>
                <a:pathLst>
                  <a:path w="42" h="37">
                    <a:moveTo>
                      <a:pt x="29" y="8"/>
                    </a:moveTo>
                    <a:lnTo>
                      <a:pt x="30" y="0"/>
                    </a:lnTo>
                    <a:lnTo>
                      <a:pt x="34" y="3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2" y="17"/>
                    </a:lnTo>
                    <a:lnTo>
                      <a:pt x="39" y="28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26" y="37"/>
                    </a:lnTo>
                    <a:lnTo>
                      <a:pt x="21" y="37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3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2" y="29"/>
                    </a:lnTo>
                    <a:lnTo>
                      <a:pt x="26" y="29"/>
                    </a:lnTo>
                    <a:lnTo>
                      <a:pt x="29" y="28"/>
                    </a:lnTo>
                    <a:lnTo>
                      <a:pt x="34" y="22"/>
                    </a:lnTo>
                    <a:lnTo>
                      <a:pt x="35" y="20"/>
                    </a:lnTo>
                    <a:lnTo>
                      <a:pt x="35" y="17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2" y="9"/>
                    </a:lnTo>
                    <a:lnTo>
                      <a:pt x="29" y="8"/>
                    </a:lnTo>
                    <a:close/>
                    <a:moveTo>
                      <a:pt x="16" y="29"/>
                    </a:moveTo>
                    <a:lnTo>
                      <a:pt x="16" y="8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9" y="26"/>
                    </a:lnTo>
                    <a:lnTo>
                      <a:pt x="11" y="28"/>
                    </a:lnTo>
                    <a:lnTo>
                      <a:pt x="13" y="2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5" name="Freeform 10"/>
              <p:cNvSpPr>
                <a:spLocks noEditPoints="1"/>
              </p:cNvSpPr>
              <p:nvPr/>
            </p:nvSpPr>
            <p:spPr bwMode="auto">
              <a:xfrm>
                <a:off x="1635" y="77"/>
                <a:ext cx="42" cy="36"/>
              </a:xfrm>
              <a:custGeom>
                <a:avLst/>
                <a:gdLst/>
                <a:ahLst/>
                <a:cxnLst>
                  <a:cxn ang="0">
                    <a:pos x="21" y="36"/>
                  </a:cxn>
                  <a:cxn ang="0">
                    <a:pos x="16" y="36"/>
                  </a:cxn>
                  <a:cxn ang="0">
                    <a:pos x="8" y="33"/>
                  </a:cxn>
                  <a:cxn ang="0">
                    <a:pos x="5" y="30"/>
                  </a:cxn>
                  <a:cxn ang="0">
                    <a:pos x="3" y="26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9" y="3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4" y="4"/>
                  </a:cxn>
                  <a:cxn ang="0">
                    <a:pos x="39" y="9"/>
                  </a:cxn>
                  <a:cxn ang="0">
                    <a:pos x="41" y="13"/>
                  </a:cxn>
                  <a:cxn ang="0">
                    <a:pos x="42" y="19"/>
                  </a:cxn>
                  <a:cxn ang="0">
                    <a:pos x="42" y="23"/>
                  </a:cxn>
                  <a:cxn ang="0">
                    <a:pos x="41" y="25"/>
                  </a:cxn>
                  <a:cxn ang="0">
                    <a:pos x="38" y="29"/>
                  </a:cxn>
                  <a:cxn ang="0">
                    <a:pos x="35" y="32"/>
                  </a:cxn>
                  <a:cxn ang="0">
                    <a:pos x="33" y="33"/>
                  </a:cxn>
                  <a:cxn ang="0">
                    <a:pos x="30" y="36"/>
                  </a:cxn>
                  <a:cxn ang="0">
                    <a:pos x="21" y="36"/>
                  </a:cxn>
                  <a:cxn ang="0">
                    <a:pos x="21" y="29"/>
                  </a:cxn>
                  <a:cxn ang="0">
                    <a:pos x="25" y="29"/>
                  </a:cxn>
                  <a:cxn ang="0">
                    <a:pos x="29" y="28"/>
                  </a:cxn>
                  <a:cxn ang="0">
                    <a:pos x="32" y="26"/>
                  </a:cxn>
                  <a:cxn ang="0">
                    <a:pos x="34" y="24"/>
                  </a:cxn>
                  <a:cxn ang="0">
                    <a:pos x="35" y="21"/>
                  </a:cxn>
                  <a:cxn ang="0">
                    <a:pos x="35" y="19"/>
                  </a:cxn>
                  <a:cxn ang="0">
                    <a:pos x="34" y="15"/>
                  </a:cxn>
                  <a:cxn ang="0">
                    <a:pos x="33" y="13"/>
                  </a:cxn>
                  <a:cxn ang="0">
                    <a:pos x="32" y="11"/>
                  </a:cxn>
                  <a:cxn ang="0">
                    <a:pos x="29" y="9"/>
                  </a:cxn>
                  <a:cxn ang="0">
                    <a:pos x="25" y="8"/>
                  </a:cxn>
                  <a:cxn ang="0">
                    <a:pos x="17" y="8"/>
                  </a:cxn>
                  <a:cxn ang="0">
                    <a:pos x="13" y="9"/>
                  </a:cxn>
                  <a:cxn ang="0">
                    <a:pos x="11" y="11"/>
                  </a:cxn>
                  <a:cxn ang="0">
                    <a:pos x="8" y="13"/>
                  </a:cxn>
                  <a:cxn ang="0">
                    <a:pos x="7" y="16"/>
                  </a:cxn>
                  <a:cxn ang="0">
                    <a:pos x="7" y="21"/>
                  </a:cxn>
                  <a:cxn ang="0">
                    <a:pos x="8" y="24"/>
                  </a:cxn>
                  <a:cxn ang="0">
                    <a:pos x="11" y="26"/>
                  </a:cxn>
                  <a:cxn ang="0">
                    <a:pos x="13" y="28"/>
                  </a:cxn>
                  <a:cxn ang="0">
                    <a:pos x="17" y="29"/>
                  </a:cxn>
                  <a:cxn ang="0">
                    <a:pos x="21" y="29"/>
                  </a:cxn>
                </a:cxnLst>
                <a:rect l="0" t="0" r="r" b="b"/>
                <a:pathLst>
                  <a:path w="42" h="36">
                    <a:moveTo>
                      <a:pt x="21" y="36"/>
                    </a:moveTo>
                    <a:lnTo>
                      <a:pt x="16" y="36"/>
                    </a:lnTo>
                    <a:lnTo>
                      <a:pt x="8" y="33"/>
                    </a:lnTo>
                    <a:lnTo>
                      <a:pt x="5" y="30"/>
                    </a:lnTo>
                    <a:lnTo>
                      <a:pt x="3" y="26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9" y="3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4" y="4"/>
                    </a:lnTo>
                    <a:lnTo>
                      <a:pt x="39" y="9"/>
                    </a:lnTo>
                    <a:lnTo>
                      <a:pt x="41" y="13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1" y="25"/>
                    </a:lnTo>
                    <a:lnTo>
                      <a:pt x="38" y="29"/>
                    </a:lnTo>
                    <a:lnTo>
                      <a:pt x="35" y="32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1" y="36"/>
                    </a:lnTo>
                    <a:close/>
                    <a:moveTo>
                      <a:pt x="21" y="29"/>
                    </a:moveTo>
                    <a:lnTo>
                      <a:pt x="25" y="29"/>
                    </a:lnTo>
                    <a:lnTo>
                      <a:pt x="29" y="28"/>
                    </a:lnTo>
                    <a:lnTo>
                      <a:pt x="32" y="26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4" y="15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29" y="9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8" y="24"/>
                    </a:lnTo>
                    <a:lnTo>
                      <a:pt x="11" y="26"/>
                    </a:lnTo>
                    <a:lnTo>
                      <a:pt x="13" y="28"/>
                    </a:lnTo>
                    <a:lnTo>
                      <a:pt x="17" y="29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6" name="Freeform 11"/>
              <p:cNvSpPr>
                <a:spLocks/>
              </p:cNvSpPr>
              <p:nvPr/>
            </p:nvSpPr>
            <p:spPr bwMode="auto">
              <a:xfrm>
                <a:off x="1635" y="48"/>
                <a:ext cx="41" cy="21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" y="21"/>
                  </a:cxn>
                  <a:cxn ang="0">
                    <a:pos x="1" y="15"/>
                  </a:cxn>
                  <a:cxn ang="0">
                    <a:pos x="7" y="15"/>
                  </a:cxn>
                  <a:cxn ang="0">
                    <a:pos x="3" y="11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0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41" y="14"/>
                  </a:cxn>
                  <a:cxn ang="0">
                    <a:pos x="41" y="21"/>
                  </a:cxn>
                </a:cxnLst>
                <a:rect l="0" t="0" r="r" b="b"/>
                <a:pathLst>
                  <a:path w="41" h="21">
                    <a:moveTo>
                      <a:pt x="41" y="21"/>
                    </a:moveTo>
                    <a:lnTo>
                      <a:pt x="1" y="21"/>
                    </a:lnTo>
                    <a:lnTo>
                      <a:pt x="1" y="15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41" y="14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7" name="Freeform 12"/>
              <p:cNvSpPr>
                <a:spLocks/>
              </p:cNvSpPr>
              <p:nvPr/>
            </p:nvSpPr>
            <p:spPr bwMode="auto">
              <a:xfrm>
                <a:off x="1636" y="13"/>
                <a:ext cx="55" cy="35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49" y="33"/>
                  </a:cxn>
                  <a:cxn ang="0">
                    <a:pos x="49" y="25"/>
                  </a:cxn>
                  <a:cxn ang="0">
                    <a:pos x="46" y="22"/>
                  </a:cxn>
                  <a:cxn ang="0">
                    <a:pos x="44" y="22"/>
                  </a:cxn>
                  <a:cxn ang="0">
                    <a:pos x="41" y="21"/>
                  </a:cxn>
                  <a:cxn ang="0">
                    <a:pos x="0" y="35"/>
                  </a:cxn>
                  <a:cxn ang="0">
                    <a:pos x="0" y="28"/>
                  </a:cxn>
                  <a:cxn ang="0">
                    <a:pos x="21" y="20"/>
                  </a:cxn>
                  <a:cxn ang="0">
                    <a:pos x="25" y="18"/>
                  </a:cxn>
                  <a:cxn ang="0">
                    <a:pos x="31" y="17"/>
                  </a:cxn>
                  <a:cxn ang="0">
                    <a:pos x="28" y="16"/>
                  </a:cxn>
                  <a:cxn ang="0">
                    <a:pos x="23" y="15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41" y="13"/>
                  </a:cxn>
                  <a:cxn ang="0">
                    <a:pos x="45" y="15"/>
                  </a:cxn>
                  <a:cxn ang="0">
                    <a:pos x="48" y="16"/>
                  </a:cxn>
                  <a:cxn ang="0">
                    <a:pos x="49" y="17"/>
                  </a:cxn>
                  <a:cxn ang="0">
                    <a:pos x="52" y="18"/>
                  </a:cxn>
                  <a:cxn ang="0">
                    <a:pos x="54" y="21"/>
                  </a:cxn>
                  <a:cxn ang="0">
                    <a:pos x="55" y="24"/>
                  </a:cxn>
                  <a:cxn ang="0">
                    <a:pos x="55" y="29"/>
                  </a:cxn>
                  <a:cxn ang="0">
                    <a:pos x="54" y="32"/>
                  </a:cxn>
                </a:cxnLst>
                <a:rect l="0" t="0" r="r" b="b"/>
                <a:pathLst>
                  <a:path w="55" h="35">
                    <a:moveTo>
                      <a:pt x="54" y="32"/>
                    </a:moveTo>
                    <a:lnTo>
                      <a:pt x="49" y="33"/>
                    </a:lnTo>
                    <a:lnTo>
                      <a:pt x="49" y="25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1" y="21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21" y="20"/>
                    </a:lnTo>
                    <a:lnTo>
                      <a:pt x="25" y="18"/>
                    </a:lnTo>
                    <a:lnTo>
                      <a:pt x="31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1" y="13"/>
                    </a:lnTo>
                    <a:lnTo>
                      <a:pt x="45" y="15"/>
                    </a:lnTo>
                    <a:lnTo>
                      <a:pt x="48" y="16"/>
                    </a:lnTo>
                    <a:lnTo>
                      <a:pt x="49" y="17"/>
                    </a:lnTo>
                    <a:lnTo>
                      <a:pt x="52" y="18"/>
                    </a:lnTo>
                    <a:lnTo>
                      <a:pt x="54" y="21"/>
                    </a:lnTo>
                    <a:lnTo>
                      <a:pt x="55" y="24"/>
                    </a:lnTo>
                    <a:lnTo>
                      <a:pt x="55" y="29"/>
                    </a:lnTo>
                    <a:lnTo>
                      <a:pt x="5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8" name="Freeform 13"/>
              <p:cNvSpPr>
                <a:spLocks noEditPoints="1"/>
              </p:cNvSpPr>
              <p:nvPr/>
            </p:nvSpPr>
            <p:spPr bwMode="auto">
              <a:xfrm>
                <a:off x="1591" y="249"/>
                <a:ext cx="49" cy="5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3"/>
                  </a:cxn>
                  <a:cxn ang="0">
                    <a:pos x="10" y="19"/>
                  </a:cxn>
                  <a:cxn ang="0">
                    <a:pos x="18" y="12"/>
                  </a:cxn>
                  <a:cxn ang="0">
                    <a:pos x="22" y="9"/>
                  </a:cxn>
                  <a:cxn ang="0">
                    <a:pos x="26" y="8"/>
                  </a:cxn>
                  <a:cxn ang="0">
                    <a:pos x="34" y="8"/>
                  </a:cxn>
                  <a:cxn ang="0">
                    <a:pos x="38" y="9"/>
                  </a:cxn>
                  <a:cxn ang="0">
                    <a:pos x="40" y="12"/>
                  </a:cxn>
                  <a:cxn ang="0">
                    <a:pos x="44" y="14"/>
                  </a:cxn>
                  <a:cxn ang="0">
                    <a:pos x="47" y="17"/>
                  </a:cxn>
                  <a:cxn ang="0">
                    <a:pos x="48" y="21"/>
                  </a:cxn>
                  <a:cxn ang="0">
                    <a:pos x="49" y="26"/>
                  </a:cxn>
                  <a:cxn ang="0">
                    <a:pos x="49" y="36"/>
                  </a:cxn>
                  <a:cxn ang="0">
                    <a:pos x="47" y="40"/>
                  </a:cxn>
                  <a:cxn ang="0">
                    <a:pos x="45" y="46"/>
                  </a:cxn>
                  <a:cxn ang="0">
                    <a:pos x="41" y="48"/>
                  </a:cxn>
                  <a:cxn ang="0">
                    <a:pos x="38" y="52"/>
                  </a:cxn>
                  <a:cxn ang="0">
                    <a:pos x="32" y="55"/>
                  </a:cxn>
                  <a:cxn ang="0">
                    <a:pos x="27" y="56"/>
                  </a:cxn>
                  <a:cxn ang="0">
                    <a:pos x="18" y="56"/>
                  </a:cxn>
                  <a:cxn ang="0">
                    <a:pos x="10" y="53"/>
                  </a:cxn>
                  <a:cxn ang="0">
                    <a:pos x="7" y="51"/>
                  </a:cxn>
                  <a:cxn ang="0">
                    <a:pos x="3" y="48"/>
                  </a:cxn>
                  <a:cxn ang="0">
                    <a:pos x="1" y="46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26"/>
                  </a:cxn>
                  <a:cxn ang="0">
                    <a:pos x="7" y="30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7" y="38"/>
                  </a:cxn>
                  <a:cxn ang="0">
                    <a:pos x="9" y="40"/>
                  </a:cxn>
                  <a:cxn ang="0">
                    <a:pos x="11" y="42"/>
                  </a:cxn>
                  <a:cxn ang="0">
                    <a:pos x="14" y="44"/>
                  </a:cxn>
                  <a:cxn ang="0">
                    <a:pos x="19" y="47"/>
                  </a:cxn>
                  <a:cxn ang="0">
                    <a:pos x="28" y="47"/>
                  </a:cxn>
                  <a:cxn ang="0">
                    <a:pos x="36" y="44"/>
                  </a:cxn>
                  <a:cxn ang="0">
                    <a:pos x="44" y="36"/>
                  </a:cxn>
                  <a:cxn ang="0">
                    <a:pos x="45" y="34"/>
                  </a:cxn>
                  <a:cxn ang="0">
                    <a:pos x="45" y="26"/>
                  </a:cxn>
                  <a:cxn ang="0">
                    <a:pos x="44" y="23"/>
                  </a:cxn>
                  <a:cxn ang="0">
                    <a:pos x="41" y="21"/>
                  </a:cxn>
                  <a:cxn ang="0">
                    <a:pos x="34" y="18"/>
                  </a:cxn>
                  <a:cxn ang="0">
                    <a:pos x="30" y="18"/>
                  </a:cxn>
                  <a:cxn ang="0">
                    <a:pos x="18" y="19"/>
                  </a:cxn>
                  <a:cxn ang="0">
                    <a:pos x="7" y="26"/>
                  </a:cxn>
                </a:cxnLst>
                <a:rect l="0" t="0" r="r" b="b"/>
                <a:pathLst>
                  <a:path w="49" h="56">
                    <a:moveTo>
                      <a:pt x="7" y="0"/>
                    </a:moveTo>
                    <a:lnTo>
                      <a:pt x="7" y="23"/>
                    </a:lnTo>
                    <a:lnTo>
                      <a:pt x="10" y="19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6" y="8"/>
                    </a:lnTo>
                    <a:lnTo>
                      <a:pt x="34" y="8"/>
                    </a:lnTo>
                    <a:lnTo>
                      <a:pt x="38" y="9"/>
                    </a:lnTo>
                    <a:lnTo>
                      <a:pt x="40" y="12"/>
                    </a:lnTo>
                    <a:lnTo>
                      <a:pt x="44" y="14"/>
                    </a:lnTo>
                    <a:lnTo>
                      <a:pt x="47" y="17"/>
                    </a:lnTo>
                    <a:lnTo>
                      <a:pt x="48" y="21"/>
                    </a:lnTo>
                    <a:lnTo>
                      <a:pt x="49" y="26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5" y="46"/>
                    </a:lnTo>
                    <a:lnTo>
                      <a:pt x="41" y="48"/>
                    </a:lnTo>
                    <a:lnTo>
                      <a:pt x="38" y="52"/>
                    </a:lnTo>
                    <a:lnTo>
                      <a:pt x="32" y="55"/>
                    </a:lnTo>
                    <a:lnTo>
                      <a:pt x="27" y="56"/>
                    </a:lnTo>
                    <a:lnTo>
                      <a:pt x="18" y="56"/>
                    </a:lnTo>
                    <a:lnTo>
                      <a:pt x="10" y="53"/>
                    </a:lnTo>
                    <a:lnTo>
                      <a:pt x="7" y="51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7" y="26"/>
                    </a:moveTo>
                    <a:lnTo>
                      <a:pt x="7" y="30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1" y="42"/>
                    </a:lnTo>
                    <a:lnTo>
                      <a:pt x="14" y="44"/>
                    </a:lnTo>
                    <a:lnTo>
                      <a:pt x="19" y="47"/>
                    </a:lnTo>
                    <a:lnTo>
                      <a:pt x="28" y="47"/>
                    </a:lnTo>
                    <a:lnTo>
                      <a:pt x="36" y="44"/>
                    </a:lnTo>
                    <a:lnTo>
                      <a:pt x="44" y="36"/>
                    </a:lnTo>
                    <a:lnTo>
                      <a:pt x="45" y="34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1" y="21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18" y="19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9" name="Freeform 14"/>
              <p:cNvSpPr>
                <a:spLocks/>
              </p:cNvSpPr>
              <p:nvPr/>
            </p:nvSpPr>
            <p:spPr bwMode="auto">
              <a:xfrm>
                <a:off x="1562" y="310"/>
                <a:ext cx="77" cy="30"/>
              </a:xfrm>
              <a:custGeom>
                <a:avLst/>
                <a:gdLst/>
                <a:ahLst/>
                <a:cxnLst>
                  <a:cxn ang="0">
                    <a:pos x="77" y="30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7" y="23"/>
                  </a:cxn>
                  <a:cxn ang="0">
                    <a:pos x="77" y="30"/>
                  </a:cxn>
                </a:cxnLst>
                <a:rect l="0" t="0" r="r" b="b"/>
                <a:pathLst>
                  <a:path w="77" h="30">
                    <a:moveTo>
                      <a:pt x="77" y="3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7" y="23"/>
                    </a:lnTo>
                    <a:lnTo>
                      <a:pt x="7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0" name="Freeform 15"/>
              <p:cNvSpPr>
                <a:spLocks noEditPoints="1"/>
              </p:cNvSpPr>
              <p:nvPr/>
            </p:nvSpPr>
            <p:spPr bwMode="auto">
              <a:xfrm>
                <a:off x="1622" y="446"/>
                <a:ext cx="54" cy="44"/>
              </a:xfrm>
              <a:custGeom>
                <a:avLst/>
                <a:gdLst/>
                <a:ahLst/>
                <a:cxnLst>
                  <a:cxn ang="0">
                    <a:pos x="54" y="44"/>
                  </a:cxn>
                  <a:cxn ang="0">
                    <a:pos x="0" y="44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20" y="0"/>
                  </a:cxn>
                  <a:cxn ang="0">
                    <a:pos x="31" y="0"/>
                  </a:cxn>
                  <a:cxn ang="0">
                    <a:pos x="37" y="2"/>
                  </a:cxn>
                  <a:cxn ang="0">
                    <a:pos x="39" y="3"/>
                  </a:cxn>
                  <a:cxn ang="0">
                    <a:pos x="43" y="3"/>
                  </a:cxn>
                  <a:cxn ang="0">
                    <a:pos x="45" y="4"/>
                  </a:cxn>
                  <a:cxn ang="0">
                    <a:pos x="48" y="7"/>
                  </a:cxn>
                  <a:cxn ang="0">
                    <a:pos x="51" y="12"/>
                  </a:cxn>
                  <a:cxn ang="0">
                    <a:pos x="54" y="20"/>
                  </a:cxn>
                  <a:cxn ang="0">
                    <a:pos x="54" y="25"/>
                  </a:cxn>
                  <a:cxn ang="0">
                    <a:pos x="54" y="44"/>
                  </a:cxn>
                  <a:cxn ang="0">
                    <a:pos x="47" y="37"/>
                  </a:cxn>
                  <a:cxn ang="0">
                    <a:pos x="47" y="17"/>
                  </a:cxn>
                  <a:cxn ang="0">
                    <a:pos x="46" y="15"/>
                  </a:cxn>
                  <a:cxn ang="0">
                    <a:pos x="41" y="10"/>
                  </a:cxn>
                  <a:cxn ang="0">
                    <a:pos x="37" y="8"/>
                  </a:cxn>
                  <a:cxn ang="0">
                    <a:pos x="31" y="7"/>
                  </a:cxn>
                  <a:cxn ang="0">
                    <a:pos x="21" y="7"/>
                  </a:cxn>
                  <a:cxn ang="0">
                    <a:pos x="13" y="10"/>
                  </a:cxn>
                  <a:cxn ang="0">
                    <a:pos x="10" y="12"/>
                  </a:cxn>
                  <a:cxn ang="0">
                    <a:pos x="8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5" y="21"/>
                  </a:cxn>
                  <a:cxn ang="0">
                    <a:pos x="5" y="37"/>
                  </a:cxn>
                  <a:cxn ang="0">
                    <a:pos x="47" y="37"/>
                  </a:cxn>
                </a:cxnLst>
                <a:rect l="0" t="0" r="r" b="b"/>
                <a:pathLst>
                  <a:path w="54" h="44">
                    <a:moveTo>
                      <a:pt x="54" y="44"/>
                    </a:moveTo>
                    <a:lnTo>
                      <a:pt x="0" y="44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43" y="3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1" y="12"/>
                    </a:lnTo>
                    <a:lnTo>
                      <a:pt x="54" y="20"/>
                    </a:lnTo>
                    <a:lnTo>
                      <a:pt x="54" y="25"/>
                    </a:lnTo>
                    <a:lnTo>
                      <a:pt x="54" y="44"/>
                    </a:lnTo>
                    <a:close/>
                    <a:moveTo>
                      <a:pt x="47" y="37"/>
                    </a:moveTo>
                    <a:lnTo>
                      <a:pt x="47" y="17"/>
                    </a:lnTo>
                    <a:lnTo>
                      <a:pt x="46" y="15"/>
                    </a:lnTo>
                    <a:lnTo>
                      <a:pt x="41" y="10"/>
                    </a:lnTo>
                    <a:lnTo>
                      <a:pt x="37" y="8"/>
                    </a:lnTo>
                    <a:lnTo>
                      <a:pt x="31" y="7"/>
                    </a:lnTo>
                    <a:lnTo>
                      <a:pt x="21" y="7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47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1" name="Freeform 16"/>
              <p:cNvSpPr>
                <a:spLocks noEditPoints="1"/>
              </p:cNvSpPr>
              <p:nvPr/>
            </p:nvSpPr>
            <p:spPr bwMode="auto">
              <a:xfrm>
                <a:off x="1635" y="403"/>
                <a:ext cx="42" cy="36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38" y="12"/>
                  </a:cxn>
                  <a:cxn ang="0">
                    <a:pos x="39" y="15"/>
                  </a:cxn>
                  <a:cxn ang="0">
                    <a:pos x="39" y="17"/>
                  </a:cxn>
                  <a:cxn ang="0">
                    <a:pos x="41" y="19"/>
                  </a:cxn>
                  <a:cxn ang="0">
                    <a:pos x="42" y="21"/>
                  </a:cxn>
                  <a:cxn ang="0">
                    <a:pos x="42" y="22"/>
                  </a:cxn>
                  <a:cxn ang="0">
                    <a:pos x="41" y="26"/>
                  </a:cxn>
                  <a:cxn ang="0">
                    <a:pos x="41" y="30"/>
                  </a:cxn>
                  <a:cxn ang="0">
                    <a:pos x="38" y="33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2" y="33"/>
                  </a:cxn>
                  <a:cxn ang="0">
                    <a:pos x="21" y="30"/>
                  </a:cxn>
                  <a:cxn ang="0">
                    <a:pos x="20" y="29"/>
                  </a:cxn>
                  <a:cxn ang="0">
                    <a:pos x="18" y="26"/>
                  </a:cxn>
                  <a:cxn ang="0">
                    <a:pos x="18" y="21"/>
                  </a:cxn>
                  <a:cxn ang="0">
                    <a:pos x="17" y="15"/>
                  </a:cxn>
                  <a:cxn ang="0">
                    <a:pos x="16" y="11"/>
                  </a:cxn>
                  <a:cxn ang="0">
                    <a:pos x="11" y="11"/>
                  </a:cxn>
                  <a:cxn ang="0">
                    <a:pos x="9" y="12"/>
                  </a:cxn>
                  <a:cxn ang="0">
                    <a:pos x="8" y="15"/>
                  </a:cxn>
                  <a:cxn ang="0">
                    <a:pos x="7" y="19"/>
                  </a:cxn>
                  <a:cxn ang="0">
                    <a:pos x="8" y="22"/>
                  </a:cxn>
                  <a:cxn ang="0">
                    <a:pos x="8" y="25"/>
                  </a:cxn>
                  <a:cxn ang="0">
                    <a:pos x="13" y="28"/>
                  </a:cxn>
                  <a:cxn ang="0">
                    <a:pos x="12" y="36"/>
                  </a:cxn>
                  <a:cxn ang="0">
                    <a:pos x="9" y="34"/>
                  </a:cxn>
                  <a:cxn ang="0">
                    <a:pos x="7" y="32"/>
                  </a:cxn>
                  <a:cxn ang="0">
                    <a:pos x="4" y="30"/>
                  </a:cxn>
                  <a:cxn ang="0">
                    <a:pos x="3" y="29"/>
                  </a:cxn>
                  <a:cxn ang="0">
                    <a:pos x="3" y="26"/>
                  </a:cxn>
                  <a:cxn ang="0">
                    <a:pos x="1" y="22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9" y="3"/>
                  </a:cxn>
                  <a:cxn ang="0">
                    <a:pos x="33" y="3"/>
                  </a:cxn>
                  <a:cxn ang="0">
                    <a:pos x="35" y="2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1" y="7"/>
                  </a:cxn>
                  <a:cxn ang="0">
                    <a:pos x="38" y="9"/>
                  </a:cxn>
                  <a:cxn ang="0">
                    <a:pos x="35" y="9"/>
                  </a:cxn>
                  <a:cxn ang="0">
                    <a:pos x="22" y="11"/>
                  </a:cxn>
                  <a:cxn ang="0">
                    <a:pos x="24" y="15"/>
                  </a:cxn>
                  <a:cxn ang="0">
                    <a:pos x="24" y="22"/>
                  </a:cxn>
                  <a:cxn ang="0">
                    <a:pos x="25" y="24"/>
                  </a:cxn>
                  <a:cxn ang="0">
                    <a:pos x="25" y="25"/>
                  </a:cxn>
                  <a:cxn ang="0">
                    <a:pos x="29" y="29"/>
                  </a:cxn>
                  <a:cxn ang="0">
                    <a:pos x="30" y="29"/>
                  </a:cxn>
                  <a:cxn ang="0">
                    <a:pos x="32" y="28"/>
                  </a:cxn>
                  <a:cxn ang="0">
                    <a:pos x="34" y="26"/>
                  </a:cxn>
                  <a:cxn ang="0">
                    <a:pos x="34" y="25"/>
                  </a:cxn>
                  <a:cxn ang="0">
                    <a:pos x="35" y="21"/>
                  </a:cxn>
                  <a:cxn ang="0">
                    <a:pos x="34" y="19"/>
                  </a:cxn>
                  <a:cxn ang="0">
                    <a:pos x="34" y="15"/>
                  </a:cxn>
                  <a:cxn ang="0">
                    <a:pos x="32" y="13"/>
                  </a:cxn>
                  <a:cxn ang="0">
                    <a:pos x="30" y="11"/>
                  </a:cxn>
                  <a:cxn ang="0">
                    <a:pos x="24" y="11"/>
                  </a:cxn>
                  <a:cxn ang="0">
                    <a:pos x="22" y="11"/>
                  </a:cxn>
                </a:cxnLst>
                <a:rect l="0" t="0" r="r" b="b"/>
                <a:pathLst>
                  <a:path w="42" h="36">
                    <a:moveTo>
                      <a:pt x="35" y="9"/>
                    </a:moveTo>
                    <a:lnTo>
                      <a:pt x="38" y="12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0"/>
                    </a:lnTo>
                    <a:lnTo>
                      <a:pt x="38" y="33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2" y="33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18" y="26"/>
                    </a:lnTo>
                    <a:lnTo>
                      <a:pt x="18" y="21"/>
                    </a:lnTo>
                    <a:lnTo>
                      <a:pt x="17" y="15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13" y="28"/>
                    </a:lnTo>
                    <a:lnTo>
                      <a:pt x="12" y="36"/>
                    </a:lnTo>
                    <a:lnTo>
                      <a:pt x="9" y="34"/>
                    </a:lnTo>
                    <a:lnTo>
                      <a:pt x="7" y="32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7"/>
                    </a:lnTo>
                    <a:lnTo>
                      <a:pt x="38" y="9"/>
                    </a:lnTo>
                    <a:lnTo>
                      <a:pt x="35" y="9"/>
                    </a:lnTo>
                    <a:close/>
                    <a:moveTo>
                      <a:pt x="22" y="11"/>
                    </a:moveTo>
                    <a:lnTo>
                      <a:pt x="24" y="15"/>
                    </a:lnTo>
                    <a:lnTo>
                      <a:pt x="24" y="22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9" y="29"/>
                    </a:lnTo>
                    <a:lnTo>
                      <a:pt x="30" y="29"/>
                    </a:lnTo>
                    <a:lnTo>
                      <a:pt x="32" y="28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5"/>
                    </a:lnTo>
                    <a:lnTo>
                      <a:pt x="32" y="13"/>
                    </a:lnTo>
                    <a:lnTo>
                      <a:pt x="30" y="11"/>
                    </a:lnTo>
                    <a:lnTo>
                      <a:pt x="24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2" name="Freeform 17"/>
              <p:cNvSpPr>
                <a:spLocks/>
              </p:cNvSpPr>
              <p:nvPr/>
            </p:nvSpPr>
            <p:spPr bwMode="auto">
              <a:xfrm>
                <a:off x="1623" y="380"/>
                <a:ext cx="54" cy="18"/>
              </a:xfrm>
              <a:custGeom>
                <a:avLst/>
                <a:gdLst/>
                <a:ahLst/>
                <a:cxnLst>
                  <a:cxn ang="0">
                    <a:pos x="47" y="1"/>
                  </a:cxn>
                  <a:cxn ang="0">
                    <a:pos x="54" y="0"/>
                  </a:cxn>
                  <a:cxn ang="0">
                    <a:pos x="54" y="6"/>
                  </a:cxn>
                  <a:cxn ang="0">
                    <a:pos x="53" y="9"/>
                  </a:cxn>
                  <a:cxn ang="0">
                    <a:pos x="53" y="10"/>
                  </a:cxn>
                  <a:cxn ang="0">
                    <a:pos x="50" y="13"/>
                  </a:cxn>
                  <a:cxn ang="0">
                    <a:pos x="46" y="14"/>
                  </a:cxn>
                  <a:cxn ang="0">
                    <a:pos x="20" y="14"/>
                  </a:cxn>
                  <a:cxn ang="0">
                    <a:pos x="20" y="18"/>
                  </a:cxn>
                  <a:cxn ang="0">
                    <a:pos x="13" y="18"/>
                  </a:cxn>
                  <a:cxn ang="0">
                    <a:pos x="13" y="14"/>
                  </a:cxn>
                  <a:cxn ang="0">
                    <a:pos x="4" y="14"/>
                  </a:cxn>
                  <a:cxn ang="0">
                    <a:pos x="0" y="6"/>
                  </a:cxn>
                  <a:cxn ang="0">
                    <a:pos x="13" y="6"/>
                  </a:cxn>
                  <a:cxn ang="0">
                    <a:pos x="13" y="1"/>
                  </a:cxn>
                  <a:cxn ang="0">
                    <a:pos x="20" y="1"/>
                  </a:cxn>
                  <a:cxn ang="0">
                    <a:pos x="20" y="6"/>
                  </a:cxn>
                  <a:cxn ang="0">
                    <a:pos x="46" y="6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1"/>
                  </a:cxn>
                </a:cxnLst>
                <a:rect l="0" t="0" r="r" b="b"/>
                <a:pathLst>
                  <a:path w="54" h="18">
                    <a:moveTo>
                      <a:pt x="47" y="1"/>
                    </a:moveTo>
                    <a:lnTo>
                      <a:pt x="54" y="0"/>
                    </a:lnTo>
                    <a:lnTo>
                      <a:pt x="54" y="6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0" y="13"/>
                    </a:lnTo>
                    <a:lnTo>
                      <a:pt x="46" y="14"/>
                    </a:lnTo>
                    <a:lnTo>
                      <a:pt x="20" y="14"/>
                    </a:lnTo>
                    <a:lnTo>
                      <a:pt x="20" y="18"/>
                    </a:lnTo>
                    <a:lnTo>
                      <a:pt x="13" y="18"/>
                    </a:lnTo>
                    <a:lnTo>
                      <a:pt x="13" y="14"/>
                    </a:lnTo>
                    <a:lnTo>
                      <a:pt x="4" y="14"/>
                    </a:lnTo>
                    <a:lnTo>
                      <a:pt x="0" y="6"/>
                    </a:lnTo>
                    <a:lnTo>
                      <a:pt x="13" y="6"/>
                    </a:lnTo>
                    <a:lnTo>
                      <a:pt x="13" y="1"/>
                    </a:lnTo>
                    <a:lnTo>
                      <a:pt x="20" y="1"/>
                    </a:lnTo>
                    <a:lnTo>
                      <a:pt x="20" y="6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3" name="Freeform 18"/>
              <p:cNvSpPr>
                <a:spLocks noEditPoints="1"/>
              </p:cNvSpPr>
              <p:nvPr/>
            </p:nvSpPr>
            <p:spPr bwMode="auto">
              <a:xfrm>
                <a:off x="1635" y="340"/>
                <a:ext cx="42" cy="36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38" y="12"/>
                  </a:cxn>
                  <a:cxn ang="0">
                    <a:pos x="39" y="15"/>
                  </a:cxn>
                  <a:cxn ang="0">
                    <a:pos x="39" y="17"/>
                  </a:cxn>
                  <a:cxn ang="0">
                    <a:pos x="41" y="19"/>
                  </a:cxn>
                  <a:cxn ang="0">
                    <a:pos x="42" y="21"/>
                  </a:cxn>
                  <a:cxn ang="0">
                    <a:pos x="42" y="23"/>
                  </a:cxn>
                  <a:cxn ang="0">
                    <a:pos x="41" y="27"/>
                  </a:cxn>
                  <a:cxn ang="0">
                    <a:pos x="41" y="31"/>
                  </a:cxn>
                  <a:cxn ang="0">
                    <a:pos x="38" y="33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2" y="33"/>
                  </a:cxn>
                  <a:cxn ang="0">
                    <a:pos x="21" y="31"/>
                  </a:cxn>
                  <a:cxn ang="0">
                    <a:pos x="20" y="29"/>
                  </a:cxn>
                  <a:cxn ang="0">
                    <a:pos x="18" y="27"/>
                  </a:cxn>
                  <a:cxn ang="0">
                    <a:pos x="18" y="21"/>
                  </a:cxn>
                  <a:cxn ang="0">
                    <a:pos x="17" y="15"/>
                  </a:cxn>
                  <a:cxn ang="0">
                    <a:pos x="16" y="11"/>
                  </a:cxn>
                  <a:cxn ang="0">
                    <a:pos x="11" y="11"/>
                  </a:cxn>
                  <a:cxn ang="0">
                    <a:pos x="9" y="12"/>
                  </a:cxn>
                  <a:cxn ang="0">
                    <a:pos x="8" y="15"/>
                  </a:cxn>
                  <a:cxn ang="0">
                    <a:pos x="7" y="19"/>
                  </a:cxn>
                  <a:cxn ang="0">
                    <a:pos x="8" y="23"/>
                  </a:cxn>
                  <a:cxn ang="0">
                    <a:pos x="8" y="25"/>
                  </a:cxn>
                  <a:cxn ang="0">
                    <a:pos x="13" y="28"/>
                  </a:cxn>
                  <a:cxn ang="0">
                    <a:pos x="12" y="34"/>
                  </a:cxn>
                  <a:cxn ang="0">
                    <a:pos x="4" y="31"/>
                  </a:cxn>
                  <a:cxn ang="0">
                    <a:pos x="3" y="29"/>
                  </a:cxn>
                  <a:cxn ang="0">
                    <a:pos x="3" y="27"/>
                  </a:cxn>
                  <a:cxn ang="0">
                    <a:pos x="1" y="23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9" y="3"/>
                  </a:cxn>
                  <a:cxn ang="0">
                    <a:pos x="33" y="3"/>
                  </a:cxn>
                  <a:cxn ang="0">
                    <a:pos x="35" y="2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1" y="7"/>
                  </a:cxn>
                  <a:cxn ang="0">
                    <a:pos x="38" y="10"/>
                  </a:cxn>
                  <a:cxn ang="0">
                    <a:pos x="35" y="10"/>
                  </a:cxn>
                  <a:cxn ang="0">
                    <a:pos x="22" y="11"/>
                  </a:cxn>
                  <a:cxn ang="0">
                    <a:pos x="24" y="15"/>
                  </a:cxn>
                  <a:cxn ang="0">
                    <a:pos x="24" y="23"/>
                  </a:cxn>
                  <a:cxn ang="0">
                    <a:pos x="25" y="24"/>
                  </a:cxn>
                  <a:cxn ang="0">
                    <a:pos x="25" y="25"/>
                  </a:cxn>
                  <a:cxn ang="0">
                    <a:pos x="29" y="29"/>
                  </a:cxn>
                  <a:cxn ang="0">
                    <a:pos x="30" y="29"/>
                  </a:cxn>
                  <a:cxn ang="0">
                    <a:pos x="32" y="28"/>
                  </a:cxn>
                  <a:cxn ang="0">
                    <a:pos x="34" y="27"/>
                  </a:cxn>
                  <a:cxn ang="0">
                    <a:pos x="34" y="24"/>
                  </a:cxn>
                  <a:cxn ang="0">
                    <a:pos x="35" y="21"/>
                  </a:cxn>
                  <a:cxn ang="0">
                    <a:pos x="34" y="19"/>
                  </a:cxn>
                  <a:cxn ang="0">
                    <a:pos x="34" y="15"/>
                  </a:cxn>
                  <a:cxn ang="0">
                    <a:pos x="32" y="13"/>
                  </a:cxn>
                  <a:cxn ang="0">
                    <a:pos x="30" y="11"/>
                  </a:cxn>
                  <a:cxn ang="0">
                    <a:pos x="24" y="11"/>
                  </a:cxn>
                  <a:cxn ang="0">
                    <a:pos x="22" y="11"/>
                  </a:cxn>
                </a:cxnLst>
                <a:rect l="0" t="0" r="r" b="b"/>
                <a:pathLst>
                  <a:path w="42" h="36">
                    <a:moveTo>
                      <a:pt x="35" y="10"/>
                    </a:moveTo>
                    <a:lnTo>
                      <a:pt x="38" y="12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1" y="27"/>
                    </a:lnTo>
                    <a:lnTo>
                      <a:pt x="41" y="31"/>
                    </a:lnTo>
                    <a:lnTo>
                      <a:pt x="38" y="33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20" y="29"/>
                    </a:lnTo>
                    <a:lnTo>
                      <a:pt x="18" y="27"/>
                    </a:lnTo>
                    <a:lnTo>
                      <a:pt x="18" y="21"/>
                    </a:lnTo>
                    <a:lnTo>
                      <a:pt x="17" y="15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13" y="28"/>
                    </a:lnTo>
                    <a:lnTo>
                      <a:pt x="12" y="34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9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7"/>
                    </a:lnTo>
                    <a:lnTo>
                      <a:pt x="38" y="10"/>
                    </a:lnTo>
                    <a:lnTo>
                      <a:pt x="35" y="10"/>
                    </a:lnTo>
                    <a:close/>
                    <a:moveTo>
                      <a:pt x="22" y="11"/>
                    </a:moveTo>
                    <a:lnTo>
                      <a:pt x="24" y="15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9" y="29"/>
                    </a:lnTo>
                    <a:lnTo>
                      <a:pt x="30" y="29"/>
                    </a:lnTo>
                    <a:lnTo>
                      <a:pt x="32" y="28"/>
                    </a:lnTo>
                    <a:lnTo>
                      <a:pt x="34" y="27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5"/>
                    </a:lnTo>
                    <a:lnTo>
                      <a:pt x="32" y="13"/>
                    </a:lnTo>
                    <a:lnTo>
                      <a:pt x="30" y="11"/>
                    </a:lnTo>
                    <a:lnTo>
                      <a:pt x="24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4" name="Freeform 19"/>
              <p:cNvSpPr>
                <a:spLocks noEditPoints="1"/>
              </p:cNvSpPr>
              <p:nvPr/>
            </p:nvSpPr>
            <p:spPr bwMode="auto">
              <a:xfrm>
                <a:off x="1591" y="500"/>
                <a:ext cx="49" cy="5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4"/>
                  </a:cxn>
                  <a:cxn ang="0">
                    <a:pos x="10" y="20"/>
                  </a:cxn>
                  <a:cxn ang="0">
                    <a:pos x="18" y="12"/>
                  </a:cxn>
                  <a:cxn ang="0">
                    <a:pos x="22" y="9"/>
                  </a:cxn>
                  <a:cxn ang="0">
                    <a:pos x="26" y="8"/>
                  </a:cxn>
                  <a:cxn ang="0">
                    <a:pos x="34" y="8"/>
                  </a:cxn>
                  <a:cxn ang="0">
                    <a:pos x="38" y="9"/>
                  </a:cxn>
                  <a:cxn ang="0">
                    <a:pos x="40" y="12"/>
                  </a:cxn>
                  <a:cxn ang="0">
                    <a:pos x="44" y="15"/>
                  </a:cxn>
                  <a:cxn ang="0">
                    <a:pos x="47" y="17"/>
                  </a:cxn>
                  <a:cxn ang="0">
                    <a:pos x="48" y="21"/>
                  </a:cxn>
                  <a:cxn ang="0">
                    <a:pos x="49" y="26"/>
                  </a:cxn>
                  <a:cxn ang="0">
                    <a:pos x="49" y="37"/>
                  </a:cxn>
                  <a:cxn ang="0">
                    <a:pos x="47" y="41"/>
                  </a:cxn>
                  <a:cxn ang="0">
                    <a:pos x="45" y="46"/>
                  </a:cxn>
                  <a:cxn ang="0">
                    <a:pos x="41" y="49"/>
                  </a:cxn>
                  <a:cxn ang="0">
                    <a:pos x="38" y="52"/>
                  </a:cxn>
                  <a:cxn ang="0">
                    <a:pos x="32" y="55"/>
                  </a:cxn>
                  <a:cxn ang="0">
                    <a:pos x="27" y="56"/>
                  </a:cxn>
                  <a:cxn ang="0">
                    <a:pos x="18" y="56"/>
                  </a:cxn>
                  <a:cxn ang="0">
                    <a:pos x="10" y="54"/>
                  </a:cxn>
                  <a:cxn ang="0">
                    <a:pos x="7" y="51"/>
                  </a:cxn>
                  <a:cxn ang="0">
                    <a:pos x="3" y="49"/>
                  </a:cxn>
                  <a:cxn ang="0">
                    <a:pos x="1" y="46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26"/>
                  </a:cxn>
                  <a:cxn ang="0">
                    <a:pos x="7" y="30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7" y="38"/>
                  </a:cxn>
                  <a:cxn ang="0">
                    <a:pos x="9" y="41"/>
                  </a:cxn>
                  <a:cxn ang="0">
                    <a:pos x="11" y="42"/>
                  </a:cxn>
                  <a:cxn ang="0">
                    <a:pos x="14" y="45"/>
                  </a:cxn>
                  <a:cxn ang="0">
                    <a:pos x="19" y="47"/>
                  </a:cxn>
                  <a:cxn ang="0">
                    <a:pos x="28" y="47"/>
                  </a:cxn>
                  <a:cxn ang="0">
                    <a:pos x="36" y="45"/>
                  </a:cxn>
                  <a:cxn ang="0">
                    <a:pos x="44" y="37"/>
                  </a:cxn>
                  <a:cxn ang="0">
                    <a:pos x="45" y="34"/>
                  </a:cxn>
                  <a:cxn ang="0">
                    <a:pos x="45" y="26"/>
                  </a:cxn>
                  <a:cxn ang="0">
                    <a:pos x="44" y="24"/>
                  </a:cxn>
                  <a:cxn ang="0">
                    <a:pos x="41" y="21"/>
                  </a:cxn>
                  <a:cxn ang="0">
                    <a:pos x="34" y="18"/>
                  </a:cxn>
                  <a:cxn ang="0">
                    <a:pos x="30" y="18"/>
                  </a:cxn>
                  <a:cxn ang="0">
                    <a:pos x="18" y="20"/>
                  </a:cxn>
                  <a:cxn ang="0">
                    <a:pos x="7" y="26"/>
                  </a:cxn>
                </a:cxnLst>
                <a:rect l="0" t="0" r="r" b="b"/>
                <a:pathLst>
                  <a:path w="49" h="56">
                    <a:moveTo>
                      <a:pt x="7" y="0"/>
                    </a:moveTo>
                    <a:lnTo>
                      <a:pt x="7" y="24"/>
                    </a:lnTo>
                    <a:lnTo>
                      <a:pt x="10" y="20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6" y="8"/>
                    </a:lnTo>
                    <a:lnTo>
                      <a:pt x="34" y="8"/>
                    </a:lnTo>
                    <a:lnTo>
                      <a:pt x="38" y="9"/>
                    </a:lnTo>
                    <a:lnTo>
                      <a:pt x="40" y="12"/>
                    </a:lnTo>
                    <a:lnTo>
                      <a:pt x="44" y="15"/>
                    </a:lnTo>
                    <a:lnTo>
                      <a:pt x="47" y="17"/>
                    </a:lnTo>
                    <a:lnTo>
                      <a:pt x="48" y="21"/>
                    </a:lnTo>
                    <a:lnTo>
                      <a:pt x="49" y="26"/>
                    </a:lnTo>
                    <a:lnTo>
                      <a:pt x="49" y="37"/>
                    </a:lnTo>
                    <a:lnTo>
                      <a:pt x="47" y="41"/>
                    </a:lnTo>
                    <a:lnTo>
                      <a:pt x="45" y="46"/>
                    </a:lnTo>
                    <a:lnTo>
                      <a:pt x="41" y="49"/>
                    </a:lnTo>
                    <a:lnTo>
                      <a:pt x="38" y="52"/>
                    </a:lnTo>
                    <a:lnTo>
                      <a:pt x="32" y="55"/>
                    </a:lnTo>
                    <a:lnTo>
                      <a:pt x="27" y="56"/>
                    </a:lnTo>
                    <a:lnTo>
                      <a:pt x="18" y="56"/>
                    </a:lnTo>
                    <a:lnTo>
                      <a:pt x="10" y="54"/>
                    </a:lnTo>
                    <a:lnTo>
                      <a:pt x="7" y="51"/>
                    </a:lnTo>
                    <a:lnTo>
                      <a:pt x="3" y="49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7" y="26"/>
                    </a:moveTo>
                    <a:lnTo>
                      <a:pt x="7" y="30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11" y="42"/>
                    </a:lnTo>
                    <a:lnTo>
                      <a:pt x="14" y="45"/>
                    </a:lnTo>
                    <a:lnTo>
                      <a:pt x="19" y="47"/>
                    </a:lnTo>
                    <a:lnTo>
                      <a:pt x="28" y="47"/>
                    </a:lnTo>
                    <a:lnTo>
                      <a:pt x="36" y="45"/>
                    </a:lnTo>
                    <a:lnTo>
                      <a:pt x="44" y="37"/>
                    </a:lnTo>
                    <a:lnTo>
                      <a:pt x="45" y="34"/>
                    </a:lnTo>
                    <a:lnTo>
                      <a:pt x="45" y="26"/>
                    </a:lnTo>
                    <a:lnTo>
                      <a:pt x="44" y="24"/>
                    </a:lnTo>
                    <a:lnTo>
                      <a:pt x="41" y="21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18" y="20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5" name="Rectangle 47"/>
              <p:cNvSpPr>
                <a:spLocks noChangeArrowheads="1"/>
              </p:cNvSpPr>
              <p:nvPr/>
            </p:nvSpPr>
            <p:spPr bwMode="auto">
              <a:xfrm>
                <a:off x="1811" y="12"/>
                <a:ext cx="2325" cy="491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6" name="Line 48"/>
              <p:cNvSpPr>
                <a:spLocks noChangeShapeType="1"/>
              </p:cNvSpPr>
              <p:nvPr/>
            </p:nvSpPr>
            <p:spPr bwMode="auto">
              <a:xfrm>
                <a:off x="1811" y="503"/>
                <a:ext cx="23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7" name="Line 49"/>
              <p:cNvSpPr>
                <a:spLocks noChangeShapeType="1"/>
              </p:cNvSpPr>
              <p:nvPr/>
            </p:nvSpPr>
            <p:spPr bwMode="auto">
              <a:xfrm>
                <a:off x="2022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8" name="Line 50"/>
              <p:cNvSpPr>
                <a:spLocks noChangeShapeType="1"/>
              </p:cNvSpPr>
              <p:nvPr/>
            </p:nvSpPr>
            <p:spPr bwMode="auto">
              <a:xfrm>
                <a:off x="2092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9" name="Line 51"/>
              <p:cNvSpPr>
                <a:spLocks noChangeShapeType="1"/>
              </p:cNvSpPr>
              <p:nvPr/>
            </p:nvSpPr>
            <p:spPr bwMode="auto">
              <a:xfrm>
                <a:off x="216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0" name="Line 52"/>
              <p:cNvSpPr>
                <a:spLocks noChangeShapeType="1"/>
              </p:cNvSpPr>
              <p:nvPr/>
            </p:nvSpPr>
            <p:spPr bwMode="auto">
              <a:xfrm>
                <a:off x="223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1" name="Line 53"/>
              <p:cNvSpPr>
                <a:spLocks noChangeShapeType="1"/>
              </p:cNvSpPr>
              <p:nvPr/>
            </p:nvSpPr>
            <p:spPr bwMode="auto">
              <a:xfrm>
                <a:off x="230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2" name="Line 54"/>
              <p:cNvSpPr>
                <a:spLocks noChangeShapeType="1"/>
              </p:cNvSpPr>
              <p:nvPr/>
            </p:nvSpPr>
            <p:spPr bwMode="auto">
              <a:xfrm>
                <a:off x="2374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3" name="Line 55"/>
              <p:cNvSpPr>
                <a:spLocks noChangeShapeType="1"/>
              </p:cNvSpPr>
              <p:nvPr/>
            </p:nvSpPr>
            <p:spPr bwMode="auto">
              <a:xfrm>
                <a:off x="244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4" name="Line 56"/>
              <p:cNvSpPr>
                <a:spLocks noChangeShapeType="1"/>
              </p:cNvSpPr>
              <p:nvPr/>
            </p:nvSpPr>
            <p:spPr bwMode="auto">
              <a:xfrm>
                <a:off x="2514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5" name="Line 57"/>
              <p:cNvSpPr>
                <a:spLocks noChangeShapeType="1"/>
              </p:cNvSpPr>
              <p:nvPr/>
            </p:nvSpPr>
            <p:spPr bwMode="auto">
              <a:xfrm>
                <a:off x="258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6" name="Line 58"/>
              <p:cNvSpPr>
                <a:spLocks noChangeShapeType="1"/>
              </p:cNvSpPr>
              <p:nvPr/>
            </p:nvSpPr>
            <p:spPr bwMode="auto">
              <a:xfrm>
                <a:off x="2656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7" name="Line 59"/>
              <p:cNvSpPr>
                <a:spLocks noChangeShapeType="1"/>
              </p:cNvSpPr>
              <p:nvPr/>
            </p:nvSpPr>
            <p:spPr bwMode="auto">
              <a:xfrm>
                <a:off x="2725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8" name="Line 60"/>
              <p:cNvSpPr>
                <a:spLocks noChangeShapeType="1"/>
              </p:cNvSpPr>
              <p:nvPr/>
            </p:nvSpPr>
            <p:spPr bwMode="auto">
              <a:xfrm>
                <a:off x="2796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9" name="Line 61"/>
              <p:cNvSpPr>
                <a:spLocks noChangeShapeType="1"/>
              </p:cNvSpPr>
              <p:nvPr/>
            </p:nvSpPr>
            <p:spPr bwMode="auto">
              <a:xfrm>
                <a:off x="2867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0" name="Line 62"/>
              <p:cNvSpPr>
                <a:spLocks noChangeShapeType="1"/>
              </p:cNvSpPr>
              <p:nvPr/>
            </p:nvSpPr>
            <p:spPr bwMode="auto">
              <a:xfrm>
                <a:off x="2938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1" name="Line 63"/>
              <p:cNvSpPr>
                <a:spLocks noChangeShapeType="1"/>
              </p:cNvSpPr>
              <p:nvPr/>
            </p:nvSpPr>
            <p:spPr bwMode="auto">
              <a:xfrm>
                <a:off x="3010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2" name="Line 64"/>
              <p:cNvSpPr>
                <a:spLocks noChangeShapeType="1"/>
              </p:cNvSpPr>
              <p:nvPr/>
            </p:nvSpPr>
            <p:spPr bwMode="auto">
              <a:xfrm>
                <a:off x="3079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3" name="Line 65"/>
              <p:cNvSpPr>
                <a:spLocks noChangeShapeType="1"/>
              </p:cNvSpPr>
              <p:nvPr/>
            </p:nvSpPr>
            <p:spPr bwMode="auto">
              <a:xfrm>
                <a:off x="3150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4" name="Line 66"/>
              <p:cNvSpPr>
                <a:spLocks noChangeShapeType="1"/>
              </p:cNvSpPr>
              <p:nvPr/>
            </p:nvSpPr>
            <p:spPr bwMode="auto">
              <a:xfrm>
                <a:off x="322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5" name="Line 67"/>
              <p:cNvSpPr>
                <a:spLocks noChangeShapeType="1"/>
              </p:cNvSpPr>
              <p:nvPr/>
            </p:nvSpPr>
            <p:spPr bwMode="auto">
              <a:xfrm>
                <a:off x="3290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6" name="Line 68"/>
              <p:cNvSpPr>
                <a:spLocks noChangeShapeType="1"/>
              </p:cNvSpPr>
              <p:nvPr/>
            </p:nvSpPr>
            <p:spPr bwMode="auto">
              <a:xfrm>
                <a:off x="336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7" name="Line 69"/>
              <p:cNvSpPr>
                <a:spLocks noChangeShapeType="1"/>
              </p:cNvSpPr>
              <p:nvPr/>
            </p:nvSpPr>
            <p:spPr bwMode="auto">
              <a:xfrm>
                <a:off x="3432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8" name="Line 70"/>
              <p:cNvSpPr>
                <a:spLocks noChangeShapeType="1"/>
              </p:cNvSpPr>
              <p:nvPr/>
            </p:nvSpPr>
            <p:spPr bwMode="auto">
              <a:xfrm>
                <a:off x="350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9" name="Line 71"/>
              <p:cNvSpPr>
                <a:spLocks noChangeShapeType="1"/>
              </p:cNvSpPr>
              <p:nvPr/>
            </p:nvSpPr>
            <p:spPr bwMode="auto">
              <a:xfrm>
                <a:off x="3572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0" name="Line 72"/>
              <p:cNvSpPr>
                <a:spLocks noChangeShapeType="1"/>
              </p:cNvSpPr>
              <p:nvPr/>
            </p:nvSpPr>
            <p:spPr bwMode="auto">
              <a:xfrm>
                <a:off x="364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1" name="Line 73"/>
              <p:cNvSpPr>
                <a:spLocks noChangeShapeType="1"/>
              </p:cNvSpPr>
              <p:nvPr/>
            </p:nvSpPr>
            <p:spPr bwMode="auto">
              <a:xfrm>
                <a:off x="3714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2" name="Line 74"/>
              <p:cNvSpPr>
                <a:spLocks noChangeShapeType="1"/>
              </p:cNvSpPr>
              <p:nvPr/>
            </p:nvSpPr>
            <p:spPr bwMode="auto">
              <a:xfrm>
                <a:off x="3784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3" name="Line 75"/>
              <p:cNvSpPr>
                <a:spLocks noChangeShapeType="1"/>
              </p:cNvSpPr>
              <p:nvPr/>
            </p:nvSpPr>
            <p:spPr bwMode="auto">
              <a:xfrm>
                <a:off x="3854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4" name="Line 76"/>
              <p:cNvSpPr>
                <a:spLocks noChangeShapeType="1"/>
              </p:cNvSpPr>
              <p:nvPr/>
            </p:nvSpPr>
            <p:spPr bwMode="auto">
              <a:xfrm>
                <a:off x="392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5" name="Line 77"/>
              <p:cNvSpPr>
                <a:spLocks noChangeShapeType="1"/>
              </p:cNvSpPr>
              <p:nvPr/>
            </p:nvSpPr>
            <p:spPr bwMode="auto">
              <a:xfrm>
                <a:off x="399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6" name="Line 78"/>
              <p:cNvSpPr>
                <a:spLocks noChangeShapeType="1"/>
              </p:cNvSpPr>
              <p:nvPr/>
            </p:nvSpPr>
            <p:spPr bwMode="auto">
              <a:xfrm>
                <a:off x="406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7" name="Line 79"/>
              <p:cNvSpPr>
                <a:spLocks noChangeShapeType="1"/>
              </p:cNvSpPr>
              <p:nvPr/>
            </p:nvSpPr>
            <p:spPr bwMode="auto">
              <a:xfrm>
                <a:off x="4136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8" name="Line 80"/>
              <p:cNvSpPr>
                <a:spLocks noChangeShapeType="1"/>
              </p:cNvSpPr>
              <p:nvPr/>
            </p:nvSpPr>
            <p:spPr bwMode="auto">
              <a:xfrm>
                <a:off x="2022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9" name="Line 81"/>
              <p:cNvSpPr>
                <a:spLocks noChangeShapeType="1"/>
              </p:cNvSpPr>
              <p:nvPr/>
            </p:nvSpPr>
            <p:spPr bwMode="auto">
              <a:xfrm>
                <a:off x="195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0" name="Line 82"/>
              <p:cNvSpPr>
                <a:spLocks noChangeShapeType="1"/>
              </p:cNvSpPr>
              <p:nvPr/>
            </p:nvSpPr>
            <p:spPr bwMode="auto">
              <a:xfrm>
                <a:off x="188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1" name="Line 83"/>
              <p:cNvSpPr>
                <a:spLocks noChangeShapeType="1"/>
              </p:cNvSpPr>
              <p:nvPr/>
            </p:nvSpPr>
            <p:spPr bwMode="auto">
              <a:xfrm>
                <a:off x="181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2" name="Line 84"/>
              <p:cNvSpPr>
                <a:spLocks noChangeShapeType="1"/>
              </p:cNvSpPr>
              <p:nvPr/>
            </p:nvSpPr>
            <p:spPr bwMode="auto">
              <a:xfrm flipV="1">
                <a:off x="1811" y="12"/>
                <a:ext cx="1" cy="49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3" name="Line 85"/>
              <p:cNvSpPr>
                <a:spLocks noChangeShapeType="1"/>
              </p:cNvSpPr>
              <p:nvPr/>
            </p:nvSpPr>
            <p:spPr bwMode="auto">
              <a:xfrm flipH="1">
                <a:off x="1811" y="371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4" name="Line 86"/>
              <p:cNvSpPr>
                <a:spLocks noChangeShapeType="1"/>
              </p:cNvSpPr>
              <p:nvPr/>
            </p:nvSpPr>
            <p:spPr bwMode="auto">
              <a:xfrm flipH="1">
                <a:off x="1811" y="304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5" name="Line 87"/>
              <p:cNvSpPr>
                <a:spLocks noChangeShapeType="1"/>
              </p:cNvSpPr>
              <p:nvPr/>
            </p:nvSpPr>
            <p:spPr bwMode="auto">
              <a:xfrm flipH="1">
                <a:off x="1811" y="237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6" name="Line 88"/>
              <p:cNvSpPr>
                <a:spLocks noChangeShapeType="1"/>
              </p:cNvSpPr>
              <p:nvPr/>
            </p:nvSpPr>
            <p:spPr bwMode="auto">
              <a:xfrm flipH="1">
                <a:off x="1811" y="172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7" name="Line 89"/>
              <p:cNvSpPr>
                <a:spLocks noChangeShapeType="1"/>
              </p:cNvSpPr>
              <p:nvPr/>
            </p:nvSpPr>
            <p:spPr bwMode="auto">
              <a:xfrm flipH="1">
                <a:off x="1811" y="106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8" name="Line 90"/>
              <p:cNvSpPr>
                <a:spLocks noChangeShapeType="1"/>
              </p:cNvSpPr>
              <p:nvPr/>
            </p:nvSpPr>
            <p:spPr bwMode="auto">
              <a:xfrm flipH="1">
                <a:off x="1811" y="371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9" name="Line 91"/>
              <p:cNvSpPr>
                <a:spLocks noChangeShapeType="1"/>
              </p:cNvSpPr>
              <p:nvPr/>
            </p:nvSpPr>
            <p:spPr bwMode="auto">
              <a:xfrm flipH="1">
                <a:off x="1811" y="437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0" name="Line 92"/>
              <p:cNvSpPr>
                <a:spLocks noChangeShapeType="1"/>
              </p:cNvSpPr>
              <p:nvPr/>
            </p:nvSpPr>
            <p:spPr bwMode="auto">
              <a:xfrm flipH="1">
                <a:off x="1811" y="106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1" name="Line 93"/>
              <p:cNvSpPr>
                <a:spLocks noChangeShapeType="1"/>
              </p:cNvSpPr>
              <p:nvPr/>
            </p:nvSpPr>
            <p:spPr bwMode="auto">
              <a:xfrm flipH="1">
                <a:off x="1811" y="38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2" name="Freeform 94"/>
              <p:cNvSpPr>
                <a:spLocks noEditPoints="1"/>
              </p:cNvSpPr>
              <p:nvPr/>
            </p:nvSpPr>
            <p:spPr bwMode="auto">
              <a:xfrm>
                <a:off x="1698" y="340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0"/>
                  </a:cxn>
                  <a:cxn ang="0">
                    <a:pos x="1" y="15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10"/>
                  </a:cxn>
                  <a:cxn ang="0">
                    <a:pos x="33" y="17"/>
                  </a:cxn>
                  <a:cxn ang="0">
                    <a:pos x="33" y="36"/>
                  </a:cxn>
                  <a:cxn ang="0">
                    <a:pos x="30" y="44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12" y="50"/>
                  </a:cxn>
                  <a:cxn ang="0">
                    <a:pos x="9" y="49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2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2"/>
                  </a:cxn>
                  <a:cxn ang="0">
                    <a:pos x="8" y="37"/>
                  </a:cxn>
                  <a:cxn ang="0">
                    <a:pos x="9" y="41"/>
                  </a:cxn>
                  <a:cxn ang="0">
                    <a:pos x="12" y="44"/>
                  </a:cxn>
                  <a:cxn ang="0">
                    <a:pos x="14" y="45"/>
                  </a:cxn>
                  <a:cxn ang="0">
                    <a:pos x="20" y="45"/>
                  </a:cxn>
                  <a:cxn ang="0">
                    <a:pos x="22" y="44"/>
                  </a:cxn>
                  <a:cxn ang="0">
                    <a:pos x="26" y="36"/>
                  </a:cxn>
                  <a:cxn ang="0">
                    <a:pos x="26" y="15"/>
                  </a:cxn>
                  <a:cxn ang="0">
                    <a:pos x="22" y="7"/>
                  </a:cxn>
                  <a:cxn ang="0">
                    <a:pos x="20" y="6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7" y="19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20"/>
                    </a:lnTo>
                    <a:lnTo>
                      <a:pt x="1" y="15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33" y="17"/>
                    </a:lnTo>
                    <a:lnTo>
                      <a:pt x="33" y="36"/>
                    </a:lnTo>
                    <a:lnTo>
                      <a:pt x="30" y="44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12" y="50"/>
                    </a:lnTo>
                    <a:lnTo>
                      <a:pt x="9" y="49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2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2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12" y="44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26" y="15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3" name="Rectangle 95"/>
              <p:cNvSpPr>
                <a:spLocks noChangeArrowheads="1"/>
              </p:cNvSpPr>
              <p:nvPr/>
            </p:nvSpPr>
            <p:spPr bwMode="auto">
              <a:xfrm>
                <a:off x="1741" y="384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4" name="Freeform 96"/>
              <p:cNvSpPr>
                <a:spLocks/>
              </p:cNvSpPr>
              <p:nvPr/>
            </p:nvSpPr>
            <p:spPr bwMode="auto">
              <a:xfrm>
                <a:off x="1757" y="340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6"/>
                  </a:cxn>
                  <a:cxn ang="0">
                    <a:pos x="8" y="40"/>
                  </a:cxn>
                  <a:cxn ang="0">
                    <a:pos x="9" y="42"/>
                  </a:cxn>
                  <a:cxn ang="0">
                    <a:pos x="10" y="44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4" y="42"/>
                  </a:cxn>
                  <a:cxn ang="0">
                    <a:pos x="25" y="38"/>
                  </a:cxn>
                  <a:cxn ang="0">
                    <a:pos x="26" y="33"/>
                  </a:cxn>
                  <a:cxn ang="0">
                    <a:pos x="26" y="31"/>
                  </a:cxn>
                  <a:cxn ang="0">
                    <a:pos x="24" y="25"/>
                  </a:cxn>
                  <a:cxn ang="0">
                    <a:pos x="21" y="24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0" y="24"/>
                  </a:cxn>
                  <a:cxn ang="0">
                    <a:pos x="9" y="25"/>
                  </a:cxn>
                  <a:cxn ang="0">
                    <a:pos x="7" y="27"/>
                  </a:cxn>
                  <a:cxn ang="0">
                    <a:pos x="0" y="27"/>
                  </a:cxn>
                  <a:cxn ang="0">
                    <a:pos x="5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0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17" y="16"/>
                  </a:cxn>
                  <a:cxn ang="0">
                    <a:pos x="25" y="19"/>
                  </a:cxn>
                  <a:cxn ang="0">
                    <a:pos x="29" y="21"/>
                  </a:cxn>
                  <a:cxn ang="0">
                    <a:pos x="31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1" y="41"/>
                  </a:cxn>
                  <a:cxn ang="0">
                    <a:pos x="29" y="45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0" y="50"/>
                  </a:cxn>
                  <a:cxn ang="0">
                    <a:pos x="5" y="48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6"/>
                    </a:lnTo>
                    <a:lnTo>
                      <a:pt x="8" y="40"/>
                    </a:lnTo>
                    <a:lnTo>
                      <a:pt x="9" y="42"/>
                    </a:lnTo>
                    <a:lnTo>
                      <a:pt x="10" y="44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4" y="42"/>
                    </a:lnTo>
                    <a:lnTo>
                      <a:pt x="25" y="38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5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0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25" y="19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1" y="41"/>
                    </a:lnTo>
                    <a:lnTo>
                      <a:pt x="29" y="45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0" y="50"/>
                    </a:lnTo>
                    <a:lnTo>
                      <a:pt x="5" y="48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5" name="Freeform 97"/>
              <p:cNvSpPr>
                <a:spLocks/>
              </p:cNvSpPr>
              <p:nvPr/>
            </p:nvSpPr>
            <p:spPr bwMode="auto">
              <a:xfrm>
                <a:off x="1766" y="213"/>
                <a:ext cx="18" cy="50"/>
              </a:xfrm>
              <a:custGeom>
                <a:avLst/>
                <a:gdLst/>
                <a:ahLst/>
                <a:cxnLst>
                  <a:cxn ang="0">
                    <a:pos x="18" y="50"/>
                  </a:cxn>
                  <a:cxn ang="0">
                    <a:pos x="12" y="50"/>
                  </a:cxn>
                  <a:cxn ang="0">
                    <a:pos x="12" y="11"/>
                  </a:cxn>
                  <a:cxn ang="0">
                    <a:pos x="9" y="13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8" y="7"/>
                  </a:cxn>
                  <a:cxn ang="0">
                    <a:pos x="12" y="3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18" y="50"/>
                  </a:cxn>
                </a:cxnLst>
                <a:rect l="0" t="0" r="r" b="b"/>
                <a:pathLst>
                  <a:path w="18" h="50">
                    <a:moveTo>
                      <a:pt x="18" y="50"/>
                    </a:moveTo>
                    <a:lnTo>
                      <a:pt x="12" y="50"/>
                    </a:lnTo>
                    <a:lnTo>
                      <a:pt x="12" y="11"/>
                    </a:lnTo>
                    <a:lnTo>
                      <a:pt x="9" y="13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6" name="Freeform 98"/>
              <p:cNvSpPr>
                <a:spLocks/>
              </p:cNvSpPr>
              <p:nvPr/>
            </p:nvSpPr>
            <p:spPr bwMode="auto">
              <a:xfrm>
                <a:off x="1703" y="76"/>
                <a:ext cx="19" cy="50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12" y="50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8" y="6"/>
                  </a:cxn>
                  <a:cxn ang="0">
                    <a:pos x="12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19" y="50"/>
                  </a:cxn>
                </a:cxnLst>
                <a:rect l="0" t="0" r="r" b="b"/>
                <a:pathLst>
                  <a:path w="19" h="50">
                    <a:moveTo>
                      <a:pt x="19" y="50"/>
                    </a:moveTo>
                    <a:lnTo>
                      <a:pt x="12" y="50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7" name="Rectangle 99"/>
              <p:cNvSpPr>
                <a:spLocks noChangeArrowheads="1"/>
              </p:cNvSpPr>
              <p:nvPr/>
            </p:nvSpPr>
            <p:spPr bwMode="auto">
              <a:xfrm>
                <a:off x="1741" y="11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8" name="Freeform 100"/>
              <p:cNvSpPr>
                <a:spLocks/>
              </p:cNvSpPr>
              <p:nvPr/>
            </p:nvSpPr>
            <p:spPr bwMode="auto">
              <a:xfrm>
                <a:off x="1757" y="76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5"/>
                  </a:cxn>
                  <a:cxn ang="0">
                    <a:pos x="8" y="39"/>
                  </a:cxn>
                  <a:cxn ang="0">
                    <a:pos x="9" y="42"/>
                  </a:cxn>
                  <a:cxn ang="0">
                    <a:pos x="10" y="43"/>
                  </a:cxn>
                  <a:cxn ang="0">
                    <a:pos x="13" y="44"/>
                  </a:cxn>
                  <a:cxn ang="0">
                    <a:pos x="18" y="44"/>
                  </a:cxn>
                  <a:cxn ang="0">
                    <a:pos x="24" y="42"/>
                  </a:cxn>
                  <a:cxn ang="0">
                    <a:pos x="25" y="38"/>
                  </a:cxn>
                  <a:cxn ang="0">
                    <a:pos x="26" y="33"/>
                  </a:cxn>
                  <a:cxn ang="0">
                    <a:pos x="26" y="30"/>
                  </a:cxn>
                  <a:cxn ang="0">
                    <a:pos x="24" y="25"/>
                  </a:cxn>
                  <a:cxn ang="0">
                    <a:pos x="21" y="24"/>
                  </a:cxn>
                  <a:cxn ang="0">
                    <a:pos x="20" y="22"/>
                  </a:cxn>
                  <a:cxn ang="0">
                    <a:pos x="13" y="22"/>
                  </a:cxn>
                  <a:cxn ang="0">
                    <a:pos x="10" y="24"/>
                  </a:cxn>
                  <a:cxn ang="0">
                    <a:pos x="9" y="25"/>
                  </a:cxn>
                  <a:cxn ang="0">
                    <a:pos x="7" y="26"/>
                  </a:cxn>
                  <a:cxn ang="0">
                    <a:pos x="0" y="26"/>
                  </a:cxn>
                  <a:cxn ang="0">
                    <a:pos x="5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0" y="6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29" y="21"/>
                  </a:cxn>
                  <a:cxn ang="0">
                    <a:pos x="31" y="24"/>
                  </a:cxn>
                  <a:cxn ang="0">
                    <a:pos x="33" y="27"/>
                  </a:cxn>
                  <a:cxn ang="0">
                    <a:pos x="33" y="37"/>
                  </a:cxn>
                  <a:cxn ang="0">
                    <a:pos x="31" y="41"/>
                  </a:cxn>
                  <a:cxn ang="0">
                    <a:pos x="29" y="44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0" y="50"/>
                  </a:cxn>
                  <a:cxn ang="0">
                    <a:pos x="5" y="47"/>
                  </a:cxn>
                  <a:cxn ang="0">
                    <a:pos x="3" y="44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5"/>
                    </a:lnTo>
                    <a:lnTo>
                      <a:pt x="8" y="39"/>
                    </a:lnTo>
                    <a:lnTo>
                      <a:pt x="9" y="42"/>
                    </a:lnTo>
                    <a:lnTo>
                      <a:pt x="10" y="43"/>
                    </a:lnTo>
                    <a:lnTo>
                      <a:pt x="13" y="44"/>
                    </a:lnTo>
                    <a:lnTo>
                      <a:pt x="18" y="44"/>
                    </a:lnTo>
                    <a:lnTo>
                      <a:pt x="24" y="42"/>
                    </a:lnTo>
                    <a:lnTo>
                      <a:pt x="25" y="38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20" y="22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0" y="6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3" y="27"/>
                    </a:lnTo>
                    <a:lnTo>
                      <a:pt x="33" y="37"/>
                    </a:lnTo>
                    <a:lnTo>
                      <a:pt x="31" y="41"/>
                    </a:lnTo>
                    <a:lnTo>
                      <a:pt x="29" y="44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0" y="50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9" name="Rectangle 101"/>
              <p:cNvSpPr>
                <a:spLocks noChangeArrowheads="1"/>
              </p:cNvSpPr>
              <p:nvPr/>
            </p:nvSpPr>
            <p:spPr bwMode="auto">
              <a:xfrm>
                <a:off x="1811" y="212"/>
                <a:ext cx="35" cy="41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0" name="Rectangle 102"/>
              <p:cNvSpPr>
                <a:spLocks noChangeArrowheads="1"/>
              </p:cNvSpPr>
              <p:nvPr/>
            </p:nvSpPr>
            <p:spPr bwMode="auto">
              <a:xfrm>
                <a:off x="1846" y="207"/>
                <a:ext cx="35" cy="47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1" name="Rectangle 103"/>
              <p:cNvSpPr>
                <a:spLocks noChangeArrowheads="1"/>
              </p:cNvSpPr>
              <p:nvPr/>
            </p:nvSpPr>
            <p:spPr bwMode="auto">
              <a:xfrm>
                <a:off x="1881" y="208"/>
                <a:ext cx="36" cy="49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2" name="Rectangle 104"/>
              <p:cNvSpPr>
                <a:spLocks noChangeArrowheads="1"/>
              </p:cNvSpPr>
              <p:nvPr/>
            </p:nvSpPr>
            <p:spPr bwMode="auto">
              <a:xfrm>
                <a:off x="1917" y="209"/>
                <a:ext cx="35" cy="48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3" name="Rectangle 105"/>
              <p:cNvSpPr>
                <a:spLocks noChangeArrowheads="1"/>
              </p:cNvSpPr>
              <p:nvPr/>
            </p:nvSpPr>
            <p:spPr bwMode="auto">
              <a:xfrm>
                <a:off x="1951" y="212"/>
                <a:ext cx="71" cy="46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4" name="Rectangle 106"/>
              <p:cNvSpPr>
                <a:spLocks noChangeArrowheads="1"/>
              </p:cNvSpPr>
              <p:nvPr/>
            </p:nvSpPr>
            <p:spPr bwMode="auto">
              <a:xfrm>
                <a:off x="2022" y="209"/>
                <a:ext cx="70" cy="48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5" name="Rectangle 107"/>
              <p:cNvSpPr>
                <a:spLocks noChangeArrowheads="1"/>
              </p:cNvSpPr>
              <p:nvPr/>
            </p:nvSpPr>
            <p:spPr bwMode="auto">
              <a:xfrm>
                <a:off x="2092" y="216"/>
                <a:ext cx="107" cy="42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6" name="Rectangle 108"/>
              <p:cNvSpPr>
                <a:spLocks noChangeArrowheads="1"/>
              </p:cNvSpPr>
              <p:nvPr/>
            </p:nvSpPr>
            <p:spPr bwMode="auto">
              <a:xfrm>
                <a:off x="2197" y="213"/>
                <a:ext cx="106" cy="48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7" name="Rectangle 109"/>
              <p:cNvSpPr>
                <a:spLocks noChangeArrowheads="1"/>
              </p:cNvSpPr>
              <p:nvPr/>
            </p:nvSpPr>
            <p:spPr bwMode="auto">
              <a:xfrm>
                <a:off x="2303" y="219"/>
                <a:ext cx="141" cy="44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8" name="Rectangle 110"/>
              <p:cNvSpPr>
                <a:spLocks noChangeArrowheads="1"/>
              </p:cNvSpPr>
              <p:nvPr/>
            </p:nvSpPr>
            <p:spPr bwMode="auto">
              <a:xfrm>
                <a:off x="2445" y="216"/>
                <a:ext cx="282" cy="48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9" name="Rectangle 111"/>
              <p:cNvSpPr>
                <a:spLocks noChangeArrowheads="1"/>
              </p:cNvSpPr>
              <p:nvPr/>
            </p:nvSpPr>
            <p:spPr bwMode="auto">
              <a:xfrm>
                <a:off x="2725" y="224"/>
                <a:ext cx="319" cy="44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0" name="Rectangle 112"/>
              <p:cNvSpPr>
                <a:spLocks noChangeArrowheads="1"/>
              </p:cNvSpPr>
              <p:nvPr/>
            </p:nvSpPr>
            <p:spPr bwMode="auto">
              <a:xfrm>
                <a:off x="3044" y="230"/>
                <a:ext cx="1092" cy="45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1" name="Line 113"/>
              <p:cNvSpPr>
                <a:spLocks noChangeShapeType="1"/>
              </p:cNvSpPr>
              <p:nvPr/>
            </p:nvSpPr>
            <p:spPr bwMode="auto">
              <a:xfrm>
                <a:off x="1811" y="503"/>
                <a:ext cx="23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2" name="Line 114"/>
              <p:cNvSpPr>
                <a:spLocks noChangeShapeType="1"/>
              </p:cNvSpPr>
              <p:nvPr/>
            </p:nvSpPr>
            <p:spPr bwMode="auto">
              <a:xfrm>
                <a:off x="2022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3" name="Line 115"/>
              <p:cNvSpPr>
                <a:spLocks noChangeShapeType="1"/>
              </p:cNvSpPr>
              <p:nvPr/>
            </p:nvSpPr>
            <p:spPr bwMode="auto">
              <a:xfrm>
                <a:off x="2092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4" name="Line 116"/>
              <p:cNvSpPr>
                <a:spLocks noChangeShapeType="1"/>
              </p:cNvSpPr>
              <p:nvPr/>
            </p:nvSpPr>
            <p:spPr bwMode="auto">
              <a:xfrm>
                <a:off x="216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5" name="Line 117"/>
              <p:cNvSpPr>
                <a:spLocks noChangeShapeType="1"/>
              </p:cNvSpPr>
              <p:nvPr/>
            </p:nvSpPr>
            <p:spPr bwMode="auto">
              <a:xfrm>
                <a:off x="223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6" name="Line 118"/>
              <p:cNvSpPr>
                <a:spLocks noChangeShapeType="1"/>
              </p:cNvSpPr>
              <p:nvPr/>
            </p:nvSpPr>
            <p:spPr bwMode="auto">
              <a:xfrm>
                <a:off x="230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7" name="Line 119"/>
              <p:cNvSpPr>
                <a:spLocks noChangeShapeType="1"/>
              </p:cNvSpPr>
              <p:nvPr/>
            </p:nvSpPr>
            <p:spPr bwMode="auto">
              <a:xfrm>
                <a:off x="2374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8" name="Line 120"/>
              <p:cNvSpPr>
                <a:spLocks noChangeShapeType="1"/>
              </p:cNvSpPr>
              <p:nvPr/>
            </p:nvSpPr>
            <p:spPr bwMode="auto">
              <a:xfrm>
                <a:off x="244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9" name="Line 121"/>
              <p:cNvSpPr>
                <a:spLocks noChangeShapeType="1"/>
              </p:cNvSpPr>
              <p:nvPr/>
            </p:nvSpPr>
            <p:spPr bwMode="auto">
              <a:xfrm>
                <a:off x="2514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0" name="Line 122"/>
              <p:cNvSpPr>
                <a:spLocks noChangeShapeType="1"/>
              </p:cNvSpPr>
              <p:nvPr/>
            </p:nvSpPr>
            <p:spPr bwMode="auto">
              <a:xfrm>
                <a:off x="258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1" name="Line 123"/>
              <p:cNvSpPr>
                <a:spLocks noChangeShapeType="1"/>
              </p:cNvSpPr>
              <p:nvPr/>
            </p:nvSpPr>
            <p:spPr bwMode="auto">
              <a:xfrm>
                <a:off x="2656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2" name="Line 124"/>
              <p:cNvSpPr>
                <a:spLocks noChangeShapeType="1"/>
              </p:cNvSpPr>
              <p:nvPr/>
            </p:nvSpPr>
            <p:spPr bwMode="auto">
              <a:xfrm>
                <a:off x="2725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3" name="Line 125"/>
              <p:cNvSpPr>
                <a:spLocks noChangeShapeType="1"/>
              </p:cNvSpPr>
              <p:nvPr/>
            </p:nvSpPr>
            <p:spPr bwMode="auto">
              <a:xfrm>
                <a:off x="2796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4" name="Line 126"/>
              <p:cNvSpPr>
                <a:spLocks noChangeShapeType="1"/>
              </p:cNvSpPr>
              <p:nvPr/>
            </p:nvSpPr>
            <p:spPr bwMode="auto">
              <a:xfrm>
                <a:off x="2867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5" name="Line 127"/>
              <p:cNvSpPr>
                <a:spLocks noChangeShapeType="1"/>
              </p:cNvSpPr>
              <p:nvPr/>
            </p:nvSpPr>
            <p:spPr bwMode="auto">
              <a:xfrm>
                <a:off x="2938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6" name="Line 128"/>
              <p:cNvSpPr>
                <a:spLocks noChangeShapeType="1"/>
              </p:cNvSpPr>
              <p:nvPr/>
            </p:nvSpPr>
            <p:spPr bwMode="auto">
              <a:xfrm>
                <a:off x="3010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7" name="Line 129"/>
              <p:cNvSpPr>
                <a:spLocks noChangeShapeType="1"/>
              </p:cNvSpPr>
              <p:nvPr/>
            </p:nvSpPr>
            <p:spPr bwMode="auto">
              <a:xfrm>
                <a:off x="3079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8" name="Line 130"/>
              <p:cNvSpPr>
                <a:spLocks noChangeShapeType="1"/>
              </p:cNvSpPr>
              <p:nvPr/>
            </p:nvSpPr>
            <p:spPr bwMode="auto">
              <a:xfrm>
                <a:off x="3150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9" name="Line 131"/>
              <p:cNvSpPr>
                <a:spLocks noChangeShapeType="1"/>
              </p:cNvSpPr>
              <p:nvPr/>
            </p:nvSpPr>
            <p:spPr bwMode="auto">
              <a:xfrm>
                <a:off x="322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0" name="Line 132"/>
              <p:cNvSpPr>
                <a:spLocks noChangeShapeType="1"/>
              </p:cNvSpPr>
              <p:nvPr/>
            </p:nvSpPr>
            <p:spPr bwMode="auto">
              <a:xfrm>
                <a:off x="3290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1" name="Line 133"/>
              <p:cNvSpPr>
                <a:spLocks noChangeShapeType="1"/>
              </p:cNvSpPr>
              <p:nvPr/>
            </p:nvSpPr>
            <p:spPr bwMode="auto">
              <a:xfrm>
                <a:off x="336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2" name="Line 134"/>
              <p:cNvSpPr>
                <a:spLocks noChangeShapeType="1"/>
              </p:cNvSpPr>
              <p:nvPr/>
            </p:nvSpPr>
            <p:spPr bwMode="auto">
              <a:xfrm>
                <a:off x="3432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3" name="Line 135"/>
              <p:cNvSpPr>
                <a:spLocks noChangeShapeType="1"/>
              </p:cNvSpPr>
              <p:nvPr/>
            </p:nvSpPr>
            <p:spPr bwMode="auto">
              <a:xfrm>
                <a:off x="350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4" name="Line 136"/>
              <p:cNvSpPr>
                <a:spLocks noChangeShapeType="1"/>
              </p:cNvSpPr>
              <p:nvPr/>
            </p:nvSpPr>
            <p:spPr bwMode="auto">
              <a:xfrm>
                <a:off x="3572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5" name="Line 137"/>
              <p:cNvSpPr>
                <a:spLocks noChangeShapeType="1"/>
              </p:cNvSpPr>
              <p:nvPr/>
            </p:nvSpPr>
            <p:spPr bwMode="auto">
              <a:xfrm>
                <a:off x="3643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6" name="Line 138"/>
              <p:cNvSpPr>
                <a:spLocks noChangeShapeType="1"/>
              </p:cNvSpPr>
              <p:nvPr/>
            </p:nvSpPr>
            <p:spPr bwMode="auto">
              <a:xfrm>
                <a:off x="3714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7" name="Line 139"/>
              <p:cNvSpPr>
                <a:spLocks noChangeShapeType="1"/>
              </p:cNvSpPr>
              <p:nvPr/>
            </p:nvSpPr>
            <p:spPr bwMode="auto">
              <a:xfrm>
                <a:off x="3784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8" name="Line 140"/>
              <p:cNvSpPr>
                <a:spLocks noChangeShapeType="1"/>
              </p:cNvSpPr>
              <p:nvPr/>
            </p:nvSpPr>
            <p:spPr bwMode="auto">
              <a:xfrm>
                <a:off x="3854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9" name="Line 141"/>
              <p:cNvSpPr>
                <a:spLocks noChangeShapeType="1"/>
              </p:cNvSpPr>
              <p:nvPr/>
            </p:nvSpPr>
            <p:spPr bwMode="auto">
              <a:xfrm>
                <a:off x="392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0" name="Line 142"/>
              <p:cNvSpPr>
                <a:spLocks noChangeShapeType="1"/>
              </p:cNvSpPr>
              <p:nvPr/>
            </p:nvSpPr>
            <p:spPr bwMode="auto">
              <a:xfrm>
                <a:off x="399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1" name="Line 143"/>
              <p:cNvSpPr>
                <a:spLocks noChangeShapeType="1"/>
              </p:cNvSpPr>
              <p:nvPr/>
            </p:nvSpPr>
            <p:spPr bwMode="auto">
              <a:xfrm>
                <a:off x="4065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2" name="Line 144"/>
              <p:cNvSpPr>
                <a:spLocks noChangeShapeType="1"/>
              </p:cNvSpPr>
              <p:nvPr/>
            </p:nvSpPr>
            <p:spPr bwMode="auto">
              <a:xfrm>
                <a:off x="4136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3" name="Line 145"/>
              <p:cNvSpPr>
                <a:spLocks noChangeShapeType="1"/>
              </p:cNvSpPr>
              <p:nvPr/>
            </p:nvSpPr>
            <p:spPr bwMode="auto">
              <a:xfrm>
                <a:off x="2022" y="49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4" name="Line 146"/>
              <p:cNvSpPr>
                <a:spLocks noChangeShapeType="1"/>
              </p:cNvSpPr>
              <p:nvPr/>
            </p:nvSpPr>
            <p:spPr bwMode="auto">
              <a:xfrm>
                <a:off x="195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5" name="Line 147"/>
              <p:cNvSpPr>
                <a:spLocks noChangeShapeType="1"/>
              </p:cNvSpPr>
              <p:nvPr/>
            </p:nvSpPr>
            <p:spPr bwMode="auto">
              <a:xfrm>
                <a:off x="188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6" name="Line 148"/>
              <p:cNvSpPr>
                <a:spLocks noChangeShapeType="1"/>
              </p:cNvSpPr>
              <p:nvPr/>
            </p:nvSpPr>
            <p:spPr bwMode="auto">
              <a:xfrm>
                <a:off x="1811" y="496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7" name="Line 149"/>
              <p:cNvSpPr>
                <a:spLocks noChangeShapeType="1"/>
              </p:cNvSpPr>
              <p:nvPr/>
            </p:nvSpPr>
            <p:spPr bwMode="auto">
              <a:xfrm flipV="1">
                <a:off x="1811" y="12"/>
                <a:ext cx="1" cy="49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8" name="Line 150"/>
              <p:cNvSpPr>
                <a:spLocks noChangeShapeType="1"/>
              </p:cNvSpPr>
              <p:nvPr/>
            </p:nvSpPr>
            <p:spPr bwMode="auto">
              <a:xfrm flipH="1">
                <a:off x="1811" y="371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9" name="Line 151"/>
              <p:cNvSpPr>
                <a:spLocks noChangeShapeType="1"/>
              </p:cNvSpPr>
              <p:nvPr/>
            </p:nvSpPr>
            <p:spPr bwMode="auto">
              <a:xfrm flipH="1">
                <a:off x="1811" y="304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0" name="Line 152"/>
              <p:cNvSpPr>
                <a:spLocks noChangeShapeType="1"/>
              </p:cNvSpPr>
              <p:nvPr/>
            </p:nvSpPr>
            <p:spPr bwMode="auto">
              <a:xfrm flipH="1">
                <a:off x="1811" y="237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1" name="Line 153"/>
              <p:cNvSpPr>
                <a:spLocks noChangeShapeType="1"/>
              </p:cNvSpPr>
              <p:nvPr/>
            </p:nvSpPr>
            <p:spPr bwMode="auto">
              <a:xfrm flipH="1">
                <a:off x="1811" y="172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2" name="Line 154"/>
              <p:cNvSpPr>
                <a:spLocks noChangeShapeType="1"/>
              </p:cNvSpPr>
              <p:nvPr/>
            </p:nvSpPr>
            <p:spPr bwMode="auto">
              <a:xfrm flipH="1">
                <a:off x="1811" y="106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3" name="Line 155"/>
              <p:cNvSpPr>
                <a:spLocks noChangeShapeType="1"/>
              </p:cNvSpPr>
              <p:nvPr/>
            </p:nvSpPr>
            <p:spPr bwMode="auto">
              <a:xfrm flipH="1">
                <a:off x="1811" y="371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4" name="Line 156"/>
              <p:cNvSpPr>
                <a:spLocks noChangeShapeType="1"/>
              </p:cNvSpPr>
              <p:nvPr/>
            </p:nvSpPr>
            <p:spPr bwMode="auto">
              <a:xfrm flipH="1">
                <a:off x="1811" y="437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5" name="Line 157"/>
              <p:cNvSpPr>
                <a:spLocks noChangeShapeType="1"/>
              </p:cNvSpPr>
              <p:nvPr/>
            </p:nvSpPr>
            <p:spPr bwMode="auto">
              <a:xfrm flipH="1">
                <a:off x="1811" y="106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6" name="Line 158"/>
              <p:cNvSpPr>
                <a:spLocks noChangeShapeType="1"/>
              </p:cNvSpPr>
              <p:nvPr/>
            </p:nvSpPr>
            <p:spPr bwMode="auto">
              <a:xfrm flipH="1">
                <a:off x="1811" y="38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7" name="Freeform 159"/>
              <p:cNvSpPr>
                <a:spLocks noEditPoints="1"/>
              </p:cNvSpPr>
              <p:nvPr/>
            </p:nvSpPr>
            <p:spPr bwMode="auto">
              <a:xfrm>
                <a:off x="1698" y="340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0"/>
                  </a:cxn>
                  <a:cxn ang="0">
                    <a:pos x="1" y="15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10"/>
                  </a:cxn>
                  <a:cxn ang="0">
                    <a:pos x="33" y="17"/>
                  </a:cxn>
                  <a:cxn ang="0">
                    <a:pos x="33" y="36"/>
                  </a:cxn>
                  <a:cxn ang="0">
                    <a:pos x="30" y="44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12" y="50"/>
                  </a:cxn>
                  <a:cxn ang="0">
                    <a:pos x="9" y="49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2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2"/>
                  </a:cxn>
                  <a:cxn ang="0">
                    <a:pos x="8" y="37"/>
                  </a:cxn>
                  <a:cxn ang="0">
                    <a:pos x="9" y="41"/>
                  </a:cxn>
                  <a:cxn ang="0">
                    <a:pos x="12" y="44"/>
                  </a:cxn>
                  <a:cxn ang="0">
                    <a:pos x="14" y="45"/>
                  </a:cxn>
                  <a:cxn ang="0">
                    <a:pos x="20" y="45"/>
                  </a:cxn>
                  <a:cxn ang="0">
                    <a:pos x="22" y="44"/>
                  </a:cxn>
                  <a:cxn ang="0">
                    <a:pos x="26" y="36"/>
                  </a:cxn>
                  <a:cxn ang="0">
                    <a:pos x="26" y="15"/>
                  </a:cxn>
                  <a:cxn ang="0">
                    <a:pos x="22" y="7"/>
                  </a:cxn>
                  <a:cxn ang="0">
                    <a:pos x="20" y="6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7" y="19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20"/>
                    </a:lnTo>
                    <a:lnTo>
                      <a:pt x="1" y="15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33" y="17"/>
                    </a:lnTo>
                    <a:lnTo>
                      <a:pt x="33" y="36"/>
                    </a:lnTo>
                    <a:lnTo>
                      <a:pt x="30" y="44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12" y="50"/>
                    </a:lnTo>
                    <a:lnTo>
                      <a:pt x="9" y="49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2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2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12" y="44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26" y="15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8" name="Rectangle 160"/>
              <p:cNvSpPr>
                <a:spLocks noChangeArrowheads="1"/>
              </p:cNvSpPr>
              <p:nvPr/>
            </p:nvSpPr>
            <p:spPr bwMode="auto">
              <a:xfrm>
                <a:off x="1741" y="384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9" name="Freeform 161"/>
              <p:cNvSpPr>
                <a:spLocks/>
              </p:cNvSpPr>
              <p:nvPr/>
            </p:nvSpPr>
            <p:spPr bwMode="auto">
              <a:xfrm>
                <a:off x="1757" y="340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6"/>
                  </a:cxn>
                  <a:cxn ang="0">
                    <a:pos x="8" y="40"/>
                  </a:cxn>
                  <a:cxn ang="0">
                    <a:pos x="9" y="42"/>
                  </a:cxn>
                  <a:cxn ang="0">
                    <a:pos x="10" y="44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4" y="42"/>
                  </a:cxn>
                  <a:cxn ang="0">
                    <a:pos x="25" y="38"/>
                  </a:cxn>
                  <a:cxn ang="0">
                    <a:pos x="26" y="33"/>
                  </a:cxn>
                  <a:cxn ang="0">
                    <a:pos x="26" y="31"/>
                  </a:cxn>
                  <a:cxn ang="0">
                    <a:pos x="24" y="25"/>
                  </a:cxn>
                  <a:cxn ang="0">
                    <a:pos x="21" y="24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0" y="24"/>
                  </a:cxn>
                  <a:cxn ang="0">
                    <a:pos x="9" y="25"/>
                  </a:cxn>
                  <a:cxn ang="0">
                    <a:pos x="7" y="27"/>
                  </a:cxn>
                  <a:cxn ang="0">
                    <a:pos x="0" y="27"/>
                  </a:cxn>
                  <a:cxn ang="0">
                    <a:pos x="5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0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17" y="16"/>
                  </a:cxn>
                  <a:cxn ang="0">
                    <a:pos x="25" y="19"/>
                  </a:cxn>
                  <a:cxn ang="0">
                    <a:pos x="29" y="21"/>
                  </a:cxn>
                  <a:cxn ang="0">
                    <a:pos x="31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1" y="41"/>
                  </a:cxn>
                  <a:cxn ang="0">
                    <a:pos x="29" y="45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0" y="50"/>
                  </a:cxn>
                  <a:cxn ang="0">
                    <a:pos x="5" y="48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6"/>
                    </a:lnTo>
                    <a:lnTo>
                      <a:pt x="8" y="40"/>
                    </a:lnTo>
                    <a:lnTo>
                      <a:pt x="9" y="42"/>
                    </a:lnTo>
                    <a:lnTo>
                      <a:pt x="10" y="44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4" y="42"/>
                    </a:lnTo>
                    <a:lnTo>
                      <a:pt x="25" y="38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5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0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25" y="19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1" y="41"/>
                    </a:lnTo>
                    <a:lnTo>
                      <a:pt x="29" y="45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0" y="50"/>
                    </a:lnTo>
                    <a:lnTo>
                      <a:pt x="5" y="48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0" name="Freeform 162"/>
              <p:cNvSpPr>
                <a:spLocks/>
              </p:cNvSpPr>
              <p:nvPr/>
            </p:nvSpPr>
            <p:spPr bwMode="auto">
              <a:xfrm>
                <a:off x="1766" y="213"/>
                <a:ext cx="18" cy="50"/>
              </a:xfrm>
              <a:custGeom>
                <a:avLst/>
                <a:gdLst/>
                <a:ahLst/>
                <a:cxnLst>
                  <a:cxn ang="0">
                    <a:pos x="18" y="50"/>
                  </a:cxn>
                  <a:cxn ang="0">
                    <a:pos x="12" y="50"/>
                  </a:cxn>
                  <a:cxn ang="0">
                    <a:pos x="12" y="11"/>
                  </a:cxn>
                  <a:cxn ang="0">
                    <a:pos x="9" y="13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8" y="7"/>
                  </a:cxn>
                  <a:cxn ang="0">
                    <a:pos x="12" y="3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18" y="50"/>
                  </a:cxn>
                </a:cxnLst>
                <a:rect l="0" t="0" r="r" b="b"/>
                <a:pathLst>
                  <a:path w="18" h="50">
                    <a:moveTo>
                      <a:pt x="18" y="50"/>
                    </a:moveTo>
                    <a:lnTo>
                      <a:pt x="12" y="50"/>
                    </a:lnTo>
                    <a:lnTo>
                      <a:pt x="12" y="11"/>
                    </a:lnTo>
                    <a:lnTo>
                      <a:pt x="9" y="13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1" name="Freeform 163"/>
              <p:cNvSpPr>
                <a:spLocks/>
              </p:cNvSpPr>
              <p:nvPr/>
            </p:nvSpPr>
            <p:spPr bwMode="auto">
              <a:xfrm>
                <a:off x="1703" y="76"/>
                <a:ext cx="19" cy="50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12" y="50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8" y="6"/>
                  </a:cxn>
                  <a:cxn ang="0">
                    <a:pos x="12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19" y="50"/>
                  </a:cxn>
                </a:cxnLst>
                <a:rect l="0" t="0" r="r" b="b"/>
                <a:pathLst>
                  <a:path w="19" h="50">
                    <a:moveTo>
                      <a:pt x="19" y="50"/>
                    </a:moveTo>
                    <a:lnTo>
                      <a:pt x="12" y="50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2" name="Rectangle 164"/>
              <p:cNvSpPr>
                <a:spLocks noChangeArrowheads="1"/>
              </p:cNvSpPr>
              <p:nvPr/>
            </p:nvSpPr>
            <p:spPr bwMode="auto">
              <a:xfrm>
                <a:off x="1741" y="11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3" name="Freeform 165"/>
              <p:cNvSpPr>
                <a:spLocks/>
              </p:cNvSpPr>
              <p:nvPr/>
            </p:nvSpPr>
            <p:spPr bwMode="auto">
              <a:xfrm>
                <a:off x="1757" y="76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5"/>
                  </a:cxn>
                  <a:cxn ang="0">
                    <a:pos x="8" y="39"/>
                  </a:cxn>
                  <a:cxn ang="0">
                    <a:pos x="9" y="42"/>
                  </a:cxn>
                  <a:cxn ang="0">
                    <a:pos x="10" y="43"/>
                  </a:cxn>
                  <a:cxn ang="0">
                    <a:pos x="13" y="44"/>
                  </a:cxn>
                  <a:cxn ang="0">
                    <a:pos x="18" y="44"/>
                  </a:cxn>
                  <a:cxn ang="0">
                    <a:pos x="24" y="42"/>
                  </a:cxn>
                  <a:cxn ang="0">
                    <a:pos x="25" y="38"/>
                  </a:cxn>
                  <a:cxn ang="0">
                    <a:pos x="26" y="33"/>
                  </a:cxn>
                  <a:cxn ang="0">
                    <a:pos x="26" y="30"/>
                  </a:cxn>
                  <a:cxn ang="0">
                    <a:pos x="24" y="25"/>
                  </a:cxn>
                  <a:cxn ang="0">
                    <a:pos x="21" y="24"/>
                  </a:cxn>
                  <a:cxn ang="0">
                    <a:pos x="20" y="22"/>
                  </a:cxn>
                  <a:cxn ang="0">
                    <a:pos x="13" y="22"/>
                  </a:cxn>
                  <a:cxn ang="0">
                    <a:pos x="10" y="24"/>
                  </a:cxn>
                  <a:cxn ang="0">
                    <a:pos x="9" y="25"/>
                  </a:cxn>
                  <a:cxn ang="0">
                    <a:pos x="7" y="26"/>
                  </a:cxn>
                  <a:cxn ang="0">
                    <a:pos x="0" y="26"/>
                  </a:cxn>
                  <a:cxn ang="0">
                    <a:pos x="5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0" y="6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29" y="21"/>
                  </a:cxn>
                  <a:cxn ang="0">
                    <a:pos x="31" y="24"/>
                  </a:cxn>
                  <a:cxn ang="0">
                    <a:pos x="33" y="27"/>
                  </a:cxn>
                  <a:cxn ang="0">
                    <a:pos x="33" y="37"/>
                  </a:cxn>
                  <a:cxn ang="0">
                    <a:pos x="31" y="41"/>
                  </a:cxn>
                  <a:cxn ang="0">
                    <a:pos x="29" y="44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0" y="50"/>
                  </a:cxn>
                  <a:cxn ang="0">
                    <a:pos x="5" y="47"/>
                  </a:cxn>
                  <a:cxn ang="0">
                    <a:pos x="3" y="44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5"/>
                    </a:lnTo>
                    <a:lnTo>
                      <a:pt x="8" y="39"/>
                    </a:lnTo>
                    <a:lnTo>
                      <a:pt x="9" y="42"/>
                    </a:lnTo>
                    <a:lnTo>
                      <a:pt x="10" y="43"/>
                    </a:lnTo>
                    <a:lnTo>
                      <a:pt x="13" y="44"/>
                    </a:lnTo>
                    <a:lnTo>
                      <a:pt x="18" y="44"/>
                    </a:lnTo>
                    <a:lnTo>
                      <a:pt x="24" y="42"/>
                    </a:lnTo>
                    <a:lnTo>
                      <a:pt x="25" y="38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20" y="22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0" y="6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3" y="27"/>
                    </a:lnTo>
                    <a:lnTo>
                      <a:pt x="33" y="37"/>
                    </a:lnTo>
                    <a:lnTo>
                      <a:pt x="31" y="41"/>
                    </a:lnTo>
                    <a:lnTo>
                      <a:pt x="29" y="44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0" y="50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4" name="Freeform 166"/>
              <p:cNvSpPr>
                <a:spLocks/>
              </p:cNvSpPr>
              <p:nvPr/>
            </p:nvSpPr>
            <p:spPr bwMode="auto">
              <a:xfrm>
                <a:off x="1813" y="250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5" name="Freeform 167"/>
              <p:cNvSpPr>
                <a:spLocks/>
              </p:cNvSpPr>
              <p:nvPr/>
            </p:nvSpPr>
            <p:spPr bwMode="auto">
              <a:xfrm>
                <a:off x="1849" y="254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6" name="Freeform 168"/>
              <p:cNvSpPr>
                <a:spLocks/>
              </p:cNvSpPr>
              <p:nvPr/>
            </p:nvSpPr>
            <p:spPr bwMode="auto">
              <a:xfrm>
                <a:off x="1884" y="250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7" name="Freeform 169"/>
              <p:cNvSpPr>
                <a:spLocks/>
              </p:cNvSpPr>
              <p:nvPr/>
            </p:nvSpPr>
            <p:spPr bwMode="auto">
              <a:xfrm>
                <a:off x="1919" y="259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8" name="Line 170"/>
              <p:cNvSpPr>
                <a:spLocks noChangeShapeType="1"/>
              </p:cNvSpPr>
              <p:nvPr/>
            </p:nvSpPr>
            <p:spPr bwMode="auto">
              <a:xfrm>
                <a:off x="1951" y="27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9" name="Line 171"/>
              <p:cNvSpPr>
                <a:spLocks noChangeShapeType="1"/>
              </p:cNvSpPr>
              <p:nvPr/>
            </p:nvSpPr>
            <p:spPr bwMode="auto">
              <a:xfrm>
                <a:off x="2006" y="27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0" name="Line 172"/>
              <p:cNvSpPr>
                <a:spLocks noChangeShapeType="1"/>
              </p:cNvSpPr>
              <p:nvPr/>
            </p:nvSpPr>
            <p:spPr bwMode="auto">
              <a:xfrm flipV="1">
                <a:off x="1951" y="253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1" name="Line 173"/>
              <p:cNvSpPr>
                <a:spLocks noChangeShapeType="1"/>
              </p:cNvSpPr>
              <p:nvPr/>
            </p:nvSpPr>
            <p:spPr bwMode="auto">
              <a:xfrm flipV="1">
                <a:off x="2022" y="253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2" name="Freeform 174"/>
              <p:cNvSpPr>
                <a:spLocks/>
              </p:cNvSpPr>
              <p:nvPr/>
            </p:nvSpPr>
            <p:spPr bwMode="auto">
              <a:xfrm>
                <a:off x="1972" y="257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3" name="Line 175"/>
              <p:cNvSpPr>
                <a:spLocks noChangeShapeType="1"/>
              </p:cNvSpPr>
              <p:nvPr/>
            </p:nvSpPr>
            <p:spPr bwMode="auto">
              <a:xfrm>
                <a:off x="2022" y="261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4" name="Line 176"/>
              <p:cNvSpPr>
                <a:spLocks noChangeShapeType="1"/>
              </p:cNvSpPr>
              <p:nvPr/>
            </p:nvSpPr>
            <p:spPr bwMode="auto">
              <a:xfrm>
                <a:off x="2077" y="261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5" name="Line 177"/>
              <p:cNvSpPr>
                <a:spLocks noChangeShapeType="1"/>
              </p:cNvSpPr>
              <p:nvPr/>
            </p:nvSpPr>
            <p:spPr bwMode="auto">
              <a:xfrm flipV="1">
                <a:off x="2022" y="242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6" name="Line 178"/>
              <p:cNvSpPr>
                <a:spLocks noChangeShapeType="1"/>
              </p:cNvSpPr>
              <p:nvPr/>
            </p:nvSpPr>
            <p:spPr bwMode="auto">
              <a:xfrm flipV="1">
                <a:off x="2092" y="242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7" name="Freeform 179"/>
              <p:cNvSpPr>
                <a:spLocks/>
              </p:cNvSpPr>
              <p:nvPr/>
            </p:nvSpPr>
            <p:spPr bwMode="auto">
              <a:xfrm>
                <a:off x="2043" y="247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28"/>
                    </a:lnTo>
                    <a:lnTo>
                      <a:pt x="27" y="28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8" name="Line 180"/>
              <p:cNvSpPr>
                <a:spLocks noChangeShapeType="1"/>
              </p:cNvSpPr>
              <p:nvPr/>
            </p:nvSpPr>
            <p:spPr bwMode="auto">
              <a:xfrm>
                <a:off x="2092" y="268"/>
                <a:ext cx="3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9" name="Line 181"/>
              <p:cNvSpPr>
                <a:spLocks noChangeShapeType="1"/>
              </p:cNvSpPr>
              <p:nvPr/>
            </p:nvSpPr>
            <p:spPr bwMode="auto">
              <a:xfrm>
                <a:off x="2165" y="268"/>
                <a:ext cx="3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0" name="Line 182"/>
              <p:cNvSpPr>
                <a:spLocks noChangeShapeType="1"/>
              </p:cNvSpPr>
              <p:nvPr/>
            </p:nvSpPr>
            <p:spPr bwMode="auto">
              <a:xfrm flipV="1">
                <a:off x="2092" y="249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1" name="Line 183"/>
              <p:cNvSpPr>
                <a:spLocks noChangeShapeType="1"/>
              </p:cNvSpPr>
              <p:nvPr/>
            </p:nvSpPr>
            <p:spPr bwMode="auto">
              <a:xfrm flipV="1">
                <a:off x="2197" y="249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2" name="Freeform 184"/>
              <p:cNvSpPr>
                <a:spLocks/>
              </p:cNvSpPr>
              <p:nvPr/>
            </p:nvSpPr>
            <p:spPr bwMode="auto">
              <a:xfrm>
                <a:off x="2130" y="254"/>
                <a:ext cx="28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7"/>
                  </a:cxn>
                  <a:cxn ang="0">
                    <a:pos x="28" y="27"/>
                  </a:cxn>
                  <a:cxn ang="0">
                    <a:pos x="15" y="0"/>
                  </a:cxn>
                </a:cxnLst>
                <a:rect l="0" t="0" r="r" b="b"/>
                <a:pathLst>
                  <a:path w="28" h="27">
                    <a:moveTo>
                      <a:pt x="15" y="0"/>
                    </a:moveTo>
                    <a:lnTo>
                      <a:pt x="0" y="27"/>
                    </a:lnTo>
                    <a:lnTo>
                      <a:pt x="28" y="27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3" name="Line 185"/>
              <p:cNvSpPr>
                <a:spLocks noChangeShapeType="1"/>
              </p:cNvSpPr>
              <p:nvPr/>
            </p:nvSpPr>
            <p:spPr bwMode="auto">
              <a:xfrm>
                <a:off x="2197" y="217"/>
                <a:ext cx="3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4" name="Line 186"/>
              <p:cNvSpPr>
                <a:spLocks noChangeShapeType="1"/>
              </p:cNvSpPr>
              <p:nvPr/>
            </p:nvSpPr>
            <p:spPr bwMode="auto">
              <a:xfrm>
                <a:off x="2269" y="217"/>
                <a:ext cx="3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5" name="Line 187"/>
              <p:cNvSpPr>
                <a:spLocks noChangeShapeType="1"/>
              </p:cNvSpPr>
              <p:nvPr/>
            </p:nvSpPr>
            <p:spPr bwMode="auto">
              <a:xfrm flipV="1">
                <a:off x="2197" y="198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6" name="Line 188"/>
              <p:cNvSpPr>
                <a:spLocks noChangeShapeType="1"/>
              </p:cNvSpPr>
              <p:nvPr/>
            </p:nvSpPr>
            <p:spPr bwMode="auto">
              <a:xfrm flipV="1">
                <a:off x="2303" y="198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7" name="Freeform 189"/>
              <p:cNvSpPr>
                <a:spLocks/>
              </p:cNvSpPr>
              <p:nvPr/>
            </p:nvSpPr>
            <p:spPr bwMode="auto">
              <a:xfrm>
                <a:off x="2237" y="203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8" name="Line 190"/>
              <p:cNvSpPr>
                <a:spLocks noChangeShapeType="1"/>
              </p:cNvSpPr>
              <p:nvPr/>
            </p:nvSpPr>
            <p:spPr bwMode="auto">
              <a:xfrm>
                <a:off x="2303" y="300"/>
                <a:ext cx="5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9" name="Line 191"/>
              <p:cNvSpPr>
                <a:spLocks noChangeShapeType="1"/>
              </p:cNvSpPr>
              <p:nvPr/>
            </p:nvSpPr>
            <p:spPr bwMode="auto">
              <a:xfrm>
                <a:off x="2393" y="300"/>
                <a:ext cx="5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0" name="Line 192"/>
              <p:cNvSpPr>
                <a:spLocks noChangeShapeType="1"/>
              </p:cNvSpPr>
              <p:nvPr/>
            </p:nvSpPr>
            <p:spPr bwMode="auto">
              <a:xfrm flipV="1">
                <a:off x="2303" y="28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1" name="Line 193"/>
              <p:cNvSpPr>
                <a:spLocks noChangeShapeType="1"/>
              </p:cNvSpPr>
              <p:nvPr/>
            </p:nvSpPr>
            <p:spPr bwMode="auto">
              <a:xfrm flipV="1">
                <a:off x="2445" y="28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2" name="Freeform 194"/>
              <p:cNvSpPr>
                <a:spLocks/>
              </p:cNvSpPr>
              <p:nvPr/>
            </p:nvSpPr>
            <p:spPr bwMode="auto">
              <a:xfrm>
                <a:off x="2360" y="287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3" name="Line 195"/>
              <p:cNvSpPr>
                <a:spLocks noChangeShapeType="1"/>
              </p:cNvSpPr>
              <p:nvPr/>
            </p:nvSpPr>
            <p:spPr bwMode="auto">
              <a:xfrm flipV="1">
                <a:off x="2585" y="293"/>
                <a:ext cx="1" cy="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4" name="Line 196"/>
              <p:cNvSpPr>
                <a:spLocks noChangeShapeType="1"/>
              </p:cNvSpPr>
              <p:nvPr/>
            </p:nvSpPr>
            <p:spPr bwMode="auto">
              <a:xfrm flipV="1">
                <a:off x="2585" y="251"/>
                <a:ext cx="1" cy="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5" name="Line 197"/>
              <p:cNvSpPr>
                <a:spLocks noChangeShapeType="1"/>
              </p:cNvSpPr>
              <p:nvPr/>
            </p:nvSpPr>
            <p:spPr bwMode="auto">
              <a:xfrm>
                <a:off x="2445" y="274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6" name="Line 198"/>
              <p:cNvSpPr>
                <a:spLocks noChangeShapeType="1"/>
              </p:cNvSpPr>
              <p:nvPr/>
            </p:nvSpPr>
            <p:spPr bwMode="auto">
              <a:xfrm>
                <a:off x="2605" y="274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7" name="Line 199"/>
              <p:cNvSpPr>
                <a:spLocks noChangeShapeType="1"/>
              </p:cNvSpPr>
              <p:nvPr/>
            </p:nvSpPr>
            <p:spPr bwMode="auto">
              <a:xfrm>
                <a:off x="2566" y="29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8" name="Line 200"/>
              <p:cNvSpPr>
                <a:spLocks noChangeShapeType="1"/>
              </p:cNvSpPr>
              <p:nvPr/>
            </p:nvSpPr>
            <p:spPr bwMode="auto">
              <a:xfrm>
                <a:off x="2566" y="250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9" name="Line 201"/>
              <p:cNvSpPr>
                <a:spLocks noChangeShapeType="1"/>
              </p:cNvSpPr>
              <p:nvPr/>
            </p:nvSpPr>
            <p:spPr bwMode="auto">
              <a:xfrm flipV="1">
                <a:off x="2445" y="255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0" name="Line 202"/>
              <p:cNvSpPr>
                <a:spLocks noChangeShapeType="1"/>
              </p:cNvSpPr>
              <p:nvPr/>
            </p:nvSpPr>
            <p:spPr bwMode="auto">
              <a:xfrm flipV="1">
                <a:off x="2725" y="255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1" name="Freeform 203"/>
              <p:cNvSpPr>
                <a:spLocks/>
              </p:cNvSpPr>
              <p:nvPr/>
            </p:nvSpPr>
            <p:spPr bwMode="auto">
              <a:xfrm>
                <a:off x="2571" y="261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2" name="Line 204"/>
              <p:cNvSpPr>
                <a:spLocks noChangeShapeType="1"/>
              </p:cNvSpPr>
              <p:nvPr/>
            </p:nvSpPr>
            <p:spPr bwMode="auto">
              <a:xfrm flipV="1">
                <a:off x="2884" y="381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08" name="Group 406"/>
            <p:cNvGrpSpPr>
              <a:grpSpLocks/>
            </p:cNvGrpSpPr>
            <p:nvPr/>
          </p:nvGrpSpPr>
          <p:grpSpPr bwMode="auto">
            <a:xfrm>
              <a:off x="2287838" y="3147505"/>
              <a:ext cx="4254254" cy="615466"/>
              <a:chOff x="1811" y="172"/>
              <a:chExt cx="2326" cy="332"/>
            </a:xfrm>
          </p:grpSpPr>
          <p:sp>
            <p:nvSpPr>
              <p:cNvPr id="3552" name="Line 206"/>
              <p:cNvSpPr>
                <a:spLocks noChangeShapeType="1"/>
              </p:cNvSpPr>
              <p:nvPr/>
            </p:nvSpPr>
            <p:spPr bwMode="auto">
              <a:xfrm flipV="1">
                <a:off x="2884" y="319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3" name="Line 207"/>
              <p:cNvSpPr>
                <a:spLocks noChangeShapeType="1"/>
              </p:cNvSpPr>
              <p:nvPr/>
            </p:nvSpPr>
            <p:spPr bwMode="auto">
              <a:xfrm>
                <a:off x="2725" y="364"/>
                <a:ext cx="14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4" name="Line 208"/>
              <p:cNvSpPr>
                <a:spLocks noChangeShapeType="1"/>
              </p:cNvSpPr>
              <p:nvPr/>
            </p:nvSpPr>
            <p:spPr bwMode="auto">
              <a:xfrm>
                <a:off x="2904" y="364"/>
                <a:ext cx="14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5" name="Line 209"/>
              <p:cNvSpPr>
                <a:spLocks noChangeShapeType="1"/>
              </p:cNvSpPr>
              <p:nvPr/>
            </p:nvSpPr>
            <p:spPr bwMode="auto">
              <a:xfrm>
                <a:off x="2867" y="406"/>
                <a:ext cx="3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6" name="Line 210"/>
              <p:cNvSpPr>
                <a:spLocks noChangeShapeType="1"/>
              </p:cNvSpPr>
              <p:nvPr/>
            </p:nvSpPr>
            <p:spPr bwMode="auto">
              <a:xfrm>
                <a:off x="2867" y="319"/>
                <a:ext cx="3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7" name="Line 211"/>
              <p:cNvSpPr>
                <a:spLocks noChangeShapeType="1"/>
              </p:cNvSpPr>
              <p:nvPr/>
            </p:nvSpPr>
            <p:spPr bwMode="auto">
              <a:xfrm flipV="1">
                <a:off x="2725" y="34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8" name="Line 212"/>
              <p:cNvSpPr>
                <a:spLocks noChangeShapeType="1"/>
              </p:cNvSpPr>
              <p:nvPr/>
            </p:nvSpPr>
            <p:spPr bwMode="auto">
              <a:xfrm flipV="1">
                <a:off x="3044" y="34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9" name="Freeform 213"/>
              <p:cNvSpPr>
                <a:spLocks/>
              </p:cNvSpPr>
              <p:nvPr/>
            </p:nvSpPr>
            <p:spPr bwMode="auto">
              <a:xfrm>
                <a:off x="2870" y="350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0" name="Line 214"/>
              <p:cNvSpPr>
                <a:spLocks noChangeShapeType="1"/>
              </p:cNvSpPr>
              <p:nvPr/>
            </p:nvSpPr>
            <p:spPr bwMode="auto">
              <a:xfrm flipV="1">
                <a:off x="3590" y="368"/>
                <a:ext cx="1" cy="6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1" name="Line 215"/>
              <p:cNvSpPr>
                <a:spLocks noChangeShapeType="1"/>
              </p:cNvSpPr>
              <p:nvPr/>
            </p:nvSpPr>
            <p:spPr bwMode="auto">
              <a:xfrm flipV="1">
                <a:off x="3590" y="263"/>
                <a:ext cx="1" cy="6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2" name="Line 216"/>
              <p:cNvSpPr>
                <a:spLocks noChangeShapeType="1"/>
              </p:cNvSpPr>
              <p:nvPr/>
            </p:nvSpPr>
            <p:spPr bwMode="auto">
              <a:xfrm>
                <a:off x="3044" y="34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3" name="Line 217"/>
              <p:cNvSpPr>
                <a:spLocks noChangeShapeType="1"/>
              </p:cNvSpPr>
              <p:nvPr/>
            </p:nvSpPr>
            <p:spPr bwMode="auto">
              <a:xfrm>
                <a:off x="3609" y="34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4" name="Line 218"/>
              <p:cNvSpPr>
                <a:spLocks noChangeShapeType="1"/>
              </p:cNvSpPr>
              <p:nvPr/>
            </p:nvSpPr>
            <p:spPr bwMode="auto">
              <a:xfrm>
                <a:off x="3571" y="435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5" name="Line 219"/>
              <p:cNvSpPr>
                <a:spLocks noChangeShapeType="1"/>
              </p:cNvSpPr>
              <p:nvPr/>
            </p:nvSpPr>
            <p:spPr bwMode="auto">
              <a:xfrm>
                <a:off x="3571" y="262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6" name="Line 220"/>
              <p:cNvSpPr>
                <a:spLocks noChangeShapeType="1"/>
              </p:cNvSpPr>
              <p:nvPr/>
            </p:nvSpPr>
            <p:spPr bwMode="auto">
              <a:xfrm flipV="1">
                <a:off x="3044" y="33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7" name="Line 221"/>
              <p:cNvSpPr>
                <a:spLocks noChangeShapeType="1"/>
              </p:cNvSpPr>
              <p:nvPr/>
            </p:nvSpPr>
            <p:spPr bwMode="auto">
              <a:xfrm flipV="1">
                <a:off x="4136" y="33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8" name="Freeform 222"/>
              <p:cNvSpPr>
                <a:spLocks/>
              </p:cNvSpPr>
              <p:nvPr/>
            </p:nvSpPr>
            <p:spPr bwMode="auto">
              <a:xfrm>
                <a:off x="3576" y="335"/>
                <a:ext cx="28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4" y="0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9" name="Freeform 223"/>
              <p:cNvSpPr>
                <a:spLocks/>
              </p:cNvSpPr>
              <p:nvPr/>
            </p:nvSpPr>
            <p:spPr bwMode="auto">
              <a:xfrm>
                <a:off x="1813" y="251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0" name="Freeform 224"/>
              <p:cNvSpPr>
                <a:spLocks/>
              </p:cNvSpPr>
              <p:nvPr/>
            </p:nvSpPr>
            <p:spPr bwMode="auto">
              <a:xfrm>
                <a:off x="1849" y="255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28"/>
                    </a:lnTo>
                    <a:lnTo>
                      <a:pt x="27" y="28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1" name="Line 225"/>
              <p:cNvSpPr>
                <a:spLocks noChangeShapeType="1"/>
              </p:cNvSpPr>
              <p:nvPr/>
            </p:nvSpPr>
            <p:spPr bwMode="auto">
              <a:xfrm flipV="1">
                <a:off x="1899" y="283"/>
                <a:ext cx="1" cy="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2" name="Line 226"/>
              <p:cNvSpPr>
                <a:spLocks noChangeShapeType="1"/>
              </p:cNvSpPr>
              <p:nvPr/>
            </p:nvSpPr>
            <p:spPr bwMode="auto">
              <a:xfrm flipV="1">
                <a:off x="1899" y="244"/>
                <a:ext cx="1" cy="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3" name="Line 227"/>
              <p:cNvSpPr>
                <a:spLocks noChangeShapeType="1"/>
              </p:cNvSpPr>
              <p:nvPr/>
            </p:nvSpPr>
            <p:spPr bwMode="auto">
              <a:xfrm>
                <a:off x="1880" y="285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4" name="Line 228"/>
              <p:cNvSpPr>
                <a:spLocks noChangeShapeType="1"/>
              </p:cNvSpPr>
              <p:nvPr/>
            </p:nvSpPr>
            <p:spPr bwMode="auto">
              <a:xfrm>
                <a:off x="1880" y="244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5" name="Freeform 229"/>
              <p:cNvSpPr>
                <a:spLocks/>
              </p:cNvSpPr>
              <p:nvPr/>
            </p:nvSpPr>
            <p:spPr bwMode="auto">
              <a:xfrm>
                <a:off x="1884" y="250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6" name="Line 230"/>
              <p:cNvSpPr>
                <a:spLocks noChangeShapeType="1"/>
              </p:cNvSpPr>
              <p:nvPr/>
            </p:nvSpPr>
            <p:spPr bwMode="auto">
              <a:xfrm flipV="1">
                <a:off x="1934" y="293"/>
                <a:ext cx="1" cy="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7" name="Line 231"/>
              <p:cNvSpPr>
                <a:spLocks noChangeShapeType="1"/>
              </p:cNvSpPr>
              <p:nvPr/>
            </p:nvSpPr>
            <p:spPr bwMode="auto">
              <a:xfrm flipV="1">
                <a:off x="1934" y="250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8" name="Line 232"/>
              <p:cNvSpPr>
                <a:spLocks noChangeShapeType="1"/>
              </p:cNvSpPr>
              <p:nvPr/>
            </p:nvSpPr>
            <p:spPr bwMode="auto">
              <a:xfrm>
                <a:off x="1914" y="299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9" name="Line 233"/>
              <p:cNvSpPr>
                <a:spLocks noChangeShapeType="1"/>
              </p:cNvSpPr>
              <p:nvPr/>
            </p:nvSpPr>
            <p:spPr bwMode="auto">
              <a:xfrm>
                <a:off x="1914" y="249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0" name="Freeform 234"/>
              <p:cNvSpPr>
                <a:spLocks/>
              </p:cNvSpPr>
              <p:nvPr/>
            </p:nvSpPr>
            <p:spPr bwMode="auto">
              <a:xfrm>
                <a:off x="1919" y="261"/>
                <a:ext cx="28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7"/>
                  </a:cxn>
                  <a:cxn ang="0">
                    <a:pos x="28" y="27"/>
                  </a:cxn>
                  <a:cxn ang="0">
                    <a:pos x="15" y="0"/>
                  </a:cxn>
                </a:cxnLst>
                <a:rect l="0" t="0" r="r" b="b"/>
                <a:pathLst>
                  <a:path w="28" h="27">
                    <a:moveTo>
                      <a:pt x="15" y="0"/>
                    </a:moveTo>
                    <a:lnTo>
                      <a:pt x="0" y="27"/>
                    </a:lnTo>
                    <a:lnTo>
                      <a:pt x="28" y="27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1" name="Line 235"/>
              <p:cNvSpPr>
                <a:spLocks noChangeShapeType="1"/>
              </p:cNvSpPr>
              <p:nvPr/>
            </p:nvSpPr>
            <p:spPr bwMode="auto">
              <a:xfrm flipV="1">
                <a:off x="1986" y="28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2" name="Line 236"/>
              <p:cNvSpPr>
                <a:spLocks noChangeShapeType="1"/>
              </p:cNvSpPr>
              <p:nvPr/>
            </p:nvSpPr>
            <p:spPr bwMode="auto">
              <a:xfrm flipV="1">
                <a:off x="1986" y="246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3" name="Line 237"/>
              <p:cNvSpPr>
                <a:spLocks noChangeShapeType="1"/>
              </p:cNvSpPr>
              <p:nvPr/>
            </p:nvSpPr>
            <p:spPr bwMode="auto">
              <a:xfrm>
                <a:off x="1951" y="27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4" name="Line 238"/>
              <p:cNvSpPr>
                <a:spLocks noChangeShapeType="1"/>
              </p:cNvSpPr>
              <p:nvPr/>
            </p:nvSpPr>
            <p:spPr bwMode="auto">
              <a:xfrm>
                <a:off x="2006" y="27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" name="Line 239"/>
              <p:cNvSpPr>
                <a:spLocks noChangeShapeType="1"/>
              </p:cNvSpPr>
              <p:nvPr/>
            </p:nvSpPr>
            <p:spPr bwMode="auto">
              <a:xfrm>
                <a:off x="1968" y="29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" name="Line 240"/>
              <p:cNvSpPr>
                <a:spLocks noChangeShapeType="1"/>
              </p:cNvSpPr>
              <p:nvPr/>
            </p:nvSpPr>
            <p:spPr bwMode="auto">
              <a:xfrm>
                <a:off x="1968" y="246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7" name="Line 241"/>
              <p:cNvSpPr>
                <a:spLocks noChangeShapeType="1"/>
              </p:cNvSpPr>
              <p:nvPr/>
            </p:nvSpPr>
            <p:spPr bwMode="auto">
              <a:xfrm flipV="1">
                <a:off x="1951" y="25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8" name="Line 242"/>
              <p:cNvSpPr>
                <a:spLocks noChangeShapeType="1"/>
              </p:cNvSpPr>
              <p:nvPr/>
            </p:nvSpPr>
            <p:spPr bwMode="auto">
              <a:xfrm flipV="1">
                <a:off x="2022" y="25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9" name="Freeform 243"/>
              <p:cNvSpPr>
                <a:spLocks/>
              </p:cNvSpPr>
              <p:nvPr/>
            </p:nvSpPr>
            <p:spPr bwMode="auto">
              <a:xfrm>
                <a:off x="1972" y="259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28"/>
                    </a:lnTo>
                    <a:lnTo>
                      <a:pt x="27" y="28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0" name="Line 244"/>
              <p:cNvSpPr>
                <a:spLocks noChangeShapeType="1"/>
              </p:cNvSpPr>
              <p:nvPr/>
            </p:nvSpPr>
            <p:spPr bwMode="auto">
              <a:xfrm flipV="1">
                <a:off x="2057" y="281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1" name="Line 245"/>
              <p:cNvSpPr>
                <a:spLocks noChangeShapeType="1"/>
              </p:cNvSpPr>
              <p:nvPr/>
            </p:nvSpPr>
            <p:spPr bwMode="auto">
              <a:xfrm flipV="1">
                <a:off x="2057" y="230"/>
                <a:ext cx="1" cy="1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2" name="Line 246"/>
              <p:cNvSpPr>
                <a:spLocks noChangeShapeType="1"/>
              </p:cNvSpPr>
              <p:nvPr/>
            </p:nvSpPr>
            <p:spPr bwMode="auto">
              <a:xfrm>
                <a:off x="2022" y="262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3" name="Line 247"/>
              <p:cNvSpPr>
                <a:spLocks noChangeShapeType="1"/>
              </p:cNvSpPr>
              <p:nvPr/>
            </p:nvSpPr>
            <p:spPr bwMode="auto">
              <a:xfrm>
                <a:off x="2077" y="262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4" name="Line 248"/>
              <p:cNvSpPr>
                <a:spLocks noChangeShapeType="1"/>
              </p:cNvSpPr>
              <p:nvPr/>
            </p:nvSpPr>
            <p:spPr bwMode="auto">
              <a:xfrm>
                <a:off x="2037" y="29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5" name="Line 249"/>
              <p:cNvSpPr>
                <a:spLocks noChangeShapeType="1"/>
              </p:cNvSpPr>
              <p:nvPr/>
            </p:nvSpPr>
            <p:spPr bwMode="auto">
              <a:xfrm>
                <a:off x="2037" y="230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6" name="Line 250"/>
              <p:cNvSpPr>
                <a:spLocks noChangeShapeType="1"/>
              </p:cNvSpPr>
              <p:nvPr/>
            </p:nvSpPr>
            <p:spPr bwMode="auto">
              <a:xfrm flipV="1">
                <a:off x="2022" y="24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7" name="Line 251"/>
              <p:cNvSpPr>
                <a:spLocks noChangeShapeType="1"/>
              </p:cNvSpPr>
              <p:nvPr/>
            </p:nvSpPr>
            <p:spPr bwMode="auto">
              <a:xfrm flipV="1">
                <a:off x="2092" y="24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8" name="Freeform 252"/>
              <p:cNvSpPr>
                <a:spLocks/>
              </p:cNvSpPr>
              <p:nvPr/>
            </p:nvSpPr>
            <p:spPr bwMode="auto">
              <a:xfrm>
                <a:off x="2043" y="249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9" name="Line 253"/>
              <p:cNvSpPr>
                <a:spLocks noChangeShapeType="1"/>
              </p:cNvSpPr>
              <p:nvPr/>
            </p:nvSpPr>
            <p:spPr bwMode="auto">
              <a:xfrm flipV="1">
                <a:off x="2145" y="288"/>
                <a:ext cx="1" cy="1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0" name="Line 254"/>
              <p:cNvSpPr>
                <a:spLocks noChangeShapeType="1"/>
              </p:cNvSpPr>
              <p:nvPr/>
            </p:nvSpPr>
            <p:spPr bwMode="auto">
              <a:xfrm flipV="1">
                <a:off x="2145" y="233"/>
                <a:ext cx="1" cy="1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1" name="Line 255"/>
              <p:cNvSpPr>
                <a:spLocks noChangeShapeType="1"/>
              </p:cNvSpPr>
              <p:nvPr/>
            </p:nvSpPr>
            <p:spPr bwMode="auto">
              <a:xfrm>
                <a:off x="2092" y="268"/>
                <a:ext cx="3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2" name="Line 256"/>
              <p:cNvSpPr>
                <a:spLocks noChangeShapeType="1"/>
              </p:cNvSpPr>
              <p:nvPr/>
            </p:nvSpPr>
            <p:spPr bwMode="auto">
              <a:xfrm>
                <a:off x="2165" y="268"/>
                <a:ext cx="3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3" name="Line 257"/>
              <p:cNvSpPr>
                <a:spLocks noChangeShapeType="1"/>
              </p:cNvSpPr>
              <p:nvPr/>
            </p:nvSpPr>
            <p:spPr bwMode="auto">
              <a:xfrm>
                <a:off x="2127" y="304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4" name="Line 258"/>
              <p:cNvSpPr>
                <a:spLocks noChangeShapeType="1"/>
              </p:cNvSpPr>
              <p:nvPr/>
            </p:nvSpPr>
            <p:spPr bwMode="auto">
              <a:xfrm>
                <a:off x="2127" y="23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5" name="Line 259"/>
              <p:cNvSpPr>
                <a:spLocks noChangeShapeType="1"/>
              </p:cNvSpPr>
              <p:nvPr/>
            </p:nvSpPr>
            <p:spPr bwMode="auto">
              <a:xfrm flipV="1">
                <a:off x="2092" y="249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6" name="Line 260"/>
              <p:cNvSpPr>
                <a:spLocks noChangeShapeType="1"/>
              </p:cNvSpPr>
              <p:nvPr/>
            </p:nvSpPr>
            <p:spPr bwMode="auto">
              <a:xfrm flipV="1">
                <a:off x="2197" y="249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7" name="Freeform 261"/>
              <p:cNvSpPr>
                <a:spLocks/>
              </p:cNvSpPr>
              <p:nvPr/>
            </p:nvSpPr>
            <p:spPr bwMode="auto">
              <a:xfrm>
                <a:off x="2130" y="254"/>
                <a:ext cx="28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7"/>
                  </a:cxn>
                  <a:cxn ang="0">
                    <a:pos x="28" y="27"/>
                  </a:cxn>
                  <a:cxn ang="0">
                    <a:pos x="15" y="0"/>
                  </a:cxn>
                </a:cxnLst>
                <a:rect l="0" t="0" r="r" b="b"/>
                <a:pathLst>
                  <a:path w="28" h="27">
                    <a:moveTo>
                      <a:pt x="15" y="0"/>
                    </a:moveTo>
                    <a:lnTo>
                      <a:pt x="0" y="27"/>
                    </a:lnTo>
                    <a:lnTo>
                      <a:pt x="28" y="27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8" name="Line 262"/>
              <p:cNvSpPr>
                <a:spLocks noChangeShapeType="1"/>
              </p:cNvSpPr>
              <p:nvPr/>
            </p:nvSpPr>
            <p:spPr bwMode="auto">
              <a:xfrm flipV="1">
                <a:off x="2251" y="236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9" name="Line 263"/>
              <p:cNvSpPr>
                <a:spLocks noChangeShapeType="1"/>
              </p:cNvSpPr>
              <p:nvPr/>
            </p:nvSpPr>
            <p:spPr bwMode="auto">
              <a:xfrm flipV="1">
                <a:off x="2251" y="172"/>
                <a:ext cx="1" cy="2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0" name="Line 264"/>
              <p:cNvSpPr>
                <a:spLocks noChangeShapeType="1"/>
              </p:cNvSpPr>
              <p:nvPr/>
            </p:nvSpPr>
            <p:spPr bwMode="auto">
              <a:xfrm>
                <a:off x="2197" y="217"/>
                <a:ext cx="3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1" name="Line 265"/>
              <p:cNvSpPr>
                <a:spLocks noChangeShapeType="1"/>
              </p:cNvSpPr>
              <p:nvPr/>
            </p:nvSpPr>
            <p:spPr bwMode="auto">
              <a:xfrm>
                <a:off x="2269" y="217"/>
                <a:ext cx="3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2" name="Line 266"/>
              <p:cNvSpPr>
                <a:spLocks noChangeShapeType="1"/>
              </p:cNvSpPr>
              <p:nvPr/>
            </p:nvSpPr>
            <p:spPr bwMode="auto">
              <a:xfrm>
                <a:off x="2231" y="26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3" name="Line 267"/>
              <p:cNvSpPr>
                <a:spLocks noChangeShapeType="1"/>
              </p:cNvSpPr>
              <p:nvPr/>
            </p:nvSpPr>
            <p:spPr bwMode="auto">
              <a:xfrm>
                <a:off x="2231" y="172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4" name="Line 268"/>
              <p:cNvSpPr>
                <a:spLocks noChangeShapeType="1"/>
              </p:cNvSpPr>
              <p:nvPr/>
            </p:nvSpPr>
            <p:spPr bwMode="auto">
              <a:xfrm flipV="1">
                <a:off x="2197" y="198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5" name="Line 269"/>
              <p:cNvSpPr>
                <a:spLocks noChangeShapeType="1"/>
              </p:cNvSpPr>
              <p:nvPr/>
            </p:nvSpPr>
            <p:spPr bwMode="auto">
              <a:xfrm flipV="1">
                <a:off x="2303" y="198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6" name="Freeform 270"/>
              <p:cNvSpPr>
                <a:spLocks/>
              </p:cNvSpPr>
              <p:nvPr/>
            </p:nvSpPr>
            <p:spPr bwMode="auto">
              <a:xfrm>
                <a:off x="2237" y="203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7" name="Line 271"/>
              <p:cNvSpPr>
                <a:spLocks noChangeShapeType="1"/>
              </p:cNvSpPr>
              <p:nvPr/>
            </p:nvSpPr>
            <p:spPr bwMode="auto">
              <a:xfrm flipV="1">
                <a:off x="2374" y="319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8" name="Line 272"/>
              <p:cNvSpPr>
                <a:spLocks noChangeShapeType="1"/>
              </p:cNvSpPr>
              <p:nvPr/>
            </p:nvSpPr>
            <p:spPr bwMode="auto">
              <a:xfrm flipV="1">
                <a:off x="2374" y="257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9" name="Line 273"/>
              <p:cNvSpPr>
                <a:spLocks noChangeShapeType="1"/>
              </p:cNvSpPr>
              <p:nvPr/>
            </p:nvSpPr>
            <p:spPr bwMode="auto">
              <a:xfrm>
                <a:off x="2303" y="300"/>
                <a:ext cx="5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0" name="Line 274"/>
              <p:cNvSpPr>
                <a:spLocks noChangeShapeType="1"/>
              </p:cNvSpPr>
              <p:nvPr/>
            </p:nvSpPr>
            <p:spPr bwMode="auto">
              <a:xfrm>
                <a:off x="2393" y="300"/>
                <a:ext cx="5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1" name="Line 275"/>
              <p:cNvSpPr>
                <a:spLocks noChangeShapeType="1"/>
              </p:cNvSpPr>
              <p:nvPr/>
            </p:nvSpPr>
            <p:spPr bwMode="auto">
              <a:xfrm>
                <a:off x="2355" y="344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2" name="Line 276"/>
              <p:cNvSpPr>
                <a:spLocks noChangeShapeType="1"/>
              </p:cNvSpPr>
              <p:nvPr/>
            </p:nvSpPr>
            <p:spPr bwMode="auto">
              <a:xfrm>
                <a:off x="2355" y="25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3" name="Line 277"/>
              <p:cNvSpPr>
                <a:spLocks noChangeShapeType="1"/>
              </p:cNvSpPr>
              <p:nvPr/>
            </p:nvSpPr>
            <p:spPr bwMode="auto">
              <a:xfrm flipV="1">
                <a:off x="2303" y="28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4" name="Line 278"/>
              <p:cNvSpPr>
                <a:spLocks noChangeShapeType="1"/>
              </p:cNvSpPr>
              <p:nvPr/>
            </p:nvSpPr>
            <p:spPr bwMode="auto">
              <a:xfrm flipV="1">
                <a:off x="2445" y="28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5" name="Freeform 279"/>
              <p:cNvSpPr>
                <a:spLocks/>
              </p:cNvSpPr>
              <p:nvPr/>
            </p:nvSpPr>
            <p:spPr bwMode="auto">
              <a:xfrm>
                <a:off x="2360" y="287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6" name="Line 280"/>
              <p:cNvSpPr>
                <a:spLocks noChangeShapeType="1"/>
              </p:cNvSpPr>
              <p:nvPr/>
            </p:nvSpPr>
            <p:spPr bwMode="auto">
              <a:xfrm flipV="1">
                <a:off x="2585" y="293"/>
                <a:ext cx="1" cy="3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7" name="Line 281"/>
              <p:cNvSpPr>
                <a:spLocks noChangeShapeType="1"/>
              </p:cNvSpPr>
              <p:nvPr/>
            </p:nvSpPr>
            <p:spPr bwMode="auto">
              <a:xfrm flipV="1">
                <a:off x="2585" y="224"/>
                <a:ext cx="1" cy="3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8" name="Line 282"/>
              <p:cNvSpPr>
                <a:spLocks noChangeShapeType="1"/>
              </p:cNvSpPr>
              <p:nvPr/>
            </p:nvSpPr>
            <p:spPr bwMode="auto">
              <a:xfrm>
                <a:off x="2445" y="274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9" name="Line 283"/>
              <p:cNvSpPr>
                <a:spLocks noChangeShapeType="1"/>
              </p:cNvSpPr>
              <p:nvPr/>
            </p:nvSpPr>
            <p:spPr bwMode="auto">
              <a:xfrm>
                <a:off x="2605" y="274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0" name="Line 284"/>
              <p:cNvSpPr>
                <a:spLocks noChangeShapeType="1"/>
              </p:cNvSpPr>
              <p:nvPr/>
            </p:nvSpPr>
            <p:spPr bwMode="auto">
              <a:xfrm>
                <a:off x="2566" y="326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1" name="Line 285"/>
              <p:cNvSpPr>
                <a:spLocks noChangeShapeType="1"/>
              </p:cNvSpPr>
              <p:nvPr/>
            </p:nvSpPr>
            <p:spPr bwMode="auto">
              <a:xfrm>
                <a:off x="2566" y="224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2" name="Line 286"/>
              <p:cNvSpPr>
                <a:spLocks noChangeShapeType="1"/>
              </p:cNvSpPr>
              <p:nvPr/>
            </p:nvSpPr>
            <p:spPr bwMode="auto">
              <a:xfrm flipV="1">
                <a:off x="2445" y="255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3" name="Line 287"/>
              <p:cNvSpPr>
                <a:spLocks noChangeShapeType="1"/>
              </p:cNvSpPr>
              <p:nvPr/>
            </p:nvSpPr>
            <p:spPr bwMode="auto">
              <a:xfrm flipV="1">
                <a:off x="2725" y="255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4" name="Freeform 288"/>
              <p:cNvSpPr>
                <a:spLocks/>
              </p:cNvSpPr>
              <p:nvPr/>
            </p:nvSpPr>
            <p:spPr bwMode="auto">
              <a:xfrm>
                <a:off x="2571" y="261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5" name="Line 289"/>
              <p:cNvSpPr>
                <a:spLocks noChangeShapeType="1"/>
              </p:cNvSpPr>
              <p:nvPr/>
            </p:nvSpPr>
            <p:spPr bwMode="auto">
              <a:xfrm flipV="1">
                <a:off x="2884" y="381"/>
                <a:ext cx="1" cy="8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6" name="Line 290"/>
              <p:cNvSpPr>
                <a:spLocks noChangeShapeType="1"/>
              </p:cNvSpPr>
              <p:nvPr/>
            </p:nvSpPr>
            <p:spPr bwMode="auto">
              <a:xfrm flipV="1">
                <a:off x="2884" y="262"/>
                <a:ext cx="1" cy="8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7" name="Line 291"/>
              <p:cNvSpPr>
                <a:spLocks noChangeShapeType="1"/>
              </p:cNvSpPr>
              <p:nvPr/>
            </p:nvSpPr>
            <p:spPr bwMode="auto">
              <a:xfrm>
                <a:off x="2725" y="364"/>
                <a:ext cx="14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8" name="Line 292"/>
              <p:cNvSpPr>
                <a:spLocks noChangeShapeType="1"/>
              </p:cNvSpPr>
              <p:nvPr/>
            </p:nvSpPr>
            <p:spPr bwMode="auto">
              <a:xfrm>
                <a:off x="2904" y="364"/>
                <a:ext cx="14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9" name="Line 293"/>
              <p:cNvSpPr>
                <a:spLocks noChangeShapeType="1"/>
              </p:cNvSpPr>
              <p:nvPr/>
            </p:nvSpPr>
            <p:spPr bwMode="auto">
              <a:xfrm>
                <a:off x="2867" y="465"/>
                <a:ext cx="3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0" name="Line 294"/>
              <p:cNvSpPr>
                <a:spLocks noChangeShapeType="1"/>
              </p:cNvSpPr>
              <p:nvPr/>
            </p:nvSpPr>
            <p:spPr bwMode="auto">
              <a:xfrm>
                <a:off x="2867" y="262"/>
                <a:ext cx="3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1" name="Line 295"/>
              <p:cNvSpPr>
                <a:spLocks noChangeShapeType="1"/>
              </p:cNvSpPr>
              <p:nvPr/>
            </p:nvSpPr>
            <p:spPr bwMode="auto">
              <a:xfrm flipV="1">
                <a:off x="2725" y="34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2" name="Line 296"/>
              <p:cNvSpPr>
                <a:spLocks noChangeShapeType="1"/>
              </p:cNvSpPr>
              <p:nvPr/>
            </p:nvSpPr>
            <p:spPr bwMode="auto">
              <a:xfrm flipV="1">
                <a:off x="3044" y="344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3" name="Freeform 297"/>
              <p:cNvSpPr>
                <a:spLocks/>
              </p:cNvSpPr>
              <p:nvPr/>
            </p:nvSpPr>
            <p:spPr bwMode="auto">
              <a:xfrm>
                <a:off x="2870" y="350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4" name="Line 298"/>
              <p:cNvSpPr>
                <a:spLocks noChangeShapeType="1"/>
              </p:cNvSpPr>
              <p:nvPr/>
            </p:nvSpPr>
            <p:spPr bwMode="auto">
              <a:xfrm flipV="1">
                <a:off x="3590" y="368"/>
                <a:ext cx="1" cy="13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5" name="Line 299"/>
              <p:cNvSpPr>
                <a:spLocks noChangeShapeType="1"/>
              </p:cNvSpPr>
              <p:nvPr/>
            </p:nvSpPr>
            <p:spPr bwMode="auto">
              <a:xfrm flipV="1">
                <a:off x="3590" y="175"/>
                <a:ext cx="1" cy="1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6" name="Line 300"/>
              <p:cNvSpPr>
                <a:spLocks noChangeShapeType="1"/>
              </p:cNvSpPr>
              <p:nvPr/>
            </p:nvSpPr>
            <p:spPr bwMode="auto">
              <a:xfrm>
                <a:off x="3044" y="34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7" name="Line 301"/>
              <p:cNvSpPr>
                <a:spLocks noChangeShapeType="1"/>
              </p:cNvSpPr>
              <p:nvPr/>
            </p:nvSpPr>
            <p:spPr bwMode="auto">
              <a:xfrm>
                <a:off x="3609" y="34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8" name="Line 302"/>
              <p:cNvSpPr>
                <a:spLocks noChangeShapeType="1"/>
              </p:cNvSpPr>
              <p:nvPr/>
            </p:nvSpPr>
            <p:spPr bwMode="auto">
              <a:xfrm>
                <a:off x="3571" y="50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9" name="Line 303"/>
              <p:cNvSpPr>
                <a:spLocks noChangeShapeType="1"/>
              </p:cNvSpPr>
              <p:nvPr/>
            </p:nvSpPr>
            <p:spPr bwMode="auto">
              <a:xfrm>
                <a:off x="3571" y="175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0" name="Line 304"/>
              <p:cNvSpPr>
                <a:spLocks noChangeShapeType="1"/>
              </p:cNvSpPr>
              <p:nvPr/>
            </p:nvSpPr>
            <p:spPr bwMode="auto">
              <a:xfrm flipV="1">
                <a:off x="3044" y="33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1" name="Line 305"/>
              <p:cNvSpPr>
                <a:spLocks noChangeShapeType="1"/>
              </p:cNvSpPr>
              <p:nvPr/>
            </p:nvSpPr>
            <p:spPr bwMode="auto">
              <a:xfrm flipV="1">
                <a:off x="4136" y="33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2" name="Freeform 306"/>
              <p:cNvSpPr>
                <a:spLocks/>
              </p:cNvSpPr>
              <p:nvPr/>
            </p:nvSpPr>
            <p:spPr bwMode="auto">
              <a:xfrm>
                <a:off x="3576" y="335"/>
                <a:ext cx="28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4" y="0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3" name="Line 307"/>
              <p:cNvSpPr>
                <a:spLocks noChangeShapeType="1"/>
              </p:cNvSpPr>
              <p:nvPr/>
            </p:nvSpPr>
            <p:spPr bwMode="auto">
              <a:xfrm>
                <a:off x="1811" y="23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4" name="Line 308"/>
              <p:cNvSpPr>
                <a:spLocks noChangeShapeType="1"/>
              </p:cNvSpPr>
              <p:nvPr/>
            </p:nvSpPr>
            <p:spPr bwMode="auto">
              <a:xfrm>
                <a:off x="1846" y="23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5" name="Line 309"/>
              <p:cNvSpPr>
                <a:spLocks noChangeShapeType="1"/>
              </p:cNvSpPr>
              <p:nvPr/>
            </p:nvSpPr>
            <p:spPr bwMode="auto">
              <a:xfrm>
                <a:off x="1881" y="23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6" name="Freeform 310"/>
              <p:cNvSpPr>
                <a:spLocks/>
              </p:cNvSpPr>
              <p:nvPr/>
            </p:nvSpPr>
            <p:spPr bwMode="auto">
              <a:xfrm>
                <a:off x="1881" y="230"/>
                <a:ext cx="1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6" y="2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2"/>
                    </a:lnTo>
                    <a:lnTo>
                      <a:pt x="16" y="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7" name="Line 311"/>
              <p:cNvSpPr>
                <a:spLocks noChangeShapeType="1"/>
              </p:cNvSpPr>
              <p:nvPr/>
            </p:nvSpPr>
            <p:spPr bwMode="auto">
              <a:xfrm>
                <a:off x="1916" y="23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8" name="Line 312"/>
              <p:cNvSpPr>
                <a:spLocks noChangeShapeType="1"/>
              </p:cNvSpPr>
              <p:nvPr/>
            </p:nvSpPr>
            <p:spPr bwMode="auto">
              <a:xfrm>
                <a:off x="1950" y="232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9" name="Line 313"/>
              <p:cNvSpPr>
                <a:spLocks noChangeShapeType="1"/>
              </p:cNvSpPr>
              <p:nvPr/>
            </p:nvSpPr>
            <p:spPr bwMode="auto">
              <a:xfrm>
                <a:off x="1985" y="232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0" name="Line 314"/>
              <p:cNvSpPr>
                <a:spLocks noChangeShapeType="1"/>
              </p:cNvSpPr>
              <p:nvPr/>
            </p:nvSpPr>
            <p:spPr bwMode="auto">
              <a:xfrm>
                <a:off x="2020" y="232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1" name="Line 315"/>
              <p:cNvSpPr>
                <a:spLocks noChangeShapeType="1"/>
              </p:cNvSpPr>
              <p:nvPr/>
            </p:nvSpPr>
            <p:spPr bwMode="auto">
              <a:xfrm>
                <a:off x="2056" y="23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2" name="Line 316"/>
              <p:cNvSpPr>
                <a:spLocks noChangeShapeType="1"/>
              </p:cNvSpPr>
              <p:nvPr/>
            </p:nvSpPr>
            <p:spPr bwMode="auto">
              <a:xfrm>
                <a:off x="2091" y="23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3" name="Line 317"/>
              <p:cNvSpPr>
                <a:spLocks noChangeShapeType="1"/>
              </p:cNvSpPr>
              <p:nvPr/>
            </p:nvSpPr>
            <p:spPr bwMode="auto">
              <a:xfrm>
                <a:off x="2127" y="23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4" name="Line 318"/>
              <p:cNvSpPr>
                <a:spLocks noChangeShapeType="1"/>
              </p:cNvSpPr>
              <p:nvPr/>
            </p:nvSpPr>
            <p:spPr bwMode="auto">
              <a:xfrm>
                <a:off x="2162" y="23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5" name="Line 319"/>
              <p:cNvSpPr>
                <a:spLocks noChangeShapeType="1"/>
              </p:cNvSpPr>
              <p:nvPr/>
            </p:nvSpPr>
            <p:spPr bwMode="auto">
              <a:xfrm>
                <a:off x="2197" y="232"/>
                <a:ext cx="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6" name="Freeform 320"/>
              <p:cNvSpPr>
                <a:spLocks/>
              </p:cNvSpPr>
              <p:nvPr/>
            </p:nvSpPr>
            <p:spPr bwMode="auto">
              <a:xfrm>
                <a:off x="2199" y="230"/>
                <a:ext cx="1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7" name="Line 321"/>
              <p:cNvSpPr>
                <a:spLocks noChangeShapeType="1"/>
              </p:cNvSpPr>
              <p:nvPr/>
            </p:nvSpPr>
            <p:spPr bwMode="auto">
              <a:xfrm>
                <a:off x="2230" y="23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8" name="Line 322"/>
              <p:cNvSpPr>
                <a:spLocks noChangeShapeType="1"/>
              </p:cNvSpPr>
              <p:nvPr/>
            </p:nvSpPr>
            <p:spPr bwMode="auto">
              <a:xfrm>
                <a:off x="2265" y="23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9" name="Line 323"/>
              <p:cNvSpPr>
                <a:spLocks noChangeShapeType="1"/>
              </p:cNvSpPr>
              <p:nvPr/>
            </p:nvSpPr>
            <p:spPr bwMode="auto">
              <a:xfrm>
                <a:off x="2301" y="230"/>
                <a:ext cx="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0" name="Freeform 324"/>
              <p:cNvSpPr>
                <a:spLocks/>
              </p:cNvSpPr>
              <p:nvPr/>
            </p:nvSpPr>
            <p:spPr bwMode="auto">
              <a:xfrm>
                <a:off x="2305" y="228"/>
                <a:ext cx="1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1" name="Line 325"/>
              <p:cNvSpPr>
                <a:spLocks noChangeShapeType="1"/>
              </p:cNvSpPr>
              <p:nvPr/>
            </p:nvSpPr>
            <p:spPr bwMode="auto">
              <a:xfrm>
                <a:off x="2334" y="228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2" name="Line 326"/>
              <p:cNvSpPr>
                <a:spLocks noChangeShapeType="1"/>
              </p:cNvSpPr>
              <p:nvPr/>
            </p:nvSpPr>
            <p:spPr bwMode="auto">
              <a:xfrm>
                <a:off x="2369" y="228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3" name="Line 327"/>
              <p:cNvSpPr>
                <a:spLocks noChangeShapeType="1"/>
              </p:cNvSpPr>
              <p:nvPr/>
            </p:nvSpPr>
            <p:spPr bwMode="auto">
              <a:xfrm>
                <a:off x="2404" y="228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4" name="Line 328"/>
              <p:cNvSpPr>
                <a:spLocks noChangeShapeType="1"/>
              </p:cNvSpPr>
              <p:nvPr/>
            </p:nvSpPr>
            <p:spPr bwMode="auto">
              <a:xfrm>
                <a:off x="2440" y="228"/>
                <a:ext cx="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5" name="Freeform 329"/>
              <p:cNvSpPr>
                <a:spLocks/>
              </p:cNvSpPr>
              <p:nvPr/>
            </p:nvSpPr>
            <p:spPr bwMode="auto">
              <a:xfrm>
                <a:off x="2445" y="224"/>
                <a:ext cx="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6" name="Line 330"/>
              <p:cNvSpPr>
                <a:spLocks noChangeShapeType="1"/>
              </p:cNvSpPr>
              <p:nvPr/>
            </p:nvSpPr>
            <p:spPr bwMode="auto">
              <a:xfrm>
                <a:off x="2470" y="22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7" name="Line 331"/>
              <p:cNvSpPr>
                <a:spLocks noChangeShapeType="1"/>
              </p:cNvSpPr>
              <p:nvPr/>
            </p:nvSpPr>
            <p:spPr bwMode="auto">
              <a:xfrm>
                <a:off x="2505" y="22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8" name="Line 332"/>
              <p:cNvSpPr>
                <a:spLocks noChangeShapeType="1"/>
              </p:cNvSpPr>
              <p:nvPr/>
            </p:nvSpPr>
            <p:spPr bwMode="auto">
              <a:xfrm>
                <a:off x="2541" y="22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9" name="Line 333"/>
              <p:cNvSpPr>
                <a:spLocks noChangeShapeType="1"/>
              </p:cNvSpPr>
              <p:nvPr/>
            </p:nvSpPr>
            <p:spPr bwMode="auto">
              <a:xfrm>
                <a:off x="2576" y="22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0" name="Line 334"/>
              <p:cNvSpPr>
                <a:spLocks noChangeShapeType="1"/>
              </p:cNvSpPr>
              <p:nvPr/>
            </p:nvSpPr>
            <p:spPr bwMode="auto">
              <a:xfrm>
                <a:off x="2611" y="22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1" name="Line 335"/>
              <p:cNvSpPr>
                <a:spLocks noChangeShapeType="1"/>
              </p:cNvSpPr>
              <p:nvPr/>
            </p:nvSpPr>
            <p:spPr bwMode="auto">
              <a:xfrm>
                <a:off x="2647" y="22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2" name="Line 336"/>
              <p:cNvSpPr>
                <a:spLocks noChangeShapeType="1"/>
              </p:cNvSpPr>
              <p:nvPr/>
            </p:nvSpPr>
            <p:spPr bwMode="auto">
              <a:xfrm>
                <a:off x="2682" y="22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3" name="Freeform 337"/>
              <p:cNvSpPr>
                <a:spLocks/>
              </p:cNvSpPr>
              <p:nvPr/>
            </p:nvSpPr>
            <p:spPr bwMode="auto">
              <a:xfrm>
                <a:off x="2718" y="216"/>
                <a:ext cx="9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8"/>
                  </a:cxn>
                  <a:cxn ang="0">
                    <a:pos x="9" y="0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9" y="8"/>
                    </a:lnTo>
                    <a:lnTo>
                      <a:pt x="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4" name="Line 338"/>
              <p:cNvSpPr>
                <a:spLocks noChangeShapeType="1"/>
              </p:cNvSpPr>
              <p:nvPr/>
            </p:nvSpPr>
            <p:spPr bwMode="auto">
              <a:xfrm>
                <a:off x="2744" y="216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5" name="Line 339"/>
              <p:cNvSpPr>
                <a:spLocks noChangeShapeType="1"/>
              </p:cNvSpPr>
              <p:nvPr/>
            </p:nvSpPr>
            <p:spPr bwMode="auto">
              <a:xfrm>
                <a:off x="2779" y="216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6" name="Line 340"/>
              <p:cNvSpPr>
                <a:spLocks noChangeShapeType="1"/>
              </p:cNvSpPr>
              <p:nvPr/>
            </p:nvSpPr>
            <p:spPr bwMode="auto">
              <a:xfrm>
                <a:off x="2815" y="216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7" name="Line 341"/>
              <p:cNvSpPr>
                <a:spLocks noChangeShapeType="1"/>
              </p:cNvSpPr>
              <p:nvPr/>
            </p:nvSpPr>
            <p:spPr bwMode="auto">
              <a:xfrm>
                <a:off x="2850" y="21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8" name="Line 342"/>
              <p:cNvSpPr>
                <a:spLocks noChangeShapeType="1"/>
              </p:cNvSpPr>
              <p:nvPr/>
            </p:nvSpPr>
            <p:spPr bwMode="auto">
              <a:xfrm>
                <a:off x="2885" y="21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9" name="Line 343"/>
              <p:cNvSpPr>
                <a:spLocks noChangeShapeType="1"/>
              </p:cNvSpPr>
              <p:nvPr/>
            </p:nvSpPr>
            <p:spPr bwMode="auto">
              <a:xfrm>
                <a:off x="2921" y="21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0" name="Line 344"/>
              <p:cNvSpPr>
                <a:spLocks noChangeShapeType="1"/>
              </p:cNvSpPr>
              <p:nvPr/>
            </p:nvSpPr>
            <p:spPr bwMode="auto">
              <a:xfrm>
                <a:off x="2956" y="21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1" name="Line 345"/>
              <p:cNvSpPr>
                <a:spLocks noChangeShapeType="1"/>
              </p:cNvSpPr>
              <p:nvPr/>
            </p:nvSpPr>
            <p:spPr bwMode="auto">
              <a:xfrm>
                <a:off x="2990" y="216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2" name="Line 346"/>
              <p:cNvSpPr>
                <a:spLocks noChangeShapeType="1"/>
              </p:cNvSpPr>
              <p:nvPr/>
            </p:nvSpPr>
            <p:spPr bwMode="auto">
              <a:xfrm>
                <a:off x="3026" y="216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3" name="Line 347"/>
              <p:cNvSpPr>
                <a:spLocks noChangeShapeType="1"/>
              </p:cNvSpPr>
              <p:nvPr/>
            </p:nvSpPr>
            <p:spPr bwMode="auto">
              <a:xfrm>
                <a:off x="3049" y="20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4" name="Line 348"/>
              <p:cNvSpPr>
                <a:spLocks noChangeShapeType="1"/>
              </p:cNvSpPr>
              <p:nvPr/>
            </p:nvSpPr>
            <p:spPr bwMode="auto">
              <a:xfrm>
                <a:off x="3085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5" name="Line 349"/>
              <p:cNvSpPr>
                <a:spLocks noChangeShapeType="1"/>
              </p:cNvSpPr>
              <p:nvPr/>
            </p:nvSpPr>
            <p:spPr bwMode="auto">
              <a:xfrm>
                <a:off x="3120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6" name="Line 350"/>
              <p:cNvSpPr>
                <a:spLocks noChangeShapeType="1"/>
              </p:cNvSpPr>
              <p:nvPr/>
            </p:nvSpPr>
            <p:spPr bwMode="auto">
              <a:xfrm>
                <a:off x="3155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7" name="Line 351"/>
              <p:cNvSpPr>
                <a:spLocks noChangeShapeType="1"/>
              </p:cNvSpPr>
              <p:nvPr/>
            </p:nvSpPr>
            <p:spPr bwMode="auto">
              <a:xfrm>
                <a:off x="3191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8" name="Line 352"/>
              <p:cNvSpPr>
                <a:spLocks noChangeShapeType="1"/>
              </p:cNvSpPr>
              <p:nvPr/>
            </p:nvSpPr>
            <p:spPr bwMode="auto">
              <a:xfrm>
                <a:off x="3225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9" name="Line 353"/>
              <p:cNvSpPr>
                <a:spLocks noChangeShapeType="1"/>
              </p:cNvSpPr>
              <p:nvPr/>
            </p:nvSpPr>
            <p:spPr bwMode="auto">
              <a:xfrm>
                <a:off x="3260" y="20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0" name="Line 354"/>
              <p:cNvSpPr>
                <a:spLocks noChangeShapeType="1"/>
              </p:cNvSpPr>
              <p:nvPr/>
            </p:nvSpPr>
            <p:spPr bwMode="auto">
              <a:xfrm>
                <a:off x="3296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1" name="Line 355"/>
              <p:cNvSpPr>
                <a:spLocks noChangeShapeType="1"/>
              </p:cNvSpPr>
              <p:nvPr/>
            </p:nvSpPr>
            <p:spPr bwMode="auto">
              <a:xfrm>
                <a:off x="3331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2" name="Line 356"/>
              <p:cNvSpPr>
                <a:spLocks noChangeShapeType="1"/>
              </p:cNvSpPr>
              <p:nvPr/>
            </p:nvSpPr>
            <p:spPr bwMode="auto">
              <a:xfrm>
                <a:off x="3366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3" name="Line 357"/>
              <p:cNvSpPr>
                <a:spLocks noChangeShapeType="1"/>
              </p:cNvSpPr>
              <p:nvPr/>
            </p:nvSpPr>
            <p:spPr bwMode="auto">
              <a:xfrm>
                <a:off x="3402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4" name="Line 358"/>
              <p:cNvSpPr>
                <a:spLocks noChangeShapeType="1"/>
              </p:cNvSpPr>
              <p:nvPr/>
            </p:nvSpPr>
            <p:spPr bwMode="auto">
              <a:xfrm>
                <a:off x="3437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5" name="Line 359"/>
              <p:cNvSpPr>
                <a:spLocks noChangeShapeType="1"/>
              </p:cNvSpPr>
              <p:nvPr/>
            </p:nvSpPr>
            <p:spPr bwMode="auto">
              <a:xfrm>
                <a:off x="3472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6" name="Line 360"/>
              <p:cNvSpPr>
                <a:spLocks noChangeShapeType="1"/>
              </p:cNvSpPr>
              <p:nvPr/>
            </p:nvSpPr>
            <p:spPr bwMode="auto">
              <a:xfrm>
                <a:off x="3507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7" name="Line 361"/>
              <p:cNvSpPr>
                <a:spLocks noChangeShapeType="1"/>
              </p:cNvSpPr>
              <p:nvPr/>
            </p:nvSpPr>
            <p:spPr bwMode="auto">
              <a:xfrm>
                <a:off x="3542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8" name="Line 362"/>
              <p:cNvSpPr>
                <a:spLocks noChangeShapeType="1"/>
              </p:cNvSpPr>
              <p:nvPr/>
            </p:nvSpPr>
            <p:spPr bwMode="auto">
              <a:xfrm>
                <a:off x="3577" y="20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9" name="Line 363"/>
              <p:cNvSpPr>
                <a:spLocks noChangeShapeType="1"/>
              </p:cNvSpPr>
              <p:nvPr/>
            </p:nvSpPr>
            <p:spPr bwMode="auto">
              <a:xfrm>
                <a:off x="3613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0" name="Line 364"/>
              <p:cNvSpPr>
                <a:spLocks noChangeShapeType="1"/>
              </p:cNvSpPr>
              <p:nvPr/>
            </p:nvSpPr>
            <p:spPr bwMode="auto">
              <a:xfrm>
                <a:off x="3648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1" name="Line 365"/>
              <p:cNvSpPr>
                <a:spLocks noChangeShapeType="1"/>
              </p:cNvSpPr>
              <p:nvPr/>
            </p:nvSpPr>
            <p:spPr bwMode="auto">
              <a:xfrm>
                <a:off x="3683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2" name="Line 366"/>
              <p:cNvSpPr>
                <a:spLocks noChangeShapeType="1"/>
              </p:cNvSpPr>
              <p:nvPr/>
            </p:nvSpPr>
            <p:spPr bwMode="auto">
              <a:xfrm>
                <a:off x="3719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3" name="Line 367"/>
              <p:cNvSpPr>
                <a:spLocks noChangeShapeType="1"/>
              </p:cNvSpPr>
              <p:nvPr/>
            </p:nvSpPr>
            <p:spPr bwMode="auto">
              <a:xfrm>
                <a:off x="3753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4" name="Line 368"/>
              <p:cNvSpPr>
                <a:spLocks noChangeShapeType="1"/>
              </p:cNvSpPr>
              <p:nvPr/>
            </p:nvSpPr>
            <p:spPr bwMode="auto">
              <a:xfrm>
                <a:off x="3788" y="20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5" name="Line 369"/>
              <p:cNvSpPr>
                <a:spLocks noChangeShapeType="1"/>
              </p:cNvSpPr>
              <p:nvPr/>
            </p:nvSpPr>
            <p:spPr bwMode="auto">
              <a:xfrm>
                <a:off x="3824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6" name="Line 370"/>
              <p:cNvSpPr>
                <a:spLocks noChangeShapeType="1"/>
              </p:cNvSpPr>
              <p:nvPr/>
            </p:nvSpPr>
            <p:spPr bwMode="auto">
              <a:xfrm>
                <a:off x="3859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7" name="Line 371"/>
              <p:cNvSpPr>
                <a:spLocks noChangeShapeType="1"/>
              </p:cNvSpPr>
              <p:nvPr/>
            </p:nvSpPr>
            <p:spPr bwMode="auto">
              <a:xfrm>
                <a:off x="3894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8" name="Line 372"/>
              <p:cNvSpPr>
                <a:spLocks noChangeShapeType="1"/>
              </p:cNvSpPr>
              <p:nvPr/>
            </p:nvSpPr>
            <p:spPr bwMode="auto">
              <a:xfrm>
                <a:off x="3930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9" name="Line 373"/>
              <p:cNvSpPr>
                <a:spLocks noChangeShapeType="1"/>
              </p:cNvSpPr>
              <p:nvPr/>
            </p:nvSpPr>
            <p:spPr bwMode="auto">
              <a:xfrm>
                <a:off x="3965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0" name="Line 374"/>
              <p:cNvSpPr>
                <a:spLocks noChangeShapeType="1"/>
              </p:cNvSpPr>
              <p:nvPr/>
            </p:nvSpPr>
            <p:spPr bwMode="auto">
              <a:xfrm>
                <a:off x="4001" y="20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1" name="Line 375"/>
              <p:cNvSpPr>
                <a:spLocks noChangeShapeType="1"/>
              </p:cNvSpPr>
              <p:nvPr/>
            </p:nvSpPr>
            <p:spPr bwMode="auto">
              <a:xfrm>
                <a:off x="4035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2" name="Line 376"/>
              <p:cNvSpPr>
                <a:spLocks noChangeShapeType="1"/>
              </p:cNvSpPr>
              <p:nvPr/>
            </p:nvSpPr>
            <p:spPr bwMode="auto">
              <a:xfrm>
                <a:off x="4070" y="20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3" name="Line 377"/>
              <p:cNvSpPr>
                <a:spLocks noChangeShapeType="1"/>
              </p:cNvSpPr>
              <p:nvPr/>
            </p:nvSpPr>
            <p:spPr bwMode="auto">
              <a:xfrm>
                <a:off x="4105" y="20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4" name="Line 378"/>
              <p:cNvSpPr>
                <a:spLocks noChangeShapeType="1"/>
              </p:cNvSpPr>
              <p:nvPr/>
            </p:nvSpPr>
            <p:spPr bwMode="auto">
              <a:xfrm>
                <a:off x="1811" y="24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5" name="Line 379"/>
              <p:cNvSpPr>
                <a:spLocks noChangeShapeType="1"/>
              </p:cNvSpPr>
              <p:nvPr/>
            </p:nvSpPr>
            <p:spPr bwMode="auto">
              <a:xfrm>
                <a:off x="1846" y="24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6" name="Line 380"/>
              <p:cNvSpPr>
                <a:spLocks noChangeShapeType="1"/>
              </p:cNvSpPr>
              <p:nvPr/>
            </p:nvSpPr>
            <p:spPr bwMode="auto">
              <a:xfrm>
                <a:off x="1881" y="247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7" name="Freeform 381"/>
              <p:cNvSpPr>
                <a:spLocks/>
              </p:cNvSpPr>
              <p:nvPr/>
            </p:nvSpPr>
            <p:spPr bwMode="auto">
              <a:xfrm>
                <a:off x="1881" y="246"/>
                <a:ext cx="1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1">
                    <a:moveTo>
                      <a:pt x="0" y="1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8" name="Line 382"/>
              <p:cNvSpPr>
                <a:spLocks noChangeShapeType="1"/>
              </p:cNvSpPr>
              <p:nvPr/>
            </p:nvSpPr>
            <p:spPr bwMode="auto">
              <a:xfrm>
                <a:off x="1916" y="24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9" name="Line 383"/>
              <p:cNvSpPr>
                <a:spLocks noChangeShapeType="1"/>
              </p:cNvSpPr>
              <p:nvPr/>
            </p:nvSpPr>
            <p:spPr bwMode="auto">
              <a:xfrm>
                <a:off x="1950" y="246"/>
                <a:ext cx="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0" name="Freeform 384"/>
              <p:cNvSpPr>
                <a:spLocks/>
              </p:cNvSpPr>
              <p:nvPr/>
            </p:nvSpPr>
            <p:spPr bwMode="auto">
              <a:xfrm>
                <a:off x="1952" y="245"/>
                <a:ext cx="1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1" name="Line 385"/>
              <p:cNvSpPr>
                <a:spLocks noChangeShapeType="1"/>
              </p:cNvSpPr>
              <p:nvPr/>
            </p:nvSpPr>
            <p:spPr bwMode="auto">
              <a:xfrm>
                <a:off x="1984" y="245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2" name="Line 386"/>
              <p:cNvSpPr>
                <a:spLocks noChangeShapeType="1"/>
              </p:cNvSpPr>
              <p:nvPr/>
            </p:nvSpPr>
            <p:spPr bwMode="auto">
              <a:xfrm>
                <a:off x="2019" y="245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3" name="Line 387"/>
              <p:cNvSpPr>
                <a:spLocks noChangeShapeType="1"/>
              </p:cNvSpPr>
              <p:nvPr/>
            </p:nvSpPr>
            <p:spPr bwMode="auto">
              <a:xfrm>
                <a:off x="2054" y="245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4" name="Line 388"/>
              <p:cNvSpPr>
                <a:spLocks noChangeShapeType="1"/>
              </p:cNvSpPr>
              <p:nvPr/>
            </p:nvSpPr>
            <p:spPr bwMode="auto">
              <a:xfrm>
                <a:off x="2090" y="245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5" name="Line 389"/>
              <p:cNvSpPr>
                <a:spLocks noChangeShapeType="1"/>
              </p:cNvSpPr>
              <p:nvPr/>
            </p:nvSpPr>
            <p:spPr bwMode="auto">
              <a:xfrm>
                <a:off x="2125" y="245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6" name="Line 390"/>
              <p:cNvSpPr>
                <a:spLocks noChangeShapeType="1"/>
              </p:cNvSpPr>
              <p:nvPr/>
            </p:nvSpPr>
            <p:spPr bwMode="auto">
              <a:xfrm>
                <a:off x="2161" y="245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7" name="Line 391"/>
              <p:cNvSpPr>
                <a:spLocks noChangeShapeType="1"/>
              </p:cNvSpPr>
              <p:nvPr/>
            </p:nvSpPr>
            <p:spPr bwMode="auto">
              <a:xfrm>
                <a:off x="2196" y="245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8" name="Line 392"/>
              <p:cNvSpPr>
                <a:spLocks noChangeShapeType="1"/>
              </p:cNvSpPr>
              <p:nvPr/>
            </p:nvSpPr>
            <p:spPr bwMode="auto">
              <a:xfrm>
                <a:off x="2230" y="245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9" name="Line 393"/>
              <p:cNvSpPr>
                <a:spLocks noChangeShapeType="1"/>
              </p:cNvSpPr>
              <p:nvPr/>
            </p:nvSpPr>
            <p:spPr bwMode="auto">
              <a:xfrm>
                <a:off x="2265" y="245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0" name="Line 394"/>
              <p:cNvSpPr>
                <a:spLocks noChangeShapeType="1"/>
              </p:cNvSpPr>
              <p:nvPr/>
            </p:nvSpPr>
            <p:spPr bwMode="auto">
              <a:xfrm>
                <a:off x="2301" y="245"/>
                <a:ext cx="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1" name="Freeform 395"/>
              <p:cNvSpPr>
                <a:spLocks/>
              </p:cNvSpPr>
              <p:nvPr/>
            </p:nvSpPr>
            <p:spPr bwMode="auto">
              <a:xfrm>
                <a:off x="2305" y="245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3" y="1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0" y="1"/>
                    </a:lnTo>
                    <a:lnTo>
                      <a:pt x="13" y="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2" name="Line 396"/>
              <p:cNvSpPr>
                <a:spLocks noChangeShapeType="1"/>
              </p:cNvSpPr>
              <p:nvPr/>
            </p:nvSpPr>
            <p:spPr bwMode="auto">
              <a:xfrm>
                <a:off x="2335" y="24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3" name="Line 397"/>
              <p:cNvSpPr>
                <a:spLocks noChangeShapeType="1"/>
              </p:cNvSpPr>
              <p:nvPr/>
            </p:nvSpPr>
            <p:spPr bwMode="auto">
              <a:xfrm>
                <a:off x="2370" y="24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4" name="Line 398"/>
              <p:cNvSpPr>
                <a:spLocks noChangeShapeType="1"/>
              </p:cNvSpPr>
              <p:nvPr/>
            </p:nvSpPr>
            <p:spPr bwMode="auto">
              <a:xfrm>
                <a:off x="2406" y="24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5" name="Line 399"/>
              <p:cNvSpPr>
                <a:spLocks noChangeShapeType="1"/>
              </p:cNvSpPr>
              <p:nvPr/>
            </p:nvSpPr>
            <p:spPr bwMode="auto">
              <a:xfrm>
                <a:off x="2441" y="246"/>
                <a:ext cx="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6" name="Freeform 400"/>
              <p:cNvSpPr>
                <a:spLocks/>
              </p:cNvSpPr>
              <p:nvPr/>
            </p:nvSpPr>
            <p:spPr bwMode="auto">
              <a:xfrm>
                <a:off x="2445" y="24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2" y="1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1"/>
                    </a:lnTo>
                    <a:lnTo>
                      <a:pt x="12" y="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7" name="Line 401"/>
              <p:cNvSpPr>
                <a:spLocks noChangeShapeType="1"/>
              </p:cNvSpPr>
              <p:nvPr/>
            </p:nvSpPr>
            <p:spPr bwMode="auto">
              <a:xfrm>
                <a:off x="2474" y="24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8" name="Line 402"/>
              <p:cNvSpPr>
                <a:spLocks noChangeShapeType="1"/>
              </p:cNvSpPr>
              <p:nvPr/>
            </p:nvSpPr>
            <p:spPr bwMode="auto">
              <a:xfrm>
                <a:off x="2509" y="247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9" name="Line 403"/>
              <p:cNvSpPr>
                <a:spLocks noChangeShapeType="1"/>
              </p:cNvSpPr>
              <p:nvPr/>
            </p:nvSpPr>
            <p:spPr bwMode="auto">
              <a:xfrm>
                <a:off x="2545" y="24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0" name="Line 404"/>
              <p:cNvSpPr>
                <a:spLocks noChangeShapeType="1"/>
              </p:cNvSpPr>
              <p:nvPr/>
            </p:nvSpPr>
            <p:spPr bwMode="auto">
              <a:xfrm>
                <a:off x="2580" y="24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1" name="Line 405"/>
              <p:cNvSpPr>
                <a:spLocks noChangeShapeType="1"/>
              </p:cNvSpPr>
              <p:nvPr/>
            </p:nvSpPr>
            <p:spPr bwMode="auto">
              <a:xfrm>
                <a:off x="2615" y="24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09" name="Group 607"/>
            <p:cNvGrpSpPr>
              <a:grpSpLocks/>
            </p:cNvGrpSpPr>
            <p:nvPr/>
          </p:nvGrpSpPr>
          <p:grpSpPr bwMode="auto">
            <a:xfrm>
              <a:off x="2475457" y="2899105"/>
              <a:ext cx="4064980" cy="407880"/>
              <a:chOff x="1914" y="38"/>
              <a:chExt cx="2223" cy="220"/>
            </a:xfrm>
          </p:grpSpPr>
          <p:sp>
            <p:nvSpPr>
              <p:cNvPr id="3386" name="Line 407"/>
              <p:cNvSpPr>
                <a:spLocks noChangeShapeType="1"/>
              </p:cNvSpPr>
              <p:nvPr/>
            </p:nvSpPr>
            <p:spPr bwMode="auto">
              <a:xfrm>
                <a:off x="2651" y="24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7" name="Line 408"/>
              <p:cNvSpPr>
                <a:spLocks noChangeShapeType="1"/>
              </p:cNvSpPr>
              <p:nvPr/>
            </p:nvSpPr>
            <p:spPr bwMode="auto">
              <a:xfrm>
                <a:off x="2686" y="24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8" name="Line 409"/>
              <p:cNvSpPr>
                <a:spLocks noChangeShapeType="1"/>
              </p:cNvSpPr>
              <p:nvPr/>
            </p:nvSpPr>
            <p:spPr bwMode="auto">
              <a:xfrm>
                <a:off x="2722" y="247"/>
                <a:ext cx="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9" name="Freeform 410"/>
              <p:cNvSpPr>
                <a:spLocks/>
              </p:cNvSpPr>
              <p:nvPr/>
            </p:nvSpPr>
            <p:spPr bwMode="auto">
              <a:xfrm>
                <a:off x="2727" y="247"/>
                <a:ext cx="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0" y="4"/>
                    </a:lnTo>
                    <a:lnTo>
                      <a:pt x="8" y="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0" name="Line 411"/>
              <p:cNvSpPr>
                <a:spLocks noChangeShapeType="1"/>
              </p:cNvSpPr>
              <p:nvPr/>
            </p:nvSpPr>
            <p:spPr bwMode="auto">
              <a:xfrm>
                <a:off x="2752" y="251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1" name="Line 412"/>
              <p:cNvSpPr>
                <a:spLocks noChangeShapeType="1"/>
              </p:cNvSpPr>
              <p:nvPr/>
            </p:nvSpPr>
            <p:spPr bwMode="auto">
              <a:xfrm>
                <a:off x="2787" y="251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2" name="Line 413"/>
              <p:cNvSpPr>
                <a:spLocks noChangeShapeType="1"/>
              </p:cNvSpPr>
              <p:nvPr/>
            </p:nvSpPr>
            <p:spPr bwMode="auto">
              <a:xfrm>
                <a:off x="2822" y="251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3" name="Line 414"/>
              <p:cNvSpPr>
                <a:spLocks noChangeShapeType="1"/>
              </p:cNvSpPr>
              <p:nvPr/>
            </p:nvSpPr>
            <p:spPr bwMode="auto">
              <a:xfrm>
                <a:off x="2858" y="25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4" name="Line 415"/>
              <p:cNvSpPr>
                <a:spLocks noChangeShapeType="1"/>
              </p:cNvSpPr>
              <p:nvPr/>
            </p:nvSpPr>
            <p:spPr bwMode="auto">
              <a:xfrm>
                <a:off x="2893" y="25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5" name="Line 416"/>
              <p:cNvSpPr>
                <a:spLocks noChangeShapeType="1"/>
              </p:cNvSpPr>
              <p:nvPr/>
            </p:nvSpPr>
            <p:spPr bwMode="auto">
              <a:xfrm>
                <a:off x="2929" y="25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6" name="Line 417"/>
              <p:cNvSpPr>
                <a:spLocks noChangeShapeType="1"/>
              </p:cNvSpPr>
              <p:nvPr/>
            </p:nvSpPr>
            <p:spPr bwMode="auto">
              <a:xfrm>
                <a:off x="2964" y="25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7" name="Line 418"/>
              <p:cNvSpPr>
                <a:spLocks noChangeShapeType="1"/>
              </p:cNvSpPr>
              <p:nvPr/>
            </p:nvSpPr>
            <p:spPr bwMode="auto">
              <a:xfrm>
                <a:off x="2998" y="251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8" name="Line 419"/>
              <p:cNvSpPr>
                <a:spLocks noChangeShapeType="1"/>
              </p:cNvSpPr>
              <p:nvPr/>
            </p:nvSpPr>
            <p:spPr bwMode="auto">
              <a:xfrm>
                <a:off x="3033" y="251"/>
                <a:ext cx="1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9" name="Freeform 420"/>
              <p:cNvSpPr>
                <a:spLocks/>
              </p:cNvSpPr>
              <p:nvPr/>
            </p:nvSpPr>
            <p:spPr bwMode="auto">
              <a:xfrm>
                <a:off x="3045" y="251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0" name="Line 421"/>
              <p:cNvSpPr>
                <a:spLocks noChangeShapeType="1"/>
              </p:cNvSpPr>
              <p:nvPr/>
            </p:nvSpPr>
            <p:spPr bwMode="auto">
              <a:xfrm>
                <a:off x="3064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1" name="Line 422"/>
              <p:cNvSpPr>
                <a:spLocks noChangeShapeType="1"/>
              </p:cNvSpPr>
              <p:nvPr/>
            </p:nvSpPr>
            <p:spPr bwMode="auto">
              <a:xfrm>
                <a:off x="3099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2" name="Line 423"/>
              <p:cNvSpPr>
                <a:spLocks noChangeShapeType="1"/>
              </p:cNvSpPr>
              <p:nvPr/>
            </p:nvSpPr>
            <p:spPr bwMode="auto">
              <a:xfrm>
                <a:off x="3134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3" name="Line 424"/>
              <p:cNvSpPr>
                <a:spLocks noChangeShapeType="1"/>
              </p:cNvSpPr>
              <p:nvPr/>
            </p:nvSpPr>
            <p:spPr bwMode="auto">
              <a:xfrm>
                <a:off x="3170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4" name="Line 425"/>
              <p:cNvSpPr>
                <a:spLocks noChangeShapeType="1"/>
              </p:cNvSpPr>
              <p:nvPr/>
            </p:nvSpPr>
            <p:spPr bwMode="auto">
              <a:xfrm>
                <a:off x="3205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5" name="Line 426"/>
              <p:cNvSpPr>
                <a:spLocks noChangeShapeType="1"/>
              </p:cNvSpPr>
              <p:nvPr/>
            </p:nvSpPr>
            <p:spPr bwMode="auto">
              <a:xfrm>
                <a:off x="3239" y="257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6" name="Line 427"/>
              <p:cNvSpPr>
                <a:spLocks noChangeShapeType="1"/>
              </p:cNvSpPr>
              <p:nvPr/>
            </p:nvSpPr>
            <p:spPr bwMode="auto">
              <a:xfrm>
                <a:off x="3275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7" name="Line 428"/>
              <p:cNvSpPr>
                <a:spLocks noChangeShapeType="1"/>
              </p:cNvSpPr>
              <p:nvPr/>
            </p:nvSpPr>
            <p:spPr bwMode="auto">
              <a:xfrm>
                <a:off x="3310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8" name="Line 429"/>
              <p:cNvSpPr>
                <a:spLocks noChangeShapeType="1"/>
              </p:cNvSpPr>
              <p:nvPr/>
            </p:nvSpPr>
            <p:spPr bwMode="auto">
              <a:xfrm>
                <a:off x="3345" y="257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9" name="Line 430"/>
              <p:cNvSpPr>
                <a:spLocks noChangeShapeType="1"/>
              </p:cNvSpPr>
              <p:nvPr/>
            </p:nvSpPr>
            <p:spPr bwMode="auto">
              <a:xfrm>
                <a:off x="3381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0" name="Line 431"/>
              <p:cNvSpPr>
                <a:spLocks noChangeShapeType="1"/>
              </p:cNvSpPr>
              <p:nvPr/>
            </p:nvSpPr>
            <p:spPr bwMode="auto">
              <a:xfrm>
                <a:off x="3416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1" name="Line 432"/>
              <p:cNvSpPr>
                <a:spLocks noChangeShapeType="1"/>
              </p:cNvSpPr>
              <p:nvPr/>
            </p:nvSpPr>
            <p:spPr bwMode="auto">
              <a:xfrm>
                <a:off x="3452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2" name="Line 433"/>
              <p:cNvSpPr>
                <a:spLocks noChangeShapeType="1"/>
              </p:cNvSpPr>
              <p:nvPr/>
            </p:nvSpPr>
            <p:spPr bwMode="auto">
              <a:xfrm>
                <a:off x="3487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3" name="Line 434"/>
              <p:cNvSpPr>
                <a:spLocks noChangeShapeType="1"/>
              </p:cNvSpPr>
              <p:nvPr/>
            </p:nvSpPr>
            <p:spPr bwMode="auto">
              <a:xfrm>
                <a:off x="3521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4" name="Line 435"/>
              <p:cNvSpPr>
                <a:spLocks noChangeShapeType="1"/>
              </p:cNvSpPr>
              <p:nvPr/>
            </p:nvSpPr>
            <p:spPr bwMode="auto">
              <a:xfrm>
                <a:off x="3556" y="257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5" name="Line 436"/>
              <p:cNvSpPr>
                <a:spLocks noChangeShapeType="1"/>
              </p:cNvSpPr>
              <p:nvPr/>
            </p:nvSpPr>
            <p:spPr bwMode="auto">
              <a:xfrm>
                <a:off x="3592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6" name="Line 437"/>
              <p:cNvSpPr>
                <a:spLocks noChangeShapeType="1"/>
              </p:cNvSpPr>
              <p:nvPr/>
            </p:nvSpPr>
            <p:spPr bwMode="auto">
              <a:xfrm>
                <a:off x="3627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7" name="Line 438"/>
              <p:cNvSpPr>
                <a:spLocks noChangeShapeType="1"/>
              </p:cNvSpPr>
              <p:nvPr/>
            </p:nvSpPr>
            <p:spPr bwMode="auto">
              <a:xfrm>
                <a:off x="3663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8" name="Line 439"/>
              <p:cNvSpPr>
                <a:spLocks noChangeShapeType="1"/>
              </p:cNvSpPr>
              <p:nvPr/>
            </p:nvSpPr>
            <p:spPr bwMode="auto">
              <a:xfrm>
                <a:off x="3698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9" name="Line 440"/>
              <p:cNvSpPr>
                <a:spLocks noChangeShapeType="1"/>
              </p:cNvSpPr>
              <p:nvPr/>
            </p:nvSpPr>
            <p:spPr bwMode="auto">
              <a:xfrm>
                <a:off x="3733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0" name="Line 441"/>
              <p:cNvSpPr>
                <a:spLocks noChangeShapeType="1"/>
              </p:cNvSpPr>
              <p:nvPr/>
            </p:nvSpPr>
            <p:spPr bwMode="auto">
              <a:xfrm>
                <a:off x="3767" y="257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1" name="Line 442"/>
              <p:cNvSpPr>
                <a:spLocks noChangeShapeType="1"/>
              </p:cNvSpPr>
              <p:nvPr/>
            </p:nvSpPr>
            <p:spPr bwMode="auto">
              <a:xfrm>
                <a:off x="3803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2" name="Line 443"/>
              <p:cNvSpPr>
                <a:spLocks noChangeShapeType="1"/>
              </p:cNvSpPr>
              <p:nvPr/>
            </p:nvSpPr>
            <p:spPr bwMode="auto">
              <a:xfrm>
                <a:off x="3838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3" name="Line 444"/>
              <p:cNvSpPr>
                <a:spLocks noChangeShapeType="1"/>
              </p:cNvSpPr>
              <p:nvPr/>
            </p:nvSpPr>
            <p:spPr bwMode="auto">
              <a:xfrm>
                <a:off x="3874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4" name="Line 445"/>
              <p:cNvSpPr>
                <a:spLocks noChangeShapeType="1"/>
              </p:cNvSpPr>
              <p:nvPr/>
            </p:nvSpPr>
            <p:spPr bwMode="auto">
              <a:xfrm>
                <a:off x="3909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5" name="Line 446"/>
              <p:cNvSpPr>
                <a:spLocks noChangeShapeType="1"/>
              </p:cNvSpPr>
              <p:nvPr/>
            </p:nvSpPr>
            <p:spPr bwMode="auto">
              <a:xfrm>
                <a:off x="3944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6" name="Line 447"/>
              <p:cNvSpPr>
                <a:spLocks noChangeShapeType="1"/>
              </p:cNvSpPr>
              <p:nvPr/>
            </p:nvSpPr>
            <p:spPr bwMode="auto">
              <a:xfrm>
                <a:off x="3980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7" name="Line 448"/>
              <p:cNvSpPr>
                <a:spLocks noChangeShapeType="1"/>
              </p:cNvSpPr>
              <p:nvPr/>
            </p:nvSpPr>
            <p:spPr bwMode="auto">
              <a:xfrm>
                <a:off x="4015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8" name="Line 449"/>
              <p:cNvSpPr>
                <a:spLocks noChangeShapeType="1"/>
              </p:cNvSpPr>
              <p:nvPr/>
            </p:nvSpPr>
            <p:spPr bwMode="auto">
              <a:xfrm>
                <a:off x="4049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9" name="Line 450"/>
              <p:cNvSpPr>
                <a:spLocks noChangeShapeType="1"/>
              </p:cNvSpPr>
              <p:nvPr/>
            </p:nvSpPr>
            <p:spPr bwMode="auto">
              <a:xfrm>
                <a:off x="4085" y="257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0" name="Line 451"/>
              <p:cNvSpPr>
                <a:spLocks noChangeShapeType="1"/>
              </p:cNvSpPr>
              <p:nvPr/>
            </p:nvSpPr>
            <p:spPr bwMode="auto">
              <a:xfrm>
                <a:off x="4120" y="25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1" name="Freeform 452"/>
              <p:cNvSpPr>
                <a:spLocks/>
              </p:cNvSpPr>
              <p:nvPr/>
            </p:nvSpPr>
            <p:spPr bwMode="auto">
              <a:xfrm>
                <a:off x="1914" y="56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1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2" name="Freeform 453"/>
              <p:cNvSpPr>
                <a:spLocks/>
              </p:cNvSpPr>
              <p:nvPr/>
            </p:nvSpPr>
            <p:spPr bwMode="auto">
              <a:xfrm>
                <a:off x="1976" y="38"/>
                <a:ext cx="47" cy="58"/>
              </a:xfrm>
              <a:custGeom>
                <a:avLst/>
                <a:gdLst/>
                <a:ahLst/>
                <a:cxnLst>
                  <a:cxn ang="0">
                    <a:pos x="39" y="37"/>
                  </a:cxn>
                  <a:cxn ang="0">
                    <a:pos x="47" y="39"/>
                  </a:cxn>
                  <a:cxn ang="0">
                    <a:pos x="46" y="44"/>
                  </a:cxn>
                  <a:cxn ang="0">
                    <a:pos x="43" y="48"/>
                  </a:cxn>
                  <a:cxn ang="0">
                    <a:pos x="39" y="52"/>
                  </a:cxn>
                  <a:cxn ang="0">
                    <a:pos x="35" y="55"/>
                  </a:cxn>
                  <a:cxn ang="0">
                    <a:pos x="25" y="58"/>
                  </a:cxn>
                  <a:cxn ang="0">
                    <a:pos x="14" y="55"/>
                  </a:cxn>
                  <a:cxn ang="0">
                    <a:pos x="12" y="54"/>
                  </a:cxn>
                  <a:cxn ang="0">
                    <a:pos x="8" y="51"/>
                  </a:cxn>
                  <a:cxn ang="0">
                    <a:pos x="2" y="43"/>
                  </a:cxn>
                  <a:cxn ang="0">
                    <a:pos x="1" y="37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2" y="13"/>
                  </a:cxn>
                  <a:cxn ang="0">
                    <a:pos x="5" y="9"/>
                  </a:cxn>
                  <a:cxn ang="0">
                    <a:pos x="8" y="7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5" y="0"/>
                  </a:cxn>
                  <a:cxn ang="0">
                    <a:pos x="30" y="1"/>
                  </a:cxn>
                  <a:cxn ang="0">
                    <a:pos x="38" y="4"/>
                  </a:cxn>
                  <a:cxn ang="0">
                    <a:pos x="46" y="17"/>
                  </a:cxn>
                  <a:cxn ang="0">
                    <a:pos x="38" y="18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3" y="9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8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9" y="18"/>
                  </a:cxn>
                  <a:cxn ang="0">
                    <a:pos x="8" y="24"/>
                  </a:cxn>
                  <a:cxn ang="0">
                    <a:pos x="8" y="37"/>
                  </a:cxn>
                  <a:cxn ang="0">
                    <a:pos x="9" y="41"/>
                  </a:cxn>
                  <a:cxn ang="0">
                    <a:pos x="12" y="44"/>
                  </a:cxn>
                  <a:cxn ang="0">
                    <a:pos x="16" y="48"/>
                  </a:cxn>
                  <a:cxn ang="0">
                    <a:pos x="21" y="51"/>
                  </a:cxn>
                  <a:cxn ang="0">
                    <a:pos x="29" y="51"/>
                  </a:cxn>
                  <a:cxn ang="0">
                    <a:pos x="31" y="50"/>
                  </a:cxn>
                  <a:cxn ang="0">
                    <a:pos x="37" y="44"/>
                  </a:cxn>
                  <a:cxn ang="0">
                    <a:pos x="39" y="37"/>
                  </a:cxn>
                </a:cxnLst>
                <a:rect l="0" t="0" r="r" b="b"/>
                <a:pathLst>
                  <a:path w="47" h="58">
                    <a:moveTo>
                      <a:pt x="39" y="37"/>
                    </a:moveTo>
                    <a:lnTo>
                      <a:pt x="47" y="39"/>
                    </a:lnTo>
                    <a:lnTo>
                      <a:pt x="46" y="44"/>
                    </a:lnTo>
                    <a:lnTo>
                      <a:pt x="43" y="48"/>
                    </a:lnTo>
                    <a:lnTo>
                      <a:pt x="39" y="52"/>
                    </a:lnTo>
                    <a:lnTo>
                      <a:pt x="35" y="55"/>
                    </a:lnTo>
                    <a:lnTo>
                      <a:pt x="25" y="58"/>
                    </a:lnTo>
                    <a:lnTo>
                      <a:pt x="14" y="55"/>
                    </a:lnTo>
                    <a:lnTo>
                      <a:pt x="12" y="54"/>
                    </a:lnTo>
                    <a:lnTo>
                      <a:pt x="8" y="51"/>
                    </a:lnTo>
                    <a:lnTo>
                      <a:pt x="2" y="43"/>
                    </a:lnTo>
                    <a:lnTo>
                      <a:pt x="1" y="37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8" y="4"/>
                    </a:lnTo>
                    <a:lnTo>
                      <a:pt x="46" y="17"/>
                    </a:lnTo>
                    <a:lnTo>
                      <a:pt x="38" y="18"/>
                    </a:lnTo>
                    <a:lnTo>
                      <a:pt x="37" y="14"/>
                    </a:lnTo>
                    <a:lnTo>
                      <a:pt x="35" y="12"/>
                    </a:lnTo>
                    <a:lnTo>
                      <a:pt x="33" y="9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9" y="18"/>
                    </a:lnTo>
                    <a:lnTo>
                      <a:pt x="8" y="24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12" y="44"/>
                    </a:lnTo>
                    <a:lnTo>
                      <a:pt x="16" y="48"/>
                    </a:lnTo>
                    <a:lnTo>
                      <a:pt x="21" y="51"/>
                    </a:lnTo>
                    <a:lnTo>
                      <a:pt x="29" y="51"/>
                    </a:lnTo>
                    <a:lnTo>
                      <a:pt x="31" y="50"/>
                    </a:lnTo>
                    <a:lnTo>
                      <a:pt x="37" y="44"/>
                    </a:lnTo>
                    <a:lnTo>
                      <a:pt x="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3" name="Freeform 454"/>
              <p:cNvSpPr>
                <a:spLocks noEditPoints="1"/>
              </p:cNvSpPr>
              <p:nvPr/>
            </p:nvSpPr>
            <p:spPr bwMode="auto">
              <a:xfrm>
                <a:off x="2034" y="39"/>
                <a:ext cx="44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7" y="2"/>
                  </a:cxn>
                  <a:cxn ang="0">
                    <a:pos x="32" y="3"/>
                  </a:cxn>
                  <a:cxn ang="0">
                    <a:pos x="40" y="11"/>
                  </a:cxn>
                  <a:cxn ang="0">
                    <a:pos x="41" y="15"/>
                  </a:cxn>
                  <a:cxn ang="0">
                    <a:pos x="44" y="28"/>
                  </a:cxn>
                  <a:cxn ang="0">
                    <a:pos x="44" y="33"/>
                  </a:cxn>
                  <a:cxn ang="0">
                    <a:pos x="43" y="38"/>
                  </a:cxn>
                  <a:cxn ang="0">
                    <a:pos x="41" y="42"/>
                  </a:cxn>
                  <a:cxn ang="0">
                    <a:pos x="36" y="50"/>
                  </a:cxn>
                  <a:cxn ang="0">
                    <a:pos x="31" y="53"/>
                  </a:cxn>
                  <a:cxn ang="0">
                    <a:pos x="23" y="55"/>
                  </a:cxn>
                  <a:cxn ang="0">
                    <a:pos x="18" y="55"/>
                  </a:cxn>
                  <a:cxn ang="0">
                    <a:pos x="0" y="55"/>
                  </a:cxn>
                  <a:cxn ang="0">
                    <a:pos x="6" y="49"/>
                  </a:cxn>
                  <a:cxn ang="0">
                    <a:pos x="27" y="49"/>
                  </a:cxn>
                  <a:cxn ang="0">
                    <a:pos x="30" y="47"/>
                  </a:cxn>
                  <a:cxn ang="0">
                    <a:pos x="31" y="45"/>
                  </a:cxn>
                  <a:cxn ang="0">
                    <a:pos x="34" y="42"/>
                  </a:cxn>
                  <a:cxn ang="0">
                    <a:pos x="35" y="38"/>
                  </a:cxn>
                  <a:cxn ang="0">
                    <a:pos x="36" y="33"/>
                  </a:cxn>
                  <a:cxn ang="0">
                    <a:pos x="36" y="23"/>
                  </a:cxn>
                  <a:cxn ang="0">
                    <a:pos x="35" y="17"/>
                  </a:cxn>
                  <a:cxn ang="0">
                    <a:pos x="34" y="13"/>
                  </a:cxn>
                  <a:cxn ang="0">
                    <a:pos x="32" y="11"/>
                  </a:cxn>
                  <a:cxn ang="0">
                    <a:pos x="30" y="9"/>
                  </a:cxn>
                  <a:cxn ang="0">
                    <a:pos x="27" y="7"/>
                  </a:cxn>
                  <a:cxn ang="0">
                    <a:pos x="6" y="7"/>
                  </a:cxn>
                  <a:cxn ang="0">
                    <a:pos x="6" y="49"/>
                  </a:cxn>
                </a:cxnLst>
                <a:rect l="0" t="0" r="r" b="b"/>
                <a:pathLst>
                  <a:path w="44" h="55">
                    <a:moveTo>
                      <a:pt x="0" y="55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2" y="3"/>
                    </a:lnTo>
                    <a:lnTo>
                      <a:pt x="40" y="11"/>
                    </a:lnTo>
                    <a:lnTo>
                      <a:pt x="41" y="15"/>
                    </a:lnTo>
                    <a:lnTo>
                      <a:pt x="44" y="28"/>
                    </a:lnTo>
                    <a:lnTo>
                      <a:pt x="44" y="33"/>
                    </a:lnTo>
                    <a:lnTo>
                      <a:pt x="43" y="38"/>
                    </a:lnTo>
                    <a:lnTo>
                      <a:pt x="41" y="42"/>
                    </a:lnTo>
                    <a:lnTo>
                      <a:pt x="36" y="50"/>
                    </a:lnTo>
                    <a:lnTo>
                      <a:pt x="31" y="53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0" y="55"/>
                    </a:lnTo>
                    <a:close/>
                    <a:moveTo>
                      <a:pt x="6" y="49"/>
                    </a:moveTo>
                    <a:lnTo>
                      <a:pt x="27" y="49"/>
                    </a:lnTo>
                    <a:lnTo>
                      <a:pt x="30" y="47"/>
                    </a:lnTo>
                    <a:lnTo>
                      <a:pt x="31" y="45"/>
                    </a:lnTo>
                    <a:lnTo>
                      <a:pt x="34" y="42"/>
                    </a:lnTo>
                    <a:lnTo>
                      <a:pt x="35" y="38"/>
                    </a:lnTo>
                    <a:lnTo>
                      <a:pt x="36" y="33"/>
                    </a:lnTo>
                    <a:lnTo>
                      <a:pt x="36" y="23"/>
                    </a:lnTo>
                    <a:lnTo>
                      <a:pt x="35" y="17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4" name="Freeform 455"/>
              <p:cNvSpPr>
                <a:spLocks/>
              </p:cNvSpPr>
              <p:nvPr/>
            </p:nvSpPr>
            <p:spPr bwMode="auto">
              <a:xfrm>
                <a:off x="2089" y="39"/>
                <a:ext cx="36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7"/>
                  </a:cxn>
                  <a:cxn ang="0">
                    <a:pos x="6" y="7"/>
                  </a:cxn>
                  <a:cxn ang="0">
                    <a:pos x="6" y="24"/>
                  </a:cxn>
                  <a:cxn ang="0">
                    <a:pos x="31" y="24"/>
                  </a:cxn>
                  <a:cxn ang="0">
                    <a:pos x="31" y="30"/>
                  </a:cxn>
                  <a:cxn ang="0">
                    <a:pos x="6" y="30"/>
                  </a:cxn>
                  <a:cxn ang="0">
                    <a:pos x="6" y="55"/>
                  </a:cxn>
                  <a:cxn ang="0">
                    <a:pos x="0" y="55"/>
                  </a:cxn>
                </a:cxnLst>
                <a:rect l="0" t="0" r="r" b="b"/>
                <a:pathLst>
                  <a:path w="36" h="55">
                    <a:moveTo>
                      <a:pt x="0" y="55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6" y="7"/>
                    </a:lnTo>
                    <a:lnTo>
                      <a:pt x="6" y="24"/>
                    </a:lnTo>
                    <a:lnTo>
                      <a:pt x="31" y="24"/>
                    </a:lnTo>
                    <a:lnTo>
                      <a:pt x="31" y="30"/>
                    </a:lnTo>
                    <a:lnTo>
                      <a:pt x="6" y="30"/>
                    </a:lnTo>
                    <a:lnTo>
                      <a:pt x="6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5" name="Rectangle 456"/>
              <p:cNvSpPr>
                <a:spLocks noChangeArrowheads="1"/>
              </p:cNvSpPr>
              <p:nvPr/>
            </p:nvSpPr>
            <p:spPr bwMode="auto">
              <a:xfrm>
                <a:off x="2158" y="39"/>
                <a:ext cx="7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6" name="Rectangle 457"/>
              <p:cNvSpPr>
                <a:spLocks noChangeArrowheads="1"/>
              </p:cNvSpPr>
              <p:nvPr/>
            </p:nvSpPr>
            <p:spPr bwMode="auto">
              <a:xfrm>
                <a:off x="2179" y="39"/>
                <a:ext cx="8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7" name="Freeform 458"/>
              <p:cNvSpPr>
                <a:spLocks/>
              </p:cNvSpPr>
              <p:nvPr/>
            </p:nvSpPr>
            <p:spPr bwMode="auto">
              <a:xfrm>
                <a:off x="2216" y="39"/>
                <a:ext cx="2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5" y="55"/>
                  </a:cxn>
                  <a:cxn ang="0">
                    <a:pos x="0" y="55"/>
                  </a:cxn>
                </a:cxnLst>
                <a:rect l="0" t="0" r="r" b="b"/>
                <a:pathLst>
                  <a:path w="21" h="55">
                    <a:moveTo>
                      <a:pt x="0" y="55"/>
                    </a:moveTo>
                    <a:lnTo>
                      <a:pt x="15" y="0"/>
                    </a:lnTo>
                    <a:lnTo>
                      <a:pt x="21" y="0"/>
                    </a:lnTo>
                    <a:lnTo>
                      <a:pt x="5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8" name="Freeform 459"/>
              <p:cNvSpPr>
                <a:spLocks/>
              </p:cNvSpPr>
              <p:nvPr/>
            </p:nvSpPr>
            <p:spPr bwMode="auto">
              <a:xfrm>
                <a:off x="2264" y="39"/>
                <a:ext cx="5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22" y="40"/>
                  </a:cxn>
                  <a:cxn ang="0">
                    <a:pos x="25" y="43"/>
                  </a:cxn>
                  <a:cxn ang="0">
                    <a:pos x="26" y="47"/>
                  </a:cxn>
                  <a:cxn ang="0">
                    <a:pos x="26" y="45"/>
                  </a:cxn>
                  <a:cxn ang="0">
                    <a:pos x="28" y="42"/>
                  </a:cxn>
                  <a:cxn ang="0">
                    <a:pos x="29" y="38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1" y="55"/>
                  </a:cxn>
                  <a:cxn ang="0">
                    <a:pos x="45" y="55"/>
                  </a:cxn>
                  <a:cxn ang="0">
                    <a:pos x="45" y="8"/>
                  </a:cxn>
                  <a:cxn ang="0">
                    <a:pos x="30" y="55"/>
                  </a:cxn>
                  <a:cxn ang="0">
                    <a:pos x="21" y="55"/>
                  </a:cxn>
                  <a:cxn ang="0">
                    <a:pos x="7" y="8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51" h="55">
                    <a:moveTo>
                      <a:pt x="0" y="55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2" y="40"/>
                    </a:lnTo>
                    <a:lnTo>
                      <a:pt x="25" y="43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8" y="42"/>
                    </a:lnTo>
                    <a:lnTo>
                      <a:pt x="29" y="38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55"/>
                    </a:lnTo>
                    <a:lnTo>
                      <a:pt x="45" y="55"/>
                    </a:lnTo>
                    <a:lnTo>
                      <a:pt x="45" y="8"/>
                    </a:lnTo>
                    <a:lnTo>
                      <a:pt x="30" y="55"/>
                    </a:lnTo>
                    <a:lnTo>
                      <a:pt x="21" y="55"/>
                    </a:lnTo>
                    <a:lnTo>
                      <a:pt x="7" y="8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9" name="Freeform 460"/>
              <p:cNvSpPr>
                <a:spLocks/>
              </p:cNvSpPr>
              <p:nvPr/>
            </p:nvSpPr>
            <p:spPr bwMode="auto">
              <a:xfrm>
                <a:off x="2326" y="38"/>
                <a:ext cx="46" cy="58"/>
              </a:xfrm>
              <a:custGeom>
                <a:avLst/>
                <a:gdLst/>
                <a:ahLst/>
                <a:cxnLst>
                  <a:cxn ang="0">
                    <a:pos x="39" y="37"/>
                  </a:cxn>
                  <a:cxn ang="0">
                    <a:pos x="46" y="39"/>
                  </a:cxn>
                  <a:cxn ang="0">
                    <a:pos x="44" y="44"/>
                  </a:cxn>
                  <a:cxn ang="0">
                    <a:pos x="42" y="48"/>
                  </a:cxn>
                  <a:cxn ang="0">
                    <a:pos x="38" y="52"/>
                  </a:cxn>
                  <a:cxn ang="0">
                    <a:pos x="34" y="55"/>
                  </a:cxn>
                  <a:cxn ang="0">
                    <a:pos x="23" y="58"/>
                  </a:cxn>
                  <a:cxn ang="0">
                    <a:pos x="18" y="56"/>
                  </a:cxn>
                  <a:cxn ang="0">
                    <a:pos x="10" y="54"/>
                  </a:cxn>
                  <a:cxn ang="0">
                    <a:pos x="6" y="51"/>
                  </a:cxn>
                  <a:cxn ang="0">
                    <a:pos x="4" y="47"/>
                  </a:cxn>
                  <a:cxn ang="0">
                    <a:pos x="1" y="39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2" y="13"/>
                  </a:cxn>
                  <a:cxn ang="0">
                    <a:pos x="5" y="9"/>
                  </a:cxn>
                  <a:cxn ang="0">
                    <a:pos x="8" y="7"/>
                  </a:cxn>
                  <a:cxn ang="0">
                    <a:pos x="15" y="1"/>
                  </a:cxn>
                  <a:cxn ang="0">
                    <a:pos x="19" y="1"/>
                  </a:cxn>
                  <a:cxn ang="0">
                    <a:pos x="23" y="0"/>
                  </a:cxn>
                  <a:cxn ang="0">
                    <a:pos x="34" y="3"/>
                  </a:cxn>
                  <a:cxn ang="0">
                    <a:pos x="38" y="4"/>
                  </a:cxn>
                  <a:cxn ang="0">
                    <a:pos x="42" y="10"/>
                  </a:cxn>
                  <a:cxn ang="0">
                    <a:pos x="44" y="17"/>
                  </a:cxn>
                  <a:cxn ang="0">
                    <a:pos x="38" y="18"/>
                  </a:cxn>
                  <a:cxn ang="0">
                    <a:pos x="36" y="14"/>
                  </a:cxn>
                  <a:cxn ang="0">
                    <a:pos x="31" y="9"/>
                  </a:cxn>
                  <a:cxn ang="0">
                    <a:pos x="29" y="8"/>
                  </a:cxn>
                  <a:cxn ang="0">
                    <a:pos x="23" y="7"/>
                  </a:cxn>
                  <a:cxn ang="0">
                    <a:pos x="19" y="7"/>
                  </a:cxn>
                  <a:cxn ang="0">
                    <a:pos x="17" y="8"/>
                  </a:cxn>
                  <a:cxn ang="0">
                    <a:pos x="13" y="10"/>
                  </a:cxn>
                  <a:cxn ang="0">
                    <a:pos x="9" y="14"/>
                  </a:cxn>
                  <a:cxn ang="0">
                    <a:pos x="8" y="18"/>
                  </a:cxn>
                  <a:cxn ang="0">
                    <a:pos x="6" y="24"/>
                  </a:cxn>
                  <a:cxn ang="0">
                    <a:pos x="6" y="35"/>
                  </a:cxn>
                  <a:cxn ang="0">
                    <a:pos x="8" y="41"/>
                  </a:cxn>
                  <a:cxn ang="0">
                    <a:pos x="10" y="44"/>
                  </a:cxn>
                  <a:cxn ang="0">
                    <a:pos x="14" y="48"/>
                  </a:cxn>
                  <a:cxn ang="0">
                    <a:pos x="17" y="50"/>
                  </a:cxn>
                  <a:cxn ang="0">
                    <a:pos x="21" y="51"/>
                  </a:cxn>
                  <a:cxn ang="0">
                    <a:pos x="27" y="51"/>
                  </a:cxn>
                  <a:cxn ang="0">
                    <a:pos x="31" y="50"/>
                  </a:cxn>
                  <a:cxn ang="0">
                    <a:pos x="36" y="44"/>
                  </a:cxn>
                  <a:cxn ang="0">
                    <a:pos x="39" y="37"/>
                  </a:cxn>
                </a:cxnLst>
                <a:rect l="0" t="0" r="r" b="b"/>
                <a:pathLst>
                  <a:path w="46" h="58">
                    <a:moveTo>
                      <a:pt x="39" y="37"/>
                    </a:moveTo>
                    <a:lnTo>
                      <a:pt x="46" y="39"/>
                    </a:lnTo>
                    <a:lnTo>
                      <a:pt x="44" y="44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4" y="55"/>
                    </a:lnTo>
                    <a:lnTo>
                      <a:pt x="23" y="58"/>
                    </a:lnTo>
                    <a:lnTo>
                      <a:pt x="18" y="56"/>
                    </a:lnTo>
                    <a:lnTo>
                      <a:pt x="10" y="54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4" y="17"/>
                    </a:lnTo>
                    <a:lnTo>
                      <a:pt x="38" y="18"/>
                    </a:lnTo>
                    <a:lnTo>
                      <a:pt x="36" y="14"/>
                    </a:lnTo>
                    <a:lnTo>
                      <a:pt x="31" y="9"/>
                    </a:lnTo>
                    <a:lnTo>
                      <a:pt x="29" y="8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6" y="24"/>
                    </a:lnTo>
                    <a:lnTo>
                      <a:pt x="6" y="35"/>
                    </a:lnTo>
                    <a:lnTo>
                      <a:pt x="8" y="41"/>
                    </a:lnTo>
                    <a:lnTo>
                      <a:pt x="10" y="44"/>
                    </a:lnTo>
                    <a:lnTo>
                      <a:pt x="14" y="48"/>
                    </a:lnTo>
                    <a:lnTo>
                      <a:pt x="17" y="50"/>
                    </a:lnTo>
                    <a:lnTo>
                      <a:pt x="21" y="51"/>
                    </a:lnTo>
                    <a:lnTo>
                      <a:pt x="27" y="51"/>
                    </a:lnTo>
                    <a:lnTo>
                      <a:pt x="31" y="50"/>
                    </a:lnTo>
                    <a:lnTo>
                      <a:pt x="36" y="44"/>
                    </a:lnTo>
                    <a:lnTo>
                      <a:pt x="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0" name="Freeform 461"/>
              <p:cNvSpPr>
                <a:spLocks/>
              </p:cNvSpPr>
              <p:nvPr/>
            </p:nvSpPr>
            <p:spPr bwMode="auto">
              <a:xfrm>
                <a:off x="2382" y="39"/>
                <a:ext cx="37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37" y="7"/>
                  </a:cxn>
                  <a:cxn ang="0">
                    <a:pos x="8" y="7"/>
                  </a:cxn>
                  <a:cxn ang="0">
                    <a:pos x="8" y="24"/>
                  </a:cxn>
                  <a:cxn ang="0">
                    <a:pos x="33" y="24"/>
                  </a:cxn>
                  <a:cxn ang="0">
                    <a:pos x="33" y="30"/>
                  </a:cxn>
                  <a:cxn ang="0">
                    <a:pos x="8" y="30"/>
                  </a:cxn>
                  <a:cxn ang="0">
                    <a:pos x="8" y="55"/>
                  </a:cxn>
                  <a:cxn ang="0">
                    <a:pos x="0" y="55"/>
                  </a:cxn>
                </a:cxnLst>
                <a:rect l="0" t="0" r="r" b="b"/>
                <a:pathLst>
                  <a:path w="37" h="55">
                    <a:moveTo>
                      <a:pt x="0" y="55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8" y="7"/>
                    </a:lnTo>
                    <a:lnTo>
                      <a:pt x="8" y="24"/>
                    </a:lnTo>
                    <a:lnTo>
                      <a:pt x="33" y="24"/>
                    </a:lnTo>
                    <a:lnTo>
                      <a:pt x="33" y="30"/>
                    </a:lnTo>
                    <a:lnTo>
                      <a:pt x="8" y="30"/>
                    </a:lnTo>
                    <a:lnTo>
                      <a:pt x="8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1" name="Freeform 462"/>
              <p:cNvSpPr>
                <a:spLocks/>
              </p:cNvSpPr>
              <p:nvPr/>
            </p:nvSpPr>
            <p:spPr bwMode="auto">
              <a:xfrm>
                <a:off x="2429" y="39"/>
                <a:ext cx="5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23" y="40"/>
                  </a:cxn>
                  <a:cxn ang="0">
                    <a:pos x="25" y="43"/>
                  </a:cxn>
                  <a:cxn ang="0">
                    <a:pos x="27" y="47"/>
                  </a:cxn>
                  <a:cxn ang="0">
                    <a:pos x="27" y="45"/>
                  </a:cxn>
                  <a:cxn ang="0">
                    <a:pos x="28" y="42"/>
                  </a:cxn>
                  <a:cxn ang="0">
                    <a:pos x="29" y="38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1" y="55"/>
                  </a:cxn>
                  <a:cxn ang="0">
                    <a:pos x="45" y="55"/>
                  </a:cxn>
                  <a:cxn ang="0">
                    <a:pos x="45" y="8"/>
                  </a:cxn>
                  <a:cxn ang="0">
                    <a:pos x="30" y="55"/>
                  </a:cxn>
                  <a:cxn ang="0">
                    <a:pos x="21" y="55"/>
                  </a:cxn>
                  <a:cxn ang="0">
                    <a:pos x="7" y="8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51" h="55">
                    <a:moveTo>
                      <a:pt x="0" y="55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3" y="40"/>
                    </a:lnTo>
                    <a:lnTo>
                      <a:pt x="25" y="43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9" y="38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55"/>
                    </a:lnTo>
                    <a:lnTo>
                      <a:pt x="45" y="55"/>
                    </a:lnTo>
                    <a:lnTo>
                      <a:pt x="45" y="8"/>
                    </a:lnTo>
                    <a:lnTo>
                      <a:pt x="30" y="55"/>
                    </a:lnTo>
                    <a:lnTo>
                      <a:pt x="21" y="55"/>
                    </a:lnTo>
                    <a:lnTo>
                      <a:pt x="7" y="8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2" name="Rectangle 463"/>
              <p:cNvSpPr>
                <a:spLocks noChangeArrowheads="1"/>
              </p:cNvSpPr>
              <p:nvPr/>
            </p:nvSpPr>
            <p:spPr bwMode="auto">
              <a:xfrm>
                <a:off x="2551" y="48"/>
                <a:ext cx="59" cy="46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3" name="Rectangle 464"/>
              <p:cNvSpPr>
                <a:spLocks noChangeArrowheads="1"/>
              </p:cNvSpPr>
              <p:nvPr/>
            </p:nvSpPr>
            <p:spPr bwMode="auto">
              <a:xfrm>
                <a:off x="2551" y="90"/>
                <a:ext cx="59" cy="10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4" name="Rectangle 465"/>
              <p:cNvSpPr>
                <a:spLocks noChangeArrowheads="1"/>
              </p:cNvSpPr>
              <p:nvPr/>
            </p:nvSpPr>
            <p:spPr bwMode="auto">
              <a:xfrm>
                <a:off x="2606" y="48"/>
                <a:ext cx="9" cy="46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5" name="Rectangle 466"/>
              <p:cNvSpPr>
                <a:spLocks noChangeArrowheads="1"/>
              </p:cNvSpPr>
              <p:nvPr/>
            </p:nvSpPr>
            <p:spPr bwMode="auto">
              <a:xfrm>
                <a:off x="2551" y="45"/>
                <a:ext cx="59" cy="9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6" name="Rectangle 467"/>
              <p:cNvSpPr>
                <a:spLocks noChangeArrowheads="1"/>
              </p:cNvSpPr>
              <p:nvPr/>
            </p:nvSpPr>
            <p:spPr bwMode="auto">
              <a:xfrm>
                <a:off x="2547" y="48"/>
                <a:ext cx="9" cy="46"/>
              </a:xfrm>
              <a:prstGeom prst="rect">
                <a:avLst/>
              </a:pr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7" name="Freeform 468"/>
              <p:cNvSpPr>
                <a:spLocks/>
              </p:cNvSpPr>
              <p:nvPr/>
            </p:nvSpPr>
            <p:spPr bwMode="auto">
              <a:xfrm>
                <a:off x="2639" y="38"/>
                <a:ext cx="43" cy="58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9" y="44"/>
                  </a:cxn>
                  <a:cxn ang="0">
                    <a:pos x="18" y="50"/>
                  </a:cxn>
                  <a:cxn ang="0">
                    <a:pos x="26" y="50"/>
                  </a:cxn>
                  <a:cxn ang="0">
                    <a:pos x="33" y="48"/>
                  </a:cxn>
                  <a:cxn ang="0">
                    <a:pos x="35" y="38"/>
                  </a:cxn>
                  <a:cxn ang="0">
                    <a:pos x="28" y="33"/>
                  </a:cxn>
                  <a:cxn ang="0">
                    <a:pos x="21" y="31"/>
                  </a:cxn>
                  <a:cxn ang="0">
                    <a:pos x="10" y="27"/>
                  </a:cxn>
                  <a:cxn ang="0">
                    <a:pos x="4" y="22"/>
                  </a:cxn>
                  <a:cxn ang="0">
                    <a:pos x="3" y="13"/>
                  </a:cxn>
                  <a:cxn ang="0">
                    <a:pos x="12" y="3"/>
                  </a:cxn>
                  <a:cxn ang="0">
                    <a:pos x="21" y="0"/>
                  </a:cxn>
                  <a:cxn ang="0">
                    <a:pos x="31" y="3"/>
                  </a:cxn>
                  <a:cxn ang="0">
                    <a:pos x="37" y="7"/>
                  </a:cxn>
                  <a:cxn ang="0">
                    <a:pos x="41" y="13"/>
                  </a:cxn>
                  <a:cxn ang="0">
                    <a:pos x="34" y="17"/>
                  </a:cxn>
                  <a:cxn ang="0">
                    <a:pos x="33" y="12"/>
                  </a:cxn>
                  <a:cxn ang="0">
                    <a:pos x="25" y="7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9" y="14"/>
                  </a:cxn>
                  <a:cxn ang="0">
                    <a:pos x="13" y="21"/>
                  </a:cxn>
                  <a:cxn ang="0">
                    <a:pos x="28" y="25"/>
                  </a:cxn>
                  <a:cxn ang="0">
                    <a:pos x="34" y="27"/>
                  </a:cxn>
                  <a:cxn ang="0">
                    <a:pos x="41" y="33"/>
                  </a:cxn>
                  <a:cxn ang="0">
                    <a:pos x="42" y="44"/>
                  </a:cxn>
                  <a:cxn ang="0">
                    <a:pos x="37" y="54"/>
                  </a:cxn>
                  <a:cxn ang="0">
                    <a:pos x="24" y="58"/>
                  </a:cxn>
                  <a:cxn ang="0">
                    <a:pos x="10" y="55"/>
                  </a:cxn>
                  <a:cxn ang="0">
                    <a:pos x="3" y="47"/>
                  </a:cxn>
                  <a:cxn ang="0">
                    <a:pos x="0" y="37"/>
                  </a:cxn>
                </a:cxnLst>
                <a:rect l="0" t="0" r="r" b="b"/>
                <a:pathLst>
                  <a:path w="43" h="58">
                    <a:moveTo>
                      <a:pt x="0" y="37"/>
                    </a:moveTo>
                    <a:lnTo>
                      <a:pt x="8" y="37"/>
                    </a:lnTo>
                    <a:lnTo>
                      <a:pt x="8" y="42"/>
                    </a:lnTo>
                    <a:lnTo>
                      <a:pt x="9" y="44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24" y="51"/>
                    </a:lnTo>
                    <a:lnTo>
                      <a:pt x="26" y="50"/>
                    </a:lnTo>
                    <a:lnTo>
                      <a:pt x="30" y="50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5" y="38"/>
                    </a:lnTo>
                    <a:lnTo>
                      <a:pt x="33" y="35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1" y="31"/>
                    </a:lnTo>
                    <a:lnTo>
                      <a:pt x="16" y="30"/>
                    </a:lnTo>
                    <a:lnTo>
                      <a:pt x="10" y="27"/>
                    </a:lnTo>
                    <a:lnTo>
                      <a:pt x="7" y="25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3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31" y="3"/>
                    </a:lnTo>
                    <a:lnTo>
                      <a:pt x="34" y="4"/>
                    </a:lnTo>
                    <a:lnTo>
                      <a:pt x="37" y="7"/>
                    </a:lnTo>
                    <a:lnTo>
                      <a:pt x="39" y="8"/>
                    </a:lnTo>
                    <a:lnTo>
                      <a:pt x="41" y="13"/>
                    </a:lnTo>
                    <a:lnTo>
                      <a:pt x="42" y="17"/>
                    </a:lnTo>
                    <a:lnTo>
                      <a:pt x="34" y="17"/>
                    </a:lnTo>
                    <a:lnTo>
                      <a:pt x="34" y="14"/>
                    </a:lnTo>
                    <a:lnTo>
                      <a:pt x="33" y="12"/>
                    </a:lnTo>
                    <a:lnTo>
                      <a:pt x="29" y="8"/>
                    </a:lnTo>
                    <a:lnTo>
                      <a:pt x="25" y="7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3" y="21"/>
                    </a:lnTo>
                    <a:lnTo>
                      <a:pt x="17" y="22"/>
                    </a:lnTo>
                    <a:lnTo>
                      <a:pt x="28" y="25"/>
                    </a:lnTo>
                    <a:lnTo>
                      <a:pt x="31" y="26"/>
                    </a:lnTo>
                    <a:lnTo>
                      <a:pt x="34" y="27"/>
                    </a:lnTo>
                    <a:lnTo>
                      <a:pt x="38" y="30"/>
                    </a:lnTo>
                    <a:lnTo>
                      <a:pt x="41" y="33"/>
                    </a:lnTo>
                    <a:lnTo>
                      <a:pt x="43" y="41"/>
                    </a:lnTo>
                    <a:lnTo>
                      <a:pt x="42" y="44"/>
                    </a:lnTo>
                    <a:lnTo>
                      <a:pt x="41" y="50"/>
                    </a:lnTo>
                    <a:lnTo>
                      <a:pt x="37" y="54"/>
                    </a:lnTo>
                    <a:lnTo>
                      <a:pt x="34" y="55"/>
                    </a:lnTo>
                    <a:lnTo>
                      <a:pt x="24" y="58"/>
                    </a:lnTo>
                    <a:lnTo>
                      <a:pt x="18" y="58"/>
                    </a:lnTo>
                    <a:lnTo>
                      <a:pt x="10" y="55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8" name="Freeform 469"/>
              <p:cNvSpPr>
                <a:spLocks/>
              </p:cNvSpPr>
              <p:nvPr/>
            </p:nvSpPr>
            <p:spPr bwMode="auto">
              <a:xfrm>
                <a:off x="2689" y="54"/>
                <a:ext cx="35" cy="42"/>
              </a:xfrm>
              <a:custGeom>
                <a:avLst/>
                <a:gdLst/>
                <a:ahLst/>
                <a:cxnLst>
                  <a:cxn ang="0">
                    <a:pos x="27" y="26"/>
                  </a:cxn>
                  <a:cxn ang="0">
                    <a:pos x="35" y="27"/>
                  </a:cxn>
                  <a:cxn ang="0">
                    <a:pos x="34" y="31"/>
                  </a:cxn>
                  <a:cxn ang="0">
                    <a:pos x="31" y="35"/>
                  </a:cxn>
                  <a:cxn ang="0">
                    <a:pos x="29" y="38"/>
                  </a:cxn>
                  <a:cxn ang="0">
                    <a:pos x="26" y="39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2" y="32"/>
                  </a:cxn>
                  <a:cxn ang="0">
                    <a:pos x="1" y="28"/>
                  </a:cxn>
                  <a:cxn ang="0">
                    <a:pos x="1" y="25"/>
                  </a:cxn>
                  <a:cxn ang="0">
                    <a:pos x="0" y="21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29" y="2"/>
                  </a:cxn>
                  <a:cxn ang="0">
                    <a:pos x="33" y="8"/>
                  </a:cxn>
                  <a:cxn ang="0">
                    <a:pos x="34" y="13"/>
                  </a:cxn>
                  <a:cxn ang="0">
                    <a:pos x="26" y="13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6" y="6"/>
                  </a:cxn>
                  <a:cxn ang="0">
                    <a:pos x="10" y="9"/>
                  </a:cxn>
                  <a:cxn ang="0">
                    <a:pos x="9" y="11"/>
                  </a:cxn>
                  <a:cxn ang="0">
                    <a:pos x="8" y="15"/>
                  </a:cxn>
                  <a:cxn ang="0">
                    <a:pos x="8" y="25"/>
                  </a:cxn>
                  <a:cxn ang="0">
                    <a:pos x="9" y="28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5"/>
                  </a:cxn>
                  <a:cxn ang="0">
                    <a:pos x="18" y="35"/>
                  </a:cxn>
                  <a:cxn ang="0">
                    <a:pos x="21" y="34"/>
                  </a:cxn>
                  <a:cxn ang="0">
                    <a:pos x="25" y="32"/>
                  </a:cxn>
                  <a:cxn ang="0">
                    <a:pos x="26" y="30"/>
                  </a:cxn>
                  <a:cxn ang="0">
                    <a:pos x="27" y="26"/>
                  </a:cxn>
                </a:cxnLst>
                <a:rect l="0" t="0" r="r" b="b"/>
                <a:pathLst>
                  <a:path w="35" h="42">
                    <a:moveTo>
                      <a:pt x="27" y="26"/>
                    </a:moveTo>
                    <a:lnTo>
                      <a:pt x="35" y="27"/>
                    </a:lnTo>
                    <a:lnTo>
                      <a:pt x="34" y="31"/>
                    </a:lnTo>
                    <a:lnTo>
                      <a:pt x="31" y="35"/>
                    </a:lnTo>
                    <a:lnTo>
                      <a:pt x="29" y="38"/>
                    </a:lnTo>
                    <a:lnTo>
                      <a:pt x="26" y="39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29" y="2"/>
                    </a:lnTo>
                    <a:lnTo>
                      <a:pt x="33" y="8"/>
                    </a:lnTo>
                    <a:lnTo>
                      <a:pt x="34" y="13"/>
                    </a:lnTo>
                    <a:lnTo>
                      <a:pt x="26" y="13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8" y="15"/>
                    </a:lnTo>
                    <a:lnTo>
                      <a:pt x="8" y="25"/>
                    </a:lnTo>
                    <a:lnTo>
                      <a:pt x="9" y="28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6" y="3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9" name="Freeform 470"/>
              <p:cNvSpPr>
                <a:spLocks noEditPoints="1"/>
              </p:cNvSpPr>
              <p:nvPr/>
            </p:nvSpPr>
            <p:spPr bwMode="auto">
              <a:xfrm>
                <a:off x="2728" y="54"/>
                <a:ext cx="35" cy="42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24" y="38"/>
                  </a:cxn>
                  <a:cxn ang="0">
                    <a:pos x="21" y="39"/>
                  </a:cxn>
                  <a:cxn ang="0">
                    <a:pos x="18" y="39"/>
                  </a:cxn>
                  <a:cxn ang="0">
                    <a:pos x="17" y="40"/>
                  </a:cxn>
                  <a:cxn ang="0">
                    <a:pos x="15" y="42"/>
                  </a:cxn>
                  <a:cxn ang="0">
                    <a:pos x="12" y="42"/>
                  </a:cxn>
                  <a:cxn ang="0">
                    <a:pos x="8" y="40"/>
                  </a:cxn>
                  <a:cxn ang="0">
                    <a:pos x="5" y="40"/>
                  </a:cxn>
                  <a:cxn ang="0">
                    <a:pos x="3" y="38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3" y="22"/>
                  </a:cxn>
                  <a:cxn ang="0">
                    <a:pos x="5" y="19"/>
                  </a:cxn>
                  <a:cxn ang="0">
                    <a:pos x="8" y="18"/>
                  </a:cxn>
                  <a:cxn ang="0">
                    <a:pos x="11" y="18"/>
                  </a:cxn>
                  <a:cxn ang="0">
                    <a:pos x="15" y="17"/>
                  </a:cxn>
                  <a:cxn ang="0">
                    <a:pos x="21" y="15"/>
                  </a:cxn>
                  <a:cxn ang="0">
                    <a:pos x="25" y="15"/>
                  </a:cxn>
                  <a:cxn ang="0">
                    <a:pos x="25" y="10"/>
                  </a:cxn>
                  <a:cxn ang="0">
                    <a:pos x="24" y="9"/>
                  </a:cxn>
                  <a:cxn ang="0">
                    <a:pos x="21" y="8"/>
                  </a:cxn>
                  <a:cxn ang="0">
                    <a:pos x="20" y="6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24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3" y="9"/>
                  </a:cxn>
                  <a:cxn ang="0">
                    <a:pos x="33" y="32"/>
                  </a:cxn>
                  <a:cxn ang="0">
                    <a:pos x="34" y="35"/>
                  </a:cxn>
                  <a:cxn ang="0">
                    <a:pos x="34" y="39"/>
                  </a:cxn>
                  <a:cxn ang="0">
                    <a:pos x="35" y="40"/>
                  </a:cxn>
                  <a:cxn ang="0">
                    <a:pos x="28" y="40"/>
                  </a:cxn>
                  <a:cxn ang="0">
                    <a:pos x="26" y="38"/>
                  </a:cxn>
                  <a:cxn ang="0">
                    <a:pos x="26" y="35"/>
                  </a:cxn>
                  <a:cxn ang="0">
                    <a:pos x="25" y="21"/>
                  </a:cxn>
                  <a:cxn ang="0">
                    <a:pos x="21" y="22"/>
                  </a:cxn>
                  <a:cxn ang="0">
                    <a:pos x="16" y="23"/>
                  </a:cxn>
                  <a:cxn ang="0">
                    <a:pos x="13" y="23"/>
                  </a:cxn>
                  <a:cxn ang="0">
                    <a:pos x="11" y="25"/>
                  </a:cxn>
                  <a:cxn ang="0">
                    <a:pos x="9" y="25"/>
                  </a:cxn>
                  <a:cxn ang="0">
                    <a:pos x="9" y="26"/>
                  </a:cxn>
                  <a:cxn ang="0">
                    <a:pos x="7" y="28"/>
                  </a:cxn>
                  <a:cxn ang="0">
                    <a:pos x="7" y="31"/>
                  </a:cxn>
                  <a:cxn ang="0">
                    <a:pos x="8" y="34"/>
                  </a:cxn>
                  <a:cxn ang="0">
                    <a:pos x="11" y="34"/>
                  </a:cxn>
                  <a:cxn ang="0">
                    <a:pos x="15" y="35"/>
                  </a:cxn>
                  <a:cxn ang="0">
                    <a:pos x="17" y="34"/>
                  </a:cxn>
                  <a:cxn ang="0">
                    <a:pos x="20" y="34"/>
                  </a:cxn>
                  <a:cxn ang="0">
                    <a:pos x="22" y="31"/>
                  </a:cxn>
                  <a:cxn ang="0">
                    <a:pos x="24" y="28"/>
                  </a:cxn>
                  <a:cxn ang="0">
                    <a:pos x="25" y="27"/>
                  </a:cxn>
                  <a:cxn ang="0">
                    <a:pos x="25" y="23"/>
                  </a:cxn>
                  <a:cxn ang="0">
                    <a:pos x="25" y="21"/>
                  </a:cxn>
                </a:cxnLst>
                <a:rect l="0" t="0" r="r" b="b"/>
                <a:pathLst>
                  <a:path w="35" h="42">
                    <a:moveTo>
                      <a:pt x="26" y="35"/>
                    </a:moveTo>
                    <a:lnTo>
                      <a:pt x="24" y="38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40"/>
                    </a:lnTo>
                    <a:lnTo>
                      <a:pt x="15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2"/>
                    </a:lnTo>
                    <a:lnTo>
                      <a:pt x="5" y="19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15" y="17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3" y="9"/>
                    </a:lnTo>
                    <a:lnTo>
                      <a:pt x="33" y="32"/>
                    </a:lnTo>
                    <a:lnTo>
                      <a:pt x="34" y="35"/>
                    </a:lnTo>
                    <a:lnTo>
                      <a:pt x="34" y="39"/>
                    </a:lnTo>
                    <a:lnTo>
                      <a:pt x="35" y="40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5"/>
                    </a:lnTo>
                    <a:close/>
                    <a:moveTo>
                      <a:pt x="25" y="21"/>
                    </a:moveTo>
                    <a:lnTo>
                      <a:pt x="21" y="22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8" y="34"/>
                    </a:lnTo>
                    <a:lnTo>
                      <a:pt x="11" y="34"/>
                    </a:lnTo>
                    <a:lnTo>
                      <a:pt x="15" y="35"/>
                    </a:lnTo>
                    <a:lnTo>
                      <a:pt x="17" y="34"/>
                    </a:lnTo>
                    <a:lnTo>
                      <a:pt x="20" y="34"/>
                    </a:lnTo>
                    <a:lnTo>
                      <a:pt x="22" y="31"/>
                    </a:lnTo>
                    <a:lnTo>
                      <a:pt x="24" y="28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0" name="Rectangle 471"/>
              <p:cNvSpPr>
                <a:spLocks noChangeArrowheads="1"/>
              </p:cNvSpPr>
              <p:nvPr/>
            </p:nvSpPr>
            <p:spPr bwMode="auto">
              <a:xfrm>
                <a:off x="2773" y="39"/>
                <a:ext cx="6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1" name="Freeform 472"/>
              <p:cNvSpPr>
                <a:spLocks noEditPoints="1"/>
              </p:cNvSpPr>
              <p:nvPr/>
            </p:nvSpPr>
            <p:spPr bwMode="auto">
              <a:xfrm>
                <a:off x="2786" y="54"/>
                <a:ext cx="36" cy="42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36" y="28"/>
                  </a:cxn>
                  <a:cxn ang="0">
                    <a:pos x="35" y="32"/>
                  </a:cxn>
                  <a:cxn ang="0">
                    <a:pos x="27" y="40"/>
                  </a:cxn>
                  <a:cxn ang="0">
                    <a:pos x="23" y="40"/>
                  </a:cxn>
                  <a:cxn ang="0">
                    <a:pos x="19" y="42"/>
                  </a:cxn>
                  <a:cxn ang="0">
                    <a:pos x="9" y="39"/>
                  </a:cxn>
                  <a:cxn ang="0">
                    <a:pos x="2" y="32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1" y="5"/>
                  </a:cxn>
                  <a:cxn ang="0">
                    <a:pos x="34" y="8"/>
                  </a:cxn>
                  <a:cxn ang="0">
                    <a:pos x="36" y="15"/>
                  </a:cxn>
                  <a:cxn ang="0">
                    <a:pos x="36" y="22"/>
                  </a:cxn>
                  <a:cxn ang="0">
                    <a:pos x="6" y="22"/>
                  </a:cxn>
                  <a:cxn ang="0">
                    <a:pos x="8" y="26"/>
                  </a:cxn>
                  <a:cxn ang="0">
                    <a:pos x="9" y="28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9" y="35"/>
                  </a:cxn>
                  <a:cxn ang="0">
                    <a:pos x="22" y="34"/>
                  </a:cxn>
                  <a:cxn ang="0">
                    <a:pos x="25" y="34"/>
                  </a:cxn>
                  <a:cxn ang="0">
                    <a:pos x="30" y="28"/>
                  </a:cxn>
                  <a:cxn ang="0">
                    <a:pos x="6" y="15"/>
                  </a:cxn>
                  <a:cxn ang="0">
                    <a:pos x="30" y="15"/>
                  </a:cxn>
                  <a:cxn ang="0">
                    <a:pos x="29" y="11"/>
                  </a:cxn>
                  <a:cxn ang="0">
                    <a:pos x="27" y="9"/>
                  </a:cxn>
                  <a:cxn ang="0">
                    <a:pos x="22" y="6"/>
                  </a:cxn>
                  <a:cxn ang="0">
                    <a:pos x="15" y="6"/>
                  </a:cxn>
                  <a:cxn ang="0">
                    <a:pos x="10" y="9"/>
                  </a:cxn>
                  <a:cxn ang="0">
                    <a:pos x="9" y="10"/>
                  </a:cxn>
                  <a:cxn ang="0">
                    <a:pos x="6" y="15"/>
                  </a:cxn>
                </a:cxnLst>
                <a:rect l="0" t="0" r="r" b="b"/>
                <a:pathLst>
                  <a:path w="36" h="42">
                    <a:moveTo>
                      <a:pt x="30" y="28"/>
                    </a:moveTo>
                    <a:lnTo>
                      <a:pt x="36" y="28"/>
                    </a:lnTo>
                    <a:lnTo>
                      <a:pt x="35" y="32"/>
                    </a:lnTo>
                    <a:lnTo>
                      <a:pt x="27" y="40"/>
                    </a:lnTo>
                    <a:lnTo>
                      <a:pt x="23" y="40"/>
                    </a:lnTo>
                    <a:lnTo>
                      <a:pt x="19" y="42"/>
                    </a:lnTo>
                    <a:lnTo>
                      <a:pt x="9" y="39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31" y="5"/>
                    </a:lnTo>
                    <a:lnTo>
                      <a:pt x="34" y="8"/>
                    </a:lnTo>
                    <a:lnTo>
                      <a:pt x="36" y="15"/>
                    </a:lnTo>
                    <a:lnTo>
                      <a:pt x="36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9" y="28"/>
                    </a:lnTo>
                    <a:lnTo>
                      <a:pt x="14" y="34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30" y="28"/>
                    </a:lnTo>
                    <a:close/>
                    <a:moveTo>
                      <a:pt x="6" y="15"/>
                    </a:moveTo>
                    <a:lnTo>
                      <a:pt x="30" y="15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2" y="6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2" name="Freeform 473"/>
              <p:cNvSpPr>
                <a:spLocks/>
              </p:cNvSpPr>
              <p:nvPr/>
            </p:nvSpPr>
            <p:spPr bwMode="auto">
              <a:xfrm>
                <a:off x="2853" y="55"/>
                <a:ext cx="31" cy="41"/>
              </a:xfrm>
              <a:custGeom>
                <a:avLst/>
                <a:gdLst/>
                <a:ahLst/>
                <a:cxnLst>
                  <a:cxn ang="0">
                    <a:pos x="23" y="39"/>
                  </a:cxn>
                  <a:cxn ang="0">
                    <a:pos x="23" y="33"/>
                  </a:cxn>
                  <a:cxn ang="0">
                    <a:pos x="21" y="35"/>
                  </a:cxn>
                  <a:cxn ang="0">
                    <a:pos x="19" y="38"/>
                  </a:cxn>
                  <a:cxn ang="0">
                    <a:pos x="15" y="39"/>
                  </a:cxn>
                  <a:cxn ang="0">
                    <a:pos x="13" y="41"/>
                  </a:cxn>
                  <a:cxn ang="0">
                    <a:pos x="10" y="41"/>
                  </a:cxn>
                  <a:cxn ang="0">
                    <a:pos x="7" y="39"/>
                  </a:cxn>
                  <a:cxn ang="0">
                    <a:pos x="6" y="38"/>
                  </a:cxn>
                  <a:cxn ang="0">
                    <a:pos x="4" y="37"/>
                  </a:cxn>
                  <a:cxn ang="0">
                    <a:pos x="2" y="35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27"/>
                  </a:cxn>
                  <a:cxn ang="0">
                    <a:pos x="9" y="30"/>
                  </a:cxn>
                  <a:cxn ang="0">
                    <a:pos x="9" y="33"/>
                  </a:cxn>
                  <a:cxn ang="0">
                    <a:pos x="11" y="33"/>
                  </a:cxn>
                  <a:cxn ang="0">
                    <a:pos x="14" y="34"/>
                  </a:cxn>
                  <a:cxn ang="0">
                    <a:pos x="17" y="33"/>
                  </a:cxn>
                  <a:cxn ang="0">
                    <a:pos x="19" y="33"/>
                  </a:cxn>
                  <a:cxn ang="0">
                    <a:pos x="22" y="30"/>
                  </a:cxn>
                  <a:cxn ang="0">
                    <a:pos x="23" y="27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1" y="39"/>
                  </a:cxn>
                  <a:cxn ang="0">
                    <a:pos x="23" y="39"/>
                  </a:cxn>
                </a:cxnLst>
                <a:rect l="0" t="0" r="r" b="b"/>
                <a:pathLst>
                  <a:path w="31" h="41">
                    <a:moveTo>
                      <a:pt x="23" y="39"/>
                    </a:moveTo>
                    <a:lnTo>
                      <a:pt x="23" y="33"/>
                    </a:lnTo>
                    <a:lnTo>
                      <a:pt x="21" y="35"/>
                    </a:lnTo>
                    <a:lnTo>
                      <a:pt x="19" y="38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0" y="41"/>
                    </a:lnTo>
                    <a:lnTo>
                      <a:pt x="7" y="39"/>
                    </a:lnTo>
                    <a:lnTo>
                      <a:pt x="6" y="38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7"/>
                    </a:lnTo>
                    <a:lnTo>
                      <a:pt x="9" y="30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4" y="34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2" y="30"/>
                    </a:lnTo>
                    <a:lnTo>
                      <a:pt x="23" y="27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1" y="39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3" name="Freeform 474"/>
              <p:cNvSpPr>
                <a:spLocks/>
              </p:cNvSpPr>
              <p:nvPr/>
            </p:nvSpPr>
            <p:spPr bwMode="auto">
              <a:xfrm>
                <a:off x="2895" y="54"/>
                <a:ext cx="31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7" y="6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7" y="2"/>
                  </a:cxn>
                  <a:cxn ang="0">
                    <a:pos x="28" y="5"/>
                  </a:cxn>
                  <a:cxn ang="0">
                    <a:pos x="30" y="6"/>
                  </a:cxn>
                  <a:cxn ang="0">
                    <a:pos x="31" y="9"/>
                  </a:cxn>
                  <a:cxn ang="0">
                    <a:pos x="31" y="40"/>
                  </a:cxn>
                  <a:cxn ang="0">
                    <a:pos x="24" y="40"/>
                  </a:cxn>
                  <a:cxn ang="0">
                    <a:pos x="24" y="14"/>
                  </a:cxn>
                  <a:cxn ang="0">
                    <a:pos x="23" y="11"/>
                  </a:cxn>
                  <a:cxn ang="0">
                    <a:pos x="23" y="9"/>
                  </a:cxn>
                  <a:cxn ang="0">
                    <a:pos x="21" y="6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7" y="40"/>
                  </a:cxn>
                  <a:cxn ang="0">
                    <a:pos x="0" y="40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1" y="9"/>
                    </a:lnTo>
                    <a:lnTo>
                      <a:pt x="31" y="40"/>
                    </a:lnTo>
                    <a:lnTo>
                      <a:pt x="24" y="40"/>
                    </a:lnTo>
                    <a:lnTo>
                      <a:pt x="24" y="14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4" name="Freeform 475"/>
              <p:cNvSpPr>
                <a:spLocks/>
              </p:cNvSpPr>
              <p:nvPr/>
            </p:nvSpPr>
            <p:spPr bwMode="auto">
              <a:xfrm>
                <a:off x="2935" y="54"/>
                <a:ext cx="34" cy="42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34" y="27"/>
                  </a:cxn>
                  <a:cxn ang="0">
                    <a:pos x="32" y="35"/>
                  </a:cxn>
                  <a:cxn ang="0">
                    <a:pos x="29" y="38"/>
                  </a:cxn>
                  <a:cxn ang="0">
                    <a:pos x="17" y="42"/>
                  </a:cxn>
                  <a:cxn ang="0">
                    <a:pos x="13" y="42"/>
                  </a:cxn>
                  <a:cxn ang="0">
                    <a:pos x="11" y="40"/>
                  </a:cxn>
                  <a:cxn ang="0">
                    <a:pos x="7" y="38"/>
                  </a:cxn>
                  <a:cxn ang="0">
                    <a:pos x="4" y="35"/>
                  </a:cxn>
                  <a:cxn ang="0">
                    <a:pos x="1" y="31"/>
                  </a:cxn>
                  <a:cxn ang="0">
                    <a:pos x="0" y="26"/>
                  </a:cxn>
                  <a:cxn ang="0">
                    <a:pos x="0" y="14"/>
                  </a:cxn>
                  <a:cxn ang="0">
                    <a:pos x="5" y="4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28" y="2"/>
                  </a:cxn>
                  <a:cxn ang="0">
                    <a:pos x="30" y="5"/>
                  </a:cxn>
                  <a:cxn ang="0">
                    <a:pos x="33" y="13"/>
                  </a:cxn>
                  <a:cxn ang="0">
                    <a:pos x="26" y="13"/>
                  </a:cxn>
                  <a:cxn ang="0">
                    <a:pos x="25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7" y="25"/>
                  </a:cxn>
                  <a:cxn ang="0">
                    <a:pos x="8" y="28"/>
                  </a:cxn>
                  <a:cxn ang="0">
                    <a:pos x="11" y="31"/>
                  </a:cxn>
                  <a:cxn ang="0">
                    <a:pos x="12" y="34"/>
                  </a:cxn>
                  <a:cxn ang="0">
                    <a:pos x="15" y="35"/>
                  </a:cxn>
                  <a:cxn ang="0">
                    <a:pos x="17" y="35"/>
                  </a:cxn>
                  <a:cxn ang="0">
                    <a:pos x="21" y="34"/>
                  </a:cxn>
                  <a:cxn ang="0">
                    <a:pos x="24" y="32"/>
                  </a:cxn>
                  <a:cxn ang="0">
                    <a:pos x="25" y="30"/>
                  </a:cxn>
                  <a:cxn ang="0">
                    <a:pos x="26" y="26"/>
                  </a:cxn>
                </a:cxnLst>
                <a:rect l="0" t="0" r="r" b="b"/>
                <a:pathLst>
                  <a:path w="34" h="42">
                    <a:moveTo>
                      <a:pt x="26" y="26"/>
                    </a:moveTo>
                    <a:lnTo>
                      <a:pt x="34" y="27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17" y="42"/>
                    </a:lnTo>
                    <a:lnTo>
                      <a:pt x="13" y="42"/>
                    </a:lnTo>
                    <a:lnTo>
                      <a:pt x="11" y="40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30" y="5"/>
                    </a:lnTo>
                    <a:lnTo>
                      <a:pt x="33" y="13"/>
                    </a:lnTo>
                    <a:lnTo>
                      <a:pt x="26" y="13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5" y="6"/>
                    </a:lnTo>
                    <a:lnTo>
                      <a:pt x="12" y="8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7" y="25"/>
                    </a:lnTo>
                    <a:lnTo>
                      <a:pt x="8" y="28"/>
                    </a:lnTo>
                    <a:lnTo>
                      <a:pt x="11" y="31"/>
                    </a:lnTo>
                    <a:lnTo>
                      <a:pt x="12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1" y="34"/>
                    </a:lnTo>
                    <a:lnTo>
                      <a:pt x="24" y="32"/>
                    </a:lnTo>
                    <a:lnTo>
                      <a:pt x="25" y="3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5" name="Freeform 476"/>
              <p:cNvSpPr>
                <a:spLocks noEditPoints="1"/>
              </p:cNvSpPr>
              <p:nvPr/>
            </p:nvSpPr>
            <p:spPr bwMode="auto">
              <a:xfrm>
                <a:off x="2972" y="54"/>
                <a:ext cx="37" cy="42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37" y="28"/>
                  </a:cxn>
                  <a:cxn ang="0">
                    <a:pos x="35" y="32"/>
                  </a:cxn>
                  <a:cxn ang="0">
                    <a:pos x="34" y="35"/>
                  </a:cxn>
                  <a:cxn ang="0">
                    <a:pos x="30" y="38"/>
                  </a:cxn>
                  <a:cxn ang="0">
                    <a:pos x="27" y="40"/>
                  </a:cxn>
                  <a:cxn ang="0">
                    <a:pos x="23" y="40"/>
                  </a:cxn>
                  <a:cxn ang="0">
                    <a:pos x="20" y="42"/>
                  </a:cxn>
                  <a:cxn ang="0">
                    <a:pos x="9" y="39"/>
                  </a:cxn>
                  <a:cxn ang="0">
                    <a:pos x="2" y="32"/>
                  </a:cxn>
                  <a:cxn ang="0">
                    <a:pos x="1" y="30"/>
                  </a:cxn>
                  <a:cxn ang="0">
                    <a:pos x="1" y="26"/>
                  </a:cxn>
                  <a:cxn ang="0">
                    <a:pos x="0" y="21"/>
                  </a:cxn>
                  <a:cxn ang="0">
                    <a:pos x="1" y="14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5"/>
                  </a:cxn>
                  <a:cxn ang="0">
                    <a:pos x="35" y="9"/>
                  </a:cxn>
                  <a:cxn ang="0">
                    <a:pos x="37" y="14"/>
                  </a:cxn>
                  <a:cxn ang="0">
                    <a:pos x="37" y="22"/>
                  </a:cxn>
                  <a:cxn ang="0">
                    <a:pos x="8" y="22"/>
                  </a:cxn>
                  <a:cxn ang="0">
                    <a:pos x="8" y="26"/>
                  </a:cxn>
                  <a:cxn ang="0">
                    <a:pos x="9" y="28"/>
                  </a:cxn>
                  <a:cxn ang="0">
                    <a:pos x="12" y="31"/>
                  </a:cxn>
                  <a:cxn ang="0">
                    <a:pos x="13" y="34"/>
                  </a:cxn>
                  <a:cxn ang="0">
                    <a:pos x="17" y="35"/>
                  </a:cxn>
                  <a:cxn ang="0">
                    <a:pos x="20" y="35"/>
                  </a:cxn>
                  <a:cxn ang="0">
                    <a:pos x="23" y="34"/>
                  </a:cxn>
                  <a:cxn ang="0">
                    <a:pos x="26" y="34"/>
                  </a:cxn>
                  <a:cxn ang="0">
                    <a:pos x="29" y="31"/>
                  </a:cxn>
                  <a:cxn ang="0">
                    <a:pos x="30" y="28"/>
                  </a:cxn>
                  <a:cxn ang="0">
                    <a:pos x="8" y="15"/>
                  </a:cxn>
                  <a:cxn ang="0">
                    <a:pos x="30" y="15"/>
                  </a:cxn>
                  <a:cxn ang="0">
                    <a:pos x="30" y="13"/>
                  </a:cxn>
                  <a:cxn ang="0">
                    <a:pos x="29" y="11"/>
                  </a:cxn>
                  <a:cxn ang="0">
                    <a:pos x="27" y="9"/>
                  </a:cxn>
                  <a:cxn ang="0">
                    <a:pos x="22" y="6"/>
                  </a:cxn>
                  <a:cxn ang="0">
                    <a:pos x="14" y="6"/>
                  </a:cxn>
                  <a:cxn ang="0">
                    <a:pos x="10" y="9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8" y="15"/>
                  </a:cxn>
                </a:cxnLst>
                <a:rect l="0" t="0" r="r" b="b"/>
                <a:pathLst>
                  <a:path w="37" h="42">
                    <a:moveTo>
                      <a:pt x="30" y="28"/>
                    </a:moveTo>
                    <a:lnTo>
                      <a:pt x="37" y="28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0" y="38"/>
                    </a:lnTo>
                    <a:lnTo>
                      <a:pt x="27" y="40"/>
                    </a:lnTo>
                    <a:lnTo>
                      <a:pt x="23" y="40"/>
                    </a:lnTo>
                    <a:lnTo>
                      <a:pt x="20" y="42"/>
                    </a:lnTo>
                    <a:lnTo>
                      <a:pt x="9" y="39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5" y="9"/>
                    </a:lnTo>
                    <a:lnTo>
                      <a:pt x="37" y="14"/>
                    </a:lnTo>
                    <a:lnTo>
                      <a:pt x="37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9" y="28"/>
                    </a:lnTo>
                    <a:lnTo>
                      <a:pt x="12" y="31"/>
                    </a:lnTo>
                    <a:lnTo>
                      <a:pt x="13" y="34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3" y="34"/>
                    </a:lnTo>
                    <a:lnTo>
                      <a:pt x="26" y="34"/>
                    </a:lnTo>
                    <a:lnTo>
                      <a:pt x="29" y="31"/>
                    </a:lnTo>
                    <a:lnTo>
                      <a:pt x="30" y="28"/>
                    </a:lnTo>
                    <a:close/>
                    <a:moveTo>
                      <a:pt x="8" y="15"/>
                    </a:moveTo>
                    <a:lnTo>
                      <a:pt x="30" y="15"/>
                    </a:lnTo>
                    <a:lnTo>
                      <a:pt x="30" y="13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2" y="6"/>
                    </a:lnTo>
                    <a:lnTo>
                      <a:pt x="14" y="6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6" name="Freeform 477"/>
              <p:cNvSpPr>
                <a:spLocks/>
              </p:cNvSpPr>
              <p:nvPr/>
            </p:nvSpPr>
            <p:spPr bwMode="auto">
              <a:xfrm>
                <a:off x="3018" y="54"/>
                <a:ext cx="21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2" y="6"/>
                  </a:cxn>
                  <a:cxn ang="0">
                    <a:pos x="8" y="10"/>
                  </a:cxn>
                  <a:cxn ang="0">
                    <a:pos x="8" y="40"/>
                  </a:cxn>
                  <a:cxn ang="0">
                    <a:pos x="0" y="40"/>
                  </a:cxn>
                </a:cxnLst>
                <a:rect l="0" t="0" r="r" b="b"/>
                <a:pathLst>
                  <a:path w="21" h="40">
                    <a:moveTo>
                      <a:pt x="0" y="40"/>
                    </a:moveTo>
                    <a:lnTo>
                      <a:pt x="0" y="1"/>
                    </a:lnTo>
                    <a:lnTo>
                      <a:pt x="6" y="1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18" y="8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7" name="Freeform 478"/>
              <p:cNvSpPr>
                <a:spLocks/>
              </p:cNvSpPr>
              <p:nvPr/>
            </p:nvSpPr>
            <p:spPr bwMode="auto">
              <a:xfrm>
                <a:off x="3039" y="41"/>
                <a:ext cx="19" cy="55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9" y="55"/>
                  </a:cxn>
                  <a:cxn ang="0">
                    <a:pos x="13" y="55"/>
                  </a:cxn>
                  <a:cxn ang="0">
                    <a:pos x="10" y="53"/>
                  </a:cxn>
                  <a:cxn ang="0">
                    <a:pos x="9" y="53"/>
                  </a:cxn>
                  <a:cxn ang="0">
                    <a:pos x="6" y="51"/>
                  </a:cxn>
                  <a:cxn ang="0">
                    <a:pos x="5" y="47"/>
                  </a:cxn>
                  <a:cxn ang="0">
                    <a:pos x="5" y="19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5" y="14"/>
                  </a:cxn>
                  <a:cxn ang="0">
                    <a:pos x="5" y="4"/>
                  </a:cxn>
                  <a:cxn ang="0">
                    <a:pos x="13" y="0"/>
                  </a:cxn>
                  <a:cxn ang="0">
                    <a:pos x="13" y="14"/>
                  </a:cxn>
                  <a:cxn ang="0">
                    <a:pos x="18" y="14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3" y="47"/>
                  </a:cxn>
                  <a:cxn ang="0">
                    <a:pos x="14" y="47"/>
                  </a:cxn>
                  <a:cxn ang="0">
                    <a:pos x="14" y="48"/>
                  </a:cxn>
                  <a:cxn ang="0">
                    <a:pos x="18" y="48"/>
                  </a:cxn>
                </a:cxnLst>
                <a:rect l="0" t="0" r="r" b="b"/>
                <a:pathLst>
                  <a:path w="19" h="55">
                    <a:moveTo>
                      <a:pt x="18" y="48"/>
                    </a:moveTo>
                    <a:lnTo>
                      <a:pt x="19" y="55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6" y="51"/>
                    </a:lnTo>
                    <a:lnTo>
                      <a:pt x="5" y="47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8" name="Freeform 479"/>
              <p:cNvSpPr>
                <a:spLocks noEditPoints="1"/>
              </p:cNvSpPr>
              <p:nvPr/>
            </p:nvSpPr>
            <p:spPr bwMode="auto">
              <a:xfrm>
                <a:off x="3062" y="54"/>
                <a:ext cx="37" cy="42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3" y="39"/>
                  </a:cxn>
                  <a:cxn ang="0">
                    <a:pos x="20" y="39"/>
                  </a:cxn>
                  <a:cxn ang="0">
                    <a:pos x="17" y="40"/>
                  </a:cxn>
                  <a:cxn ang="0">
                    <a:pos x="16" y="42"/>
                  </a:cxn>
                  <a:cxn ang="0">
                    <a:pos x="13" y="42"/>
                  </a:cxn>
                  <a:cxn ang="0">
                    <a:pos x="9" y="40"/>
                  </a:cxn>
                  <a:cxn ang="0">
                    <a:pos x="7" y="40"/>
                  </a:cxn>
                  <a:cxn ang="0">
                    <a:pos x="2" y="35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3" y="22"/>
                  </a:cxn>
                  <a:cxn ang="0">
                    <a:pos x="6" y="21"/>
                  </a:cxn>
                  <a:cxn ang="0">
                    <a:pos x="7" y="19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5" y="17"/>
                  </a:cxn>
                  <a:cxn ang="0">
                    <a:pos x="21" y="15"/>
                  </a:cxn>
                  <a:cxn ang="0">
                    <a:pos x="27" y="15"/>
                  </a:cxn>
                  <a:cxn ang="0">
                    <a:pos x="27" y="13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0" y="6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25" y="0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32" y="4"/>
                  </a:cxn>
                  <a:cxn ang="0">
                    <a:pos x="34" y="9"/>
                  </a:cxn>
                  <a:cxn ang="0">
                    <a:pos x="34" y="35"/>
                  </a:cxn>
                  <a:cxn ang="0">
                    <a:pos x="37" y="40"/>
                  </a:cxn>
                  <a:cxn ang="0">
                    <a:pos x="29" y="40"/>
                  </a:cxn>
                  <a:cxn ang="0">
                    <a:pos x="27" y="35"/>
                  </a:cxn>
                  <a:cxn ang="0">
                    <a:pos x="27" y="21"/>
                  </a:cxn>
                  <a:cxn ang="0">
                    <a:pos x="16" y="23"/>
                  </a:cxn>
                  <a:cxn ang="0">
                    <a:pos x="13" y="23"/>
                  </a:cxn>
                  <a:cxn ang="0">
                    <a:pos x="12" y="25"/>
                  </a:cxn>
                  <a:cxn ang="0">
                    <a:pos x="11" y="25"/>
                  </a:cxn>
                  <a:cxn ang="0">
                    <a:pos x="8" y="27"/>
                  </a:cxn>
                  <a:cxn ang="0">
                    <a:pos x="8" y="32"/>
                  </a:cxn>
                  <a:cxn ang="0">
                    <a:pos x="9" y="34"/>
                  </a:cxn>
                  <a:cxn ang="0">
                    <a:pos x="12" y="34"/>
                  </a:cxn>
                  <a:cxn ang="0">
                    <a:pos x="15" y="35"/>
                  </a:cxn>
                  <a:cxn ang="0">
                    <a:pos x="17" y="34"/>
                  </a:cxn>
                  <a:cxn ang="0">
                    <a:pos x="21" y="34"/>
                  </a:cxn>
                  <a:cxn ang="0">
                    <a:pos x="24" y="31"/>
                  </a:cxn>
                  <a:cxn ang="0">
                    <a:pos x="25" y="28"/>
                  </a:cxn>
                  <a:cxn ang="0">
                    <a:pos x="27" y="27"/>
                  </a:cxn>
                  <a:cxn ang="0">
                    <a:pos x="27" y="23"/>
                  </a:cxn>
                  <a:cxn ang="0">
                    <a:pos x="27" y="21"/>
                  </a:cxn>
                </a:cxnLst>
                <a:rect l="0" t="0" r="r" b="b"/>
                <a:pathLst>
                  <a:path w="37" h="42">
                    <a:moveTo>
                      <a:pt x="27" y="35"/>
                    </a:moveTo>
                    <a:lnTo>
                      <a:pt x="23" y="39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" y="22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21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2" y="4"/>
                    </a:lnTo>
                    <a:lnTo>
                      <a:pt x="34" y="9"/>
                    </a:lnTo>
                    <a:lnTo>
                      <a:pt x="34" y="35"/>
                    </a:lnTo>
                    <a:lnTo>
                      <a:pt x="37" y="40"/>
                    </a:lnTo>
                    <a:lnTo>
                      <a:pt x="29" y="40"/>
                    </a:lnTo>
                    <a:lnTo>
                      <a:pt x="27" y="35"/>
                    </a:lnTo>
                    <a:close/>
                    <a:moveTo>
                      <a:pt x="27" y="21"/>
                    </a:moveTo>
                    <a:lnTo>
                      <a:pt x="16" y="23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8" y="27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5" y="35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4" y="31"/>
                    </a:lnTo>
                    <a:lnTo>
                      <a:pt x="25" y="28"/>
                    </a:lnTo>
                    <a:lnTo>
                      <a:pt x="27" y="27"/>
                    </a:lnTo>
                    <a:lnTo>
                      <a:pt x="27" y="23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9" name="Freeform 480"/>
              <p:cNvSpPr>
                <a:spLocks noEditPoints="1"/>
              </p:cNvSpPr>
              <p:nvPr/>
            </p:nvSpPr>
            <p:spPr bwMode="auto">
              <a:xfrm>
                <a:off x="3107" y="39"/>
                <a:ext cx="8" cy="5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55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55"/>
                  </a:cxn>
                  <a:cxn ang="0">
                    <a:pos x="0" y="55"/>
                  </a:cxn>
                </a:cxnLst>
                <a:rect l="0" t="0" r="r" b="b"/>
                <a:pathLst>
                  <a:path w="8" h="55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  <a:moveTo>
                      <a:pt x="0" y="55"/>
                    </a:moveTo>
                    <a:lnTo>
                      <a:pt x="0" y="16"/>
                    </a:lnTo>
                    <a:lnTo>
                      <a:pt x="8" y="16"/>
                    </a:lnTo>
                    <a:lnTo>
                      <a:pt x="8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0" name="Freeform 481"/>
              <p:cNvSpPr>
                <a:spLocks/>
              </p:cNvSpPr>
              <p:nvPr/>
            </p:nvSpPr>
            <p:spPr bwMode="auto">
              <a:xfrm>
                <a:off x="3124" y="54"/>
                <a:ext cx="31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6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7" y="2"/>
                  </a:cxn>
                  <a:cxn ang="0">
                    <a:pos x="29" y="5"/>
                  </a:cxn>
                  <a:cxn ang="0">
                    <a:pos x="30" y="6"/>
                  </a:cxn>
                  <a:cxn ang="0">
                    <a:pos x="31" y="9"/>
                  </a:cxn>
                  <a:cxn ang="0">
                    <a:pos x="31" y="40"/>
                  </a:cxn>
                  <a:cxn ang="0">
                    <a:pos x="23" y="40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21" y="6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8" y="11"/>
                  </a:cxn>
                  <a:cxn ang="0">
                    <a:pos x="8" y="14"/>
                  </a:cxn>
                  <a:cxn ang="0">
                    <a:pos x="6" y="19"/>
                  </a:cxn>
                  <a:cxn ang="0">
                    <a:pos x="6" y="40"/>
                  </a:cxn>
                  <a:cxn ang="0">
                    <a:pos x="0" y="40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0" y="1"/>
                    </a:lnTo>
                    <a:lnTo>
                      <a:pt x="6" y="1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1" y="9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6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6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1" name="Freeform 482"/>
              <p:cNvSpPr>
                <a:spLocks/>
              </p:cNvSpPr>
              <p:nvPr/>
            </p:nvSpPr>
            <p:spPr bwMode="auto">
              <a:xfrm>
                <a:off x="3162" y="41"/>
                <a:ext cx="20" cy="55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20" y="55"/>
                  </a:cxn>
                  <a:cxn ang="0">
                    <a:pos x="12" y="55"/>
                  </a:cxn>
                  <a:cxn ang="0">
                    <a:pos x="10" y="53"/>
                  </a:cxn>
                  <a:cxn ang="0">
                    <a:pos x="9" y="53"/>
                  </a:cxn>
                  <a:cxn ang="0">
                    <a:pos x="6" y="51"/>
                  </a:cxn>
                  <a:cxn ang="0">
                    <a:pos x="5" y="51"/>
                  </a:cxn>
                  <a:cxn ang="0">
                    <a:pos x="5" y="19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5" y="14"/>
                  </a:cxn>
                  <a:cxn ang="0">
                    <a:pos x="5" y="4"/>
                  </a:cxn>
                  <a:cxn ang="0">
                    <a:pos x="12" y="0"/>
                  </a:cxn>
                  <a:cxn ang="0">
                    <a:pos x="12" y="14"/>
                  </a:cxn>
                  <a:cxn ang="0">
                    <a:pos x="18" y="14"/>
                  </a:cxn>
                  <a:cxn ang="0">
                    <a:pos x="18" y="19"/>
                  </a:cxn>
                  <a:cxn ang="0">
                    <a:pos x="12" y="19"/>
                  </a:cxn>
                  <a:cxn ang="0">
                    <a:pos x="12" y="47"/>
                  </a:cxn>
                  <a:cxn ang="0">
                    <a:pos x="14" y="47"/>
                  </a:cxn>
                  <a:cxn ang="0">
                    <a:pos x="14" y="48"/>
                  </a:cxn>
                  <a:cxn ang="0">
                    <a:pos x="18" y="48"/>
                  </a:cxn>
                </a:cxnLst>
                <a:rect l="0" t="0" r="r" b="b"/>
                <a:pathLst>
                  <a:path w="20" h="55">
                    <a:moveTo>
                      <a:pt x="18" y="48"/>
                    </a:moveTo>
                    <a:lnTo>
                      <a:pt x="20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2" name="Freeform 483"/>
              <p:cNvSpPr>
                <a:spLocks/>
              </p:cNvSpPr>
              <p:nvPr/>
            </p:nvSpPr>
            <p:spPr bwMode="auto">
              <a:xfrm>
                <a:off x="3183" y="55"/>
                <a:ext cx="35" cy="55"/>
              </a:xfrm>
              <a:custGeom>
                <a:avLst/>
                <a:gdLst/>
                <a:ahLst/>
                <a:cxnLst>
                  <a:cxn ang="0">
                    <a:pos x="4" y="55"/>
                  </a:cxn>
                  <a:cxn ang="0">
                    <a:pos x="2" y="48"/>
                  </a:cxn>
                  <a:cxn ang="0">
                    <a:pos x="10" y="48"/>
                  </a:cxn>
                  <a:cxn ang="0">
                    <a:pos x="13" y="46"/>
                  </a:cxn>
                  <a:cxn ang="0">
                    <a:pos x="13" y="43"/>
                  </a:cxn>
                  <a:cxn ang="0">
                    <a:pos x="14" y="41"/>
                  </a:cxn>
                  <a:cxn ang="0">
                    <a:pos x="16" y="4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21"/>
                  </a:cxn>
                  <a:cxn ang="0">
                    <a:pos x="17" y="25"/>
                  </a:cxn>
                  <a:cxn ang="0">
                    <a:pos x="18" y="30"/>
                  </a:cxn>
                  <a:cxn ang="0">
                    <a:pos x="21" y="22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22" y="41"/>
                  </a:cxn>
                  <a:cxn ang="0">
                    <a:pos x="21" y="45"/>
                  </a:cxn>
                  <a:cxn ang="0">
                    <a:pos x="20" y="47"/>
                  </a:cxn>
                  <a:cxn ang="0">
                    <a:pos x="18" y="48"/>
                  </a:cxn>
                  <a:cxn ang="0">
                    <a:pos x="17" y="51"/>
                  </a:cxn>
                  <a:cxn ang="0">
                    <a:pos x="14" y="54"/>
                  </a:cxn>
                  <a:cxn ang="0">
                    <a:pos x="12" y="55"/>
                  </a:cxn>
                  <a:cxn ang="0">
                    <a:pos x="4" y="55"/>
                  </a:cxn>
                </a:cxnLst>
                <a:rect l="0" t="0" r="r" b="b"/>
                <a:pathLst>
                  <a:path w="35" h="55">
                    <a:moveTo>
                      <a:pt x="4" y="55"/>
                    </a:moveTo>
                    <a:lnTo>
                      <a:pt x="2" y="48"/>
                    </a:lnTo>
                    <a:lnTo>
                      <a:pt x="10" y="48"/>
                    </a:lnTo>
                    <a:lnTo>
                      <a:pt x="13" y="46"/>
                    </a:lnTo>
                    <a:lnTo>
                      <a:pt x="13" y="43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21"/>
                    </a:lnTo>
                    <a:lnTo>
                      <a:pt x="17" y="25"/>
                    </a:lnTo>
                    <a:lnTo>
                      <a:pt x="18" y="30"/>
                    </a:lnTo>
                    <a:lnTo>
                      <a:pt x="21" y="2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22" y="41"/>
                    </a:lnTo>
                    <a:lnTo>
                      <a:pt x="21" y="45"/>
                    </a:lnTo>
                    <a:lnTo>
                      <a:pt x="20" y="47"/>
                    </a:lnTo>
                    <a:lnTo>
                      <a:pt x="18" y="48"/>
                    </a:lnTo>
                    <a:lnTo>
                      <a:pt x="17" y="51"/>
                    </a:lnTo>
                    <a:lnTo>
                      <a:pt x="14" y="54"/>
                    </a:lnTo>
                    <a:lnTo>
                      <a:pt x="12" y="55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3" name="Line 484"/>
              <p:cNvSpPr>
                <a:spLocks noChangeShapeType="1"/>
              </p:cNvSpPr>
              <p:nvPr/>
            </p:nvSpPr>
            <p:spPr bwMode="auto">
              <a:xfrm>
                <a:off x="3277" y="7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4" name="Line 485"/>
              <p:cNvSpPr>
                <a:spLocks noChangeShapeType="1"/>
              </p:cNvSpPr>
              <p:nvPr/>
            </p:nvSpPr>
            <p:spPr bwMode="auto">
              <a:xfrm>
                <a:off x="3313" y="7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5" name="Line 486"/>
              <p:cNvSpPr>
                <a:spLocks noChangeShapeType="1"/>
              </p:cNvSpPr>
              <p:nvPr/>
            </p:nvSpPr>
            <p:spPr bwMode="auto">
              <a:xfrm>
                <a:off x="3348" y="7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6" name="Freeform 487"/>
              <p:cNvSpPr>
                <a:spLocks noEditPoints="1"/>
              </p:cNvSpPr>
              <p:nvPr/>
            </p:nvSpPr>
            <p:spPr bwMode="auto">
              <a:xfrm>
                <a:off x="3398" y="39"/>
                <a:ext cx="40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6" y="6"/>
                  </a:cxn>
                  <a:cxn ang="0">
                    <a:pos x="39" y="9"/>
                  </a:cxn>
                  <a:cxn ang="0">
                    <a:pos x="40" y="12"/>
                  </a:cxn>
                  <a:cxn ang="0">
                    <a:pos x="40" y="21"/>
                  </a:cxn>
                  <a:cxn ang="0">
                    <a:pos x="38" y="25"/>
                  </a:cxn>
                  <a:cxn ang="0">
                    <a:pos x="36" y="28"/>
                  </a:cxn>
                  <a:cxn ang="0">
                    <a:pos x="34" y="30"/>
                  </a:cxn>
                  <a:cxn ang="0">
                    <a:pos x="26" y="33"/>
                  </a:cxn>
                  <a:cxn ang="0">
                    <a:pos x="6" y="33"/>
                  </a:cxn>
                  <a:cxn ang="0">
                    <a:pos x="6" y="55"/>
                  </a:cxn>
                  <a:cxn ang="0">
                    <a:pos x="0" y="55"/>
                  </a:cxn>
                  <a:cxn ang="0">
                    <a:pos x="6" y="26"/>
                  </a:cxn>
                  <a:cxn ang="0">
                    <a:pos x="25" y="26"/>
                  </a:cxn>
                  <a:cxn ang="0">
                    <a:pos x="30" y="24"/>
                  </a:cxn>
                  <a:cxn ang="0">
                    <a:pos x="31" y="23"/>
                  </a:cxn>
                  <a:cxn ang="0">
                    <a:pos x="33" y="20"/>
                  </a:cxn>
                  <a:cxn ang="0">
                    <a:pos x="33" y="12"/>
                  </a:cxn>
                  <a:cxn ang="0">
                    <a:pos x="27" y="7"/>
                  </a:cxn>
                  <a:cxn ang="0">
                    <a:pos x="6" y="7"/>
                  </a:cxn>
                  <a:cxn ang="0">
                    <a:pos x="6" y="26"/>
                  </a:cxn>
                </a:cxnLst>
                <a:rect l="0" t="0" r="r" b="b"/>
                <a:pathLst>
                  <a:path w="40" h="55">
                    <a:moveTo>
                      <a:pt x="0" y="55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39" y="9"/>
                    </a:lnTo>
                    <a:lnTo>
                      <a:pt x="40" y="12"/>
                    </a:lnTo>
                    <a:lnTo>
                      <a:pt x="40" y="21"/>
                    </a:lnTo>
                    <a:lnTo>
                      <a:pt x="38" y="25"/>
                    </a:lnTo>
                    <a:lnTo>
                      <a:pt x="36" y="28"/>
                    </a:lnTo>
                    <a:lnTo>
                      <a:pt x="34" y="30"/>
                    </a:lnTo>
                    <a:lnTo>
                      <a:pt x="26" y="33"/>
                    </a:lnTo>
                    <a:lnTo>
                      <a:pt x="6" y="33"/>
                    </a:lnTo>
                    <a:lnTo>
                      <a:pt x="6" y="55"/>
                    </a:lnTo>
                    <a:lnTo>
                      <a:pt x="0" y="55"/>
                    </a:lnTo>
                    <a:close/>
                    <a:moveTo>
                      <a:pt x="6" y="26"/>
                    </a:moveTo>
                    <a:lnTo>
                      <a:pt x="25" y="26"/>
                    </a:lnTo>
                    <a:lnTo>
                      <a:pt x="30" y="24"/>
                    </a:lnTo>
                    <a:lnTo>
                      <a:pt x="31" y="23"/>
                    </a:lnTo>
                    <a:lnTo>
                      <a:pt x="33" y="20"/>
                    </a:lnTo>
                    <a:lnTo>
                      <a:pt x="33" y="12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7" name="Freeform 488"/>
              <p:cNvSpPr>
                <a:spLocks noEditPoints="1"/>
              </p:cNvSpPr>
              <p:nvPr/>
            </p:nvSpPr>
            <p:spPr bwMode="auto">
              <a:xfrm>
                <a:off x="3449" y="39"/>
                <a:ext cx="44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3" y="3"/>
                  </a:cxn>
                  <a:cxn ang="0">
                    <a:pos x="41" y="11"/>
                  </a:cxn>
                  <a:cxn ang="0">
                    <a:pos x="42" y="15"/>
                  </a:cxn>
                  <a:cxn ang="0">
                    <a:pos x="44" y="28"/>
                  </a:cxn>
                  <a:cxn ang="0">
                    <a:pos x="44" y="33"/>
                  </a:cxn>
                  <a:cxn ang="0">
                    <a:pos x="43" y="38"/>
                  </a:cxn>
                  <a:cxn ang="0">
                    <a:pos x="41" y="42"/>
                  </a:cxn>
                  <a:cxn ang="0">
                    <a:pos x="39" y="46"/>
                  </a:cxn>
                  <a:cxn ang="0">
                    <a:pos x="37" y="50"/>
                  </a:cxn>
                  <a:cxn ang="0">
                    <a:pos x="31" y="53"/>
                  </a:cxn>
                  <a:cxn ang="0">
                    <a:pos x="23" y="55"/>
                  </a:cxn>
                  <a:cxn ang="0">
                    <a:pos x="18" y="55"/>
                  </a:cxn>
                  <a:cxn ang="0">
                    <a:pos x="0" y="55"/>
                  </a:cxn>
                  <a:cxn ang="0">
                    <a:pos x="6" y="49"/>
                  </a:cxn>
                  <a:cxn ang="0">
                    <a:pos x="26" y="49"/>
                  </a:cxn>
                  <a:cxn ang="0">
                    <a:pos x="29" y="47"/>
                  </a:cxn>
                  <a:cxn ang="0">
                    <a:pos x="34" y="42"/>
                  </a:cxn>
                  <a:cxn ang="0">
                    <a:pos x="35" y="38"/>
                  </a:cxn>
                  <a:cxn ang="0">
                    <a:pos x="37" y="33"/>
                  </a:cxn>
                  <a:cxn ang="0">
                    <a:pos x="37" y="23"/>
                  </a:cxn>
                  <a:cxn ang="0">
                    <a:pos x="35" y="17"/>
                  </a:cxn>
                  <a:cxn ang="0">
                    <a:pos x="34" y="13"/>
                  </a:cxn>
                  <a:cxn ang="0">
                    <a:pos x="33" y="11"/>
                  </a:cxn>
                  <a:cxn ang="0">
                    <a:pos x="30" y="9"/>
                  </a:cxn>
                  <a:cxn ang="0">
                    <a:pos x="27" y="7"/>
                  </a:cxn>
                  <a:cxn ang="0">
                    <a:pos x="6" y="7"/>
                  </a:cxn>
                  <a:cxn ang="0">
                    <a:pos x="6" y="49"/>
                  </a:cxn>
                </a:cxnLst>
                <a:rect l="0" t="0" r="r" b="b"/>
                <a:pathLst>
                  <a:path w="44" h="55">
                    <a:moveTo>
                      <a:pt x="0" y="55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3" y="3"/>
                    </a:lnTo>
                    <a:lnTo>
                      <a:pt x="41" y="11"/>
                    </a:lnTo>
                    <a:lnTo>
                      <a:pt x="42" y="15"/>
                    </a:lnTo>
                    <a:lnTo>
                      <a:pt x="44" y="28"/>
                    </a:lnTo>
                    <a:lnTo>
                      <a:pt x="44" y="33"/>
                    </a:lnTo>
                    <a:lnTo>
                      <a:pt x="43" y="38"/>
                    </a:lnTo>
                    <a:lnTo>
                      <a:pt x="41" y="42"/>
                    </a:lnTo>
                    <a:lnTo>
                      <a:pt x="39" y="46"/>
                    </a:lnTo>
                    <a:lnTo>
                      <a:pt x="37" y="50"/>
                    </a:lnTo>
                    <a:lnTo>
                      <a:pt x="31" y="53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0" y="55"/>
                    </a:lnTo>
                    <a:close/>
                    <a:moveTo>
                      <a:pt x="6" y="49"/>
                    </a:moveTo>
                    <a:lnTo>
                      <a:pt x="26" y="49"/>
                    </a:lnTo>
                    <a:lnTo>
                      <a:pt x="29" y="47"/>
                    </a:lnTo>
                    <a:lnTo>
                      <a:pt x="34" y="42"/>
                    </a:lnTo>
                    <a:lnTo>
                      <a:pt x="35" y="38"/>
                    </a:lnTo>
                    <a:lnTo>
                      <a:pt x="37" y="33"/>
                    </a:lnTo>
                    <a:lnTo>
                      <a:pt x="37" y="23"/>
                    </a:lnTo>
                    <a:lnTo>
                      <a:pt x="35" y="17"/>
                    </a:lnTo>
                    <a:lnTo>
                      <a:pt x="34" y="13"/>
                    </a:lnTo>
                    <a:lnTo>
                      <a:pt x="33" y="11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8" name="Freeform 489"/>
              <p:cNvSpPr>
                <a:spLocks/>
              </p:cNvSpPr>
              <p:nvPr/>
            </p:nvSpPr>
            <p:spPr bwMode="auto">
              <a:xfrm>
                <a:off x="3504" y="39"/>
                <a:ext cx="37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37" y="7"/>
                  </a:cxn>
                  <a:cxn ang="0">
                    <a:pos x="7" y="7"/>
                  </a:cxn>
                  <a:cxn ang="0">
                    <a:pos x="7" y="24"/>
                  </a:cxn>
                  <a:cxn ang="0">
                    <a:pos x="31" y="24"/>
                  </a:cxn>
                  <a:cxn ang="0">
                    <a:pos x="31" y="30"/>
                  </a:cxn>
                  <a:cxn ang="0">
                    <a:pos x="7" y="30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37" h="55">
                    <a:moveTo>
                      <a:pt x="0" y="55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7" y="7"/>
                    </a:lnTo>
                    <a:lnTo>
                      <a:pt x="7" y="24"/>
                    </a:lnTo>
                    <a:lnTo>
                      <a:pt x="31" y="24"/>
                    </a:lnTo>
                    <a:lnTo>
                      <a:pt x="31" y="30"/>
                    </a:lnTo>
                    <a:lnTo>
                      <a:pt x="7" y="30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9" name="Freeform 490"/>
              <p:cNvSpPr>
                <a:spLocks/>
              </p:cNvSpPr>
              <p:nvPr/>
            </p:nvSpPr>
            <p:spPr bwMode="auto">
              <a:xfrm>
                <a:off x="3572" y="55"/>
                <a:ext cx="30" cy="41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24" y="33"/>
                  </a:cxn>
                  <a:cxn ang="0">
                    <a:pos x="18" y="38"/>
                  </a:cxn>
                  <a:cxn ang="0">
                    <a:pos x="16" y="39"/>
                  </a:cxn>
                  <a:cxn ang="0">
                    <a:pos x="12" y="41"/>
                  </a:cxn>
                  <a:cxn ang="0">
                    <a:pos x="9" y="41"/>
                  </a:cxn>
                  <a:cxn ang="0">
                    <a:pos x="8" y="39"/>
                  </a:cxn>
                  <a:cxn ang="0">
                    <a:pos x="5" y="38"/>
                  </a:cxn>
                  <a:cxn ang="0">
                    <a:pos x="4" y="37"/>
                  </a:cxn>
                  <a:cxn ang="0">
                    <a:pos x="1" y="35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27"/>
                  </a:cxn>
                  <a:cxn ang="0">
                    <a:pos x="9" y="33"/>
                  </a:cxn>
                  <a:cxn ang="0">
                    <a:pos x="12" y="33"/>
                  </a:cxn>
                  <a:cxn ang="0">
                    <a:pos x="13" y="34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0" y="39"/>
                  </a:cxn>
                  <a:cxn ang="0">
                    <a:pos x="24" y="39"/>
                  </a:cxn>
                </a:cxnLst>
                <a:rect l="0" t="0" r="r" b="b"/>
                <a:pathLst>
                  <a:path w="30" h="41">
                    <a:moveTo>
                      <a:pt x="24" y="39"/>
                    </a:moveTo>
                    <a:lnTo>
                      <a:pt x="24" y="33"/>
                    </a:lnTo>
                    <a:lnTo>
                      <a:pt x="18" y="38"/>
                    </a:lnTo>
                    <a:lnTo>
                      <a:pt x="16" y="39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8" y="39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7"/>
                    </a:lnTo>
                    <a:lnTo>
                      <a:pt x="9" y="33"/>
                    </a:lnTo>
                    <a:lnTo>
                      <a:pt x="12" y="33"/>
                    </a:lnTo>
                    <a:lnTo>
                      <a:pt x="13" y="34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9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0" name="Freeform 491"/>
              <p:cNvSpPr>
                <a:spLocks/>
              </p:cNvSpPr>
              <p:nvPr/>
            </p:nvSpPr>
            <p:spPr bwMode="auto">
              <a:xfrm>
                <a:off x="3614" y="54"/>
                <a:ext cx="30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7" y="6"/>
                  </a:cxn>
                  <a:cxn ang="0">
                    <a:pos x="9" y="2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6"/>
                  </a:cxn>
                  <a:cxn ang="0">
                    <a:pos x="30" y="40"/>
                  </a:cxn>
                  <a:cxn ang="0">
                    <a:pos x="24" y="40"/>
                  </a:cxn>
                  <a:cxn ang="0">
                    <a:pos x="24" y="11"/>
                  </a:cxn>
                  <a:cxn ang="0">
                    <a:pos x="22" y="10"/>
                  </a:cxn>
                  <a:cxn ang="0">
                    <a:pos x="22" y="8"/>
                  </a:cxn>
                  <a:cxn ang="0">
                    <a:pos x="21" y="6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7" y="14"/>
                  </a:cxn>
                  <a:cxn ang="0">
                    <a:pos x="7" y="40"/>
                  </a:cxn>
                  <a:cxn ang="0">
                    <a:pos x="0" y="40"/>
                  </a:cxn>
                </a:cxnLst>
                <a:rect l="0" t="0" r="r" b="b"/>
                <a:pathLst>
                  <a:path w="30" h="40">
                    <a:moveTo>
                      <a:pt x="0" y="4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6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6"/>
                    </a:lnTo>
                    <a:lnTo>
                      <a:pt x="30" y="40"/>
                    </a:lnTo>
                    <a:lnTo>
                      <a:pt x="24" y="40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7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1" name="Freeform 492"/>
              <p:cNvSpPr>
                <a:spLocks/>
              </p:cNvSpPr>
              <p:nvPr/>
            </p:nvSpPr>
            <p:spPr bwMode="auto">
              <a:xfrm>
                <a:off x="3653" y="54"/>
                <a:ext cx="34" cy="42"/>
              </a:xfrm>
              <a:custGeom>
                <a:avLst/>
                <a:gdLst/>
                <a:ahLst/>
                <a:cxnLst>
                  <a:cxn ang="0">
                    <a:pos x="28" y="26"/>
                  </a:cxn>
                  <a:cxn ang="0">
                    <a:pos x="34" y="27"/>
                  </a:cxn>
                  <a:cxn ang="0">
                    <a:pos x="32" y="35"/>
                  </a:cxn>
                  <a:cxn ang="0">
                    <a:pos x="29" y="38"/>
                  </a:cxn>
                  <a:cxn ang="0">
                    <a:pos x="27" y="39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11" y="40"/>
                  </a:cxn>
                  <a:cxn ang="0">
                    <a:pos x="3" y="32"/>
                  </a:cxn>
                  <a:cxn ang="0">
                    <a:pos x="0" y="25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15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0" y="5"/>
                  </a:cxn>
                  <a:cxn ang="0">
                    <a:pos x="33" y="9"/>
                  </a:cxn>
                  <a:cxn ang="0">
                    <a:pos x="34" y="13"/>
                  </a:cxn>
                  <a:cxn ang="0">
                    <a:pos x="27" y="13"/>
                  </a:cxn>
                  <a:cxn ang="0">
                    <a:pos x="2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13" y="8"/>
                  </a:cxn>
                  <a:cxn ang="0">
                    <a:pos x="11" y="9"/>
                  </a:cxn>
                  <a:cxn ang="0">
                    <a:pos x="10" y="11"/>
                  </a:cxn>
                  <a:cxn ang="0">
                    <a:pos x="8" y="15"/>
                  </a:cxn>
                  <a:cxn ang="0">
                    <a:pos x="8" y="25"/>
                  </a:cxn>
                  <a:cxn ang="0">
                    <a:pos x="10" y="28"/>
                  </a:cxn>
                  <a:cxn ang="0">
                    <a:pos x="12" y="34"/>
                  </a:cxn>
                  <a:cxn ang="0">
                    <a:pos x="15" y="35"/>
                  </a:cxn>
                  <a:cxn ang="0">
                    <a:pos x="19" y="35"/>
                  </a:cxn>
                  <a:cxn ang="0">
                    <a:pos x="24" y="32"/>
                  </a:cxn>
                  <a:cxn ang="0">
                    <a:pos x="27" y="30"/>
                  </a:cxn>
                  <a:cxn ang="0">
                    <a:pos x="28" y="26"/>
                  </a:cxn>
                </a:cxnLst>
                <a:rect l="0" t="0" r="r" b="b"/>
                <a:pathLst>
                  <a:path w="34" h="42">
                    <a:moveTo>
                      <a:pt x="28" y="26"/>
                    </a:moveTo>
                    <a:lnTo>
                      <a:pt x="34" y="27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27" y="39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11" y="40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4" y="13"/>
                    </a:lnTo>
                    <a:lnTo>
                      <a:pt x="27" y="13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8" y="15"/>
                    </a:lnTo>
                    <a:lnTo>
                      <a:pt x="8" y="25"/>
                    </a:lnTo>
                    <a:lnTo>
                      <a:pt x="10" y="28"/>
                    </a:lnTo>
                    <a:lnTo>
                      <a:pt x="12" y="34"/>
                    </a:lnTo>
                    <a:lnTo>
                      <a:pt x="15" y="35"/>
                    </a:lnTo>
                    <a:lnTo>
                      <a:pt x="19" y="35"/>
                    </a:lnTo>
                    <a:lnTo>
                      <a:pt x="24" y="32"/>
                    </a:lnTo>
                    <a:lnTo>
                      <a:pt x="27" y="30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2" name="Freeform 493"/>
              <p:cNvSpPr>
                <a:spLocks noEditPoints="1"/>
              </p:cNvSpPr>
              <p:nvPr/>
            </p:nvSpPr>
            <p:spPr bwMode="auto">
              <a:xfrm>
                <a:off x="3691" y="54"/>
                <a:ext cx="37" cy="42"/>
              </a:xfrm>
              <a:custGeom>
                <a:avLst/>
                <a:gdLst/>
                <a:ahLst/>
                <a:cxnLst>
                  <a:cxn ang="0">
                    <a:pos x="29" y="28"/>
                  </a:cxn>
                  <a:cxn ang="0">
                    <a:pos x="37" y="28"/>
                  </a:cxn>
                  <a:cxn ang="0">
                    <a:pos x="36" y="32"/>
                  </a:cxn>
                  <a:cxn ang="0">
                    <a:pos x="31" y="38"/>
                  </a:cxn>
                  <a:cxn ang="0">
                    <a:pos x="27" y="40"/>
                  </a:cxn>
                  <a:cxn ang="0">
                    <a:pos x="24" y="40"/>
                  </a:cxn>
                  <a:cxn ang="0">
                    <a:pos x="19" y="42"/>
                  </a:cxn>
                  <a:cxn ang="0">
                    <a:pos x="13" y="40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24" y="0"/>
                  </a:cxn>
                  <a:cxn ang="0">
                    <a:pos x="32" y="5"/>
                  </a:cxn>
                  <a:cxn ang="0">
                    <a:pos x="34" y="9"/>
                  </a:cxn>
                  <a:cxn ang="0">
                    <a:pos x="36" y="14"/>
                  </a:cxn>
                  <a:cxn ang="0">
                    <a:pos x="37" y="21"/>
                  </a:cxn>
                  <a:cxn ang="0">
                    <a:pos x="37" y="22"/>
                  </a:cxn>
                  <a:cxn ang="0">
                    <a:pos x="7" y="22"/>
                  </a:cxn>
                  <a:cxn ang="0">
                    <a:pos x="8" y="26"/>
                  </a:cxn>
                  <a:cxn ang="0">
                    <a:pos x="11" y="31"/>
                  </a:cxn>
                  <a:cxn ang="0">
                    <a:pos x="13" y="34"/>
                  </a:cxn>
                  <a:cxn ang="0">
                    <a:pos x="16" y="35"/>
                  </a:cxn>
                  <a:cxn ang="0">
                    <a:pos x="19" y="35"/>
                  </a:cxn>
                  <a:cxn ang="0">
                    <a:pos x="23" y="34"/>
                  </a:cxn>
                  <a:cxn ang="0">
                    <a:pos x="25" y="34"/>
                  </a:cxn>
                  <a:cxn ang="0">
                    <a:pos x="28" y="31"/>
                  </a:cxn>
                  <a:cxn ang="0">
                    <a:pos x="29" y="28"/>
                  </a:cxn>
                  <a:cxn ang="0">
                    <a:pos x="7" y="15"/>
                  </a:cxn>
                  <a:cxn ang="0">
                    <a:pos x="29" y="15"/>
                  </a:cxn>
                  <a:cxn ang="0">
                    <a:pos x="29" y="13"/>
                  </a:cxn>
                  <a:cxn ang="0">
                    <a:pos x="28" y="11"/>
                  </a:cxn>
                  <a:cxn ang="0">
                    <a:pos x="27" y="9"/>
                  </a:cxn>
                  <a:cxn ang="0">
                    <a:pos x="21" y="6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10" y="10"/>
                  </a:cxn>
                  <a:cxn ang="0">
                    <a:pos x="7" y="15"/>
                  </a:cxn>
                </a:cxnLst>
                <a:rect l="0" t="0" r="r" b="b"/>
                <a:pathLst>
                  <a:path w="37" h="42">
                    <a:moveTo>
                      <a:pt x="29" y="28"/>
                    </a:moveTo>
                    <a:lnTo>
                      <a:pt x="37" y="28"/>
                    </a:lnTo>
                    <a:lnTo>
                      <a:pt x="36" y="32"/>
                    </a:lnTo>
                    <a:lnTo>
                      <a:pt x="31" y="38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19" y="42"/>
                    </a:lnTo>
                    <a:lnTo>
                      <a:pt x="13" y="40"/>
                    </a:lnTo>
                    <a:lnTo>
                      <a:pt x="10" y="39"/>
                    </a:lnTo>
                    <a:lnTo>
                      <a:pt x="4" y="35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2" y="5"/>
                    </a:lnTo>
                    <a:lnTo>
                      <a:pt x="34" y="9"/>
                    </a:lnTo>
                    <a:lnTo>
                      <a:pt x="36" y="14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7" y="22"/>
                    </a:lnTo>
                    <a:lnTo>
                      <a:pt x="8" y="26"/>
                    </a:lnTo>
                    <a:lnTo>
                      <a:pt x="11" y="31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8" y="31"/>
                    </a:lnTo>
                    <a:lnTo>
                      <a:pt x="29" y="28"/>
                    </a:lnTo>
                    <a:close/>
                    <a:moveTo>
                      <a:pt x="7" y="15"/>
                    </a:moveTo>
                    <a:lnTo>
                      <a:pt x="29" y="15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3" name="Freeform 494"/>
              <p:cNvSpPr>
                <a:spLocks/>
              </p:cNvSpPr>
              <p:nvPr/>
            </p:nvSpPr>
            <p:spPr bwMode="auto">
              <a:xfrm>
                <a:off x="3736" y="54"/>
                <a:ext cx="21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8" y="14"/>
                  </a:cxn>
                  <a:cxn ang="0">
                    <a:pos x="8" y="40"/>
                  </a:cxn>
                  <a:cxn ang="0">
                    <a:pos x="0" y="40"/>
                  </a:cxn>
                </a:cxnLst>
                <a:rect l="0" t="0" r="r" b="b"/>
                <a:pathLst>
                  <a:path w="21" h="40">
                    <a:moveTo>
                      <a:pt x="0" y="40"/>
                    </a:moveTo>
                    <a:lnTo>
                      <a:pt x="0" y="1"/>
                    </a:lnTo>
                    <a:lnTo>
                      <a:pt x="6" y="1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18" y="8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4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4" name="Freeform 495"/>
              <p:cNvSpPr>
                <a:spLocks/>
              </p:cNvSpPr>
              <p:nvPr/>
            </p:nvSpPr>
            <p:spPr bwMode="auto">
              <a:xfrm>
                <a:off x="3758" y="41"/>
                <a:ext cx="19" cy="55"/>
              </a:xfrm>
              <a:custGeom>
                <a:avLst/>
                <a:gdLst/>
                <a:ahLst/>
                <a:cxnLst>
                  <a:cxn ang="0">
                    <a:pos x="19" y="48"/>
                  </a:cxn>
                  <a:cxn ang="0">
                    <a:pos x="19" y="55"/>
                  </a:cxn>
                  <a:cxn ang="0">
                    <a:pos x="12" y="55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7" y="51"/>
                  </a:cxn>
                  <a:cxn ang="0">
                    <a:pos x="5" y="51"/>
                  </a:cxn>
                  <a:cxn ang="0">
                    <a:pos x="5" y="19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5" y="14"/>
                  </a:cxn>
                  <a:cxn ang="0">
                    <a:pos x="5" y="4"/>
                  </a:cxn>
                  <a:cxn ang="0">
                    <a:pos x="12" y="0"/>
                  </a:cxn>
                  <a:cxn ang="0">
                    <a:pos x="12" y="14"/>
                  </a:cxn>
                  <a:cxn ang="0">
                    <a:pos x="19" y="14"/>
                  </a:cxn>
                  <a:cxn ang="0">
                    <a:pos x="19" y="19"/>
                  </a:cxn>
                  <a:cxn ang="0">
                    <a:pos x="12" y="19"/>
                  </a:cxn>
                  <a:cxn ang="0">
                    <a:pos x="12" y="47"/>
                  </a:cxn>
                  <a:cxn ang="0">
                    <a:pos x="13" y="47"/>
                  </a:cxn>
                  <a:cxn ang="0">
                    <a:pos x="15" y="48"/>
                  </a:cxn>
                  <a:cxn ang="0">
                    <a:pos x="19" y="48"/>
                  </a:cxn>
                </a:cxnLst>
                <a:rect l="0" t="0" r="r" b="b"/>
                <a:pathLst>
                  <a:path w="19" h="55">
                    <a:moveTo>
                      <a:pt x="19" y="48"/>
                    </a:moveTo>
                    <a:lnTo>
                      <a:pt x="19" y="55"/>
                    </a:lnTo>
                    <a:lnTo>
                      <a:pt x="12" y="55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7" y="51"/>
                    </a:lnTo>
                    <a:lnTo>
                      <a:pt x="5" y="51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2" y="14"/>
                    </a:lnTo>
                    <a:lnTo>
                      <a:pt x="19" y="14"/>
                    </a:lnTo>
                    <a:lnTo>
                      <a:pt x="19" y="19"/>
                    </a:lnTo>
                    <a:lnTo>
                      <a:pt x="12" y="19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8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5" name="Freeform 496"/>
              <p:cNvSpPr>
                <a:spLocks noEditPoints="1"/>
              </p:cNvSpPr>
              <p:nvPr/>
            </p:nvSpPr>
            <p:spPr bwMode="auto">
              <a:xfrm>
                <a:off x="3782" y="54"/>
                <a:ext cx="35" cy="42"/>
              </a:xfrm>
              <a:custGeom>
                <a:avLst/>
                <a:gdLst/>
                <a:ahLst/>
                <a:cxnLst>
                  <a:cxn ang="0">
                    <a:pos x="23" y="38"/>
                  </a:cxn>
                  <a:cxn ang="0">
                    <a:pos x="18" y="39"/>
                  </a:cxn>
                  <a:cxn ang="0">
                    <a:pos x="14" y="42"/>
                  </a:cxn>
                  <a:cxn ang="0">
                    <a:pos x="8" y="40"/>
                  </a:cxn>
                  <a:cxn ang="0">
                    <a:pos x="2" y="38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8" y="18"/>
                  </a:cxn>
                  <a:cxn ang="0">
                    <a:pos x="13" y="17"/>
                  </a:cxn>
                  <a:cxn ang="0">
                    <a:pos x="22" y="15"/>
                  </a:cxn>
                  <a:cxn ang="0">
                    <a:pos x="25" y="10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0" y="11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9" y="2"/>
                  </a:cxn>
                  <a:cxn ang="0">
                    <a:pos x="33" y="9"/>
                  </a:cxn>
                  <a:cxn ang="0">
                    <a:pos x="34" y="35"/>
                  </a:cxn>
                  <a:cxn ang="0">
                    <a:pos x="35" y="40"/>
                  </a:cxn>
                  <a:cxn ang="0">
                    <a:pos x="26" y="38"/>
                  </a:cxn>
                  <a:cxn ang="0">
                    <a:pos x="25" y="21"/>
                  </a:cxn>
                  <a:cxn ang="0">
                    <a:pos x="16" y="23"/>
                  </a:cxn>
                  <a:cxn ang="0">
                    <a:pos x="10" y="25"/>
                  </a:cxn>
                  <a:cxn ang="0">
                    <a:pos x="8" y="26"/>
                  </a:cxn>
                  <a:cxn ang="0">
                    <a:pos x="6" y="27"/>
                  </a:cxn>
                  <a:cxn ang="0">
                    <a:pos x="8" y="34"/>
                  </a:cxn>
                  <a:cxn ang="0">
                    <a:pos x="13" y="35"/>
                  </a:cxn>
                  <a:cxn ang="0">
                    <a:pos x="18" y="34"/>
                  </a:cxn>
                  <a:cxn ang="0">
                    <a:pos x="22" y="31"/>
                  </a:cxn>
                  <a:cxn ang="0">
                    <a:pos x="25" y="27"/>
                  </a:cxn>
                  <a:cxn ang="0">
                    <a:pos x="25" y="21"/>
                  </a:cxn>
                </a:cxnLst>
                <a:rect l="0" t="0" r="r" b="b"/>
                <a:pathLst>
                  <a:path w="35" h="42">
                    <a:moveTo>
                      <a:pt x="26" y="35"/>
                    </a:moveTo>
                    <a:lnTo>
                      <a:pt x="23" y="38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40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5" y="40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5" y="19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22" y="15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1" y="6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3" y="9"/>
                    </a:lnTo>
                    <a:lnTo>
                      <a:pt x="33" y="32"/>
                    </a:lnTo>
                    <a:lnTo>
                      <a:pt x="34" y="35"/>
                    </a:lnTo>
                    <a:lnTo>
                      <a:pt x="34" y="39"/>
                    </a:lnTo>
                    <a:lnTo>
                      <a:pt x="35" y="40"/>
                    </a:lnTo>
                    <a:lnTo>
                      <a:pt x="27" y="40"/>
                    </a:lnTo>
                    <a:lnTo>
                      <a:pt x="26" y="38"/>
                    </a:lnTo>
                    <a:lnTo>
                      <a:pt x="26" y="35"/>
                    </a:lnTo>
                    <a:close/>
                    <a:moveTo>
                      <a:pt x="25" y="21"/>
                    </a:moveTo>
                    <a:lnTo>
                      <a:pt x="21" y="22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6" y="35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22" y="31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6" name="Freeform 497"/>
              <p:cNvSpPr>
                <a:spLocks noEditPoints="1"/>
              </p:cNvSpPr>
              <p:nvPr/>
            </p:nvSpPr>
            <p:spPr bwMode="auto">
              <a:xfrm>
                <a:off x="3826" y="39"/>
                <a:ext cx="7" cy="5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55"/>
                  </a:cxn>
                  <a:cxn ang="0">
                    <a:pos x="0" y="16"/>
                  </a:cxn>
                  <a:cxn ang="0">
                    <a:pos x="7" y="16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7" h="55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55"/>
                    </a:moveTo>
                    <a:lnTo>
                      <a:pt x="0" y="16"/>
                    </a:lnTo>
                    <a:lnTo>
                      <a:pt x="7" y="16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7" name="Freeform 498"/>
              <p:cNvSpPr>
                <a:spLocks/>
              </p:cNvSpPr>
              <p:nvPr/>
            </p:nvSpPr>
            <p:spPr bwMode="auto">
              <a:xfrm>
                <a:off x="3842" y="54"/>
                <a:ext cx="32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29" y="5"/>
                  </a:cxn>
                  <a:cxn ang="0">
                    <a:pos x="30" y="6"/>
                  </a:cxn>
                  <a:cxn ang="0">
                    <a:pos x="32" y="9"/>
                  </a:cxn>
                  <a:cxn ang="0">
                    <a:pos x="32" y="40"/>
                  </a:cxn>
                  <a:cxn ang="0">
                    <a:pos x="25" y="40"/>
                  </a:cxn>
                  <a:cxn ang="0">
                    <a:pos x="25" y="14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1" y="6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8" y="40"/>
                  </a:cxn>
                  <a:cxn ang="0">
                    <a:pos x="0" y="40"/>
                  </a:cxn>
                </a:cxnLst>
                <a:rect l="0" t="0" r="r" b="b"/>
                <a:pathLst>
                  <a:path w="32" h="40">
                    <a:moveTo>
                      <a:pt x="0" y="4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2" y="40"/>
                    </a:lnTo>
                    <a:lnTo>
                      <a:pt x="25" y="40"/>
                    </a:lnTo>
                    <a:lnTo>
                      <a:pt x="25" y="14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1" y="6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8" name="Freeform 499"/>
              <p:cNvSpPr>
                <a:spLocks/>
              </p:cNvSpPr>
              <p:nvPr/>
            </p:nvSpPr>
            <p:spPr bwMode="auto">
              <a:xfrm>
                <a:off x="3881" y="41"/>
                <a:ext cx="19" cy="55"/>
              </a:xfrm>
              <a:custGeom>
                <a:avLst/>
                <a:gdLst/>
                <a:ahLst/>
                <a:cxnLst>
                  <a:cxn ang="0">
                    <a:pos x="19" y="48"/>
                  </a:cxn>
                  <a:cxn ang="0">
                    <a:pos x="19" y="55"/>
                  </a:cxn>
                  <a:cxn ang="0">
                    <a:pos x="12" y="55"/>
                  </a:cxn>
                  <a:cxn ang="0">
                    <a:pos x="10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47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4" y="4"/>
                  </a:cxn>
                  <a:cxn ang="0">
                    <a:pos x="12" y="0"/>
                  </a:cxn>
                  <a:cxn ang="0">
                    <a:pos x="12" y="14"/>
                  </a:cxn>
                  <a:cxn ang="0">
                    <a:pos x="19" y="14"/>
                  </a:cxn>
                  <a:cxn ang="0">
                    <a:pos x="19" y="19"/>
                  </a:cxn>
                  <a:cxn ang="0">
                    <a:pos x="12" y="19"/>
                  </a:cxn>
                  <a:cxn ang="0">
                    <a:pos x="12" y="47"/>
                  </a:cxn>
                  <a:cxn ang="0">
                    <a:pos x="13" y="47"/>
                  </a:cxn>
                  <a:cxn ang="0">
                    <a:pos x="13" y="48"/>
                  </a:cxn>
                  <a:cxn ang="0">
                    <a:pos x="19" y="48"/>
                  </a:cxn>
                </a:cxnLst>
                <a:rect l="0" t="0" r="r" b="b"/>
                <a:pathLst>
                  <a:path w="19" h="55">
                    <a:moveTo>
                      <a:pt x="19" y="48"/>
                    </a:moveTo>
                    <a:lnTo>
                      <a:pt x="19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12" y="14"/>
                    </a:lnTo>
                    <a:lnTo>
                      <a:pt x="19" y="14"/>
                    </a:lnTo>
                    <a:lnTo>
                      <a:pt x="19" y="19"/>
                    </a:lnTo>
                    <a:lnTo>
                      <a:pt x="12" y="19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9" name="Freeform 500"/>
              <p:cNvSpPr>
                <a:spLocks/>
              </p:cNvSpPr>
              <p:nvPr/>
            </p:nvSpPr>
            <p:spPr bwMode="auto">
              <a:xfrm>
                <a:off x="3901" y="55"/>
                <a:ext cx="37" cy="55"/>
              </a:xfrm>
              <a:custGeom>
                <a:avLst/>
                <a:gdLst/>
                <a:ahLst/>
                <a:cxnLst>
                  <a:cxn ang="0">
                    <a:pos x="4" y="55"/>
                  </a:cxn>
                  <a:cxn ang="0">
                    <a:pos x="4" y="48"/>
                  </a:cxn>
                  <a:cxn ang="0">
                    <a:pos x="11" y="48"/>
                  </a:cxn>
                  <a:cxn ang="0">
                    <a:pos x="13" y="46"/>
                  </a:cxn>
                  <a:cxn ang="0">
                    <a:pos x="13" y="45"/>
                  </a:cxn>
                  <a:cxn ang="0">
                    <a:pos x="14" y="41"/>
                  </a:cxn>
                  <a:cxn ang="0">
                    <a:pos x="16" y="4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7" y="21"/>
                  </a:cxn>
                  <a:cxn ang="0">
                    <a:pos x="18" y="25"/>
                  </a:cxn>
                  <a:cxn ang="0">
                    <a:pos x="18" y="30"/>
                  </a:cxn>
                  <a:cxn ang="0">
                    <a:pos x="21" y="22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22" y="41"/>
                  </a:cxn>
                  <a:cxn ang="0">
                    <a:pos x="21" y="45"/>
                  </a:cxn>
                  <a:cxn ang="0">
                    <a:pos x="20" y="47"/>
                  </a:cxn>
                  <a:cxn ang="0">
                    <a:pos x="18" y="48"/>
                  </a:cxn>
                  <a:cxn ang="0">
                    <a:pos x="17" y="51"/>
                  </a:cxn>
                  <a:cxn ang="0">
                    <a:pos x="17" y="52"/>
                  </a:cxn>
                  <a:cxn ang="0">
                    <a:pos x="12" y="55"/>
                  </a:cxn>
                  <a:cxn ang="0">
                    <a:pos x="4" y="55"/>
                  </a:cxn>
                </a:cxnLst>
                <a:rect l="0" t="0" r="r" b="b"/>
                <a:pathLst>
                  <a:path w="37" h="55">
                    <a:moveTo>
                      <a:pt x="4" y="55"/>
                    </a:moveTo>
                    <a:lnTo>
                      <a:pt x="4" y="48"/>
                    </a:lnTo>
                    <a:lnTo>
                      <a:pt x="11" y="48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21"/>
                    </a:lnTo>
                    <a:lnTo>
                      <a:pt x="18" y="25"/>
                    </a:lnTo>
                    <a:lnTo>
                      <a:pt x="18" y="30"/>
                    </a:lnTo>
                    <a:lnTo>
                      <a:pt x="21" y="2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22" y="41"/>
                    </a:lnTo>
                    <a:lnTo>
                      <a:pt x="21" y="45"/>
                    </a:lnTo>
                    <a:lnTo>
                      <a:pt x="20" y="47"/>
                    </a:lnTo>
                    <a:lnTo>
                      <a:pt x="18" y="48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2" y="55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10" name="Group 1009"/>
            <p:cNvGrpSpPr>
              <a:grpSpLocks/>
            </p:cNvGrpSpPr>
            <p:nvPr/>
          </p:nvGrpSpPr>
          <p:grpSpPr bwMode="auto">
            <a:xfrm>
              <a:off x="2098195" y="3978827"/>
              <a:ext cx="4560470" cy="1134499"/>
              <a:chOff x="1698" y="994"/>
              <a:chExt cx="2494" cy="612"/>
            </a:xfrm>
          </p:grpSpPr>
          <p:sp>
            <p:nvSpPr>
              <p:cNvPr id="3188" name="Rectangle 811"/>
              <p:cNvSpPr>
                <a:spLocks noChangeArrowheads="1"/>
              </p:cNvSpPr>
              <p:nvPr/>
            </p:nvSpPr>
            <p:spPr bwMode="auto">
              <a:xfrm>
                <a:off x="1811" y="994"/>
                <a:ext cx="2325" cy="46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9" name="Line 812"/>
              <p:cNvSpPr>
                <a:spLocks noChangeShapeType="1"/>
              </p:cNvSpPr>
              <p:nvPr/>
            </p:nvSpPr>
            <p:spPr bwMode="auto">
              <a:xfrm>
                <a:off x="1811" y="1457"/>
                <a:ext cx="23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0" name="Freeform 813"/>
              <p:cNvSpPr>
                <a:spLocks/>
              </p:cNvSpPr>
              <p:nvPr/>
            </p:nvSpPr>
            <p:spPr bwMode="auto">
              <a:xfrm>
                <a:off x="3940" y="1519"/>
                <a:ext cx="19" cy="69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10" y="65"/>
                  </a:cxn>
                  <a:cxn ang="0">
                    <a:pos x="7" y="60"/>
                  </a:cxn>
                  <a:cxn ang="0">
                    <a:pos x="4" y="53"/>
                  </a:cxn>
                  <a:cxn ang="0">
                    <a:pos x="2" y="44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16" y="5"/>
                  </a:cxn>
                  <a:cxn ang="0">
                    <a:pos x="13" y="9"/>
                  </a:cxn>
                  <a:cxn ang="0">
                    <a:pos x="13" y="11"/>
                  </a:cxn>
                  <a:cxn ang="0">
                    <a:pos x="11" y="17"/>
                  </a:cxn>
                  <a:cxn ang="0">
                    <a:pos x="10" y="22"/>
                  </a:cxn>
                  <a:cxn ang="0">
                    <a:pos x="7" y="35"/>
                  </a:cxn>
                  <a:cxn ang="0">
                    <a:pos x="10" y="52"/>
                  </a:cxn>
                  <a:cxn ang="0">
                    <a:pos x="19" y="69"/>
                  </a:cxn>
                  <a:cxn ang="0">
                    <a:pos x="13" y="69"/>
                  </a:cxn>
                </a:cxnLst>
                <a:rect l="0" t="0" r="r" b="b"/>
                <a:pathLst>
                  <a:path w="19" h="69">
                    <a:moveTo>
                      <a:pt x="13" y="69"/>
                    </a:moveTo>
                    <a:lnTo>
                      <a:pt x="10" y="65"/>
                    </a:lnTo>
                    <a:lnTo>
                      <a:pt x="7" y="60"/>
                    </a:lnTo>
                    <a:lnTo>
                      <a:pt x="4" y="53"/>
                    </a:lnTo>
                    <a:lnTo>
                      <a:pt x="2" y="4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1" y="17"/>
                    </a:lnTo>
                    <a:lnTo>
                      <a:pt x="10" y="22"/>
                    </a:lnTo>
                    <a:lnTo>
                      <a:pt x="7" y="35"/>
                    </a:lnTo>
                    <a:lnTo>
                      <a:pt x="10" y="52"/>
                    </a:lnTo>
                    <a:lnTo>
                      <a:pt x="19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1" name="Freeform 814"/>
              <p:cNvSpPr>
                <a:spLocks/>
              </p:cNvSpPr>
              <p:nvPr/>
            </p:nvSpPr>
            <p:spPr bwMode="auto">
              <a:xfrm>
                <a:off x="3965" y="1519"/>
                <a:ext cx="50" cy="56"/>
              </a:xfrm>
              <a:custGeom>
                <a:avLst/>
                <a:gdLst/>
                <a:ahLst/>
                <a:cxnLst>
                  <a:cxn ang="0">
                    <a:pos x="28" y="34"/>
                  </a:cxn>
                  <a:cxn ang="0">
                    <a:pos x="28" y="27"/>
                  </a:cxn>
                  <a:cxn ang="0">
                    <a:pos x="50" y="27"/>
                  </a:cxn>
                  <a:cxn ang="0">
                    <a:pos x="50" y="47"/>
                  </a:cxn>
                  <a:cxn ang="0">
                    <a:pos x="45" y="51"/>
                  </a:cxn>
                  <a:cxn ang="0">
                    <a:pos x="40" y="53"/>
                  </a:cxn>
                  <a:cxn ang="0">
                    <a:pos x="33" y="55"/>
                  </a:cxn>
                  <a:cxn ang="0">
                    <a:pos x="28" y="56"/>
                  </a:cxn>
                  <a:cxn ang="0">
                    <a:pos x="23" y="55"/>
                  </a:cxn>
                  <a:cxn ang="0">
                    <a:pos x="17" y="55"/>
                  </a:cxn>
                  <a:cxn ang="0">
                    <a:pos x="6" y="47"/>
                  </a:cxn>
                  <a:cxn ang="0">
                    <a:pos x="3" y="42"/>
                  </a:cxn>
                  <a:cxn ang="0">
                    <a:pos x="0" y="34"/>
                  </a:cxn>
                  <a:cxn ang="0">
                    <a:pos x="0" y="23"/>
                  </a:cxn>
                  <a:cxn ang="0">
                    <a:pos x="3" y="13"/>
                  </a:cxn>
                  <a:cxn ang="0">
                    <a:pos x="8" y="5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33" y="0"/>
                  </a:cxn>
                  <a:cxn ang="0">
                    <a:pos x="37" y="1"/>
                  </a:cxn>
                  <a:cxn ang="0">
                    <a:pos x="42" y="4"/>
                  </a:cxn>
                  <a:cxn ang="0">
                    <a:pos x="45" y="6"/>
                  </a:cxn>
                  <a:cxn ang="0">
                    <a:pos x="47" y="10"/>
                  </a:cxn>
                  <a:cxn ang="0">
                    <a:pos x="49" y="15"/>
                  </a:cxn>
                  <a:cxn ang="0">
                    <a:pos x="44" y="18"/>
                  </a:cxn>
                  <a:cxn ang="0">
                    <a:pos x="41" y="13"/>
                  </a:cxn>
                  <a:cxn ang="0">
                    <a:pos x="37" y="9"/>
                  </a:cxn>
                  <a:cxn ang="0">
                    <a:pos x="34" y="7"/>
                  </a:cxn>
                  <a:cxn ang="0">
                    <a:pos x="30" y="6"/>
                  </a:cxn>
                  <a:cxn ang="0">
                    <a:pos x="21" y="6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2" y="11"/>
                  </a:cxn>
                  <a:cxn ang="0">
                    <a:pos x="9" y="17"/>
                  </a:cxn>
                  <a:cxn ang="0">
                    <a:pos x="8" y="21"/>
                  </a:cxn>
                  <a:cxn ang="0">
                    <a:pos x="7" y="23"/>
                  </a:cxn>
                  <a:cxn ang="0">
                    <a:pos x="7" y="32"/>
                  </a:cxn>
                  <a:cxn ang="0">
                    <a:pos x="9" y="40"/>
                  </a:cxn>
                  <a:cxn ang="0">
                    <a:pos x="11" y="43"/>
                  </a:cxn>
                  <a:cxn ang="0">
                    <a:pos x="13" y="45"/>
                  </a:cxn>
                  <a:cxn ang="0">
                    <a:pos x="17" y="47"/>
                  </a:cxn>
                  <a:cxn ang="0">
                    <a:pos x="28" y="49"/>
                  </a:cxn>
                  <a:cxn ang="0">
                    <a:pos x="32" y="48"/>
                  </a:cxn>
                  <a:cxn ang="0">
                    <a:pos x="36" y="48"/>
                  </a:cxn>
                  <a:cxn ang="0">
                    <a:pos x="44" y="44"/>
                  </a:cxn>
                  <a:cxn ang="0">
                    <a:pos x="44" y="34"/>
                  </a:cxn>
                  <a:cxn ang="0">
                    <a:pos x="28" y="34"/>
                  </a:cxn>
                </a:cxnLst>
                <a:rect l="0" t="0" r="r" b="b"/>
                <a:pathLst>
                  <a:path w="50" h="56">
                    <a:moveTo>
                      <a:pt x="28" y="34"/>
                    </a:moveTo>
                    <a:lnTo>
                      <a:pt x="28" y="27"/>
                    </a:lnTo>
                    <a:lnTo>
                      <a:pt x="50" y="27"/>
                    </a:lnTo>
                    <a:lnTo>
                      <a:pt x="50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3" y="55"/>
                    </a:lnTo>
                    <a:lnTo>
                      <a:pt x="28" y="56"/>
                    </a:lnTo>
                    <a:lnTo>
                      <a:pt x="23" y="55"/>
                    </a:lnTo>
                    <a:lnTo>
                      <a:pt x="17" y="55"/>
                    </a:lnTo>
                    <a:lnTo>
                      <a:pt x="6" y="47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3" y="13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7" y="1"/>
                    </a:lnTo>
                    <a:lnTo>
                      <a:pt x="42" y="4"/>
                    </a:lnTo>
                    <a:lnTo>
                      <a:pt x="45" y="6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4" y="18"/>
                    </a:lnTo>
                    <a:lnTo>
                      <a:pt x="41" y="13"/>
                    </a:lnTo>
                    <a:lnTo>
                      <a:pt x="37" y="9"/>
                    </a:lnTo>
                    <a:lnTo>
                      <a:pt x="34" y="7"/>
                    </a:lnTo>
                    <a:lnTo>
                      <a:pt x="30" y="6"/>
                    </a:lnTo>
                    <a:lnTo>
                      <a:pt x="21" y="6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2" y="11"/>
                    </a:lnTo>
                    <a:lnTo>
                      <a:pt x="9" y="17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7" y="32"/>
                    </a:lnTo>
                    <a:lnTo>
                      <a:pt x="9" y="40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7" y="47"/>
                    </a:lnTo>
                    <a:lnTo>
                      <a:pt x="28" y="49"/>
                    </a:lnTo>
                    <a:lnTo>
                      <a:pt x="32" y="48"/>
                    </a:lnTo>
                    <a:lnTo>
                      <a:pt x="36" y="48"/>
                    </a:lnTo>
                    <a:lnTo>
                      <a:pt x="44" y="44"/>
                    </a:lnTo>
                    <a:lnTo>
                      <a:pt x="44" y="34"/>
                    </a:ln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2" name="Freeform 815"/>
              <p:cNvSpPr>
                <a:spLocks noEditPoints="1"/>
              </p:cNvSpPr>
              <p:nvPr/>
            </p:nvSpPr>
            <p:spPr bwMode="auto">
              <a:xfrm>
                <a:off x="4023" y="1533"/>
                <a:ext cx="35" cy="42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35" y="30"/>
                  </a:cxn>
                  <a:cxn ang="0">
                    <a:pos x="33" y="34"/>
                  </a:cxn>
                  <a:cxn ang="0">
                    <a:pos x="26" y="41"/>
                  </a:cxn>
                  <a:cxn ang="0">
                    <a:pos x="22" y="41"/>
                  </a:cxn>
                  <a:cxn ang="0">
                    <a:pos x="18" y="42"/>
                  </a:cxn>
                  <a:cxn ang="0">
                    <a:pos x="8" y="39"/>
                  </a:cxn>
                  <a:cxn ang="0">
                    <a:pos x="1" y="33"/>
                  </a:cxn>
                  <a:cxn ang="0">
                    <a:pos x="0" y="30"/>
                  </a:cxn>
                  <a:cxn ang="0">
                    <a:pos x="0" y="16"/>
                  </a:cxn>
                  <a:cxn ang="0">
                    <a:pos x="1" y="11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27" y="3"/>
                  </a:cxn>
                  <a:cxn ang="0">
                    <a:pos x="31" y="5"/>
                  </a:cxn>
                  <a:cxn ang="0">
                    <a:pos x="34" y="9"/>
                  </a:cxn>
                  <a:cxn ang="0">
                    <a:pos x="35" y="14"/>
                  </a:cxn>
                  <a:cxn ang="0">
                    <a:pos x="35" y="22"/>
                  </a:cxn>
                  <a:cxn ang="0">
                    <a:pos x="6" y="22"/>
                  </a:cxn>
                  <a:cxn ang="0">
                    <a:pos x="6" y="26"/>
                  </a:cxn>
                  <a:cxn ang="0">
                    <a:pos x="8" y="29"/>
                  </a:cxn>
                  <a:cxn ang="0">
                    <a:pos x="13" y="34"/>
                  </a:cxn>
                  <a:cxn ang="0">
                    <a:pos x="16" y="35"/>
                  </a:cxn>
                  <a:cxn ang="0">
                    <a:pos x="18" y="35"/>
                  </a:cxn>
                  <a:cxn ang="0">
                    <a:pos x="22" y="34"/>
                  </a:cxn>
                  <a:cxn ang="0">
                    <a:pos x="25" y="34"/>
                  </a:cxn>
                  <a:cxn ang="0">
                    <a:pos x="27" y="31"/>
                  </a:cxn>
                  <a:cxn ang="0">
                    <a:pos x="29" y="29"/>
                  </a:cxn>
                  <a:cxn ang="0">
                    <a:pos x="6" y="16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4" y="8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8" y="11"/>
                  </a:cxn>
                  <a:cxn ang="0">
                    <a:pos x="6" y="13"/>
                  </a:cxn>
                  <a:cxn ang="0">
                    <a:pos x="6" y="16"/>
                  </a:cxn>
                </a:cxnLst>
                <a:rect l="0" t="0" r="r" b="b"/>
                <a:pathLst>
                  <a:path w="35" h="42">
                    <a:moveTo>
                      <a:pt x="29" y="29"/>
                    </a:moveTo>
                    <a:lnTo>
                      <a:pt x="35" y="30"/>
                    </a:lnTo>
                    <a:lnTo>
                      <a:pt x="33" y="34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8" y="39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5" y="14"/>
                    </a:lnTo>
                    <a:lnTo>
                      <a:pt x="35" y="22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8" y="29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7" y="31"/>
                    </a:lnTo>
                    <a:lnTo>
                      <a:pt x="29" y="29"/>
                    </a:lnTo>
                    <a:close/>
                    <a:moveTo>
                      <a:pt x="6" y="16"/>
                    </a:moveTo>
                    <a:lnTo>
                      <a:pt x="29" y="16"/>
                    </a:lnTo>
                    <a:lnTo>
                      <a:pt x="27" y="12"/>
                    </a:lnTo>
                    <a:lnTo>
                      <a:pt x="24" y="8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3" name="Freeform 816"/>
              <p:cNvSpPr>
                <a:spLocks/>
              </p:cNvSpPr>
              <p:nvPr/>
            </p:nvSpPr>
            <p:spPr bwMode="auto">
              <a:xfrm>
                <a:off x="4062" y="1519"/>
                <a:ext cx="51" cy="55"/>
              </a:xfrm>
              <a:custGeom>
                <a:avLst/>
                <a:gdLst/>
                <a:ahLst/>
                <a:cxnLst>
                  <a:cxn ang="0">
                    <a:pos x="23" y="5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39"/>
                  </a:cxn>
                  <a:cxn ang="0">
                    <a:pos x="24" y="43"/>
                  </a:cxn>
                  <a:cxn ang="0">
                    <a:pos x="26" y="48"/>
                  </a:cxn>
                  <a:cxn ang="0">
                    <a:pos x="26" y="44"/>
                  </a:cxn>
                  <a:cxn ang="0">
                    <a:pos x="28" y="39"/>
                  </a:cxn>
                  <a:cxn ang="0">
                    <a:pos x="43" y="0"/>
                  </a:cxn>
                  <a:cxn ang="0">
                    <a:pos x="51" y="0"/>
                  </a:cxn>
                  <a:cxn ang="0">
                    <a:pos x="30" y="55"/>
                  </a:cxn>
                  <a:cxn ang="0">
                    <a:pos x="23" y="55"/>
                  </a:cxn>
                </a:cxnLst>
                <a:rect l="0" t="0" r="r" b="b"/>
                <a:pathLst>
                  <a:path w="51" h="55">
                    <a:moveTo>
                      <a:pt x="23" y="5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3" y="39"/>
                    </a:lnTo>
                    <a:lnTo>
                      <a:pt x="24" y="43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28" y="39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30" y="55"/>
                    </a:lnTo>
                    <a:lnTo>
                      <a:pt x="2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4" name="Freeform 817"/>
              <p:cNvSpPr>
                <a:spLocks/>
              </p:cNvSpPr>
              <p:nvPr/>
            </p:nvSpPr>
            <p:spPr bwMode="auto">
              <a:xfrm>
                <a:off x="4115" y="1519"/>
                <a:ext cx="18" cy="69"/>
              </a:xfrm>
              <a:custGeom>
                <a:avLst/>
                <a:gdLst/>
                <a:ahLst/>
                <a:cxnLst>
                  <a:cxn ang="0">
                    <a:pos x="5" y="69"/>
                  </a:cxn>
                  <a:cxn ang="0">
                    <a:pos x="0" y="69"/>
                  </a:cxn>
                  <a:cxn ang="0">
                    <a:pos x="8" y="52"/>
                  </a:cxn>
                  <a:cxn ang="0">
                    <a:pos x="10" y="35"/>
                  </a:cxn>
                  <a:cxn ang="0">
                    <a:pos x="10" y="26"/>
                  </a:cxn>
                  <a:cxn ang="0">
                    <a:pos x="8" y="18"/>
                  </a:cxn>
                  <a:cxn ang="0">
                    <a:pos x="8" y="14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6"/>
                  </a:cxn>
                  <a:cxn ang="0">
                    <a:pos x="11" y="13"/>
                  </a:cxn>
                  <a:cxn ang="0">
                    <a:pos x="17" y="23"/>
                  </a:cxn>
                  <a:cxn ang="0">
                    <a:pos x="18" y="30"/>
                  </a:cxn>
                  <a:cxn ang="0">
                    <a:pos x="18" y="35"/>
                  </a:cxn>
                  <a:cxn ang="0">
                    <a:pos x="17" y="44"/>
                  </a:cxn>
                  <a:cxn ang="0">
                    <a:pos x="14" y="53"/>
                  </a:cxn>
                  <a:cxn ang="0">
                    <a:pos x="11" y="60"/>
                  </a:cxn>
                  <a:cxn ang="0">
                    <a:pos x="8" y="65"/>
                  </a:cxn>
                  <a:cxn ang="0">
                    <a:pos x="5" y="69"/>
                  </a:cxn>
                </a:cxnLst>
                <a:rect l="0" t="0" r="r" b="b"/>
                <a:pathLst>
                  <a:path w="18" h="69">
                    <a:moveTo>
                      <a:pt x="5" y="69"/>
                    </a:moveTo>
                    <a:lnTo>
                      <a:pt x="0" y="69"/>
                    </a:lnTo>
                    <a:lnTo>
                      <a:pt x="8" y="52"/>
                    </a:lnTo>
                    <a:lnTo>
                      <a:pt x="10" y="35"/>
                    </a:lnTo>
                    <a:lnTo>
                      <a:pt x="10" y="26"/>
                    </a:lnTo>
                    <a:lnTo>
                      <a:pt x="8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11" y="13"/>
                    </a:lnTo>
                    <a:lnTo>
                      <a:pt x="17" y="23"/>
                    </a:lnTo>
                    <a:lnTo>
                      <a:pt x="18" y="30"/>
                    </a:lnTo>
                    <a:lnTo>
                      <a:pt x="18" y="35"/>
                    </a:lnTo>
                    <a:lnTo>
                      <a:pt x="17" y="44"/>
                    </a:lnTo>
                    <a:lnTo>
                      <a:pt x="14" y="53"/>
                    </a:lnTo>
                    <a:lnTo>
                      <a:pt x="11" y="60"/>
                    </a:lnTo>
                    <a:lnTo>
                      <a:pt x="8" y="65"/>
                    </a:ln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5" name="Freeform 818"/>
              <p:cNvSpPr>
                <a:spLocks/>
              </p:cNvSpPr>
              <p:nvPr/>
            </p:nvSpPr>
            <p:spPr bwMode="auto">
              <a:xfrm>
                <a:off x="3884" y="1570"/>
                <a:ext cx="29" cy="36"/>
              </a:xfrm>
              <a:custGeom>
                <a:avLst/>
                <a:gdLst/>
                <a:ahLst/>
                <a:cxnLst>
                  <a:cxn ang="0">
                    <a:pos x="12" y="36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5"/>
                  </a:cxn>
                  <a:cxn ang="0">
                    <a:pos x="17" y="5"/>
                  </a:cxn>
                  <a:cxn ang="0">
                    <a:pos x="17" y="36"/>
                  </a:cxn>
                  <a:cxn ang="0">
                    <a:pos x="12" y="36"/>
                  </a:cxn>
                </a:cxnLst>
                <a:rect l="0" t="0" r="r" b="b"/>
                <a:pathLst>
                  <a:path w="29" h="36">
                    <a:moveTo>
                      <a:pt x="12" y="36"/>
                    </a:moveTo>
                    <a:lnTo>
                      <a:pt x="1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5"/>
                    </a:lnTo>
                    <a:lnTo>
                      <a:pt x="17" y="5"/>
                    </a:lnTo>
                    <a:lnTo>
                      <a:pt x="17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6" name="Freeform 819"/>
              <p:cNvSpPr>
                <a:spLocks/>
              </p:cNvSpPr>
              <p:nvPr/>
            </p:nvSpPr>
            <p:spPr bwMode="auto">
              <a:xfrm>
                <a:off x="3549" y="1519"/>
                <a:ext cx="36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6"/>
                  </a:cxn>
                  <a:cxn ang="0">
                    <a:pos x="6" y="6"/>
                  </a:cxn>
                  <a:cxn ang="0">
                    <a:pos x="6" y="25"/>
                  </a:cxn>
                  <a:cxn ang="0">
                    <a:pos x="31" y="25"/>
                  </a:cxn>
                  <a:cxn ang="0">
                    <a:pos x="31" y="30"/>
                  </a:cxn>
                  <a:cxn ang="0">
                    <a:pos x="6" y="30"/>
                  </a:cxn>
                  <a:cxn ang="0">
                    <a:pos x="6" y="55"/>
                  </a:cxn>
                  <a:cxn ang="0">
                    <a:pos x="0" y="55"/>
                  </a:cxn>
                </a:cxnLst>
                <a:rect l="0" t="0" r="r" b="b"/>
                <a:pathLst>
                  <a:path w="36" h="55">
                    <a:moveTo>
                      <a:pt x="0" y="55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6" y="6"/>
                    </a:lnTo>
                    <a:lnTo>
                      <a:pt x="6" y="25"/>
                    </a:lnTo>
                    <a:lnTo>
                      <a:pt x="31" y="25"/>
                    </a:lnTo>
                    <a:lnTo>
                      <a:pt x="31" y="30"/>
                    </a:lnTo>
                    <a:lnTo>
                      <a:pt x="6" y="30"/>
                    </a:lnTo>
                    <a:lnTo>
                      <a:pt x="6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7" name="Freeform 820"/>
              <p:cNvSpPr>
                <a:spLocks noEditPoints="1"/>
              </p:cNvSpPr>
              <p:nvPr/>
            </p:nvSpPr>
            <p:spPr bwMode="auto">
              <a:xfrm>
                <a:off x="3594" y="1519"/>
                <a:ext cx="7" cy="5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55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7" h="55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55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8" name="Freeform 821"/>
              <p:cNvSpPr>
                <a:spLocks/>
              </p:cNvSpPr>
              <p:nvPr/>
            </p:nvSpPr>
            <p:spPr bwMode="auto">
              <a:xfrm>
                <a:off x="3610" y="1533"/>
                <a:ext cx="2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18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9" y="9"/>
                  </a:cxn>
                  <a:cxn ang="0">
                    <a:pos x="8" y="12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21" h="41">
                    <a:moveTo>
                      <a:pt x="0" y="41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9" name="Freeform 822"/>
              <p:cNvSpPr>
                <a:spLocks/>
              </p:cNvSpPr>
              <p:nvPr/>
            </p:nvSpPr>
            <p:spPr bwMode="auto">
              <a:xfrm>
                <a:off x="3632" y="1533"/>
                <a:ext cx="33" cy="42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7" y="35"/>
                  </a:cxn>
                  <a:cxn ang="0">
                    <a:pos x="21" y="34"/>
                  </a:cxn>
                  <a:cxn ang="0">
                    <a:pos x="24" y="34"/>
                  </a:cxn>
                  <a:cxn ang="0">
                    <a:pos x="25" y="31"/>
                  </a:cxn>
                  <a:cxn ang="0">
                    <a:pos x="27" y="30"/>
                  </a:cxn>
                  <a:cxn ang="0">
                    <a:pos x="25" y="28"/>
                  </a:cxn>
                  <a:cxn ang="0">
                    <a:pos x="24" y="26"/>
                  </a:cxn>
                  <a:cxn ang="0">
                    <a:pos x="21" y="25"/>
                  </a:cxn>
                  <a:cxn ang="0">
                    <a:pos x="13" y="22"/>
                  </a:cxn>
                  <a:cxn ang="0">
                    <a:pos x="10" y="22"/>
                  </a:cxn>
                  <a:cxn ang="0">
                    <a:pos x="8" y="21"/>
                  </a:cxn>
                  <a:cxn ang="0">
                    <a:pos x="6" y="20"/>
                  </a:cxn>
                  <a:cxn ang="0">
                    <a:pos x="3" y="17"/>
                  </a:cxn>
                  <a:cxn ang="0">
                    <a:pos x="2" y="14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0" y="1"/>
                  </a:cxn>
                  <a:cxn ang="0">
                    <a:pos x="24" y="1"/>
                  </a:cxn>
                  <a:cxn ang="0">
                    <a:pos x="27" y="3"/>
                  </a:cxn>
                  <a:cxn ang="0">
                    <a:pos x="29" y="8"/>
                  </a:cxn>
                  <a:cxn ang="0">
                    <a:pos x="31" y="12"/>
                  </a:cxn>
                  <a:cxn ang="0">
                    <a:pos x="24" y="12"/>
                  </a:cxn>
                  <a:cxn ang="0">
                    <a:pos x="23" y="11"/>
                  </a:cxn>
                  <a:cxn ang="0">
                    <a:pos x="21" y="8"/>
                  </a:cxn>
                  <a:cxn ang="0">
                    <a:pos x="20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0" y="14"/>
                  </a:cxn>
                  <a:cxn ang="0">
                    <a:pos x="13" y="14"/>
                  </a:cxn>
                  <a:cxn ang="0">
                    <a:pos x="15" y="16"/>
                  </a:cxn>
                  <a:cxn ang="0">
                    <a:pos x="16" y="16"/>
                  </a:cxn>
                  <a:cxn ang="0">
                    <a:pos x="24" y="18"/>
                  </a:cxn>
                  <a:cxn ang="0">
                    <a:pos x="29" y="21"/>
                  </a:cxn>
                  <a:cxn ang="0">
                    <a:pos x="32" y="24"/>
                  </a:cxn>
                  <a:cxn ang="0">
                    <a:pos x="33" y="26"/>
                  </a:cxn>
                  <a:cxn ang="0">
                    <a:pos x="33" y="33"/>
                  </a:cxn>
                  <a:cxn ang="0">
                    <a:pos x="32" y="35"/>
                  </a:cxn>
                  <a:cxn ang="0">
                    <a:pos x="29" y="38"/>
                  </a:cxn>
                  <a:cxn ang="0">
                    <a:pos x="24" y="41"/>
                  </a:cxn>
                  <a:cxn ang="0">
                    <a:pos x="20" y="42"/>
                  </a:cxn>
                  <a:cxn ang="0">
                    <a:pos x="17" y="42"/>
                  </a:cxn>
                  <a:cxn ang="0">
                    <a:pos x="13" y="41"/>
                  </a:cxn>
                  <a:cxn ang="0">
                    <a:pos x="8" y="41"/>
                  </a:cxn>
                  <a:cxn ang="0">
                    <a:pos x="3" y="35"/>
                  </a:cxn>
                  <a:cxn ang="0">
                    <a:pos x="2" y="33"/>
                  </a:cxn>
                  <a:cxn ang="0">
                    <a:pos x="0" y="29"/>
                  </a:cxn>
                </a:cxnLst>
                <a:rect l="0" t="0" r="r" b="b"/>
                <a:pathLst>
                  <a:path w="33" h="42">
                    <a:moveTo>
                      <a:pt x="0" y="29"/>
                    </a:moveTo>
                    <a:lnTo>
                      <a:pt x="8" y="28"/>
                    </a:lnTo>
                    <a:lnTo>
                      <a:pt x="8" y="30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7" y="35"/>
                    </a:lnTo>
                    <a:lnTo>
                      <a:pt x="21" y="34"/>
                    </a:lnTo>
                    <a:lnTo>
                      <a:pt x="24" y="34"/>
                    </a:lnTo>
                    <a:lnTo>
                      <a:pt x="25" y="31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4" y="26"/>
                    </a:lnTo>
                    <a:lnTo>
                      <a:pt x="21" y="25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8" y="21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1"/>
                    </a:lnTo>
                    <a:lnTo>
                      <a:pt x="27" y="3"/>
                    </a:lnTo>
                    <a:lnTo>
                      <a:pt x="29" y="8"/>
                    </a:lnTo>
                    <a:lnTo>
                      <a:pt x="31" y="12"/>
                    </a:lnTo>
                    <a:lnTo>
                      <a:pt x="24" y="12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9" y="21"/>
                    </a:lnTo>
                    <a:lnTo>
                      <a:pt x="32" y="24"/>
                    </a:lnTo>
                    <a:lnTo>
                      <a:pt x="33" y="26"/>
                    </a:lnTo>
                    <a:lnTo>
                      <a:pt x="33" y="33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24" y="41"/>
                    </a:lnTo>
                    <a:lnTo>
                      <a:pt x="20" y="42"/>
                    </a:lnTo>
                    <a:lnTo>
                      <a:pt x="17" y="42"/>
                    </a:lnTo>
                    <a:lnTo>
                      <a:pt x="13" y="41"/>
                    </a:lnTo>
                    <a:lnTo>
                      <a:pt x="8" y="41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0" name="Freeform 823"/>
              <p:cNvSpPr>
                <a:spLocks/>
              </p:cNvSpPr>
              <p:nvPr/>
            </p:nvSpPr>
            <p:spPr bwMode="auto">
              <a:xfrm>
                <a:off x="3670" y="1521"/>
                <a:ext cx="19" cy="54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19" y="54"/>
                  </a:cxn>
                  <a:cxn ang="0">
                    <a:pos x="12" y="54"/>
                  </a:cxn>
                  <a:cxn ang="0">
                    <a:pos x="10" y="53"/>
                  </a:cxn>
                  <a:cxn ang="0">
                    <a:pos x="8" y="53"/>
                  </a:cxn>
                  <a:cxn ang="0">
                    <a:pos x="6" y="50"/>
                  </a:cxn>
                  <a:cxn ang="0">
                    <a:pos x="4" y="46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4"/>
                  </a:cxn>
                  <a:cxn ang="0">
                    <a:pos x="12" y="0"/>
                  </a:cxn>
                  <a:cxn ang="0">
                    <a:pos x="12" y="13"/>
                  </a:cxn>
                  <a:cxn ang="0">
                    <a:pos x="17" y="13"/>
                  </a:cxn>
                  <a:cxn ang="0">
                    <a:pos x="17" y="20"/>
                  </a:cxn>
                  <a:cxn ang="0">
                    <a:pos x="12" y="20"/>
                  </a:cxn>
                  <a:cxn ang="0">
                    <a:pos x="12" y="46"/>
                  </a:cxn>
                  <a:cxn ang="0">
                    <a:pos x="13" y="46"/>
                  </a:cxn>
                  <a:cxn ang="0">
                    <a:pos x="13" y="47"/>
                  </a:cxn>
                  <a:cxn ang="0">
                    <a:pos x="17" y="4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lnTo>
                      <a:pt x="19" y="54"/>
                    </a:lnTo>
                    <a:lnTo>
                      <a:pt x="12" y="54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2" y="20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1" name="Freeform 824"/>
              <p:cNvSpPr>
                <a:spLocks/>
              </p:cNvSpPr>
              <p:nvPr/>
            </p:nvSpPr>
            <p:spPr bwMode="auto">
              <a:xfrm>
                <a:off x="3714" y="1519"/>
                <a:ext cx="28" cy="5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" y="38"/>
                  </a:cxn>
                  <a:cxn ang="0">
                    <a:pos x="6" y="42"/>
                  </a:cxn>
                  <a:cxn ang="0">
                    <a:pos x="9" y="47"/>
                  </a:cxn>
                  <a:cxn ang="0">
                    <a:pos x="11" y="49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8" y="48"/>
                  </a:cxn>
                  <a:cxn ang="0">
                    <a:pos x="21" y="47"/>
                  </a:cxn>
                  <a:cxn ang="0">
                    <a:pos x="21" y="43"/>
                  </a:cxn>
                  <a:cxn ang="0">
                    <a:pos x="22" y="4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28" y="42"/>
                  </a:cxn>
                  <a:cxn ang="0">
                    <a:pos x="27" y="45"/>
                  </a:cxn>
                  <a:cxn ang="0">
                    <a:pos x="27" y="48"/>
                  </a:cxn>
                  <a:cxn ang="0">
                    <a:pos x="22" y="53"/>
                  </a:cxn>
                  <a:cxn ang="0">
                    <a:pos x="17" y="56"/>
                  </a:cxn>
                  <a:cxn ang="0">
                    <a:pos x="14" y="56"/>
                  </a:cxn>
                  <a:cxn ang="0">
                    <a:pos x="9" y="55"/>
                  </a:cxn>
                  <a:cxn ang="0">
                    <a:pos x="4" y="52"/>
                  </a:cxn>
                  <a:cxn ang="0">
                    <a:pos x="1" y="48"/>
                  </a:cxn>
                  <a:cxn ang="0">
                    <a:pos x="0" y="44"/>
                  </a:cxn>
                  <a:cxn ang="0">
                    <a:pos x="0" y="39"/>
                  </a:cxn>
                </a:cxnLst>
                <a:rect l="0" t="0" r="r" b="b"/>
                <a:pathLst>
                  <a:path w="28" h="56">
                    <a:moveTo>
                      <a:pt x="0" y="39"/>
                    </a:moveTo>
                    <a:lnTo>
                      <a:pt x="6" y="38"/>
                    </a:lnTo>
                    <a:lnTo>
                      <a:pt x="6" y="42"/>
                    </a:lnTo>
                    <a:lnTo>
                      <a:pt x="9" y="47"/>
                    </a:lnTo>
                    <a:lnTo>
                      <a:pt x="11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8" y="48"/>
                    </a:lnTo>
                    <a:lnTo>
                      <a:pt x="21" y="47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2" y="53"/>
                    </a:lnTo>
                    <a:lnTo>
                      <a:pt x="17" y="56"/>
                    </a:lnTo>
                    <a:lnTo>
                      <a:pt x="14" y="56"/>
                    </a:lnTo>
                    <a:lnTo>
                      <a:pt x="9" y="55"/>
                    </a:lnTo>
                    <a:lnTo>
                      <a:pt x="4" y="52"/>
                    </a:lnTo>
                    <a:lnTo>
                      <a:pt x="1" y="48"/>
                    </a:lnTo>
                    <a:lnTo>
                      <a:pt x="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2" name="Freeform 825"/>
              <p:cNvSpPr>
                <a:spLocks noEditPoints="1"/>
              </p:cNvSpPr>
              <p:nvPr/>
            </p:nvSpPr>
            <p:spPr bwMode="auto">
              <a:xfrm>
                <a:off x="3752" y="1533"/>
                <a:ext cx="35" cy="42"/>
              </a:xfrm>
              <a:custGeom>
                <a:avLst/>
                <a:gdLst/>
                <a:ahLst/>
                <a:cxnLst>
                  <a:cxn ang="0">
                    <a:pos x="28" y="29"/>
                  </a:cxn>
                  <a:cxn ang="0">
                    <a:pos x="35" y="30"/>
                  </a:cxn>
                  <a:cxn ang="0">
                    <a:pos x="30" y="38"/>
                  </a:cxn>
                  <a:cxn ang="0">
                    <a:pos x="26" y="41"/>
                  </a:cxn>
                  <a:cxn ang="0">
                    <a:pos x="22" y="41"/>
                  </a:cxn>
                  <a:cxn ang="0">
                    <a:pos x="18" y="42"/>
                  </a:cxn>
                  <a:cxn ang="0">
                    <a:pos x="8" y="39"/>
                  </a:cxn>
                  <a:cxn ang="0">
                    <a:pos x="4" y="35"/>
                  </a:cxn>
                  <a:cxn ang="0">
                    <a:pos x="2" y="33"/>
                  </a:cxn>
                  <a:cxn ang="0">
                    <a:pos x="0" y="30"/>
                  </a:cxn>
                  <a:cxn ang="0">
                    <a:pos x="0" y="16"/>
                  </a:cxn>
                  <a:cxn ang="0">
                    <a:pos x="1" y="11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27" y="3"/>
                  </a:cxn>
                  <a:cxn ang="0">
                    <a:pos x="31" y="5"/>
                  </a:cxn>
                  <a:cxn ang="0">
                    <a:pos x="34" y="9"/>
                  </a:cxn>
                  <a:cxn ang="0">
                    <a:pos x="35" y="14"/>
                  </a:cxn>
                  <a:cxn ang="0">
                    <a:pos x="35" y="22"/>
                  </a:cxn>
                  <a:cxn ang="0">
                    <a:pos x="6" y="22"/>
                  </a:cxn>
                  <a:cxn ang="0">
                    <a:pos x="6" y="26"/>
                  </a:cxn>
                  <a:cxn ang="0">
                    <a:pos x="8" y="29"/>
                  </a:cxn>
                  <a:cxn ang="0">
                    <a:pos x="13" y="34"/>
                  </a:cxn>
                  <a:cxn ang="0">
                    <a:pos x="15" y="35"/>
                  </a:cxn>
                  <a:cxn ang="0">
                    <a:pos x="18" y="35"/>
                  </a:cxn>
                  <a:cxn ang="0">
                    <a:pos x="22" y="34"/>
                  </a:cxn>
                  <a:cxn ang="0">
                    <a:pos x="25" y="34"/>
                  </a:cxn>
                  <a:cxn ang="0">
                    <a:pos x="27" y="31"/>
                  </a:cxn>
                  <a:cxn ang="0">
                    <a:pos x="28" y="29"/>
                  </a:cxn>
                  <a:cxn ang="0">
                    <a:pos x="6" y="16"/>
                  </a:cxn>
                  <a:cxn ang="0">
                    <a:pos x="28" y="16"/>
                  </a:cxn>
                  <a:cxn ang="0">
                    <a:pos x="28" y="13"/>
                  </a:cxn>
                  <a:cxn ang="0">
                    <a:pos x="23" y="8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8" y="11"/>
                  </a:cxn>
                  <a:cxn ang="0">
                    <a:pos x="6" y="13"/>
                  </a:cxn>
                  <a:cxn ang="0">
                    <a:pos x="6" y="16"/>
                  </a:cxn>
                </a:cxnLst>
                <a:rect l="0" t="0" r="r" b="b"/>
                <a:pathLst>
                  <a:path w="35" h="42">
                    <a:moveTo>
                      <a:pt x="28" y="29"/>
                    </a:moveTo>
                    <a:lnTo>
                      <a:pt x="35" y="30"/>
                    </a:lnTo>
                    <a:lnTo>
                      <a:pt x="30" y="38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8" y="39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5" y="14"/>
                    </a:lnTo>
                    <a:lnTo>
                      <a:pt x="35" y="22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8" y="29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7" y="31"/>
                    </a:lnTo>
                    <a:lnTo>
                      <a:pt x="28" y="29"/>
                    </a:lnTo>
                    <a:close/>
                    <a:moveTo>
                      <a:pt x="6" y="16"/>
                    </a:moveTo>
                    <a:lnTo>
                      <a:pt x="28" y="16"/>
                    </a:lnTo>
                    <a:lnTo>
                      <a:pt x="28" y="13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3" name="Freeform 826"/>
              <p:cNvSpPr>
                <a:spLocks/>
              </p:cNvSpPr>
              <p:nvPr/>
            </p:nvSpPr>
            <p:spPr bwMode="auto">
              <a:xfrm>
                <a:off x="3792" y="1521"/>
                <a:ext cx="19" cy="54"/>
              </a:xfrm>
              <a:custGeom>
                <a:avLst/>
                <a:gdLst/>
                <a:ahLst/>
                <a:cxnLst>
                  <a:cxn ang="0">
                    <a:pos x="19" y="47"/>
                  </a:cxn>
                  <a:cxn ang="0">
                    <a:pos x="19" y="54"/>
                  </a:cxn>
                  <a:cxn ang="0">
                    <a:pos x="12" y="54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7" y="50"/>
                  </a:cxn>
                  <a:cxn ang="0">
                    <a:pos x="6" y="50"/>
                  </a:cxn>
                  <a:cxn ang="0">
                    <a:pos x="6" y="20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4"/>
                  </a:cxn>
                  <a:cxn ang="0">
                    <a:pos x="12" y="0"/>
                  </a:cxn>
                  <a:cxn ang="0">
                    <a:pos x="12" y="13"/>
                  </a:cxn>
                  <a:cxn ang="0">
                    <a:pos x="19" y="13"/>
                  </a:cxn>
                  <a:cxn ang="0">
                    <a:pos x="19" y="20"/>
                  </a:cxn>
                  <a:cxn ang="0">
                    <a:pos x="12" y="20"/>
                  </a:cxn>
                  <a:cxn ang="0">
                    <a:pos x="12" y="46"/>
                  </a:cxn>
                  <a:cxn ang="0">
                    <a:pos x="13" y="46"/>
                  </a:cxn>
                  <a:cxn ang="0">
                    <a:pos x="15" y="47"/>
                  </a:cxn>
                  <a:cxn ang="0">
                    <a:pos x="19" y="47"/>
                  </a:cxn>
                </a:cxnLst>
                <a:rect l="0" t="0" r="r" b="b"/>
                <a:pathLst>
                  <a:path w="19" h="54">
                    <a:moveTo>
                      <a:pt x="19" y="47"/>
                    </a:moveTo>
                    <a:lnTo>
                      <a:pt x="19" y="54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19" y="20"/>
                    </a:lnTo>
                    <a:lnTo>
                      <a:pt x="12" y="20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5" y="47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4" name="Freeform 827"/>
              <p:cNvSpPr>
                <a:spLocks/>
              </p:cNvSpPr>
              <p:nvPr/>
            </p:nvSpPr>
            <p:spPr bwMode="auto">
              <a:xfrm>
                <a:off x="3839" y="1519"/>
                <a:ext cx="4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6"/>
                  </a:cxn>
                  <a:cxn ang="0">
                    <a:pos x="8" y="6"/>
                  </a:cxn>
                  <a:cxn ang="0">
                    <a:pos x="8" y="23"/>
                  </a:cxn>
                  <a:cxn ang="0">
                    <a:pos x="37" y="23"/>
                  </a:cxn>
                  <a:cxn ang="0">
                    <a:pos x="37" y="30"/>
                  </a:cxn>
                  <a:cxn ang="0">
                    <a:pos x="8" y="30"/>
                  </a:cxn>
                  <a:cxn ang="0">
                    <a:pos x="8" y="48"/>
                  </a:cxn>
                  <a:cxn ang="0">
                    <a:pos x="41" y="48"/>
                  </a:cxn>
                  <a:cxn ang="0">
                    <a:pos x="41" y="55"/>
                  </a:cxn>
                  <a:cxn ang="0">
                    <a:pos x="0" y="55"/>
                  </a:cxn>
                </a:cxnLst>
                <a:rect l="0" t="0" r="r" b="b"/>
                <a:pathLst>
                  <a:path w="41" h="55">
                    <a:moveTo>
                      <a:pt x="0" y="55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6"/>
                    </a:lnTo>
                    <a:lnTo>
                      <a:pt x="8" y="6"/>
                    </a:lnTo>
                    <a:lnTo>
                      <a:pt x="8" y="23"/>
                    </a:lnTo>
                    <a:lnTo>
                      <a:pt x="37" y="23"/>
                    </a:lnTo>
                    <a:lnTo>
                      <a:pt x="37" y="30"/>
                    </a:lnTo>
                    <a:lnTo>
                      <a:pt x="8" y="30"/>
                    </a:lnTo>
                    <a:lnTo>
                      <a:pt x="8" y="48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5" name="Line 828"/>
              <p:cNvSpPr>
                <a:spLocks noChangeShapeType="1"/>
              </p:cNvSpPr>
              <p:nvPr/>
            </p:nvSpPr>
            <p:spPr bwMode="auto">
              <a:xfrm>
                <a:off x="2022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6" name="Line 829"/>
              <p:cNvSpPr>
                <a:spLocks noChangeShapeType="1"/>
              </p:cNvSpPr>
              <p:nvPr/>
            </p:nvSpPr>
            <p:spPr bwMode="auto">
              <a:xfrm>
                <a:off x="2092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7" name="Line 830"/>
              <p:cNvSpPr>
                <a:spLocks noChangeShapeType="1"/>
              </p:cNvSpPr>
              <p:nvPr/>
            </p:nvSpPr>
            <p:spPr bwMode="auto">
              <a:xfrm>
                <a:off x="216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8" name="Line 831"/>
              <p:cNvSpPr>
                <a:spLocks noChangeShapeType="1"/>
              </p:cNvSpPr>
              <p:nvPr/>
            </p:nvSpPr>
            <p:spPr bwMode="auto">
              <a:xfrm>
                <a:off x="223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9" name="Line 832"/>
              <p:cNvSpPr>
                <a:spLocks noChangeShapeType="1"/>
              </p:cNvSpPr>
              <p:nvPr/>
            </p:nvSpPr>
            <p:spPr bwMode="auto">
              <a:xfrm>
                <a:off x="230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0" name="Line 833"/>
              <p:cNvSpPr>
                <a:spLocks noChangeShapeType="1"/>
              </p:cNvSpPr>
              <p:nvPr/>
            </p:nvSpPr>
            <p:spPr bwMode="auto">
              <a:xfrm>
                <a:off x="2374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1" name="Line 834"/>
              <p:cNvSpPr>
                <a:spLocks noChangeShapeType="1"/>
              </p:cNvSpPr>
              <p:nvPr/>
            </p:nvSpPr>
            <p:spPr bwMode="auto">
              <a:xfrm>
                <a:off x="244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2" name="Line 835"/>
              <p:cNvSpPr>
                <a:spLocks noChangeShapeType="1"/>
              </p:cNvSpPr>
              <p:nvPr/>
            </p:nvSpPr>
            <p:spPr bwMode="auto">
              <a:xfrm>
                <a:off x="2514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3" name="Line 836"/>
              <p:cNvSpPr>
                <a:spLocks noChangeShapeType="1"/>
              </p:cNvSpPr>
              <p:nvPr/>
            </p:nvSpPr>
            <p:spPr bwMode="auto">
              <a:xfrm>
                <a:off x="258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4" name="Line 837"/>
              <p:cNvSpPr>
                <a:spLocks noChangeShapeType="1"/>
              </p:cNvSpPr>
              <p:nvPr/>
            </p:nvSpPr>
            <p:spPr bwMode="auto">
              <a:xfrm>
                <a:off x="2656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5" name="Line 838"/>
              <p:cNvSpPr>
                <a:spLocks noChangeShapeType="1"/>
              </p:cNvSpPr>
              <p:nvPr/>
            </p:nvSpPr>
            <p:spPr bwMode="auto">
              <a:xfrm>
                <a:off x="2725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6" name="Line 839"/>
              <p:cNvSpPr>
                <a:spLocks noChangeShapeType="1"/>
              </p:cNvSpPr>
              <p:nvPr/>
            </p:nvSpPr>
            <p:spPr bwMode="auto">
              <a:xfrm>
                <a:off x="2796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7" name="Line 840"/>
              <p:cNvSpPr>
                <a:spLocks noChangeShapeType="1"/>
              </p:cNvSpPr>
              <p:nvPr/>
            </p:nvSpPr>
            <p:spPr bwMode="auto">
              <a:xfrm>
                <a:off x="2867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8" name="Line 841"/>
              <p:cNvSpPr>
                <a:spLocks noChangeShapeType="1"/>
              </p:cNvSpPr>
              <p:nvPr/>
            </p:nvSpPr>
            <p:spPr bwMode="auto">
              <a:xfrm>
                <a:off x="2938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9" name="Line 842"/>
              <p:cNvSpPr>
                <a:spLocks noChangeShapeType="1"/>
              </p:cNvSpPr>
              <p:nvPr/>
            </p:nvSpPr>
            <p:spPr bwMode="auto">
              <a:xfrm>
                <a:off x="3010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0" name="Line 843"/>
              <p:cNvSpPr>
                <a:spLocks noChangeShapeType="1"/>
              </p:cNvSpPr>
              <p:nvPr/>
            </p:nvSpPr>
            <p:spPr bwMode="auto">
              <a:xfrm>
                <a:off x="3079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1" name="Line 844"/>
              <p:cNvSpPr>
                <a:spLocks noChangeShapeType="1"/>
              </p:cNvSpPr>
              <p:nvPr/>
            </p:nvSpPr>
            <p:spPr bwMode="auto">
              <a:xfrm>
                <a:off x="3150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2" name="Line 845"/>
              <p:cNvSpPr>
                <a:spLocks noChangeShapeType="1"/>
              </p:cNvSpPr>
              <p:nvPr/>
            </p:nvSpPr>
            <p:spPr bwMode="auto">
              <a:xfrm>
                <a:off x="322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3" name="Line 846"/>
              <p:cNvSpPr>
                <a:spLocks noChangeShapeType="1"/>
              </p:cNvSpPr>
              <p:nvPr/>
            </p:nvSpPr>
            <p:spPr bwMode="auto">
              <a:xfrm>
                <a:off x="3290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4" name="Line 847"/>
              <p:cNvSpPr>
                <a:spLocks noChangeShapeType="1"/>
              </p:cNvSpPr>
              <p:nvPr/>
            </p:nvSpPr>
            <p:spPr bwMode="auto">
              <a:xfrm>
                <a:off x="336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5" name="Line 848"/>
              <p:cNvSpPr>
                <a:spLocks noChangeShapeType="1"/>
              </p:cNvSpPr>
              <p:nvPr/>
            </p:nvSpPr>
            <p:spPr bwMode="auto">
              <a:xfrm>
                <a:off x="3432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6" name="Line 849"/>
              <p:cNvSpPr>
                <a:spLocks noChangeShapeType="1"/>
              </p:cNvSpPr>
              <p:nvPr/>
            </p:nvSpPr>
            <p:spPr bwMode="auto">
              <a:xfrm>
                <a:off x="350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7" name="Line 850"/>
              <p:cNvSpPr>
                <a:spLocks noChangeShapeType="1"/>
              </p:cNvSpPr>
              <p:nvPr/>
            </p:nvSpPr>
            <p:spPr bwMode="auto">
              <a:xfrm>
                <a:off x="3572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8" name="Line 851"/>
              <p:cNvSpPr>
                <a:spLocks noChangeShapeType="1"/>
              </p:cNvSpPr>
              <p:nvPr/>
            </p:nvSpPr>
            <p:spPr bwMode="auto">
              <a:xfrm>
                <a:off x="364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9" name="Line 852"/>
              <p:cNvSpPr>
                <a:spLocks noChangeShapeType="1"/>
              </p:cNvSpPr>
              <p:nvPr/>
            </p:nvSpPr>
            <p:spPr bwMode="auto">
              <a:xfrm>
                <a:off x="3714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0" name="Line 853"/>
              <p:cNvSpPr>
                <a:spLocks noChangeShapeType="1"/>
              </p:cNvSpPr>
              <p:nvPr/>
            </p:nvSpPr>
            <p:spPr bwMode="auto">
              <a:xfrm>
                <a:off x="3784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1" name="Line 854"/>
              <p:cNvSpPr>
                <a:spLocks noChangeShapeType="1"/>
              </p:cNvSpPr>
              <p:nvPr/>
            </p:nvSpPr>
            <p:spPr bwMode="auto">
              <a:xfrm>
                <a:off x="3854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2" name="Line 855"/>
              <p:cNvSpPr>
                <a:spLocks noChangeShapeType="1"/>
              </p:cNvSpPr>
              <p:nvPr/>
            </p:nvSpPr>
            <p:spPr bwMode="auto">
              <a:xfrm>
                <a:off x="392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3" name="Line 856"/>
              <p:cNvSpPr>
                <a:spLocks noChangeShapeType="1"/>
              </p:cNvSpPr>
              <p:nvPr/>
            </p:nvSpPr>
            <p:spPr bwMode="auto">
              <a:xfrm>
                <a:off x="399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4" name="Line 857"/>
              <p:cNvSpPr>
                <a:spLocks noChangeShapeType="1"/>
              </p:cNvSpPr>
              <p:nvPr/>
            </p:nvSpPr>
            <p:spPr bwMode="auto">
              <a:xfrm>
                <a:off x="406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5" name="Line 858"/>
              <p:cNvSpPr>
                <a:spLocks noChangeShapeType="1"/>
              </p:cNvSpPr>
              <p:nvPr/>
            </p:nvSpPr>
            <p:spPr bwMode="auto">
              <a:xfrm>
                <a:off x="4136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6" name="Line 859"/>
              <p:cNvSpPr>
                <a:spLocks noChangeShapeType="1"/>
              </p:cNvSpPr>
              <p:nvPr/>
            </p:nvSpPr>
            <p:spPr bwMode="auto">
              <a:xfrm>
                <a:off x="2022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7" name="Line 860"/>
              <p:cNvSpPr>
                <a:spLocks noChangeShapeType="1"/>
              </p:cNvSpPr>
              <p:nvPr/>
            </p:nvSpPr>
            <p:spPr bwMode="auto">
              <a:xfrm>
                <a:off x="195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8" name="Line 861"/>
              <p:cNvSpPr>
                <a:spLocks noChangeShapeType="1"/>
              </p:cNvSpPr>
              <p:nvPr/>
            </p:nvSpPr>
            <p:spPr bwMode="auto">
              <a:xfrm>
                <a:off x="188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9" name="Line 862"/>
              <p:cNvSpPr>
                <a:spLocks noChangeShapeType="1"/>
              </p:cNvSpPr>
              <p:nvPr/>
            </p:nvSpPr>
            <p:spPr bwMode="auto">
              <a:xfrm>
                <a:off x="181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0" name="Freeform 863"/>
              <p:cNvSpPr>
                <a:spLocks/>
              </p:cNvSpPr>
              <p:nvPr/>
            </p:nvSpPr>
            <p:spPr bwMode="auto">
              <a:xfrm>
                <a:off x="1982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10" y="42"/>
                  </a:cxn>
                  <a:cxn ang="0">
                    <a:pos x="12" y="45"/>
                  </a:cxn>
                  <a:cxn ang="0">
                    <a:pos x="19" y="45"/>
                  </a:cxn>
                  <a:cxn ang="0">
                    <a:pos x="24" y="42"/>
                  </a:cxn>
                  <a:cxn ang="0">
                    <a:pos x="27" y="37"/>
                  </a:cxn>
                  <a:cxn ang="0">
                    <a:pos x="27" y="30"/>
                  </a:cxn>
                  <a:cxn ang="0">
                    <a:pos x="24" y="25"/>
                  </a:cxn>
                  <a:cxn ang="0">
                    <a:pos x="23" y="24"/>
                  </a:cxn>
                  <a:cxn ang="0">
                    <a:pos x="20" y="22"/>
                  </a:cxn>
                  <a:cxn ang="0">
                    <a:pos x="13" y="22"/>
                  </a:cxn>
                  <a:cxn ang="0">
                    <a:pos x="11" y="24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7" y="0"/>
                  </a:cxn>
                  <a:cxn ang="0">
                    <a:pos x="31" y="0"/>
                  </a:cxn>
                  <a:cxn ang="0">
                    <a:pos x="31" y="7"/>
                  </a:cxn>
                  <a:cxn ang="0">
                    <a:pos x="11" y="7"/>
                  </a:cxn>
                  <a:cxn ang="0">
                    <a:pos x="10" y="2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5" y="18"/>
                  </a:cxn>
                  <a:cxn ang="0">
                    <a:pos x="29" y="21"/>
                  </a:cxn>
                  <a:cxn ang="0">
                    <a:pos x="32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2" y="41"/>
                  </a:cxn>
                  <a:cxn ang="0">
                    <a:pos x="29" y="45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1" y="50"/>
                  </a:cxn>
                  <a:cxn ang="0">
                    <a:pos x="6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10" y="42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4" y="42"/>
                    </a:lnTo>
                    <a:lnTo>
                      <a:pt x="27" y="37"/>
                    </a:lnTo>
                    <a:lnTo>
                      <a:pt x="27" y="30"/>
                    </a:lnTo>
                    <a:lnTo>
                      <a:pt x="24" y="25"/>
                    </a:lnTo>
                    <a:lnTo>
                      <a:pt x="23" y="24"/>
                    </a:lnTo>
                    <a:lnTo>
                      <a:pt x="20" y="22"/>
                    </a:lnTo>
                    <a:lnTo>
                      <a:pt x="13" y="22"/>
                    </a:lnTo>
                    <a:lnTo>
                      <a:pt x="11" y="24"/>
                    </a:lnTo>
                    <a:lnTo>
                      <a:pt x="8" y="26"/>
                    </a:lnTo>
                    <a:lnTo>
                      <a:pt x="2" y="26"/>
                    </a:lnTo>
                    <a:lnTo>
                      <a:pt x="7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11" y="7"/>
                    </a:lnTo>
                    <a:lnTo>
                      <a:pt x="10" y="2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5" y="18"/>
                    </a:lnTo>
                    <a:lnTo>
                      <a:pt x="29" y="21"/>
                    </a:lnTo>
                    <a:lnTo>
                      <a:pt x="32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1" y="50"/>
                    </a:lnTo>
                    <a:lnTo>
                      <a:pt x="6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1" name="Freeform 864"/>
              <p:cNvSpPr>
                <a:spLocks noEditPoints="1"/>
              </p:cNvSpPr>
              <p:nvPr/>
            </p:nvSpPr>
            <p:spPr bwMode="auto">
              <a:xfrm>
                <a:off x="2020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4" y="0"/>
                  </a:cxn>
                  <a:cxn ang="0">
                    <a:pos x="21" y="0"/>
                  </a:cxn>
                  <a:cxn ang="0">
                    <a:pos x="27" y="3"/>
                  </a:cxn>
                  <a:cxn ang="0">
                    <a:pos x="28" y="4"/>
                  </a:cxn>
                  <a:cxn ang="0">
                    <a:pos x="31" y="9"/>
                  </a:cxn>
                  <a:cxn ang="0">
                    <a:pos x="33" y="17"/>
                  </a:cxn>
                  <a:cxn ang="0">
                    <a:pos x="33" y="35"/>
                  </a:cxn>
                  <a:cxn ang="0">
                    <a:pos x="31" y="43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10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2" y="37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1" y="41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3" y="43"/>
                  </a:cxn>
                  <a:cxn ang="0">
                    <a:pos x="27" y="35"/>
                  </a:cxn>
                  <a:cxn ang="0">
                    <a:pos x="27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3" y="8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2" y="20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31" y="9"/>
                    </a:lnTo>
                    <a:lnTo>
                      <a:pt x="33" y="17"/>
                    </a:lnTo>
                    <a:lnTo>
                      <a:pt x="33" y="35"/>
                    </a:lnTo>
                    <a:lnTo>
                      <a:pt x="31" y="43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10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2" y="37"/>
                    </a:lnTo>
                    <a:lnTo>
                      <a:pt x="2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3" y="43"/>
                    </a:lnTo>
                    <a:lnTo>
                      <a:pt x="27" y="35"/>
                    </a:lnTo>
                    <a:lnTo>
                      <a:pt x="27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2" name="Freeform 865"/>
              <p:cNvSpPr>
                <a:spLocks/>
              </p:cNvSpPr>
              <p:nvPr/>
            </p:nvSpPr>
            <p:spPr bwMode="auto">
              <a:xfrm>
                <a:off x="2321" y="1461"/>
                <a:ext cx="17" cy="5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10" y="50"/>
                  </a:cxn>
                  <a:cxn ang="0">
                    <a:pos x="10" y="11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2" y="17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7" y="7"/>
                  </a:cxn>
                  <a:cxn ang="0">
                    <a:pos x="10" y="3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50"/>
                  </a:cxn>
                </a:cxnLst>
                <a:rect l="0" t="0" r="r" b="b"/>
                <a:pathLst>
                  <a:path w="17" h="50">
                    <a:moveTo>
                      <a:pt x="17" y="50"/>
                    </a:moveTo>
                    <a:lnTo>
                      <a:pt x="10" y="5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3" name="Freeform 866"/>
              <p:cNvSpPr>
                <a:spLocks noEditPoints="1"/>
              </p:cNvSpPr>
              <p:nvPr/>
            </p:nvSpPr>
            <p:spPr bwMode="auto">
              <a:xfrm>
                <a:off x="2353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9"/>
                  </a:cxn>
                  <a:cxn ang="0">
                    <a:pos x="33" y="17"/>
                  </a:cxn>
                  <a:cxn ang="0">
                    <a:pos x="33" y="35"/>
                  </a:cxn>
                  <a:cxn ang="0">
                    <a:pos x="30" y="43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9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2" y="37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1" y="41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3" y="43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3" y="8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2" y="20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9"/>
                    </a:lnTo>
                    <a:lnTo>
                      <a:pt x="33" y="17"/>
                    </a:lnTo>
                    <a:lnTo>
                      <a:pt x="33" y="35"/>
                    </a:lnTo>
                    <a:lnTo>
                      <a:pt x="30" y="43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9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2" y="37"/>
                    </a:lnTo>
                    <a:lnTo>
                      <a:pt x="2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3" y="43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4" name="Freeform 867"/>
              <p:cNvSpPr>
                <a:spLocks noEditPoints="1"/>
              </p:cNvSpPr>
              <p:nvPr/>
            </p:nvSpPr>
            <p:spPr bwMode="auto">
              <a:xfrm>
                <a:off x="2393" y="1461"/>
                <a:ext cx="32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4" y="3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1" y="17"/>
                  </a:cxn>
                  <a:cxn ang="0">
                    <a:pos x="31" y="21"/>
                  </a:cxn>
                  <a:cxn ang="0">
                    <a:pos x="32" y="25"/>
                  </a:cxn>
                  <a:cxn ang="0">
                    <a:pos x="31" y="33"/>
                  </a:cxn>
                  <a:cxn ang="0">
                    <a:pos x="30" y="39"/>
                  </a:cxn>
                  <a:cxn ang="0">
                    <a:pos x="28" y="43"/>
                  </a:cxn>
                  <a:cxn ang="0">
                    <a:pos x="27" y="46"/>
                  </a:cxn>
                  <a:cxn ang="0">
                    <a:pos x="24" y="47"/>
                  </a:cxn>
                  <a:cxn ang="0">
                    <a:pos x="22" y="50"/>
                  </a:cxn>
                  <a:cxn ang="0">
                    <a:pos x="19" y="50"/>
                  </a:cxn>
                  <a:cxn ang="0">
                    <a:pos x="15" y="51"/>
                  </a:cxn>
                  <a:cxn ang="0">
                    <a:pos x="7" y="48"/>
                  </a:cxn>
                  <a:cxn ang="0">
                    <a:pos x="5" y="4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1" y="43"/>
                  </a:cxn>
                  <a:cxn ang="0">
                    <a:pos x="24" y="35"/>
                  </a:cxn>
                  <a:cxn ang="0">
                    <a:pos x="24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4" y="13"/>
                  </a:cxn>
                  <a:cxn ang="0">
                    <a:pos x="22" y="9"/>
                  </a:cxn>
                  <a:cxn ang="0">
                    <a:pos x="21" y="8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6" y="18"/>
                  </a:cxn>
                  <a:cxn ang="0">
                    <a:pos x="6" y="25"/>
                  </a:cxn>
                </a:cxnLst>
                <a:rect l="0" t="0" r="r" b="b"/>
                <a:pathLst>
                  <a:path w="32" h="51">
                    <a:moveTo>
                      <a:pt x="0" y="25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2" y="25"/>
                    </a:lnTo>
                    <a:lnTo>
                      <a:pt x="31" y="33"/>
                    </a:lnTo>
                    <a:lnTo>
                      <a:pt x="30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5" y="51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6" y="25"/>
                    </a:moveTo>
                    <a:lnTo>
                      <a:pt x="6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1" y="43"/>
                    </a:lnTo>
                    <a:lnTo>
                      <a:pt x="24" y="35"/>
                    </a:lnTo>
                    <a:lnTo>
                      <a:pt x="24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4" y="13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6" y="18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5" name="Freeform 868"/>
              <p:cNvSpPr>
                <a:spLocks/>
              </p:cNvSpPr>
              <p:nvPr/>
            </p:nvSpPr>
            <p:spPr bwMode="auto">
              <a:xfrm>
                <a:off x="2674" y="1461"/>
                <a:ext cx="17" cy="5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11" y="5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6" y="14"/>
                  </a:cxn>
                  <a:cxn ang="0">
                    <a:pos x="3" y="17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8" y="7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50"/>
                  </a:cxn>
                </a:cxnLst>
                <a:rect l="0" t="0" r="r" b="b"/>
                <a:pathLst>
                  <a:path w="17" h="50">
                    <a:moveTo>
                      <a:pt x="17" y="50"/>
                    </a:moveTo>
                    <a:lnTo>
                      <a:pt x="11" y="5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6" name="Freeform 869"/>
              <p:cNvSpPr>
                <a:spLocks/>
              </p:cNvSpPr>
              <p:nvPr/>
            </p:nvSpPr>
            <p:spPr bwMode="auto">
              <a:xfrm>
                <a:off x="2707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28"/>
                  </a:cxn>
                  <a:cxn ang="0">
                    <a:pos x="25" y="25"/>
                  </a:cxn>
                  <a:cxn ang="0">
                    <a:pos x="20" y="22"/>
                  </a:cxn>
                  <a:cxn ang="0">
                    <a:pos x="15" y="22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7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2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2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0" y="45"/>
                  </a:cxn>
                  <a:cxn ang="0">
                    <a:pos x="26" y="47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25" y="25"/>
                    </a:lnTo>
                    <a:lnTo>
                      <a:pt x="20" y="22"/>
                    </a:lnTo>
                    <a:lnTo>
                      <a:pt x="15" y="22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7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2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2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0" y="45"/>
                    </a:lnTo>
                    <a:lnTo>
                      <a:pt x="26" y="47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7" name="Freeform 870"/>
              <p:cNvSpPr>
                <a:spLocks noEditPoints="1"/>
              </p:cNvSpPr>
              <p:nvPr/>
            </p:nvSpPr>
            <p:spPr bwMode="auto">
              <a:xfrm>
                <a:off x="2746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7" y="4"/>
                  </a:cxn>
                  <a:cxn ang="0">
                    <a:pos x="28" y="7"/>
                  </a:cxn>
                  <a:cxn ang="0">
                    <a:pos x="31" y="9"/>
                  </a:cxn>
                  <a:cxn ang="0">
                    <a:pos x="31" y="13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33" y="25"/>
                  </a:cxn>
                  <a:cxn ang="0">
                    <a:pos x="32" y="33"/>
                  </a:cxn>
                  <a:cxn ang="0">
                    <a:pos x="31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3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10" y="41"/>
                  </a:cxn>
                  <a:cxn ang="0">
                    <a:pos x="14" y="45"/>
                  </a:cxn>
                  <a:cxn ang="0">
                    <a:pos x="19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7" y="25"/>
                  </a:cxn>
                  <a:cxn ang="0">
                    <a:pos x="27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3" y="25"/>
                    </a:lnTo>
                    <a:lnTo>
                      <a:pt x="32" y="33"/>
                    </a:lnTo>
                    <a:lnTo>
                      <a:pt x="31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10" y="41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7" y="25"/>
                    </a:lnTo>
                    <a:lnTo>
                      <a:pt x="27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8" name="Freeform 871"/>
              <p:cNvSpPr>
                <a:spLocks/>
              </p:cNvSpPr>
              <p:nvPr/>
            </p:nvSpPr>
            <p:spPr bwMode="auto">
              <a:xfrm>
                <a:off x="3022" y="1461"/>
                <a:ext cx="32" cy="50"/>
              </a:xfrm>
              <a:custGeom>
                <a:avLst/>
                <a:gdLst/>
                <a:ahLst/>
                <a:cxnLst>
                  <a:cxn ang="0">
                    <a:pos x="32" y="43"/>
                  </a:cxn>
                  <a:cxn ang="0">
                    <a:pos x="32" y="50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38"/>
                  </a:cxn>
                  <a:cxn ang="0">
                    <a:pos x="6" y="35"/>
                  </a:cxn>
                  <a:cxn ang="0">
                    <a:pos x="17" y="28"/>
                  </a:cxn>
                  <a:cxn ang="0">
                    <a:pos x="19" y="24"/>
                  </a:cxn>
                  <a:cxn ang="0">
                    <a:pos x="22" y="21"/>
                  </a:cxn>
                  <a:cxn ang="0">
                    <a:pos x="25" y="16"/>
                  </a:cxn>
                  <a:cxn ang="0">
                    <a:pos x="25" y="11"/>
                  </a:cxn>
                  <a:cxn ang="0">
                    <a:pos x="22" y="8"/>
                  </a:cxn>
                  <a:cxn ang="0">
                    <a:pos x="19" y="7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6" y="14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7" y="4"/>
                  </a:cxn>
                  <a:cxn ang="0">
                    <a:pos x="30" y="7"/>
                  </a:cxn>
                  <a:cxn ang="0">
                    <a:pos x="31" y="11"/>
                  </a:cxn>
                  <a:cxn ang="0">
                    <a:pos x="31" y="16"/>
                  </a:cxn>
                  <a:cxn ang="0">
                    <a:pos x="30" y="17"/>
                  </a:cxn>
                  <a:cxn ang="0">
                    <a:pos x="30" y="20"/>
                  </a:cxn>
                  <a:cxn ang="0">
                    <a:pos x="28" y="22"/>
                  </a:cxn>
                  <a:cxn ang="0">
                    <a:pos x="26" y="25"/>
                  </a:cxn>
                  <a:cxn ang="0">
                    <a:pos x="25" y="28"/>
                  </a:cxn>
                  <a:cxn ang="0">
                    <a:pos x="21" y="30"/>
                  </a:cxn>
                  <a:cxn ang="0">
                    <a:pos x="8" y="43"/>
                  </a:cxn>
                  <a:cxn ang="0">
                    <a:pos x="32" y="43"/>
                  </a:cxn>
                </a:cxnLst>
                <a:rect l="0" t="0" r="r" b="b"/>
                <a:pathLst>
                  <a:path w="32" h="50">
                    <a:moveTo>
                      <a:pt x="32" y="43"/>
                    </a:moveTo>
                    <a:lnTo>
                      <a:pt x="32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7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1" y="11"/>
                    </a:lnTo>
                    <a:lnTo>
                      <a:pt x="31" y="16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6" y="25"/>
                    </a:lnTo>
                    <a:lnTo>
                      <a:pt x="25" y="28"/>
                    </a:lnTo>
                    <a:lnTo>
                      <a:pt x="21" y="30"/>
                    </a:lnTo>
                    <a:lnTo>
                      <a:pt x="8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9" name="Freeform 872"/>
              <p:cNvSpPr>
                <a:spLocks noEditPoints="1"/>
              </p:cNvSpPr>
              <p:nvPr/>
            </p:nvSpPr>
            <p:spPr bwMode="auto">
              <a:xfrm>
                <a:off x="3060" y="1461"/>
                <a:ext cx="32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0"/>
                  </a:cxn>
                  <a:cxn ang="0">
                    <a:pos x="1" y="14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7" y="4"/>
                  </a:cxn>
                  <a:cxn ang="0">
                    <a:pos x="30" y="9"/>
                  </a:cxn>
                  <a:cxn ang="0">
                    <a:pos x="32" y="17"/>
                  </a:cxn>
                  <a:cxn ang="0">
                    <a:pos x="32" y="35"/>
                  </a:cxn>
                  <a:cxn ang="0">
                    <a:pos x="30" y="43"/>
                  </a:cxn>
                  <a:cxn ang="0">
                    <a:pos x="23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9" y="48"/>
                  </a:cxn>
                  <a:cxn ang="0">
                    <a:pos x="5" y="46"/>
                  </a:cxn>
                  <a:cxn ang="0">
                    <a:pos x="2" y="42"/>
                  </a:cxn>
                  <a:cxn ang="0">
                    <a:pos x="1" y="37"/>
                  </a:cxn>
                  <a:cxn ang="0">
                    <a:pos x="1" y="31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0" y="41"/>
                  </a:cxn>
                  <a:cxn ang="0">
                    <a:pos x="11" y="43"/>
                  </a:cxn>
                  <a:cxn ang="0">
                    <a:pos x="14" y="45"/>
                  </a:cxn>
                  <a:cxn ang="0">
                    <a:pos x="19" y="45"/>
                  </a:cxn>
                  <a:cxn ang="0">
                    <a:pos x="22" y="43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2" y="8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10" y="9"/>
                  </a:cxn>
                  <a:cxn ang="0">
                    <a:pos x="9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6" y="25"/>
                  </a:cxn>
                </a:cxnLst>
                <a:rect l="0" t="0" r="r" b="b"/>
                <a:pathLst>
                  <a:path w="32" h="51">
                    <a:moveTo>
                      <a:pt x="0" y="25"/>
                    </a:moveTo>
                    <a:lnTo>
                      <a:pt x="1" y="20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30" y="9"/>
                    </a:lnTo>
                    <a:lnTo>
                      <a:pt x="32" y="17"/>
                    </a:lnTo>
                    <a:lnTo>
                      <a:pt x="32" y="35"/>
                    </a:lnTo>
                    <a:lnTo>
                      <a:pt x="30" y="43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  <a:moveTo>
                      <a:pt x="6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0" y="41"/>
                    </a:lnTo>
                    <a:lnTo>
                      <a:pt x="11" y="43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22" y="43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0" name="Freeform 873"/>
              <p:cNvSpPr>
                <a:spLocks noEditPoints="1"/>
              </p:cNvSpPr>
              <p:nvPr/>
            </p:nvSpPr>
            <p:spPr bwMode="auto">
              <a:xfrm>
                <a:off x="3099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1" y="17"/>
                  </a:cxn>
                  <a:cxn ang="0">
                    <a:pos x="31" y="21"/>
                  </a:cxn>
                  <a:cxn ang="0">
                    <a:pos x="33" y="25"/>
                  </a:cxn>
                  <a:cxn ang="0">
                    <a:pos x="31" y="33"/>
                  </a:cxn>
                  <a:cxn ang="0">
                    <a:pos x="30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2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2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3" y="25"/>
                    </a:lnTo>
                    <a:lnTo>
                      <a:pt x="31" y="33"/>
                    </a:lnTo>
                    <a:lnTo>
                      <a:pt x="30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1" name="Freeform 874"/>
              <p:cNvSpPr>
                <a:spLocks/>
              </p:cNvSpPr>
              <p:nvPr/>
            </p:nvSpPr>
            <p:spPr bwMode="auto">
              <a:xfrm>
                <a:off x="3374" y="1461"/>
                <a:ext cx="33" cy="50"/>
              </a:xfrm>
              <a:custGeom>
                <a:avLst/>
                <a:gdLst/>
                <a:ahLst/>
                <a:cxnLst>
                  <a:cxn ang="0">
                    <a:pos x="33" y="43"/>
                  </a:cxn>
                  <a:cxn ang="0">
                    <a:pos x="33" y="50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8"/>
                  </a:cxn>
                  <a:cxn ang="0">
                    <a:pos x="7" y="35"/>
                  </a:cxn>
                  <a:cxn ang="0">
                    <a:pos x="17" y="28"/>
                  </a:cxn>
                  <a:cxn ang="0">
                    <a:pos x="20" y="24"/>
                  </a:cxn>
                  <a:cxn ang="0">
                    <a:pos x="22" y="21"/>
                  </a:cxn>
                  <a:cxn ang="0">
                    <a:pos x="25" y="16"/>
                  </a:cxn>
                  <a:cxn ang="0">
                    <a:pos x="25" y="11"/>
                  </a:cxn>
                  <a:cxn ang="0">
                    <a:pos x="22" y="8"/>
                  </a:cxn>
                  <a:cxn ang="0">
                    <a:pos x="20" y="7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7" y="14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24" y="1"/>
                  </a:cxn>
                  <a:cxn ang="0">
                    <a:pos x="28" y="4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6"/>
                  </a:cxn>
                  <a:cxn ang="0">
                    <a:pos x="30" y="17"/>
                  </a:cxn>
                  <a:cxn ang="0">
                    <a:pos x="30" y="20"/>
                  </a:cxn>
                  <a:cxn ang="0">
                    <a:pos x="29" y="22"/>
                  </a:cxn>
                  <a:cxn ang="0">
                    <a:pos x="26" y="25"/>
                  </a:cxn>
                  <a:cxn ang="0">
                    <a:pos x="25" y="28"/>
                  </a:cxn>
                  <a:cxn ang="0">
                    <a:pos x="21" y="30"/>
                  </a:cxn>
                  <a:cxn ang="0">
                    <a:pos x="8" y="43"/>
                  </a:cxn>
                  <a:cxn ang="0">
                    <a:pos x="33" y="43"/>
                  </a:cxn>
                </a:cxnLst>
                <a:rect l="0" t="0" r="r" b="b"/>
                <a:pathLst>
                  <a:path w="33" h="50">
                    <a:moveTo>
                      <a:pt x="33" y="43"/>
                    </a:moveTo>
                    <a:lnTo>
                      <a:pt x="33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7" y="35"/>
                    </a:lnTo>
                    <a:lnTo>
                      <a:pt x="17" y="28"/>
                    </a:lnTo>
                    <a:lnTo>
                      <a:pt x="20" y="24"/>
                    </a:lnTo>
                    <a:lnTo>
                      <a:pt x="22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9" y="22"/>
                    </a:lnTo>
                    <a:lnTo>
                      <a:pt x="26" y="25"/>
                    </a:lnTo>
                    <a:lnTo>
                      <a:pt x="25" y="28"/>
                    </a:lnTo>
                    <a:lnTo>
                      <a:pt x="21" y="30"/>
                    </a:lnTo>
                    <a:lnTo>
                      <a:pt x="8" y="43"/>
                    </a:lnTo>
                    <a:lnTo>
                      <a:pt x="3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2" name="Freeform 875"/>
              <p:cNvSpPr>
                <a:spLocks/>
              </p:cNvSpPr>
              <p:nvPr/>
            </p:nvSpPr>
            <p:spPr bwMode="auto">
              <a:xfrm>
                <a:off x="3412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28"/>
                  </a:cxn>
                  <a:cxn ang="0">
                    <a:pos x="25" y="25"/>
                  </a:cxn>
                  <a:cxn ang="0">
                    <a:pos x="20" y="22"/>
                  </a:cxn>
                  <a:cxn ang="0">
                    <a:pos x="15" y="22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7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2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2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0" y="45"/>
                  </a:cxn>
                  <a:cxn ang="0">
                    <a:pos x="26" y="47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25" y="25"/>
                    </a:lnTo>
                    <a:lnTo>
                      <a:pt x="20" y="22"/>
                    </a:lnTo>
                    <a:lnTo>
                      <a:pt x="15" y="22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2" y="26"/>
                    </a:lnTo>
                    <a:lnTo>
                      <a:pt x="7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2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2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0" y="45"/>
                    </a:lnTo>
                    <a:lnTo>
                      <a:pt x="26" y="47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3" name="Freeform 876"/>
              <p:cNvSpPr>
                <a:spLocks noEditPoints="1"/>
              </p:cNvSpPr>
              <p:nvPr/>
            </p:nvSpPr>
            <p:spPr bwMode="auto">
              <a:xfrm>
                <a:off x="3452" y="1461"/>
                <a:ext cx="32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4" y="3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1" y="17"/>
                  </a:cxn>
                  <a:cxn ang="0">
                    <a:pos x="31" y="21"/>
                  </a:cxn>
                  <a:cxn ang="0">
                    <a:pos x="32" y="25"/>
                  </a:cxn>
                  <a:cxn ang="0">
                    <a:pos x="31" y="33"/>
                  </a:cxn>
                  <a:cxn ang="0">
                    <a:pos x="30" y="39"/>
                  </a:cxn>
                  <a:cxn ang="0">
                    <a:pos x="28" y="43"/>
                  </a:cxn>
                  <a:cxn ang="0">
                    <a:pos x="27" y="46"/>
                  </a:cxn>
                  <a:cxn ang="0">
                    <a:pos x="24" y="47"/>
                  </a:cxn>
                  <a:cxn ang="0">
                    <a:pos x="22" y="50"/>
                  </a:cxn>
                  <a:cxn ang="0">
                    <a:pos x="19" y="50"/>
                  </a:cxn>
                  <a:cxn ang="0">
                    <a:pos x="15" y="51"/>
                  </a:cxn>
                  <a:cxn ang="0">
                    <a:pos x="7" y="48"/>
                  </a:cxn>
                  <a:cxn ang="0">
                    <a:pos x="5" y="4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0" y="43"/>
                  </a:cxn>
                  <a:cxn ang="0">
                    <a:pos x="24" y="35"/>
                  </a:cxn>
                  <a:cxn ang="0">
                    <a:pos x="24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4" y="13"/>
                  </a:cxn>
                  <a:cxn ang="0">
                    <a:pos x="22" y="9"/>
                  </a:cxn>
                  <a:cxn ang="0">
                    <a:pos x="20" y="8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6" y="18"/>
                  </a:cxn>
                  <a:cxn ang="0">
                    <a:pos x="6" y="25"/>
                  </a:cxn>
                </a:cxnLst>
                <a:rect l="0" t="0" r="r" b="b"/>
                <a:pathLst>
                  <a:path w="32" h="51">
                    <a:moveTo>
                      <a:pt x="0" y="25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2" y="25"/>
                    </a:lnTo>
                    <a:lnTo>
                      <a:pt x="31" y="33"/>
                    </a:lnTo>
                    <a:lnTo>
                      <a:pt x="30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5" y="51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6" y="25"/>
                    </a:moveTo>
                    <a:lnTo>
                      <a:pt x="6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0" y="43"/>
                    </a:lnTo>
                    <a:lnTo>
                      <a:pt x="24" y="35"/>
                    </a:lnTo>
                    <a:lnTo>
                      <a:pt x="24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4" y="13"/>
                    </a:lnTo>
                    <a:lnTo>
                      <a:pt x="22" y="9"/>
                    </a:lnTo>
                    <a:lnTo>
                      <a:pt x="20" y="8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6" y="18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4" name="Freeform 877"/>
              <p:cNvSpPr>
                <a:spLocks/>
              </p:cNvSpPr>
              <p:nvPr/>
            </p:nvSpPr>
            <p:spPr bwMode="auto">
              <a:xfrm>
                <a:off x="3728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18" y="45"/>
                  </a:cxn>
                  <a:cxn ang="0">
                    <a:pos x="24" y="42"/>
                  </a:cxn>
                  <a:cxn ang="0">
                    <a:pos x="26" y="38"/>
                  </a:cxn>
                  <a:cxn ang="0">
                    <a:pos x="26" y="31"/>
                  </a:cxn>
                  <a:cxn ang="0">
                    <a:pos x="25" y="30"/>
                  </a:cxn>
                  <a:cxn ang="0">
                    <a:pos x="24" y="28"/>
                  </a:cxn>
                  <a:cxn ang="0">
                    <a:pos x="21" y="26"/>
                  </a:cxn>
                  <a:cxn ang="0">
                    <a:pos x="17" y="25"/>
                  </a:cxn>
                  <a:cxn ang="0">
                    <a:pos x="14" y="25"/>
                  </a:cxn>
                  <a:cxn ang="0">
                    <a:pos x="13" y="26"/>
                  </a:cxn>
                  <a:cxn ang="0">
                    <a:pos x="13" y="20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7"/>
                  </a:cxn>
                  <a:cxn ang="0">
                    <a:pos x="24" y="14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8" y="13"/>
                  </a:cxn>
                  <a:cxn ang="0">
                    <a:pos x="1" y="13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0" y="16"/>
                  </a:cxn>
                  <a:cxn ang="0">
                    <a:pos x="29" y="18"/>
                  </a:cxn>
                  <a:cxn ang="0">
                    <a:pos x="26" y="21"/>
                  </a:cxn>
                  <a:cxn ang="0">
                    <a:pos x="24" y="22"/>
                  </a:cxn>
                  <a:cxn ang="0">
                    <a:pos x="28" y="24"/>
                  </a:cxn>
                  <a:cxn ang="0">
                    <a:pos x="30" y="26"/>
                  </a:cxn>
                  <a:cxn ang="0">
                    <a:pos x="33" y="30"/>
                  </a:cxn>
                  <a:cxn ang="0">
                    <a:pos x="33" y="38"/>
                  </a:cxn>
                  <a:cxn ang="0">
                    <a:pos x="28" y="46"/>
                  </a:cxn>
                  <a:cxn ang="0">
                    <a:pos x="25" y="48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1" y="50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24" y="42"/>
                    </a:lnTo>
                    <a:lnTo>
                      <a:pt x="26" y="38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4" y="28"/>
                    </a:lnTo>
                    <a:lnTo>
                      <a:pt x="21" y="26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8" y="13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3" y="30"/>
                    </a:lnTo>
                    <a:lnTo>
                      <a:pt x="33" y="38"/>
                    </a:lnTo>
                    <a:lnTo>
                      <a:pt x="28" y="46"/>
                    </a:lnTo>
                    <a:lnTo>
                      <a:pt x="25" y="48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1" y="50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5" name="Freeform 878"/>
              <p:cNvSpPr>
                <a:spLocks noEditPoints="1"/>
              </p:cNvSpPr>
              <p:nvPr/>
            </p:nvSpPr>
            <p:spPr bwMode="auto">
              <a:xfrm>
                <a:off x="3766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0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9"/>
                  </a:cxn>
                  <a:cxn ang="0">
                    <a:pos x="33" y="17"/>
                  </a:cxn>
                  <a:cxn ang="0">
                    <a:pos x="33" y="35"/>
                  </a:cxn>
                  <a:cxn ang="0">
                    <a:pos x="30" y="43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9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1" y="37"/>
                  </a:cxn>
                  <a:cxn ang="0">
                    <a:pos x="1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1" y="41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2" y="8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1" y="20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9"/>
                    </a:lnTo>
                    <a:lnTo>
                      <a:pt x="33" y="17"/>
                    </a:lnTo>
                    <a:lnTo>
                      <a:pt x="33" y="35"/>
                    </a:lnTo>
                    <a:lnTo>
                      <a:pt x="30" y="43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1" y="37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6" name="Freeform 879"/>
              <p:cNvSpPr>
                <a:spLocks noEditPoints="1"/>
              </p:cNvSpPr>
              <p:nvPr/>
            </p:nvSpPr>
            <p:spPr bwMode="auto">
              <a:xfrm>
                <a:off x="3805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7" y="4"/>
                  </a:cxn>
                  <a:cxn ang="0">
                    <a:pos x="28" y="7"/>
                  </a:cxn>
                  <a:cxn ang="0">
                    <a:pos x="31" y="9"/>
                  </a:cxn>
                  <a:cxn ang="0">
                    <a:pos x="31" y="13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33" y="25"/>
                  </a:cxn>
                  <a:cxn ang="0">
                    <a:pos x="32" y="33"/>
                  </a:cxn>
                  <a:cxn ang="0">
                    <a:pos x="31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3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10" y="41"/>
                  </a:cxn>
                  <a:cxn ang="0">
                    <a:pos x="13" y="45"/>
                  </a:cxn>
                  <a:cxn ang="0">
                    <a:pos x="19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7" y="25"/>
                  </a:cxn>
                  <a:cxn ang="0">
                    <a:pos x="27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3" y="25"/>
                    </a:lnTo>
                    <a:lnTo>
                      <a:pt x="32" y="33"/>
                    </a:lnTo>
                    <a:lnTo>
                      <a:pt x="31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10" y="41"/>
                    </a:lnTo>
                    <a:lnTo>
                      <a:pt x="13" y="45"/>
                    </a:lnTo>
                    <a:lnTo>
                      <a:pt x="19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7" y="25"/>
                    </a:lnTo>
                    <a:lnTo>
                      <a:pt x="27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7" name="Freeform 880"/>
              <p:cNvSpPr>
                <a:spLocks/>
              </p:cNvSpPr>
              <p:nvPr/>
            </p:nvSpPr>
            <p:spPr bwMode="auto">
              <a:xfrm>
                <a:off x="4082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18" y="45"/>
                  </a:cxn>
                  <a:cxn ang="0">
                    <a:pos x="23" y="42"/>
                  </a:cxn>
                  <a:cxn ang="0">
                    <a:pos x="26" y="38"/>
                  </a:cxn>
                  <a:cxn ang="0">
                    <a:pos x="26" y="31"/>
                  </a:cxn>
                  <a:cxn ang="0">
                    <a:pos x="25" y="30"/>
                  </a:cxn>
                  <a:cxn ang="0">
                    <a:pos x="23" y="28"/>
                  </a:cxn>
                  <a:cxn ang="0">
                    <a:pos x="21" y="26"/>
                  </a:cxn>
                  <a:cxn ang="0">
                    <a:pos x="17" y="25"/>
                  </a:cxn>
                  <a:cxn ang="0">
                    <a:pos x="14" y="25"/>
                  </a:cxn>
                  <a:cxn ang="0">
                    <a:pos x="13" y="26"/>
                  </a:cxn>
                  <a:cxn ang="0">
                    <a:pos x="13" y="20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7"/>
                  </a:cxn>
                  <a:cxn ang="0">
                    <a:pos x="23" y="14"/>
                  </a:cxn>
                  <a:cxn ang="0">
                    <a:pos x="23" y="13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1" y="13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0" y="16"/>
                  </a:cxn>
                  <a:cxn ang="0">
                    <a:pos x="29" y="18"/>
                  </a:cxn>
                  <a:cxn ang="0">
                    <a:pos x="26" y="21"/>
                  </a:cxn>
                  <a:cxn ang="0">
                    <a:pos x="23" y="22"/>
                  </a:cxn>
                  <a:cxn ang="0">
                    <a:pos x="27" y="24"/>
                  </a:cxn>
                  <a:cxn ang="0">
                    <a:pos x="30" y="26"/>
                  </a:cxn>
                  <a:cxn ang="0">
                    <a:pos x="33" y="30"/>
                  </a:cxn>
                  <a:cxn ang="0">
                    <a:pos x="33" y="38"/>
                  </a:cxn>
                  <a:cxn ang="0">
                    <a:pos x="27" y="46"/>
                  </a:cxn>
                  <a:cxn ang="0">
                    <a:pos x="25" y="48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0" y="50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6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23" y="42"/>
                    </a:lnTo>
                    <a:lnTo>
                      <a:pt x="26" y="38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6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0" y="8"/>
                    </a:lnTo>
                    <a:lnTo>
                      <a:pt x="8" y="13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3" y="22"/>
                    </a:lnTo>
                    <a:lnTo>
                      <a:pt x="27" y="24"/>
                    </a:lnTo>
                    <a:lnTo>
                      <a:pt x="30" y="26"/>
                    </a:lnTo>
                    <a:lnTo>
                      <a:pt x="33" y="30"/>
                    </a:lnTo>
                    <a:lnTo>
                      <a:pt x="33" y="38"/>
                    </a:lnTo>
                    <a:lnTo>
                      <a:pt x="27" y="46"/>
                    </a:lnTo>
                    <a:lnTo>
                      <a:pt x="25" y="48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0" y="50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8" name="Freeform 881"/>
              <p:cNvSpPr>
                <a:spLocks/>
              </p:cNvSpPr>
              <p:nvPr/>
            </p:nvSpPr>
            <p:spPr bwMode="auto">
              <a:xfrm>
                <a:off x="4120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28"/>
                  </a:cxn>
                  <a:cxn ang="0">
                    <a:pos x="25" y="25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6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2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1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0" y="45"/>
                  </a:cxn>
                  <a:cxn ang="0">
                    <a:pos x="26" y="47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6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25" y="25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2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1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0" y="45"/>
                    </a:lnTo>
                    <a:lnTo>
                      <a:pt x="26" y="47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9" name="Freeform 882"/>
              <p:cNvSpPr>
                <a:spLocks noEditPoints="1"/>
              </p:cNvSpPr>
              <p:nvPr/>
            </p:nvSpPr>
            <p:spPr bwMode="auto">
              <a:xfrm>
                <a:off x="4159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33" y="25"/>
                  </a:cxn>
                  <a:cxn ang="0">
                    <a:pos x="32" y="33"/>
                  </a:cxn>
                  <a:cxn ang="0">
                    <a:pos x="30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3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9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3" y="25"/>
                    </a:lnTo>
                    <a:lnTo>
                      <a:pt x="32" y="33"/>
                    </a:lnTo>
                    <a:lnTo>
                      <a:pt x="30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9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0" name="Line 883"/>
              <p:cNvSpPr>
                <a:spLocks noChangeShapeType="1"/>
              </p:cNvSpPr>
              <p:nvPr/>
            </p:nvSpPr>
            <p:spPr bwMode="auto">
              <a:xfrm flipV="1">
                <a:off x="1811" y="994"/>
                <a:ext cx="1" cy="46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1" name="Line 884"/>
              <p:cNvSpPr>
                <a:spLocks noChangeShapeType="1"/>
              </p:cNvSpPr>
              <p:nvPr/>
            </p:nvSpPr>
            <p:spPr bwMode="auto">
              <a:xfrm flipH="1">
                <a:off x="1811" y="1333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2" name="Line 885"/>
              <p:cNvSpPr>
                <a:spLocks noChangeShapeType="1"/>
              </p:cNvSpPr>
              <p:nvPr/>
            </p:nvSpPr>
            <p:spPr bwMode="auto">
              <a:xfrm flipH="1">
                <a:off x="1811" y="1269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3" name="Line 886"/>
              <p:cNvSpPr>
                <a:spLocks noChangeShapeType="1"/>
              </p:cNvSpPr>
              <p:nvPr/>
            </p:nvSpPr>
            <p:spPr bwMode="auto">
              <a:xfrm flipH="1">
                <a:off x="1811" y="1206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4" name="Line 887"/>
              <p:cNvSpPr>
                <a:spLocks noChangeShapeType="1"/>
              </p:cNvSpPr>
              <p:nvPr/>
            </p:nvSpPr>
            <p:spPr bwMode="auto">
              <a:xfrm flipH="1">
                <a:off x="1811" y="1144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5" name="Line 888"/>
              <p:cNvSpPr>
                <a:spLocks noChangeShapeType="1"/>
              </p:cNvSpPr>
              <p:nvPr/>
            </p:nvSpPr>
            <p:spPr bwMode="auto">
              <a:xfrm flipH="1">
                <a:off x="1811" y="1081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6" name="Line 889"/>
              <p:cNvSpPr>
                <a:spLocks noChangeShapeType="1"/>
              </p:cNvSpPr>
              <p:nvPr/>
            </p:nvSpPr>
            <p:spPr bwMode="auto">
              <a:xfrm flipH="1">
                <a:off x="1811" y="1333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7" name="Line 890"/>
              <p:cNvSpPr>
                <a:spLocks noChangeShapeType="1"/>
              </p:cNvSpPr>
              <p:nvPr/>
            </p:nvSpPr>
            <p:spPr bwMode="auto">
              <a:xfrm flipH="1">
                <a:off x="1811" y="1396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8" name="Line 891"/>
              <p:cNvSpPr>
                <a:spLocks noChangeShapeType="1"/>
              </p:cNvSpPr>
              <p:nvPr/>
            </p:nvSpPr>
            <p:spPr bwMode="auto">
              <a:xfrm flipH="1">
                <a:off x="1811" y="1081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9" name="Line 892"/>
              <p:cNvSpPr>
                <a:spLocks noChangeShapeType="1"/>
              </p:cNvSpPr>
              <p:nvPr/>
            </p:nvSpPr>
            <p:spPr bwMode="auto">
              <a:xfrm flipH="1">
                <a:off x="1811" y="1019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0" name="Freeform 893"/>
              <p:cNvSpPr>
                <a:spLocks noEditPoints="1"/>
              </p:cNvSpPr>
              <p:nvPr/>
            </p:nvSpPr>
            <p:spPr bwMode="auto">
              <a:xfrm>
                <a:off x="1698" y="1304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9"/>
                  </a:cxn>
                  <a:cxn ang="0">
                    <a:pos x="31" y="13"/>
                  </a:cxn>
                  <a:cxn ang="0">
                    <a:pos x="31" y="17"/>
                  </a:cxn>
                  <a:cxn ang="0">
                    <a:pos x="33" y="21"/>
                  </a:cxn>
                  <a:cxn ang="0">
                    <a:pos x="33" y="30"/>
                  </a:cxn>
                  <a:cxn ang="0">
                    <a:pos x="31" y="35"/>
                  </a:cxn>
                  <a:cxn ang="0">
                    <a:pos x="31" y="39"/>
                  </a:cxn>
                  <a:cxn ang="0">
                    <a:pos x="29" y="44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12" y="50"/>
                  </a:cxn>
                  <a:cxn ang="0">
                    <a:pos x="8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3"/>
                  </a:cxn>
                  <a:cxn ang="0">
                    <a:pos x="8" y="38"/>
                  </a:cxn>
                  <a:cxn ang="0">
                    <a:pos x="9" y="41"/>
                  </a:cxn>
                  <a:cxn ang="0">
                    <a:pos x="12" y="43"/>
                  </a:cxn>
                  <a:cxn ang="0">
                    <a:pos x="14" y="44"/>
                  </a:cxn>
                  <a:cxn ang="0">
                    <a:pos x="20" y="44"/>
                  </a:cxn>
                  <a:cxn ang="0">
                    <a:pos x="24" y="41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1" y="8"/>
                  </a:cxn>
                  <a:cxn ang="0">
                    <a:pos x="20" y="6"/>
                  </a:cxn>
                  <a:cxn ang="0">
                    <a:pos x="16" y="5"/>
                  </a:cxn>
                  <a:cxn ang="0">
                    <a:pos x="12" y="6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20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9"/>
                    </a:lnTo>
                    <a:lnTo>
                      <a:pt x="31" y="13"/>
                    </a:lnTo>
                    <a:lnTo>
                      <a:pt x="31" y="17"/>
                    </a:lnTo>
                    <a:lnTo>
                      <a:pt x="33" y="21"/>
                    </a:lnTo>
                    <a:lnTo>
                      <a:pt x="33" y="30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9" y="44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3"/>
                    </a:lnTo>
                    <a:lnTo>
                      <a:pt x="8" y="38"/>
                    </a:lnTo>
                    <a:lnTo>
                      <a:pt x="9" y="41"/>
                    </a:lnTo>
                    <a:lnTo>
                      <a:pt x="12" y="43"/>
                    </a:lnTo>
                    <a:lnTo>
                      <a:pt x="14" y="44"/>
                    </a:lnTo>
                    <a:lnTo>
                      <a:pt x="20" y="44"/>
                    </a:lnTo>
                    <a:lnTo>
                      <a:pt x="24" y="41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6" y="5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1" name="Rectangle 894"/>
              <p:cNvSpPr>
                <a:spLocks noChangeArrowheads="1"/>
              </p:cNvSpPr>
              <p:nvPr/>
            </p:nvSpPr>
            <p:spPr bwMode="auto">
              <a:xfrm>
                <a:off x="1740" y="1347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2" name="Freeform 895"/>
              <p:cNvSpPr>
                <a:spLocks/>
              </p:cNvSpPr>
              <p:nvPr/>
            </p:nvSpPr>
            <p:spPr bwMode="auto">
              <a:xfrm>
                <a:off x="1756" y="1304"/>
                <a:ext cx="32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37"/>
                  </a:cxn>
                  <a:cxn ang="0">
                    <a:pos x="8" y="39"/>
                  </a:cxn>
                  <a:cxn ang="0">
                    <a:pos x="11" y="43"/>
                  </a:cxn>
                  <a:cxn ang="0">
                    <a:pos x="14" y="44"/>
                  </a:cxn>
                  <a:cxn ang="0">
                    <a:pos x="19" y="44"/>
                  </a:cxn>
                  <a:cxn ang="0">
                    <a:pos x="22" y="43"/>
                  </a:cxn>
                  <a:cxn ang="0">
                    <a:pos x="23" y="42"/>
                  </a:cxn>
                  <a:cxn ang="0">
                    <a:pos x="26" y="37"/>
                  </a:cxn>
                  <a:cxn ang="0">
                    <a:pos x="26" y="27"/>
                  </a:cxn>
                  <a:cxn ang="0">
                    <a:pos x="25" y="25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13" y="24"/>
                  </a:cxn>
                  <a:cxn ang="0">
                    <a:pos x="11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6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1" y="6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1" y="24"/>
                  </a:cxn>
                  <a:cxn ang="0">
                    <a:pos x="32" y="27"/>
                  </a:cxn>
                  <a:cxn ang="0">
                    <a:pos x="32" y="37"/>
                  </a:cxn>
                  <a:cxn ang="0">
                    <a:pos x="31" y="41"/>
                  </a:cxn>
                  <a:cxn ang="0">
                    <a:pos x="28" y="44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2" y="44"/>
                  </a:cxn>
                  <a:cxn ang="0">
                    <a:pos x="0" y="37"/>
                  </a:cxn>
                </a:cxnLst>
                <a:rect l="0" t="0" r="r" b="b"/>
                <a:pathLst>
                  <a:path w="32" h="51">
                    <a:moveTo>
                      <a:pt x="0" y="37"/>
                    </a:moveTo>
                    <a:lnTo>
                      <a:pt x="6" y="37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4" y="44"/>
                    </a:lnTo>
                    <a:lnTo>
                      <a:pt x="19" y="44"/>
                    </a:lnTo>
                    <a:lnTo>
                      <a:pt x="22" y="43"/>
                    </a:lnTo>
                    <a:lnTo>
                      <a:pt x="23" y="42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5" y="25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1" y="6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1" y="24"/>
                    </a:lnTo>
                    <a:lnTo>
                      <a:pt x="32" y="27"/>
                    </a:lnTo>
                    <a:lnTo>
                      <a:pt x="32" y="37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2" y="4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3" name="Freeform 896"/>
              <p:cNvSpPr>
                <a:spLocks/>
              </p:cNvSpPr>
              <p:nvPr/>
            </p:nvSpPr>
            <p:spPr bwMode="auto">
              <a:xfrm>
                <a:off x="1766" y="1185"/>
                <a:ext cx="17" cy="5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11" y="50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3" y="17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50"/>
                  </a:cxn>
                </a:cxnLst>
                <a:rect l="0" t="0" r="r" b="b"/>
                <a:pathLst>
                  <a:path w="17" h="50">
                    <a:moveTo>
                      <a:pt x="17" y="50"/>
                    </a:moveTo>
                    <a:lnTo>
                      <a:pt x="11" y="50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4" name="Freeform 897"/>
              <p:cNvSpPr>
                <a:spLocks/>
              </p:cNvSpPr>
              <p:nvPr/>
            </p:nvSpPr>
            <p:spPr bwMode="auto">
              <a:xfrm>
                <a:off x="1703" y="1053"/>
                <a:ext cx="17" cy="49"/>
              </a:xfrm>
              <a:custGeom>
                <a:avLst/>
                <a:gdLst/>
                <a:ahLst/>
                <a:cxnLst>
                  <a:cxn ang="0">
                    <a:pos x="17" y="49"/>
                  </a:cxn>
                  <a:cxn ang="0">
                    <a:pos x="11" y="49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3" y="17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49"/>
                  </a:cxn>
                </a:cxnLst>
                <a:rect l="0" t="0" r="r" b="b"/>
                <a:pathLst>
                  <a:path w="17" h="49">
                    <a:moveTo>
                      <a:pt x="17" y="49"/>
                    </a:moveTo>
                    <a:lnTo>
                      <a:pt x="11" y="49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5" name="Rectangle 898"/>
              <p:cNvSpPr>
                <a:spLocks noChangeArrowheads="1"/>
              </p:cNvSpPr>
              <p:nvPr/>
            </p:nvSpPr>
            <p:spPr bwMode="auto">
              <a:xfrm>
                <a:off x="1740" y="10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6" name="Freeform 899"/>
              <p:cNvSpPr>
                <a:spLocks/>
              </p:cNvSpPr>
              <p:nvPr/>
            </p:nvSpPr>
            <p:spPr bwMode="auto">
              <a:xfrm>
                <a:off x="1756" y="1053"/>
                <a:ext cx="32" cy="5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" y="36"/>
                  </a:cxn>
                  <a:cxn ang="0">
                    <a:pos x="8" y="39"/>
                  </a:cxn>
                  <a:cxn ang="0">
                    <a:pos x="11" y="43"/>
                  </a:cxn>
                  <a:cxn ang="0">
                    <a:pos x="14" y="44"/>
                  </a:cxn>
                  <a:cxn ang="0">
                    <a:pos x="19" y="44"/>
                  </a:cxn>
                  <a:cxn ang="0">
                    <a:pos x="22" y="43"/>
                  </a:cxn>
                  <a:cxn ang="0">
                    <a:pos x="23" y="41"/>
                  </a:cxn>
                  <a:cxn ang="0">
                    <a:pos x="26" y="36"/>
                  </a:cxn>
                  <a:cxn ang="0">
                    <a:pos x="26" y="27"/>
                  </a:cxn>
                  <a:cxn ang="0">
                    <a:pos x="25" y="24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11" y="23"/>
                  </a:cxn>
                  <a:cxn ang="0">
                    <a:pos x="9" y="24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6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1" y="6"/>
                  </a:cxn>
                  <a:cxn ang="0">
                    <a:pos x="9" y="19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1" y="23"/>
                  </a:cxn>
                  <a:cxn ang="0">
                    <a:pos x="32" y="27"/>
                  </a:cxn>
                  <a:cxn ang="0">
                    <a:pos x="32" y="36"/>
                  </a:cxn>
                  <a:cxn ang="0">
                    <a:pos x="31" y="40"/>
                  </a:cxn>
                  <a:cxn ang="0">
                    <a:pos x="28" y="44"/>
                  </a:cxn>
                  <a:cxn ang="0">
                    <a:pos x="21" y="49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2" y="44"/>
                  </a:cxn>
                  <a:cxn ang="0">
                    <a:pos x="0" y="36"/>
                  </a:cxn>
                </a:cxnLst>
                <a:rect l="0" t="0" r="r" b="b"/>
                <a:pathLst>
                  <a:path w="32" h="51">
                    <a:moveTo>
                      <a:pt x="0" y="36"/>
                    </a:moveTo>
                    <a:lnTo>
                      <a:pt x="6" y="36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4" y="44"/>
                    </a:lnTo>
                    <a:lnTo>
                      <a:pt x="19" y="44"/>
                    </a:lnTo>
                    <a:lnTo>
                      <a:pt x="22" y="43"/>
                    </a:lnTo>
                    <a:lnTo>
                      <a:pt x="23" y="41"/>
                    </a:lnTo>
                    <a:lnTo>
                      <a:pt x="26" y="36"/>
                    </a:lnTo>
                    <a:lnTo>
                      <a:pt x="26" y="27"/>
                    </a:lnTo>
                    <a:lnTo>
                      <a:pt x="25" y="24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1" y="6"/>
                    </a:lnTo>
                    <a:lnTo>
                      <a:pt x="9" y="19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1" y="23"/>
                    </a:lnTo>
                    <a:lnTo>
                      <a:pt x="32" y="27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1" y="49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2" y="4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7" name="Rectangle 900"/>
              <p:cNvSpPr>
                <a:spLocks noChangeArrowheads="1"/>
              </p:cNvSpPr>
              <p:nvPr/>
            </p:nvSpPr>
            <p:spPr bwMode="auto">
              <a:xfrm>
                <a:off x="1811" y="1177"/>
                <a:ext cx="35" cy="51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8" name="Rectangle 901"/>
              <p:cNvSpPr>
                <a:spLocks noChangeArrowheads="1"/>
              </p:cNvSpPr>
              <p:nvPr/>
            </p:nvSpPr>
            <p:spPr bwMode="auto">
              <a:xfrm>
                <a:off x="1846" y="1189"/>
                <a:ext cx="35" cy="52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9" name="Rectangle 902"/>
              <p:cNvSpPr>
                <a:spLocks noChangeArrowheads="1"/>
              </p:cNvSpPr>
              <p:nvPr/>
            </p:nvSpPr>
            <p:spPr bwMode="auto">
              <a:xfrm>
                <a:off x="1881" y="1177"/>
                <a:ext cx="36" cy="71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0" name="Rectangle 903"/>
              <p:cNvSpPr>
                <a:spLocks noChangeArrowheads="1"/>
              </p:cNvSpPr>
              <p:nvPr/>
            </p:nvSpPr>
            <p:spPr bwMode="auto">
              <a:xfrm>
                <a:off x="1917" y="1164"/>
                <a:ext cx="35" cy="81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1" name="Rectangle 904"/>
              <p:cNvSpPr>
                <a:spLocks noChangeArrowheads="1"/>
              </p:cNvSpPr>
              <p:nvPr/>
            </p:nvSpPr>
            <p:spPr bwMode="auto">
              <a:xfrm>
                <a:off x="1951" y="1177"/>
                <a:ext cx="71" cy="73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2" name="Rectangle 905"/>
              <p:cNvSpPr>
                <a:spLocks noChangeArrowheads="1"/>
              </p:cNvSpPr>
              <p:nvPr/>
            </p:nvSpPr>
            <p:spPr bwMode="auto">
              <a:xfrm>
                <a:off x="2022" y="1164"/>
                <a:ext cx="70" cy="85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3" name="Rectangle 906"/>
              <p:cNvSpPr>
                <a:spLocks noChangeArrowheads="1"/>
              </p:cNvSpPr>
              <p:nvPr/>
            </p:nvSpPr>
            <p:spPr bwMode="auto">
              <a:xfrm>
                <a:off x="2092" y="1170"/>
                <a:ext cx="107" cy="82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4" name="Rectangle 907"/>
              <p:cNvSpPr>
                <a:spLocks noChangeArrowheads="1"/>
              </p:cNvSpPr>
              <p:nvPr/>
            </p:nvSpPr>
            <p:spPr bwMode="auto">
              <a:xfrm>
                <a:off x="2197" y="1177"/>
                <a:ext cx="106" cy="78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5" name="Rectangle 908"/>
              <p:cNvSpPr>
                <a:spLocks noChangeArrowheads="1"/>
              </p:cNvSpPr>
              <p:nvPr/>
            </p:nvSpPr>
            <p:spPr bwMode="auto">
              <a:xfrm>
                <a:off x="2303" y="1149"/>
                <a:ext cx="141" cy="114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6" name="Rectangle 909"/>
              <p:cNvSpPr>
                <a:spLocks noChangeArrowheads="1"/>
              </p:cNvSpPr>
              <p:nvPr/>
            </p:nvSpPr>
            <p:spPr bwMode="auto">
              <a:xfrm>
                <a:off x="2445" y="1146"/>
                <a:ext cx="282" cy="107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7" name="Rectangle 910"/>
              <p:cNvSpPr>
                <a:spLocks noChangeArrowheads="1"/>
              </p:cNvSpPr>
              <p:nvPr/>
            </p:nvSpPr>
            <p:spPr bwMode="auto">
              <a:xfrm>
                <a:off x="2725" y="1169"/>
                <a:ext cx="319" cy="101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8" name="Rectangle 911"/>
              <p:cNvSpPr>
                <a:spLocks noChangeArrowheads="1"/>
              </p:cNvSpPr>
              <p:nvPr/>
            </p:nvSpPr>
            <p:spPr bwMode="auto">
              <a:xfrm>
                <a:off x="3039" y="1180"/>
                <a:ext cx="1092" cy="120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9" name="Line 912"/>
              <p:cNvSpPr>
                <a:spLocks noChangeShapeType="1"/>
              </p:cNvSpPr>
              <p:nvPr/>
            </p:nvSpPr>
            <p:spPr bwMode="auto">
              <a:xfrm>
                <a:off x="1811" y="1457"/>
                <a:ext cx="23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0" name="Freeform 913"/>
              <p:cNvSpPr>
                <a:spLocks/>
              </p:cNvSpPr>
              <p:nvPr/>
            </p:nvSpPr>
            <p:spPr bwMode="auto">
              <a:xfrm>
                <a:off x="3940" y="1519"/>
                <a:ext cx="19" cy="69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10" y="65"/>
                  </a:cxn>
                  <a:cxn ang="0">
                    <a:pos x="7" y="60"/>
                  </a:cxn>
                  <a:cxn ang="0">
                    <a:pos x="4" y="53"/>
                  </a:cxn>
                  <a:cxn ang="0">
                    <a:pos x="2" y="44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16" y="5"/>
                  </a:cxn>
                  <a:cxn ang="0">
                    <a:pos x="13" y="9"/>
                  </a:cxn>
                  <a:cxn ang="0">
                    <a:pos x="13" y="11"/>
                  </a:cxn>
                  <a:cxn ang="0">
                    <a:pos x="11" y="17"/>
                  </a:cxn>
                  <a:cxn ang="0">
                    <a:pos x="10" y="22"/>
                  </a:cxn>
                  <a:cxn ang="0">
                    <a:pos x="7" y="35"/>
                  </a:cxn>
                  <a:cxn ang="0">
                    <a:pos x="10" y="52"/>
                  </a:cxn>
                  <a:cxn ang="0">
                    <a:pos x="19" y="69"/>
                  </a:cxn>
                  <a:cxn ang="0">
                    <a:pos x="13" y="69"/>
                  </a:cxn>
                </a:cxnLst>
                <a:rect l="0" t="0" r="r" b="b"/>
                <a:pathLst>
                  <a:path w="19" h="69">
                    <a:moveTo>
                      <a:pt x="13" y="69"/>
                    </a:moveTo>
                    <a:lnTo>
                      <a:pt x="10" y="65"/>
                    </a:lnTo>
                    <a:lnTo>
                      <a:pt x="7" y="60"/>
                    </a:lnTo>
                    <a:lnTo>
                      <a:pt x="4" y="53"/>
                    </a:lnTo>
                    <a:lnTo>
                      <a:pt x="2" y="4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1" y="17"/>
                    </a:lnTo>
                    <a:lnTo>
                      <a:pt x="10" y="22"/>
                    </a:lnTo>
                    <a:lnTo>
                      <a:pt x="7" y="35"/>
                    </a:lnTo>
                    <a:lnTo>
                      <a:pt x="10" y="52"/>
                    </a:lnTo>
                    <a:lnTo>
                      <a:pt x="19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1" name="Freeform 914"/>
              <p:cNvSpPr>
                <a:spLocks/>
              </p:cNvSpPr>
              <p:nvPr/>
            </p:nvSpPr>
            <p:spPr bwMode="auto">
              <a:xfrm>
                <a:off x="3965" y="1519"/>
                <a:ext cx="50" cy="56"/>
              </a:xfrm>
              <a:custGeom>
                <a:avLst/>
                <a:gdLst/>
                <a:ahLst/>
                <a:cxnLst>
                  <a:cxn ang="0">
                    <a:pos x="28" y="34"/>
                  </a:cxn>
                  <a:cxn ang="0">
                    <a:pos x="28" y="27"/>
                  </a:cxn>
                  <a:cxn ang="0">
                    <a:pos x="50" y="27"/>
                  </a:cxn>
                  <a:cxn ang="0">
                    <a:pos x="50" y="47"/>
                  </a:cxn>
                  <a:cxn ang="0">
                    <a:pos x="45" y="51"/>
                  </a:cxn>
                  <a:cxn ang="0">
                    <a:pos x="40" y="53"/>
                  </a:cxn>
                  <a:cxn ang="0">
                    <a:pos x="33" y="55"/>
                  </a:cxn>
                  <a:cxn ang="0">
                    <a:pos x="28" y="56"/>
                  </a:cxn>
                  <a:cxn ang="0">
                    <a:pos x="23" y="55"/>
                  </a:cxn>
                  <a:cxn ang="0">
                    <a:pos x="17" y="55"/>
                  </a:cxn>
                  <a:cxn ang="0">
                    <a:pos x="6" y="47"/>
                  </a:cxn>
                  <a:cxn ang="0">
                    <a:pos x="3" y="42"/>
                  </a:cxn>
                  <a:cxn ang="0">
                    <a:pos x="0" y="34"/>
                  </a:cxn>
                  <a:cxn ang="0">
                    <a:pos x="0" y="23"/>
                  </a:cxn>
                  <a:cxn ang="0">
                    <a:pos x="3" y="13"/>
                  </a:cxn>
                  <a:cxn ang="0">
                    <a:pos x="8" y="5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33" y="0"/>
                  </a:cxn>
                  <a:cxn ang="0">
                    <a:pos x="37" y="1"/>
                  </a:cxn>
                  <a:cxn ang="0">
                    <a:pos x="42" y="4"/>
                  </a:cxn>
                  <a:cxn ang="0">
                    <a:pos x="45" y="6"/>
                  </a:cxn>
                  <a:cxn ang="0">
                    <a:pos x="47" y="10"/>
                  </a:cxn>
                  <a:cxn ang="0">
                    <a:pos x="49" y="15"/>
                  </a:cxn>
                  <a:cxn ang="0">
                    <a:pos x="44" y="18"/>
                  </a:cxn>
                  <a:cxn ang="0">
                    <a:pos x="41" y="13"/>
                  </a:cxn>
                  <a:cxn ang="0">
                    <a:pos x="37" y="9"/>
                  </a:cxn>
                  <a:cxn ang="0">
                    <a:pos x="34" y="7"/>
                  </a:cxn>
                  <a:cxn ang="0">
                    <a:pos x="30" y="6"/>
                  </a:cxn>
                  <a:cxn ang="0">
                    <a:pos x="21" y="6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2" y="11"/>
                  </a:cxn>
                  <a:cxn ang="0">
                    <a:pos x="9" y="17"/>
                  </a:cxn>
                  <a:cxn ang="0">
                    <a:pos x="8" y="21"/>
                  </a:cxn>
                  <a:cxn ang="0">
                    <a:pos x="7" y="23"/>
                  </a:cxn>
                  <a:cxn ang="0">
                    <a:pos x="7" y="32"/>
                  </a:cxn>
                  <a:cxn ang="0">
                    <a:pos x="9" y="40"/>
                  </a:cxn>
                  <a:cxn ang="0">
                    <a:pos x="11" y="43"/>
                  </a:cxn>
                  <a:cxn ang="0">
                    <a:pos x="13" y="45"/>
                  </a:cxn>
                  <a:cxn ang="0">
                    <a:pos x="17" y="47"/>
                  </a:cxn>
                  <a:cxn ang="0">
                    <a:pos x="28" y="49"/>
                  </a:cxn>
                  <a:cxn ang="0">
                    <a:pos x="32" y="48"/>
                  </a:cxn>
                  <a:cxn ang="0">
                    <a:pos x="36" y="48"/>
                  </a:cxn>
                  <a:cxn ang="0">
                    <a:pos x="44" y="44"/>
                  </a:cxn>
                  <a:cxn ang="0">
                    <a:pos x="44" y="34"/>
                  </a:cxn>
                  <a:cxn ang="0">
                    <a:pos x="28" y="34"/>
                  </a:cxn>
                </a:cxnLst>
                <a:rect l="0" t="0" r="r" b="b"/>
                <a:pathLst>
                  <a:path w="50" h="56">
                    <a:moveTo>
                      <a:pt x="28" y="34"/>
                    </a:moveTo>
                    <a:lnTo>
                      <a:pt x="28" y="27"/>
                    </a:lnTo>
                    <a:lnTo>
                      <a:pt x="50" y="27"/>
                    </a:lnTo>
                    <a:lnTo>
                      <a:pt x="50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3" y="55"/>
                    </a:lnTo>
                    <a:lnTo>
                      <a:pt x="28" y="56"/>
                    </a:lnTo>
                    <a:lnTo>
                      <a:pt x="23" y="55"/>
                    </a:lnTo>
                    <a:lnTo>
                      <a:pt x="17" y="55"/>
                    </a:lnTo>
                    <a:lnTo>
                      <a:pt x="6" y="47"/>
                    </a:lnTo>
                    <a:lnTo>
                      <a:pt x="3" y="42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3" y="13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7" y="1"/>
                    </a:lnTo>
                    <a:lnTo>
                      <a:pt x="42" y="4"/>
                    </a:lnTo>
                    <a:lnTo>
                      <a:pt x="45" y="6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44" y="18"/>
                    </a:lnTo>
                    <a:lnTo>
                      <a:pt x="41" y="13"/>
                    </a:lnTo>
                    <a:lnTo>
                      <a:pt x="37" y="9"/>
                    </a:lnTo>
                    <a:lnTo>
                      <a:pt x="34" y="7"/>
                    </a:lnTo>
                    <a:lnTo>
                      <a:pt x="30" y="6"/>
                    </a:lnTo>
                    <a:lnTo>
                      <a:pt x="21" y="6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2" y="11"/>
                    </a:lnTo>
                    <a:lnTo>
                      <a:pt x="9" y="17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7" y="32"/>
                    </a:lnTo>
                    <a:lnTo>
                      <a:pt x="9" y="40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7" y="47"/>
                    </a:lnTo>
                    <a:lnTo>
                      <a:pt x="28" y="49"/>
                    </a:lnTo>
                    <a:lnTo>
                      <a:pt x="32" y="48"/>
                    </a:lnTo>
                    <a:lnTo>
                      <a:pt x="36" y="48"/>
                    </a:lnTo>
                    <a:lnTo>
                      <a:pt x="44" y="44"/>
                    </a:lnTo>
                    <a:lnTo>
                      <a:pt x="44" y="34"/>
                    </a:ln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2" name="Freeform 915"/>
              <p:cNvSpPr>
                <a:spLocks noEditPoints="1"/>
              </p:cNvSpPr>
              <p:nvPr/>
            </p:nvSpPr>
            <p:spPr bwMode="auto">
              <a:xfrm>
                <a:off x="4023" y="1533"/>
                <a:ext cx="35" cy="42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35" y="30"/>
                  </a:cxn>
                  <a:cxn ang="0">
                    <a:pos x="33" y="34"/>
                  </a:cxn>
                  <a:cxn ang="0">
                    <a:pos x="26" y="41"/>
                  </a:cxn>
                  <a:cxn ang="0">
                    <a:pos x="22" y="41"/>
                  </a:cxn>
                  <a:cxn ang="0">
                    <a:pos x="18" y="42"/>
                  </a:cxn>
                  <a:cxn ang="0">
                    <a:pos x="8" y="39"/>
                  </a:cxn>
                  <a:cxn ang="0">
                    <a:pos x="1" y="33"/>
                  </a:cxn>
                  <a:cxn ang="0">
                    <a:pos x="0" y="30"/>
                  </a:cxn>
                  <a:cxn ang="0">
                    <a:pos x="0" y="16"/>
                  </a:cxn>
                  <a:cxn ang="0">
                    <a:pos x="1" y="11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27" y="3"/>
                  </a:cxn>
                  <a:cxn ang="0">
                    <a:pos x="31" y="5"/>
                  </a:cxn>
                  <a:cxn ang="0">
                    <a:pos x="34" y="9"/>
                  </a:cxn>
                  <a:cxn ang="0">
                    <a:pos x="35" y="14"/>
                  </a:cxn>
                  <a:cxn ang="0">
                    <a:pos x="35" y="22"/>
                  </a:cxn>
                  <a:cxn ang="0">
                    <a:pos x="6" y="22"/>
                  </a:cxn>
                  <a:cxn ang="0">
                    <a:pos x="6" y="26"/>
                  </a:cxn>
                  <a:cxn ang="0">
                    <a:pos x="8" y="29"/>
                  </a:cxn>
                  <a:cxn ang="0">
                    <a:pos x="13" y="34"/>
                  </a:cxn>
                  <a:cxn ang="0">
                    <a:pos x="16" y="35"/>
                  </a:cxn>
                  <a:cxn ang="0">
                    <a:pos x="18" y="35"/>
                  </a:cxn>
                  <a:cxn ang="0">
                    <a:pos x="22" y="34"/>
                  </a:cxn>
                  <a:cxn ang="0">
                    <a:pos x="25" y="34"/>
                  </a:cxn>
                  <a:cxn ang="0">
                    <a:pos x="27" y="31"/>
                  </a:cxn>
                  <a:cxn ang="0">
                    <a:pos x="29" y="29"/>
                  </a:cxn>
                  <a:cxn ang="0">
                    <a:pos x="6" y="16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4" y="8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8" y="11"/>
                  </a:cxn>
                  <a:cxn ang="0">
                    <a:pos x="6" y="13"/>
                  </a:cxn>
                  <a:cxn ang="0">
                    <a:pos x="6" y="16"/>
                  </a:cxn>
                </a:cxnLst>
                <a:rect l="0" t="0" r="r" b="b"/>
                <a:pathLst>
                  <a:path w="35" h="42">
                    <a:moveTo>
                      <a:pt x="29" y="29"/>
                    </a:moveTo>
                    <a:lnTo>
                      <a:pt x="35" y="30"/>
                    </a:lnTo>
                    <a:lnTo>
                      <a:pt x="33" y="34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8" y="39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5" y="14"/>
                    </a:lnTo>
                    <a:lnTo>
                      <a:pt x="35" y="22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8" y="29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7" y="31"/>
                    </a:lnTo>
                    <a:lnTo>
                      <a:pt x="29" y="29"/>
                    </a:lnTo>
                    <a:close/>
                    <a:moveTo>
                      <a:pt x="6" y="16"/>
                    </a:moveTo>
                    <a:lnTo>
                      <a:pt x="29" y="16"/>
                    </a:lnTo>
                    <a:lnTo>
                      <a:pt x="27" y="12"/>
                    </a:lnTo>
                    <a:lnTo>
                      <a:pt x="24" y="8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3" name="Freeform 916"/>
              <p:cNvSpPr>
                <a:spLocks/>
              </p:cNvSpPr>
              <p:nvPr/>
            </p:nvSpPr>
            <p:spPr bwMode="auto">
              <a:xfrm>
                <a:off x="4062" y="1519"/>
                <a:ext cx="51" cy="55"/>
              </a:xfrm>
              <a:custGeom>
                <a:avLst/>
                <a:gdLst/>
                <a:ahLst/>
                <a:cxnLst>
                  <a:cxn ang="0">
                    <a:pos x="23" y="5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39"/>
                  </a:cxn>
                  <a:cxn ang="0">
                    <a:pos x="24" y="43"/>
                  </a:cxn>
                  <a:cxn ang="0">
                    <a:pos x="26" y="48"/>
                  </a:cxn>
                  <a:cxn ang="0">
                    <a:pos x="26" y="44"/>
                  </a:cxn>
                  <a:cxn ang="0">
                    <a:pos x="28" y="39"/>
                  </a:cxn>
                  <a:cxn ang="0">
                    <a:pos x="43" y="0"/>
                  </a:cxn>
                  <a:cxn ang="0">
                    <a:pos x="51" y="0"/>
                  </a:cxn>
                  <a:cxn ang="0">
                    <a:pos x="30" y="55"/>
                  </a:cxn>
                  <a:cxn ang="0">
                    <a:pos x="23" y="55"/>
                  </a:cxn>
                </a:cxnLst>
                <a:rect l="0" t="0" r="r" b="b"/>
                <a:pathLst>
                  <a:path w="51" h="55">
                    <a:moveTo>
                      <a:pt x="23" y="5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3" y="39"/>
                    </a:lnTo>
                    <a:lnTo>
                      <a:pt x="24" y="43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28" y="39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30" y="55"/>
                    </a:lnTo>
                    <a:lnTo>
                      <a:pt x="2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4" name="Freeform 917"/>
              <p:cNvSpPr>
                <a:spLocks/>
              </p:cNvSpPr>
              <p:nvPr/>
            </p:nvSpPr>
            <p:spPr bwMode="auto">
              <a:xfrm>
                <a:off x="4115" y="1519"/>
                <a:ext cx="18" cy="69"/>
              </a:xfrm>
              <a:custGeom>
                <a:avLst/>
                <a:gdLst/>
                <a:ahLst/>
                <a:cxnLst>
                  <a:cxn ang="0">
                    <a:pos x="5" y="69"/>
                  </a:cxn>
                  <a:cxn ang="0">
                    <a:pos x="0" y="69"/>
                  </a:cxn>
                  <a:cxn ang="0">
                    <a:pos x="8" y="52"/>
                  </a:cxn>
                  <a:cxn ang="0">
                    <a:pos x="10" y="35"/>
                  </a:cxn>
                  <a:cxn ang="0">
                    <a:pos x="10" y="26"/>
                  </a:cxn>
                  <a:cxn ang="0">
                    <a:pos x="8" y="18"/>
                  </a:cxn>
                  <a:cxn ang="0">
                    <a:pos x="8" y="14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6"/>
                  </a:cxn>
                  <a:cxn ang="0">
                    <a:pos x="11" y="13"/>
                  </a:cxn>
                  <a:cxn ang="0">
                    <a:pos x="17" y="23"/>
                  </a:cxn>
                  <a:cxn ang="0">
                    <a:pos x="18" y="30"/>
                  </a:cxn>
                  <a:cxn ang="0">
                    <a:pos x="18" y="35"/>
                  </a:cxn>
                  <a:cxn ang="0">
                    <a:pos x="17" y="44"/>
                  </a:cxn>
                  <a:cxn ang="0">
                    <a:pos x="14" y="53"/>
                  </a:cxn>
                  <a:cxn ang="0">
                    <a:pos x="11" y="60"/>
                  </a:cxn>
                  <a:cxn ang="0">
                    <a:pos x="8" y="65"/>
                  </a:cxn>
                  <a:cxn ang="0">
                    <a:pos x="5" y="69"/>
                  </a:cxn>
                </a:cxnLst>
                <a:rect l="0" t="0" r="r" b="b"/>
                <a:pathLst>
                  <a:path w="18" h="69">
                    <a:moveTo>
                      <a:pt x="5" y="69"/>
                    </a:moveTo>
                    <a:lnTo>
                      <a:pt x="0" y="69"/>
                    </a:lnTo>
                    <a:lnTo>
                      <a:pt x="8" y="52"/>
                    </a:lnTo>
                    <a:lnTo>
                      <a:pt x="10" y="35"/>
                    </a:lnTo>
                    <a:lnTo>
                      <a:pt x="10" y="26"/>
                    </a:lnTo>
                    <a:lnTo>
                      <a:pt x="8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11" y="13"/>
                    </a:lnTo>
                    <a:lnTo>
                      <a:pt x="17" y="23"/>
                    </a:lnTo>
                    <a:lnTo>
                      <a:pt x="18" y="30"/>
                    </a:lnTo>
                    <a:lnTo>
                      <a:pt x="18" y="35"/>
                    </a:lnTo>
                    <a:lnTo>
                      <a:pt x="17" y="44"/>
                    </a:lnTo>
                    <a:lnTo>
                      <a:pt x="14" y="53"/>
                    </a:lnTo>
                    <a:lnTo>
                      <a:pt x="11" y="60"/>
                    </a:lnTo>
                    <a:lnTo>
                      <a:pt x="8" y="65"/>
                    </a:ln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5" name="Freeform 918"/>
              <p:cNvSpPr>
                <a:spLocks/>
              </p:cNvSpPr>
              <p:nvPr/>
            </p:nvSpPr>
            <p:spPr bwMode="auto">
              <a:xfrm>
                <a:off x="3884" y="1570"/>
                <a:ext cx="29" cy="36"/>
              </a:xfrm>
              <a:custGeom>
                <a:avLst/>
                <a:gdLst/>
                <a:ahLst/>
                <a:cxnLst>
                  <a:cxn ang="0">
                    <a:pos x="12" y="36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5"/>
                  </a:cxn>
                  <a:cxn ang="0">
                    <a:pos x="17" y="5"/>
                  </a:cxn>
                  <a:cxn ang="0">
                    <a:pos x="17" y="36"/>
                  </a:cxn>
                  <a:cxn ang="0">
                    <a:pos x="12" y="36"/>
                  </a:cxn>
                </a:cxnLst>
                <a:rect l="0" t="0" r="r" b="b"/>
                <a:pathLst>
                  <a:path w="29" h="36">
                    <a:moveTo>
                      <a:pt x="12" y="36"/>
                    </a:moveTo>
                    <a:lnTo>
                      <a:pt x="1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5"/>
                    </a:lnTo>
                    <a:lnTo>
                      <a:pt x="17" y="5"/>
                    </a:lnTo>
                    <a:lnTo>
                      <a:pt x="17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6" name="Freeform 919"/>
              <p:cNvSpPr>
                <a:spLocks/>
              </p:cNvSpPr>
              <p:nvPr/>
            </p:nvSpPr>
            <p:spPr bwMode="auto">
              <a:xfrm>
                <a:off x="3549" y="1519"/>
                <a:ext cx="36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6"/>
                  </a:cxn>
                  <a:cxn ang="0">
                    <a:pos x="6" y="6"/>
                  </a:cxn>
                  <a:cxn ang="0">
                    <a:pos x="6" y="25"/>
                  </a:cxn>
                  <a:cxn ang="0">
                    <a:pos x="31" y="25"/>
                  </a:cxn>
                  <a:cxn ang="0">
                    <a:pos x="31" y="30"/>
                  </a:cxn>
                  <a:cxn ang="0">
                    <a:pos x="6" y="30"/>
                  </a:cxn>
                  <a:cxn ang="0">
                    <a:pos x="6" y="55"/>
                  </a:cxn>
                  <a:cxn ang="0">
                    <a:pos x="0" y="55"/>
                  </a:cxn>
                </a:cxnLst>
                <a:rect l="0" t="0" r="r" b="b"/>
                <a:pathLst>
                  <a:path w="36" h="55">
                    <a:moveTo>
                      <a:pt x="0" y="55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6" y="6"/>
                    </a:lnTo>
                    <a:lnTo>
                      <a:pt x="6" y="25"/>
                    </a:lnTo>
                    <a:lnTo>
                      <a:pt x="31" y="25"/>
                    </a:lnTo>
                    <a:lnTo>
                      <a:pt x="31" y="30"/>
                    </a:lnTo>
                    <a:lnTo>
                      <a:pt x="6" y="30"/>
                    </a:lnTo>
                    <a:lnTo>
                      <a:pt x="6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7" name="Freeform 920"/>
              <p:cNvSpPr>
                <a:spLocks noEditPoints="1"/>
              </p:cNvSpPr>
              <p:nvPr/>
            </p:nvSpPr>
            <p:spPr bwMode="auto">
              <a:xfrm>
                <a:off x="3594" y="1519"/>
                <a:ext cx="7" cy="5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55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7" h="55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55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8" name="Freeform 921"/>
              <p:cNvSpPr>
                <a:spLocks/>
              </p:cNvSpPr>
              <p:nvPr/>
            </p:nvSpPr>
            <p:spPr bwMode="auto">
              <a:xfrm>
                <a:off x="3610" y="1533"/>
                <a:ext cx="2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18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9" y="9"/>
                  </a:cxn>
                  <a:cxn ang="0">
                    <a:pos x="8" y="12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21" h="41">
                    <a:moveTo>
                      <a:pt x="0" y="41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9" name="Freeform 922"/>
              <p:cNvSpPr>
                <a:spLocks/>
              </p:cNvSpPr>
              <p:nvPr/>
            </p:nvSpPr>
            <p:spPr bwMode="auto">
              <a:xfrm>
                <a:off x="3632" y="1533"/>
                <a:ext cx="33" cy="42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7" y="35"/>
                  </a:cxn>
                  <a:cxn ang="0">
                    <a:pos x="21" y="34"/>
                  </a:cxn>
                  <a:cxn ang="0">
                    <a:pos x="24" y="34"/>
                  </a:cxn>
                  <a:cxn ang="0">
                    <a:pos x="25" y="31"/>
                  </a:cxn>
                  <a:cxn ang="0">
                    <a:pos x="27" y="30"/>
                  </a:cxn>
                  <a:cxn ang="0">
                    <a:pos x="25" y="28"/>
                  </a:cxn>
                  <a:cxn ang="0">
                    <a:pos x="24" y="26"/>
                  </a:cxn>
                  <a:cxn ang="0">
                    <a:pos x="21" y="25"/>
                  </a:cxn>
                  <a:cxn ang="0">
                    <a:pos x="13" y="22"/>
                  </a:cxn>
                  <a:cxn ang="0">
                    <a:pos x="10" y="22"/>
                  </a:cxn>
                  <a:cxn ang="0">
                    <a:pos x="8" y="21"/>
                  </a:cxn>
                  <a:cxn ang="0">
                    <a:pos x="6" y="20"/>
                  </a:cxn>
                  <a:cxn ang="0">
                    <a:pos x="3" y="17"/>
                  </a:cxn>
                  <a:cxn ang="0">
                    <a:pos x="2" y="14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0" y="1"/>
                  </a:cxn>
                  <a:cxn ang="0">
                    <a:pos x="24" y="1"/>
                  </a:cxn>
                  <a:cxn ang="0">
                    <a:pos x="27" y="3"/>
                  </a:cxn>
                  <a:cxn ang="0">
                    <a:pos x="29" y="8"/>
                  </a:cxn>
                  <a:cxn ang="0">
                    <a:pos x="31" y="12"/>
                  </a:cxn>
                  <a:cxn ang="0">
                    <a:pos x="24" y="12"/>
                  </a:cxn>
                  <a:cxn ang="0">
                    <a:pos x="23" y="11"/>
                  </a:cxn>
                  <a:cxn ang="0">
                    <a:pos x="21" y="8"/>
                  </a:cxn>
                  <a:cxn ang="0">
                    <a:pos x="20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0" y="14"/>
                  </a:cxn>
                  <a:cxn ang="0">
                    <a:pos x="13" y="14"/>
                  </a:cxn>
                  <a:cxn ang="0">
                    <a:pos x="15" y="16"/>
                  </a:cxn>
                  <a:cxn ang="0">
                    <a:pos x="16" y="16"/>
                  </a:cxn>
                  <a:cxn ang="0">
                    <a:pos x="24" y="18"/>
                  </a:cxn>
                  <a:cxn ang="0">
                    <a:pos x="29" y="21"/>
                  </a:cxn>
                  <a:cxn ang="0">
                    <a:pos x="32" y="24"/>
                  </a:cxn>
                  <a:cxn ang="0">
                    <a:pos x="33" y="26"/>
                  </a:cxn>
                  <a:cxn ang="0">
                    <a:pos x="33" y="33"/>
                  </a:cxn>
                  <a:cxn ang="0">
                    <a:pos x="32" y="35"/>
                  </a:cxn>
                  <a:cxn ang="0">
                    <a:pos x="29" y="38"/>
                  </a:cxn>
                  <a:cxn ang="0">
                    <a:pos x="24" y="41"/>
                  </a:cxn>
                  <a:cxn ang="0">
                    <a:pos x="20" y="42"/>
                  </a:cxn>
                  <a:cxn ang="0">
                    <a:pos x="17" y="42"/>
                  </a:cxn>
                  <a:cxn ang="0">
                    <a:pos x="13" y="41"/>
                  </a:cxn>
                  <a:cxn ang="0">
                    <a:pos x="8" y="41"/>
                  </a:cxn>
                  <a:cxn ang="0">
                    <a:pos x="3" y="35"/>
                  </a:cxn>
                  <a:cxn ang="0">
                    <a:pos x="2" y="33"/>
                  </a:cxn>
                  <a:cxn ang="0">
                    <a:pos x="0" y="29"/>
                  </a:cxn>
                </a:cxnLst>
                <a:rect l="0" t="0" r="r" b="b"/>
                <a:pathLst>
                  <a:path w="33" h="42">
                    <a:moveTo>
                      <a:pt x="0" y="29"/>
                    </a:moveTo>
                    <a:lnTo>
                      <a:pt x="8" y="28"/>
                    </a:lnTo>
                    <a:lnTo>
                      <a:pt x="8" y="30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7" y="35"/>
                    </a:lnTo>
                    <a:lnTo>
                      <a:pt x="21" y="34"/>
                    </a:lnTo>
                    <a:lnTo>
                      <a:pt x="24" y="34"/>
                    </a:lnTo>
                    <a:lnTo>
                      <a:pt x="25" y="31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4" y="26"/>
                    </a:lnTo>
                    <a:lnTo>
                      <a:pt x="21" y="25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8" y="21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1"/>
                    </a:lnTo>
                    <a:lnTo>
                      <a:pt x="27" y="3"/>
                    </a:lnTo>
                    <a:lnTo>
                      <a:pt x="29" y="8"/>
                    </a:lnTo>
                    <a:lnTo>
                      <a:pt x="31" y="12"/>
                    </a:lnTo>
                    <a:lnTo>
                      <a:pt x="24" y="12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9" y="21"/>
                    </a:lnTo>
                    <a:lnTo>
                      <a:pt x="32" y="24"/>
                    </a:lnTo>
                    <a:lnTo>
                      <a:pt x="33" y="26"/>
                    </a:lnTo>
                    <a:lnTo>
                      <a:pt x="33" y="33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24" y="41"/>
                    </a:lnTo>
                    <a:lnTo>
                      <a:pt x="20" y="42"/>
                    </a:lnTo>
                    <a:lnTo>
                      <a:pt x="17" y="42"/>
                    </a:lnTo>
                    <a:lnTo>
                      <a:pt x="13" y="41"/>
                    </a:lnTo>
                    <a:lnTo>
                      <a:pt x="8" y="41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0" name="Freeform 923"/>
              <p:cNvSpPr>
                <a:spLocks/>
              </p:cNvSpPr>
              <p:nvPr/>
            </p:nvSpPr>
            <p:spPr bwMode="auto">
              <a:xfrm>
                <a:off x="3670" y="1521"/>
                <a:ext cx="19" cy="54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19" y="54"/>
                  </a:cxn>
                  <a:cxn ang="0">
                    <a:pos x="12" y="54"/>
                  </a:cxn>
                  <a:cxn ang="0">
                    <a:pos x="10" y="53"/>
                  </a:cxn>
                  <a:cxn ang="0">
                    <a:pos x="8" y="53"/>
                  </a:cxn>
                  <a:cxn ang="0">
                    <a:pos x="6" y="50"/>
                  </a:cxn>
                  <a:cxn ang="0">
                    <a:pos x="4" y="46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4"/>
                  </a:cxn>
                  <a:cxn ang="0">
                    <a:pos x="12" y="0"/>
                  </a:cxn>
                  <a:cxn ang="0">
                    <a:pos x="12" y="13"/>
                  </a:cxn>
                  <a:cxn ang="0">
                    <a:pos x="17" y="13"/>
                  </a:cxn>
                  <a:cxn ang="0">
                    <a:pos x="17" y="20"/>
                  </a:cxn>
                  <a:cxn ang="0">
                    <a:pos x="12" y="20"/>
                  </a:cxn>
                  <a:cxn ang="0">
                    <a:pos x="12" y="46"/>
                  </a:cxn>
                  <a:cxn ang="0">
                    <a:pos x="13" y="46"/>
                  </a:cxn>
                  <a:cxn ang="0">
                    <a:pos x="13" y="47"/>
                  </a:cxn>
                  <a:cxn ang="0">
                    <a:pos x="17" y="4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lnTo>
                      <a:pt x="19" y="54"/>
                    </a:lnTo>
                    <a:lnTo>
                      <a:pt x="12" y="54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2" y="20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1" name="Freeform 924"/>
              <p:cNvSpPr>
                <a:spLocks/>
              </p:cNvSpPr>
              <p:nvPr/>
            </p:nvSpPr>
            <p:spPr bwMode="auto">
              <a:xfrm>
                <a:off x="3714" y="1519"/>
                <a:ext cx="28" cy="5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" y="38"/>
                  </a:cxn>
                  <a:cxn ang="0">
                    <a:pos x="6" y="42"/>
                  </a:cxn>
                  <a:cxn ang="0">
                    <a:pos x="9" y="47"/>
                  </a:cxn>
                  <a:cxn ang="0">
                    <a:pos x="11" y="49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8" y="48"/>
                  </a:cxn>
                  <a:cxn ang="0">
                    <a:pos x="21" y="47"/>
                  </a:cxn>
                  <a:cxn ang="0">
                    <a:pos x="21" y="43"/>
                  </a:cxn>
                  <a:cxn ang="0">
                    <a:pos x="22" y="4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28" y="42"/>
                  </a:cxn>
                  <a:cxn ang="0">
                    <a:pos x="27" y="45"/>
                  </a:cxn>
                  <a:cxn ang="0">
                    <a:pos x="27" y="48"/>
                  </a:cxn>
                  <a:cxn ang="0">
                    <a:pos x="22" y="53"/>
                  </a:cxn>
                  <a:cxn ang="0">
                    <a:pos x="17" y="56"/>
                  </a:cxn>
                  <a:cxn ang="0">
                    <a:pos x="14" y="56"/>
                  </a:cxn>
                  <a:cxn ang="0">
                    <a:pos x="9" y="55"/>
                  </a:cxn>
                  <a:cxn ang="0">
                    <a:pos x="4" y="52"/>
                  </a:cxn>
                  <a:cxn ang="0">
                    <a:pos x="1" y="48"/>
                  </a:cxn>
                  <a:cxn ang="0">
                    <a:pos x="0" y="44"/>
                  </a:cxn>
                  <a:cxn ang="0">
                    <a:pos x="0" y="39"/>
                  </a:cxn>
                </a:cxnLst>
                <a:rect l="0" t="0" r="r" b="b"/>
                <a:pathLst>
                  <a:path w="28" h="56">
                    <a:moveTo>
                      <a:pt x="0" y="39"/>
                    </a:moveTo>
                    <a:lnTo>
                      <a:pt x="6" y="38"/>
                    </a:lnTo>
                    <a:lnTo>
                      <a:pt x="6" y="42"/>
                    </a:lnTo>
                    <a:lnTo>
                      <a:pt x="9" y="47"/>
                    </a:lnTo>
                    <a:lnTo>
                      <a:pt x="11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8" y="48"/>
                    </a:lnTo>
                    <a:lnTo>
                      <a:pt x="21" y="47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2" y="53"/>
                    </a:lnTo>
                    <a:lnTo>
                      <a:pt x="17" y="56"/>
                    </a:lnTo>
                    <a:lnTo>
                      <a:pt x="14" y="56"/>
                    </a:lnTo>
                    <a:lnTo>
                      <a:pt x="9" y="55"/>
                    </a:lnTo>
                    <a:lnTo>
                      <a:pt x="4" y="52"/>
                    </a:lnTo>
                    <a:lnTo>
                      <a:pt x="1" y="48"/>
                    </a:lnTo>
                    <a:lnTo>
                      <a:pt x="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2" name="Freeform 925"/>
              <p:cNvSpPr>
                <a:spLocks noEditPoints="1"/>
              </p:cNvSpPr>
              <p:nvPr/>
            </p:nvSpPr>
            <p:spPr bwMode="auto">
              <a:xfrm>
                <a:off x="3752" y="1533"/>
                <a:ext cx="35" cy="42"/>
              </a:xfrm>
              <a:custGeom>
                <a:avLst/>
                <a:gdLst/>
                <a:ahLst/>
                <a:cxnLst>
                  <a:cxn ang="0">
                    <a:pos x="28" y="29"/>
                  </a:cxn>
                  <a:cxn ang="0">
                    <a:pos x="35" y="30"/>
                  </a:cxn>
                  <a:cxn ang="0">
                    <a:pos x="30" y="38"/>
                  </a:cxn>
                  <a:cxn ang="0">
                    <a:pos x="26" y="41"/>
                  </a:cxn>
                  <a:cxn ang="0">
                    <a:pos x="22" y="41"/>
                  </a:cxn>
                  <a:cxn ang="0">
                    <a:pos x="18" y="42"/>
                  </a:cxn>
                  <a:cxn ang="0">
                    <a:pos x="8" y="39"/>
                  </a:cxn>
                  <a:cxn ang="0">
                    <a:pos x="4" y="35"/>
                  </a:cxn>
                  <a:cxn ang="0">
                    <a:pos x="2" y="33"/>
                  </a:cxn>
                  <a:cxn ang="0">
                    <a:pos x="0" y="30"/>
                  </a:cxn>
                  <a:cxn ang="0">
                    <a:pos x="0" y="16"/>
                  </a:cxn>
                  <a:cxn ang="0">
                    <a:pos x="1" y="11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27" y="3"/>
                  </a:cxn>
                  <a:cxn ang="0">
                    <a:pos x="31" y="5"/>
                  </a:cxn>
                  <a:cxn ang="0">
                    <a:pos x="34" y="9"/>
                  </a:cxn>
                  <a:cxn ang="0">
                    <a:pos x="35" y="14"/>
                  </a:cxn>
                  <a:cxn ang="0">
                    <a:pos x="35" y="22"/>
                  </a:cxn>
                  <a:cxn ang="0">
                    <a:pos x="6" y="22"/>
                  </a:cxn>
                  <a:cxn ang="0">
                    <a:pos x="6" y="26"/>
                  </a:cxn>
                  <a:cxn ang="0">
                    <a:pos x="8" y="29"/>
                  </a:cxn>
                  <a:cxn ang="0">
                    <a:pos x="13" y="34"/>
                  </a:cxn>
                  <a:cxn ang="0">
                    <a:pos x="15" y="35"/>
                  </a:cxn>
                  <a:cxn ang="0">
                    <a:pos x="18" y="35"/>
                  </a:cxn>
                  <a:cxn ang="0">
                    <a:pos x="22" y="34"/>
                  </a:cxn>
                  <a:cxn ang="0">
                    <a:pos x="25" y="34"/>
                  </a:cxn>
                  <a:cxn ang="0">
                    <a:pos x="27" y="31"/>
                  </a:cxn>
                  <a:cxn ang="0">
                    <a:pos x="28" y="29"/>
                  </a:cxn>
                  <a:cxn ang="0">
                    <a:pos x="6" y="16"/>
                  </a:cxn>
                  <a:cxn ang="0">
                    <a:pos x="28" y="16"/>
                  </a:cxn>
                  <a:cxn ang="0">
                    <a:pos x="28" y="13"/>
                  </a:cxn>
                  <a:cxn ang="0">
                    <a:pos x="23" y="8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8" y="11"/>
                  </a:cxn>
                  <a:cxn ang="0">
                    <a:pos x="6" y="13"/>
                  </a:cxn>
                  <a:cxn ang="0">
                    <a:pos x="6" y="16"/>
                  </a:cxn>
                </a:cxnLst>
                <a:rect l="0" t="0" r="r" b="b"/>
                <a:pathLst>
                  <a:path w="35" h="42">
                    <a:moveTo>
                      <a:pt x="28" y="29"/>
                    </a:moveTo>
                    <a:lnTo>
                      <a:pt x="35" y="30"/>
                    </a:lnTo>
                    <a:lnTo>
                      <a:pt x="30" y="38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8" y="39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5" y="14"/>
                    </a:lnTo>
                    <a:lnTo>
                      <a:pt x="35" y="22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8" y="29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7" y="31"/>
                    </a:lnTo>
                    <a:lnTo>
                      <a:pt x="28" y="29"/>
                    </a:lnTo>
                    <a:close/>
                    <a:moveTo>
                      <a:pt x="6" y="16"/>
                    </a:moveTo>
                    <a:lnTo>
                      <a:pt x="28" y="16"/>
                    </a:lnTo>
                    <a:lnTo>
                      <a:pt x="28" y="13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3" name="Freeform 926"/>
              <p:cNvSpPr>
                <a:spLocks/>
              </p:cNvSpPr>
              <p:nvPr/>
            </p:nvSpPr>
            <p:spPr bwMode="auto">
              <a:xfrm>
                <a:off x="3792" y="1521"/>
                <a:ext cx="19" cy="54"/>
              </a:xfrm>
              <a:custGeom>
                <a:avLst/>
                <a:gdLst/>
                <a:ahLst/>
                <a:cxnLst>
                  <a:cxn ang="0">
                    <a:pos x="19" y="47"/>
                  </a:cxn>
                  <a:cxn ang="0">
                    <a:pos x="19" y="54"/>
                  </a:cxn>
                  <a:cxn ang="0">
                    <a:pos x="12" y="54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7" y="50"/>
                  </a:cxn>
                  <a:cxn ang="0">
                    <a:pos x="6" y="50"/>
                  </a:cxn>
                  <a:cxn ang="0">
                    <a:pos x="6" y="20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4"/>
                  </a:cxn>
                  <a:cxn ang="0">
                    <a:pos x="12" y="0"/>
                  </a:cxn>
                  <a:cxn ang="0">
                    <a:pos x="12" y="13"/>
                  </a:cxn>
                  <a:cxn ang="0">
                    <a:pos x="19" y="13"/>
                  </a:cxn>
                  <a:cxn ang="0">
                    <a:pos x="19" y="20"/>
                  </a:cxn>
                  <a:cxn ang="0">
                    <a:pos x="12" y="20"/>
                  </a:cxn>
                  <a:cxn ang="0">
                    <a:pos x="12" y="46"/>
                  </a:cxn>
                  <a:cxn ang="0">
                    <a:pos x="13" y="46"/>
                  </a:cxn>
                  <a:cxn ang="0">
                    <a:pos x="15" y="47"/>
                  </a:cxn>
                  <a:cxn ang="0">
                    <a:pos x="19" y="47"/>
                  </a:cxn>
                </a:cxnLst>
                <a:rect l="0" t="0" r="r" b="b"/>
                <a:pathLst>
                  <a:path w="19" h="54">
                    <a:moveTo>
                      <a:pt x="19" y="47"/>
                    </a:moveTo>
                    <a:lnTo>
                      <a:pt x="19" y="54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19" y="20"/>
                    </a:lnTo>
                    <a:lnTo>
                      <a:pt x="12" y="20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5" y="47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4" name="Freeform 927"/>
              <p:cNvSpPr>
                <a:spLocks/>
              </p:cNvSpPr>
              <p:nvPr/>
            </p:nvSpPr>
            <p:spPr bwMode="auto">
              <a:xfrm>
                <a:off x="3839" y="1519"/>
                <a:ext cx="4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6"/>
                  </a:cxn>
                  <a:cxn ang="0">
                    <a:pos x="8" y="6"/>
                  </a:cxn>
                  <a:cxn ang="0">
                    <a:pos x="8" y="23"/>
                  </a:cxn>
                  <a:cxn ang="0">
                    <a:pos x="37" y="23"/>
                  </a:cxn>
                  <a:cxn ang="0">
                    <a:pos x="37" y="30"/>
                  </a:cxn>
                  <a:cxn ang="0">
                    <a:pos x="8" y="30"/>
                  </a:cxn>
                  <a:cxn ang="0">
                    <a:pos x="8" y="48"/>
                  </a:cxn>
                  <a:cxn ang="0">
                    <a:pos x="41" y="48"/>
                  </a:cxn>
                  <a:cxn ang="0">
                    <a:pos x="41" y="55"/>
                  </a:cxn>
                  <a:cxn ang="0">
                    <a:pos x="0" y="55"/>
                  </a:cxn>
                </a:cxnLst>
                <a:rect l="0" t="0" r="r" b="b"/>
                <a:pathLst>
                  <a:path w="41" h="55">
                    <a:moveTo>
                      <a:pt x="0" y="55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6"/>
                    </a:lnTo>
                    <a:lnTo>
                      <a:pt x="8" y="6"/>
                    </a:lnTo>
                    <a:lnTo>
                      <a:pt x="8" y="23"/>
                    </a:lnTo>
                    <a:lnTo>
                      <a:pt x="37" y="23"/>
                    </a:lnTo>
                    <a:lnTo>
                      <a:pt x="37" y="30"/>
                    </a:lnTo>
                    <a:lnTo>
                      <a:pt x="8" y="30"/>
                    </a:lnTo>
                    <a:lnTo>
                      <a:pt x="8" y="48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5" name="Line 928"/>
              <p:cNvSpPr>
                <a:spLocks noChangeShapeType="1"/>
              </p:cNvSpPr>
              <p:nvPr/>
            </p:nvSpPr>
            <p:spPr bwMode="auto">
              <a:xfrm>
                <a:off x="2022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6" name="Line 929"/>
              <p:cNvSpPr>
                <a:spLocks noChangeShapeType="1"/>
              </p:cNvSpPr>
              <p:nvPr/>
            </p:nvSpPr>
            <p:spPr bwMode="auto">
              <a:xfrm>
                <a:off x="2092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7" name="Line 930"/>
              <p:cNvSpPr>
                <a:spLocks noChangeShapeType="1"/>
              </p:cNvSpPr>
              <p:nvPr/>
            </p:nvSpPr>
            <p:spPr bwMode="auto">
              <a:xfrm>
                <a:off x="216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8" name="Line 931"/>
              <p:cNvSpPr>
                <a:spLocks noChangeShapeType="1"/>
              </p:cNvSpPr>
              <p:nvPr/>
            </p:nvSpPr>
            <p:spPr bwMode="auto">
              <a:xfrm>
                <a:off x="223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9" name="Line 932"/>
              <p:cNvSpPr>
                <a:spLocks noChangeShapeType="1"/>
              </p:cNvSpPr>
              <p:nvPr/>
            </p:nvSpPr>
            <p:spPr bwMode="auto">
              <a:xfrm>
                <a:off x="230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0" name="Line 933"/>
              <p:cNvSpPr>
                <a:spLocks noChangeShapeType="1"/>
              </p:cNvSpPr>
              <p:nvPr/>
            </p:nvSpPr>
            <p:spPr bwMode="auto">
              <a:xfrm>
                <a:off x="2374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1" name="Line 934"/>
              <p:cNvSpPr>
                <a:spLocks noChangeShapeType="1"/>
              </p:cNvSpPr>
              <p:nvPr/>
            </p:nvSpPr>
            <p:spPr bwMode="auto">
              <a:xfrm>
                <a:off x="244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2" name="Line 935"/>
              <p:cNvSpPr>
                <a:spLocks noChangeShapeType="1"/>
              </p:cNvSpPr>
              <p:nvPr/>
            </p:nvSpPr>
            <p:spPr bwMode="auto">
              <a:xfrm>
                <a:off x="2514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3" name="Line 936"/>
              <p:cNvSpPr>
                <a:spLocks noChangeShapeType="1"/>
              </p:cNvSpPr>
              <p:nvPr/>
            </p:nvSpPr>
            <p:spPr bwMode="auto">
              <a:xfrm>
                <a:off x="258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4" name="Line 937"/>
              <p:cNvSpPr>
                <a:spLocks noChangeShapeType="1"/>
              </p:cNvSpPr>
              <p:nvPr/>
            </p:nvSpPr>
            <p:spPr bwMode="auto">
              <a:xfrm>
                <a:off x="2656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5" name="Line 938"/>
              <p:cNvSpPr>
                <a:spLocks noChangeShapeType="1"/>
              </p:cNvSpPr>
              <p:nvPr/>
            </p:nvSpPr>
            <p:spPr bwMode="auto">
              <a:xfrm>
                <a:off x="2725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6" name="Line 939"/>
              <p:cNvSpPr>
                <a:spLocks noChangeShapeType="1"/>
              </p:cNvSpPr>
              <p:nvPr/>
            </p:nvSpPr>
            <p:spPr bwMode="auto">
              <a:xfrm>
                <a:off x="2796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7" name="Line 940"/>
              <p:cNvSpPr>
                <a:spLocks noChangeShapeType="1"/>
              </p:cNvSpPr>
              <p:nvPr/>
            </p:nvSpPr>
            <p:spPr bwMode="auto">
              <a:xfrm>
                <a:off x="2867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8" name="Line 941"/>
              <p:cNvSpPr>
                <a:spLocks noChangeShapeType="1"/>
              </p:cNvSpPr>
              <p:nvPr/>
            </p:nvSpPr>
            <p:spPr bwMode="auto">
              <a:xfrm>
                <a:off x="2938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9" name="Line 942"/>
              <p:cNvSpPr>
                <a:spLocks noChangeShapeType="1"/>
              </p:cNvSpPr>
              <p:nvPr/>
            </p:nvSpPr>
            <p:spPr bwMode="auto">
              <a:xfrm>
                <a:off x="3010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0" name="Line 943"/>
              <p:cNvSpPr>
                <a:spLocks noChangeShapeType="1"/>
              </p:cNvSpPr>
              <p:nvPr/>
            </p:nvSpPr>
            <p:spPr bwMode="auto">
              <a:xfrm>
                <a:off x="3079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1" name="Line 944"/>
              <p:cNvSpPr>
                <a:spLocks noChangeShapeType="1"/>
              </p:cNvSpPr>
              <p:nvPr/>
            </p:nvSpPr>
            <p:spPr bwMode="auto">
              <a:xfrm>
                <a:off x="3150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2" name="Line 945"/>
              <p:cNvSpPr>
                <a:spLocks noChangeShapeType="1"/>
              </p:cNvSpPr>
              <p:nvPr/>
            </p:nvSpPr>
            <p:spPr bwMode="auto">
              <a:xfrm>
                <a:off x="322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3" name="Line 946"/>
              <p:cNvSpPr>
                <a:spLocks noChangeShapeType="1"/>
              </p:cNvSpPr>
              <p:nvPr/>
            </p:nvSpPr>
            <p:spPr bwMode="auto">
              <a:xfrm>
                <a:off x="3290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4" name="Line 947"/>
              <p:cNvSpPr>
                <a:spLocks noChangeShapeType="1"/>
              </p:cNvSpPr>
              <p:nvPr/>
            </p:nvSpPr>
            <p:spPr bwMode="auto">
              <a:xfrm>
                <a:off x="336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5" name="Line 948"/>
              <p:cNvSpPr>
                <a:spLocks noChangeShapeType="1"/>
              </p:cNvSpPr>
              <p:nvPr/>
            </p:nvSpPr>
            <p:spPr bwMode="auto">
              <a:xfrm>
                <a:off x="3432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6" name="Line 949"/>
              <p:cNvSpPr>
                <a:spLocks noChangeShapeType="1"/>
              </p:cNvSpPr>
              <p:nvPr/>
            </p:nvSpPr>
            <p:spPr bwMode="auto">
              <a:xfrm>
                <a:off x="350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7" name="Line 950"/>
              <p:cNvSpPr>
                <a:spLocks noChangeShapeType="1"/>
              </p:cNvSpPr>
              <p:nvPr/>
            </p:nvSpPr>
            <p:spPr bwMode="auto">
              <a:xfrm>
                <a:off x="3572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8" name="Line 951"/>
              <p:cNvSpPr>
                <a:spLocks noChangeShapeType="1"/>
              </p:cNvSpPr>
              <p:nvPr/>
            </p:nvSpPr>
            <p:spPr bwMode="auto">
              <a:xfrm>
                <a:off x="3643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9" name="Line 952"/>
              <p:cNvSpPr>
                <a:spLocks noChangeShapeType="1"/>
              </p:cNvSpPr>
              <p:nvPr/>
            </p:nvSpPr>
            <p:spPr bwMode="auto">
              <a:xfrm>
                <a:off x="3714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0" name="Line 953"/>
              <p:cNvSpPr>
                <a:spLocks noChangeShapeType="1"/>
              </p:cNvSpPr>
              <p:nvPr/>
            </p:nvSpPr>
            <p:spPr bwMode="auto">
              <a:xfrm>
                <a:off x="3784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1" name="Line 954"/>
              <p:cNvSpPr>
                <a:spLocks noChangeShapeType="1"/>
              </p:cNvSpPr>
              <p:nvPr/>
            </p:nvSpPr>
            <p:spPr bwMode="auto">
              <a:xfrm>
                <a:off x="3854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2" name="Line 955"/>
              <p:cNvSpPr>
                <a:spLocks noChangeShapeType="1"/>
              </p:cNvSpPr>
              <p:nvPr/>
            </p:nvSpPr>
            <p:spPr bwMode="auto">
              <a:xfrm>
                <a:off x="392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3" name="Line 956"/>
              <p:cNvSpPr>
                <a:spLocks noChangeShapeType="1"/>
              </p:cNvSpPr>
              <p:nvPr/>
            </p:nvSpPr>
            <p:spPr bwMode="auto">
              <a:xfrm>
                <a:off x="399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4" name="Line 957"/>
              <p:cNvSpPr>
                <a:spLocks noChangeShapeType="1"/>
              </p:cNvSpPr>
              <p:nvPr/>
            </p:nvSpPr>
            <p:spPr bwMode="auto">
              <a:xfrm>
                <a:off x="4065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5" name="Line 958"/>
              <p:cNvSpPr>
                <a:spLocks noChangeShapeType="1"/>
              </p:cNvSpPr>
              <p:nvPr/>
            </p:nvSpPr>
            <p:spPr bwMode="auto">
              <a:xfrm>
                <a:off x="4136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6" name="Line 959"/>
              <p:cNvSpPr>
                <a:spLocks noChangeShapeType="1"/>
              </p:cNvSpPr>
              <p:nvPr/>
            </p:nvSpPr>
            <p:spPr bwMode="auto">
              <a:xfrm>
                <a:off x="2022" y="144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7" name="Line 960"/>
              <p:cNvSpPr>
                <a:spLocks noChangeShapeType="1"/>
              </p:cNvSpPr>
              <p:nvPr/>
            </p:nvSpPr>
            <p:spPr bwMode="auto">
              <a:xfrm>
                <a:off x="195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8" name="Line 961"/>
              <p:cNvSpPr>
                <a:spLocks noChangeShapeType="1"/>
              </p:cNvSpPr>
              <p:nvPr/>
            </p:nvSpPr>
            <p:spPr bwMode="auto">
              <a:xfrm>
                <a:off x="188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9" name="Line 962"/>
              <p:cNvSpPr>
                <a:spLocks noChangeShapeType="1"/>
              </p:cNvSpPr>
              <p:nvPr/>
            </p:nvSpPr>
            <p:spPr bwMode="auto">
              <a:xfrm>
                <a:off x="1811" y="1449"/>
                <a:ext cx="1" cy="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0" name="Freeform 963"/>
              <p:cNvSpPr>
                <a:spLocks/>
              </p:cNvSpPr>
              <p:nvPr/>
            </p:nvSpPr>
            <p:spPr bwMode="auto">
              <a:xfrm>
                <a:off x="1982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10" y="42"/>
                  </a:cxn>
                  <a:cxn ang="0">
                    <a:pos x="12" y="45"/>
                  </a:cxn>
                  <a:cxn ang="0">
                    <a:pos x="19" y="45"/>
                  </a:cxn>
                  <a:cxn ang="0">
                    <a:pos x="24" y="42"/>
                  </a:cxn>
                  <a:cxn ang="0">
                    <a:pos x="27" y="37"/>
                  </a:cxn>
                  <a:cxn ang="0">
                    <a:pos x="27" y="30"/>
                  </a:cxn>
                  <a:cxn ang="0">
                    <a:pos x="24" y="25"/>
                  </a:cxn>
                  <a:cxn ang="0">
                    <a:pos x="23" y="24"/>
                  </a:cxn>
                  <a:cxn ang="0">
                    <a:pos x="20" y="22"/>
                  </a:cxn>
                  <a:cxn ang="0">
                    <a:pos x="13" y="22"/>
                  </a:cxn>
                  <a:cxn ang="0">
                    <a:pos x="11" y="24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7" y="0"/>
                  </a:cxn>
                  <a:cxn ang="0">
                    <a:pos x="31" y="0"/>
                  </a:cxn>
                  <a:cxn ang="0">
                    <a:pos x="31" y="7"/>
                  </a:cxn>
                  <a:cxn ang="0">
                    <a:pos x="11" y="7"/>
                  </a:cxn>
                  <a:cxn ang="0">
                    <a:pos x="10" y="2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5" y="18"/>
                  </a:cxn>
                  <a:cxn ang="0">
                    <a:pos x="29" y="21"/>
                  </a:cxn>
                  <a:cxn ang="0">
                    <a:pos x="32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2" y="41"/>
                  </a:cxn>
                  <a:cxn ang="0">
                    <a:pos x="29" y="45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1" y="50"/>
                  </a:cxn>
                  <a:cxn ang="0">
                    <a:pos x="6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10" y="42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4" y="42"/>
                    </a:lnTo>
                    <a:lnTo>
                      <a:pt x="27" y="37"/>
                    </a:lnTo>
                    <a:lnTo>
                      <a:pt x="27" y="30"/>
                    </a:lnTo>
                    <a:lnTo>
                      <a:pt x="24" y="25"/>
                    </a:lnTo>
                    <a:lnTo>
                      <a:pt x="23" y="24"/>
                    </a:lnTo>
                    <a:lnTo>
                      <a:pt x="20" y="22"/>
                    </a:lnTo>
                    <a:lnTo>
                      <a:pt x="13" y="22"/>
                    </a:lnTo>
                    <a:lnTo>
                      <a:pt x="11" y="24"/>
                    </a:lnTo>
                    <a:lnTo>
                      <a:pt x="8" y="26"/>
                    </a:lnTo>
                    <a:lnTo>
                      <a:pt x="2" y="26"/>
                    </a:lnTo>
                    <a:lnTo>
                      <a:pt x="7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11" y="7"/>
                    </a:lnTo>
                    <a:lnTo>
                      <a:pt x="10" y="2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5" y="18"/>
                    </a:lnTo>
                    <a:lnTo>
                      <a:pt x="29" y="21"/>
                    </a:lnTo>
                    <a:lnTo>
                      <a:pt x="32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1" y="50"/>
                    </a:lnTo>
                    <a:lnTo>
                      <a:pt x="6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1" name="Freeform 964"/>
              <p:cNvSpPr>
                <a:spLocks noEditPoints="1"/>
              </p:cNvSpPr>
              <p:nvPr/>
            </p:nvSpPr>
            <p:spPr bwMode="auto">
              <a:xfrm>
                <a:off x="2020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4" y="0"/>
                  </a:cxn>
                  <a:cxn ang="0">
                    <a:pos x="21" y="0"/>
                  </a:cxn>
                  <a:cxn ang="0">
                    <a:pos x="27" y="3"/>
                  </a:cxn>
                  <a:cxn ang="0">
                    <a:pos x="28" y="4"/>
                  </a:cxn>
                  <a:cxn ang="0">
                    <a:pos x="31" y="9"/>
                  </a:cxn>
                  <a:cxn ang="0">
                    <a:pos x="33" y="17"/>
                  </a:cxn>
                  <a:cxn ang="0">
                    <a:pos x="33" y="35"/>
                  </a:cxn>
                  <a:cxn ang="0">
                    <a:pos x="31" y="43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10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2" y="37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1" y="41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3" y="43"/>
                  </a:cxn>
                  <a:cxn ang="0">
                    <a:pos x="27" y="35"/>
                  </a:cxn>
                  <a:cxn ang="0">
                    <a:pos x="27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3" y="8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2" y="20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31" y="9"/>
                    </a:lnTo>
                    <a:lnTo>
                      <a:pt x="33" y="17"/>
                    </a:lnTo>
                    <a:lnTo>
                      <a:pt x="33" y="35"/>
                    </a:lnTo>
                    <a:lnTo>
                      <a:pt x="31" y="43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10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2" y="37"/>
                    </a:lnTo>
                    <a:lnTo>
                      <a:pt x="2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3" y="43"/>
                    </a:lnTo>
                    <a:lnTo>
                      <a:pt x="27" y="35"/>
                    </a:lnTo>
                    <a:lnTo>
                      <a:pt x="27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2" name="Freeform 965"/>
              <p:cNvSpPr>
                <a:spLocks/>
              </p:cNvSpPr>
              <p:nvPr/>
            </p:nvSpPr>
            <p:spPr bwMode="auto">
              <a:xfrm>
                <a:off x="2321" y="1461"/>
                <a:ext cx="17" cy="5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10" y="50"/>
                  </a:cxn>
                  <a:cxn ang="0">
                    <a:pos x="10" y="11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2" y="17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7" y="7"/>
                  </a:cxn>
                  <a:cxn ang="0">
                    <a:pos x="10" y="3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50"/>
                  </a:cxn>
                </a:cxnLst>
                <a:rect l="0" t="0" r="r" b="b"/>
                <a:pathLst>
                  <a:path w="17" h="50">
                    <a:moveTo>
                      <a:pt x="17" y="50"/>
                    </a:moveTo>
                    <a:lnTo>
                      <a:pt x="10" y="5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3" name="Freeform 966"/>
              <p:cNvSpPr>
                <a:spLocks noEditPoints="1"/>
              </p:cNvSpPr>
              <p:nvPr/>
            </p:nvSpPr>
            <p:spPr bwMode="auto">
              <a:xfrm>
                <a:off x="2353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9"/>
                  </a:cxn>
                  <a:cxn ang="0">
                    <a:pos x="33" y="17"/>
                  </a:cxn>
                  <a:cxn ang="0">
                    <a:pos x="33" y="35"/>
                  </a:cxn>
                  <a:cxn ang="0">
                    <a:pos x="30" y="43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9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2" y="37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1" y="41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3" y="43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3" y="8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2" y="20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9"/>
                    </a:lnTo>
                    <a:lnTo>
                      <a:pt x="33" y="17"/>
                    </a:lnTo>
                    <a:lnTo>
                      <a:pt x="33" y="35"/>
                    </a:lnTo>
                    <a:lnTo>
                      <a:pt x="30" y="43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9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2" y="37"/>
                    </a:lnTo>
                    <a:lnTo>
                      <a:pt x="2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3" y="43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4" name="Freeform 967"/>
              <p:cNvSpPr>
                <a:spLocks noEditPoints="1"/>
              </p:cNvSpPr>
              <p:nvPr/>
            </p:nvSpPr>
            <p:spPr bwMode="auto">
              <a:xfrm>
                <a:off x="2393" y="1461"/>
                <a:ext cx="32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4" y="3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1" y="17"/>
                  </a:cxn>
                  <a:cxn ang="0">
                    <a:pos x="31" y="21"/>
                  </a:cxn>
                  <a:cxn ang="0">
                    <a:pos x="32" y="25"/>
                  </a:cxn>
                  <a:cxn ang="0">
                    <a:pos x="31" y="33"/>
                  </a:cxn>
                  <a:cxn ang="0">
                    <a:pos x="30" y="39"/>
                  </a:cxn>
                  <a:cxn ang="0">
                    <a:pos x="28" y="43"/>
                  </a:cxn>
                  <a:cxn ang="0">
                    <a:pos x="27" y="46"/>
                  </a:cxn>
                  <a:cxn ang="0">
                    <a:pos x="24" y="47"/>
                  </a:cxn>
                  <a:cxn ang="0">
                    <a:pos x="22" y="50"/>
                  </a:cxn>
                  <a:cxn ang="0">
                    <a:pos x="19" y="50"/>
                  </a:cxn>
                  <a:cxn ang="0">
                    <a:pos x="15" y="51"/>
                  </a:cxn>
                  <a:cxn ang="0">
                    <a:pos x="7" y="48"/>
                  </a:cxn>
                  <a:cxn ang="0">
                    <a:pos x="5" y="4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1" y="43"/>
                  </a:cxn>
                  <a:cxn ang="0">
                    <a:pos x="24" y="35"/>
                  </a:cxn>
                  <a:cxn ang="0">
                    <a:pos x="24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4" y="13"/>
                  </a:cxn>
                  <a:cxn ang="0">
                    <a:pos x="22" y="9"/>
                  </a:cxn>
                  <a:cxn ang="0">
                    <a:pos x="21" y="8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6" y="18"/>
                  </a:cxn>
                  <a:cxn ang="0">
                    <a:pos x="6" y="25"/>
                  </a:cxn>
                </a:cxnLst>
                <a:rect l="0" t="0" r="r" b="b"/>
                <a:pathLst>
                  <a:path w="32" h="51">
                    <a:moveTo>
                      <a:pt x="0" y="25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2" y="25"/>
                    </a:lnTo>
                    <a:lnTo>
                      <a:pt x="31" y="33"/>
                    </a:lnTo>
                    <a:lnTo>
                      <a:pt x="30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5" y="51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6" y="25"/>
                    </a:moveTo>
                    <a:lnTo>
                      <a:pt x="6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1" y="43"/>
                    </a:lnTo>
                    <a:lnTo>
                      <a:pt x="24" y="35"/>
                    </a:lnTo>
                    <a:lnTo>
                      <a:pt x="24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4" y="13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6" y="18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5" name="Freeform 968"/>
              <p:cNvSpPr>
                <a:spLocks/>
              </p:cNvSpPr>
              <p:nvPr/>
            </p:nvSpPr>
            <p:spPr bwMode="auto">
              <a:xfrm>
                <a:off x="2674" y="1461"/>
                <a:ext cx="17" cy="5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11" y="5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6" y="14"/>
                  </a:cxn>
                  <a:cxn ang="0">
                    <a:pos x="3" y="17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8" y="7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50"/>
                  </a:cxn>
                </a:cxnLst>
                <a:rect l="0" t="0" r="r" b="b"/>
                <a:pathLst>
                  <a:path w="17" h="50">
                    <a:moveTo>
                      <a:pt x="17" y="50"/>
                    </a:moveTo>
                    <a:lnTo>
                      <a:pt x="11" y="5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6" name="Freeform 969"/>
              <p:cNvSpPr>
                <a:spLocks/>
              </p:cNvSpPr>
              <p:nvPr/>
            </p:nvSpPr>
            <p:spPr bwMode="auto">
              <a:xfrm>
                <a:off x="2707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28"/>
                  </a:cxn>
                  <a:cxn ang="0">
                    <a:pos x="25" y="25"/>
                  </a:cxn>
                  <a:cxn ang="0">
                    <a:pos x="20" y="22"/>
                  </a:cxn>
                  <a:cxn ang="0">
                    <a:pos x="15" y="22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7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2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2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0" y="45"/>
                  </a:cxn>
                  <a:cxn ang="0">
                    <a:pos x="26" y="47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25" y="25"/>
                    </a:lnTo>
                    <a:lnTo>
                      <a:pt x="20" y="22"/>
                    </a:lnTo>
                    <a:lnTo>
                      <a:pt x="15" y="22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7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2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2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0" y="45"/>
                    </a:lnTo>
                    <a:lnTo>
                      <a:pt x="26" y="47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7" name="Freeform 970"/>
              <p:cNvSpPr>
                <a:spLocks noEditPoints="1"/>
              </p:cNvSpPr>
              <p:nvPr/>
            </p:nvSpPr>
            <p:spPr bwMode="auto">
              <a:xfrm>
                <a:off x="2746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7" y="4"/>
                  </a:cxn>
                  <a:cxn ang="0">
                    <a:pos x="28" y="7"/>
                  </a:cxn>
                  <a:cxn ang="0">
                    <a:pos x="31" y="9"/>
                  </a:cxn>
                  <a:cxn ang="0">
                    <a:pos x="31" y="13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33" y="25"/>
                  </a:cxn>
                  <a:cxn ang="0">
                    <a:pos x="32" y="33"/>
                  </a:cxn>
                  <a:cxn ang="0">
                    <a:pos x="31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3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10" y="41"/>
                  </a:cxn>
                  <a:cxn ang="0">
                    <a:pos x="14" y="45"/>
                  </a:cxn>
                  <a:cxn ang="0">
                    <a:pos x="19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7" y="25"/>
                  </a:cxn>
                  <a:cxn ang="0">
                    <a:pos x="27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3" y="25"/>
                    </a:lnTo>
                    <a:lnTo>
                      <a:pt x="32" y="33"/>
                    </a:lnTo>
                    <a:lnTo>
                      <a:pt x="31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10" y="41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7" y="25"/>
                    </a:lnTo>
                    <a:lnTo>
                      <a:pt x="27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8" name="Freeform 971"/>
              <p:cNvSpPr>
                <a:spLocks/>
              </p:cNvSpPr>
              <p:nvPr/>
            </p:nvSpPr>
            <p:spPr bwMode="auto">
              <a:xfrm>
                <a:off x="3022" y="1461"/>
                <a:ext cx="32" cy="50"/>
              </a:xfrm>
              <a:custGeom>
                <a:avLst/>
                <a:gdLst/>
                <a:ahLst/>
                <a:cxnLst>
                  <a:cxn ang="0">
                    <a:pos x="32" y="43"/>
                  </a:cxn>
                  <a:cxn ang="0">
                    <a:pos x="32" y="50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38"/>
                  </a:cxn>
                  <a:cxn ang="0">
                    <a:pos x="6" y="35"/>
                  </a:cxn>
                  <a:cxn ang="0">
                    <a:pos x="17" y="28"/>
                  </a:cxn>
                  <a:cxn ang="0">
                    <a:pos x="19" y="24"/>
                  </a:cxn>
                  <a:cxn ang="0">
                    <a:pos x="22" y="21"/>
                  </a:cxn>
                  <a:cxn ang="0">
                    <a:pos x="25" y="16"/>
                  </a:cxn>
                  <a:cxn ang="0">
                    <a:pos x="25" y="11"/>
                  </a:cxn>
                  <a:cxn ang="0">
                    <a:pos x="22" y="8"/>
                  </a:cxn>
                  <a:cxn ang="0">
                    <a:pos x="19" y="7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6" y="14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7" y="4"/>
                  </a:cxn>
                  <a:cxn ang="0">
                    <a:pos x="30" y="7"/>
                  </a:cxn>
                  <a:cxn ang="0">
                    <a:pos x="31" y="11"/>
                  </a:cxn>
                  <a:cxn ang="0">
                    <a:pos x="31" y="16"/>
                  </a:cxn>
                  <a:cxn ang="0">
                    <a:pos x="30" y="17"/>
                  </a:cxn>
                  <a:cxn ang="0">
                    <a:pos x="30" y="20"/>
                  </a:cxn>
                  <a:cxn ang="0">
                    <a:pos x="28" y="22"/>
                  </a:cxn>
                  <a:cxn ang="0">
                    <a:pos x="26" y="25"/>
                  </a:cxn>
                  <a:cxn ang="0">
                    <a:pos x="25" y="28"/>
                  </a:cxn>
                  <a:cxn ang="0">
                    <a:pos x="21" y="30"/>
                  </a:cxn>
                  <a:cxn ang="0">
                    <a:pos x="8" y="43"/>
                  </a:cxn>
                  <a:cxn ang="0">
                    <a:pos x="32" y="43"/>
                  </a:cxn>
                </a:cxnLst>
                <a:rect l="0" t="0" r="r" b="b"/>
                <a:pathLst>
                  <a:path w="32" h="50">
                    <a:moveTo>
                      <a:pt x="32" y="43"/>
                    </a:moveTo>
                    <a:lnTo>
                      <a:pt x="32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7" y="28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1" y="11"/>
                    </a:lnTo>
                    <a:lnTo>
                      <a:pt x="31" y="16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6" y="25"/>
                    </a:lnTo>
                    <a:lnTo>
                      <a:pt x="25" y="28"/>
                    </a:lnTo>
                    <a:lnTo>
                      <a:pt x="21" y="30"/>
                    </a:lnTo>
                    <a:lnTo>
                      <a:pt x="8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9" name="Freeform 972"/>
              <p:cNvSpPr>
                <a:spLocks noEditPoints="1"/>
              </p:cNvSpPr>
              <p:nvPr/>
            </p:nvSpPr>
            <p:spPr bwMode="auto">
              <a:xfrm>
                <a:off x="3060" y="1461"/>
                <a:ext cx="32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0"/>
                  </a:cxn>
                  <a:cxn ang="0">
                    <a:pos x="1" y="14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7" y="4"/>
                  </a:cxn>
                  <a:cxn ang="0">
                    <a:pos x="30" y="9"/>
                  </a:cxn>
                  <a:cxn ang="0">
                    <a:pos x="32" y="17"/>
                  </a:cxn>
                  <a:cxn ang="0">
                    <a:pos x="32" y="35"/>
                  </a:cxn>
                  <a:cxn ang="0">
                    <a:pos x="30" y="43"/>
                  </a:cxn>
                  <a:cxn ang="0">
                    <a:pos x="23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9" y="48"/>
                  </a:cxn>
                  <a:cxn ang="0">
                    <a:pos x="5" y="46"/>
                  </a:cxn>
                  <a:cxn ang="0">
                    <a:pos x="2" y="42"/>
                  </a:cxn>
                  <a:cxn ang="0">
                    <a:pos x="1" y="37"/>
                  </a:cxn>
                  <a:cxn ang="0">
                    <a:pos x="1" y="31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0" y="41"/>
                  </a:cxn>
                  <a:cxn ang="0">
                    <a:pos x="11" y="43"/>
                  </a:cxn>
                  <a:cxn ang="0">
                    <a:pos x="14" y="45"/>
                  </a:cxn>
                  <a:cxn ang="0">
                    <a:pos x="19" y="45"/>
                  </a:cxn>
                  <a:cxn ang="0">
                    <a:pos x="22" y="43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2" y="8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10" y="9"/>
                  </a:cxn>
                  <a:cxn ang="0">
                    <a:pos x="9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6" y="25"/>
                  </a:cxn>
                </a:cxnLst>
                <a:rect l="0" t="0" r="r" b="b"/>
                <a:pathLst>
                  <a:path w="32" h="51">
                    <a:moveTo>
                      <a:pt x="0" y="25"/>
                    </a:moveTo>
                    <a:lnTo>
                      <a:pt x="1" y="20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30" y="9"/>
                    </a:lnTo>
                    <a:lnTo>
                      <a:pt x="32" y="17"/>
                    </a:lnTo>
                    <a:lnTo>
                      <a:pt x="32" y="35"/>
                    </a:lnTo>
                    <a:lnTo>
                      <a:pt x="30" y="43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  <a:moveTo>
                      <a:pt x="6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0" y="41"/>
                    </a:lnTo>
                    <a:lnTo>
                      <a:pt x="11" y="43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22" y="43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0" name="Freeform 973"/>
              <p:cNvSpPr>
                <a:spLocks noEditPoints="1"/>
              </p:cNvSpPr>
              <p:nvPr/>
            </p:nvSpPr>
            <p:spPr bwMode="auto">
              <a:xfrm>
                <a:off x="3099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1" y="17"/>
                  </a:cxn>
                  <a:cxn ang="0">
                    <a:pos x="31" y="21"/>
                  </a:cxn>
                  <a:cxn ang="0">
                    <a:pos x="33" y="25"/>
                  </a:cxn>
                  <a:cxn ang="0">
                    <a:pos x="31" y="33"/>
                  </a:cxn>
                  <a:cxn ang="0">
                    <a:pos x="30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2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2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3" y="25"/>
                    </a:lnTo>
                    <a:lnTo>
                      <a:pt x="31" y="33"/>
                    </a:lnTo>
                    <a:lnTo>
                      <a:pt x="30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1" name="Freeform 974"/>
              <p:cNvSpPr>
                <a:spLocks/>
              </p:cNvSpPr>
              <p:nvPr/>
            </p:nvSpPr>
            <p:spPr bwMode="auto">
              <a:xfrm>
                <a:off x="3374" y="1461"/>
                <a:ext cx="33" cy="50"/>
              </a:xfrm>
              <a:custGeom>
                <a:avLst/>
                <a:gdLst/>
                <a:ahLst/>
                <a:cxnLst>
                  <a:cxn ang="0">
                    <a:pos x="33" y="43"/>
                  </a:cxn>
                  <a:cxn ang="0">
                    <a:pos x="33" y="50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8"/>
                  </a:cxn>
                  <a:cxn ang="0">
                    <a:pos x="7" y="35"/>
                  </a:cxn>
                  <a:cxn ang="0">
                    <a:pos x="17" y="28"/>
                  </a:cxn>
                  <a:cxn ang="0">
                    <a:pos x="20" y="24"/>
                  </a:cxn>
                  <a:cxn ang="0">
                    <a:pos x="22" y="21"/>
                  </a:cxn>
                  <a:cxn ang="0">
                    <a:pos x="25" y="16"/>
                  </a:cxn>
                  <a:cxn ang="0">
                    <a:pos x="25" y="11"/>
                  </a:cxn>
                  <a:cxn ang="0">
                    <a:pos x="22" y="8"/>
                  </a:cxn>
                  <a:cxn ang="0">
                    <a:pos x="20" y="7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7" y="14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24" y="1"/>
                  </a:cxn>
                  <a:cxn ang="0">
                    <a:pos x="28" y="4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6"/>
                  </a:cxn>
                  <a:cxn ang="0">
                    <a:pos x="30" y="17"/>
                  </a:cxn>
                  <a:cxn ang="0">
                    <a:pos x="30" y="20"/>
                  </a:cxn>
                  <a:cxn ang="0">
                    <a:pos x="29" y="22"/>
                  </a:cxn>
                  <a:cxn ang="0">
                    <a:pos x="26" y="25"/>
                  </a:cxn>
                  <a:cxn ang="0">
                    <a:pos x="25" y="28"/>
                  </a:cxn>
                  <a:cxn ang="0">
                    <a:pos x="21" y="30"/>
                  </a:cxn>
                  <a:cxn ang="0">
                    <a:pos x="8" y="43"/>
                  </a:cxn>
                  <a:cxn ang="0">
                    <a:pos x="33" y="43"/>
                  </a:cxn>
                </a:cxnLst>
                <a:rect l="0" t="0" r="r" b="b"/>
                <a:pathLst>
                  <a:path w="33" h="50">
                    <a:moveTo>
                      <a:pt x="33" y="43"/>
                    </a:moveTo>
                    <a:lnTo>
                      <a:pt x="33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7" y="35"/>
                    </a:lnTo>
                    <a:lnTo>
                      <a:pt x="17" y="28"/>
                    </a:lnTo>
                    <a:lnTo>
                      <a:pt x="20" y="24"/>
                    </a:lnTo>
                    <a:lnTo>
                      <a:pt x="22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9" y="22"/>
                    </a:lnTo>
                    <a:lnTo>
                      <a:pt x="26" y="25"/>
                    </a:lnTo>
                    <a:lnTo>
                      <a:pt x="25" y="28"/>
                    </a:lnTo>
                    <a:lnTo>
                      <a:pt x="21" y="30"/>
                    </a:lnTo>
                    <a:lnTo>
                      <a:pt x="8" y="43"/>
                    </a:lnTo>
                    <a:lnTo>
                      <a:pt x="3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2" name="Freeform 975"/>
              <p:cNvSpPr>
                <a:spLocks/>
              </p:cNvSpPr>
              <p:nvPr/>
            </p:nvSpPr>
            <p:spPr bwMode="auto">
              <a:xfrm>
                <a:off x="3412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5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28"/>
                  </a:cxn>
                  <a:cxn ang="0">
                    <a:pos x="25" y="25"/>
                  </a:cxn>
                  <a:cxn ang="0">
                    <a:pos x="20" y="22"/>
                  </a:cxn>
                  <a:cxn ang="0">
                    <a:pos x="15" y="22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7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2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2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0" y="45"/>
                  </a:cxn>
                  <a:cxn ang="0">
                    <a:pos x="26" y="47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25" y="25"/>
                    </a:lnTo>
                    <a:lnTo>
                      <a:pt x="20" y="22"/>
                    </a:lnTo>
                    <a:lnTo>
                      <a:pt x="15" y="22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2" y="26"/>
                    </a:lnTo>
                    <a:lnTo>
                      <a:pt x="7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2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2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0" y="45"/>
                    </a:lnTo>
                    <a:lnTo>
                      <a:pt x="26" y="47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3" name="Freeform 976"/>
              <p:cNvSpPr>
                <a:spLocks noEditPoints="1"/>
              </p:cNvSpPr>
              <p:nvPr/>
            </p:nvSpPr>
            <p:spPr bwMode="auto">
              <a:xfrm>
                <a:off x="3452" y="1461"/>
                <a:ext cx="32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4" y="3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1" y="17"/>
                  </a:cxn>
                  <a:cxn ang="0">
                    <a:pos x="31" y="21"/>
                  </a:cxn>
                  <a:cxn ang="0">
                    <a:pos x="32" y="25"/>
                  </a:cxn>
                  <a:cxn ang="0">
                    <a:pos x="31" y="33"/>
                  </a:cxn>
                  <a:cxn ang="0">
                    <a:pos x="30" y="39"/>
                  </a:cxn>
                  <a:cxn ang="0">
                    <a:pos x="28" y="43"/>
                  </a:cxn>
                  <a:cxn ang="0">
                    <a:pos x="27" y="46"/>
                  </a:cxn>
                  <a:cxn ang="0">
                    <a:pos x="24" y="47"/>
                  </a:cxn>
                  <a:cxn ang="0">
                    <a:pos x="22" y="50"/>
                  </a:cxn>
                  <a:cxn ang="0">
                    <a:pos x="19" y="50"/>
                  </a:cxn>
                  <a:cxn ang="0">
                    <a:pos x="15" y="51"/>
                  </a:cxn>
                  <a:cxn ang="0">
                    <a:pos x="7" y="48"/>
                  </a:cxn>
                  <a:cxn ang="0">
                    <a:pos x="5" y="4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8" y="45"/>
                  </a:cxn>
                  <a:cxn ang="0">
                    <a:pos x="20" y="43"/>
                  </a:cxn>
                  <a:cxn ang="0">
                    <a:pos x="24" y="35"/>
                  </a:cxn>
                  <a:cxn ang="0">
                    <a:pos x="24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4" y="13"/>
                  </a:cxn>
                  <a:cxn ang="0">
                    <a:pos x="22" y="9"/>
                  </a:cxn>
                  <a:cxn ang="0">
                    <a:pos x="20" y="8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6" y="18"/>
                  </a:cxn>
                  <a:cxn ang="0">
                    <a:pos x="6" y="25"/>
                  </a:cxn>
                </a:cxnLst>
                <a:rect l="0" t="0" r="r" b="b"/>
                <a:pathLst>
                  <a:path w="32" h="51">
                    <a:moveTo>
                      <a:pt x="0" y="25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2" y="25"/>
                    </a:lnTo>
                    <a:lnTo>
                      <a:pt x="31" y="33"/>
                    </a:lnTo>
                    <a:lnTo>
                      <a:pt x="30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5" y="51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6" y="25"/>
                    </a:moveTo>
                    <a:lnTo>
                      <a:pt x="6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0" y="43"/>
                    </a:lnTo>
                    <a:lnTo>
                      <a:pt x="24" y="35"/>
                    </a:lnTo>
                    <a:lnTo>
                      <a:pt x="24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4" y="13"/>
                    </a:lnTo>
                    <a:lnTo>
                      <a:pt x="22" y="9"/>
                    </a:lnTo>
                    <a:lnTo>
                      <a:pt x="20" y="8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6" y="18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4" name="Freeform 977"/>
              <p:cNvSpPr>
                <a:spLocks/>
              </p:cNvSpPr>
              <p:nvPr/>
            </p:nvSpPr>
            <p:spPr bwMode="auto">
              <a:xfrm>
                <a:off x="3728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7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18" y="45"/>
                  </a:cxn>
                  <a:cxn ang="0">
                    <a:pos x="24" y="42"/>
                  </a:cxn>
                  <a:cxn ang="0">
                    <a:pos x="26" y="38"/>
                  </a:cxn>
                  <a:cxn ang="0">
                    <a:pos x="26" y="31"/>
                  </a:cxn>
                  <a:cxn ang="0">
                    <a:pos x="25" y="30"/>
                  </a:cxn>
                  <a:cxn ang="0">
                    <a:pos x="24" y="28"/>
                  </a:cxn>
                  <a:cxn ang="0">
                    <a:pos x="21" y="26"/>
                  </a:cxn>
                  <a:cxn ang="0">
                    <a:pos x="17" y="25"/>
                  </a:cxn>
                  <a:cxn ang="0">
                    <a:pos x="14" y="25"/>
                  </a:cxn>
                  <a:cxn ang="0">
                    <a:pos x="13" y="26"/>
                  </a:cxn>
                  <a:cxn ang="0">
                    <a:pos x="13" y="20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7"/>
                  </a:cxn>
                  <a:cxn ang="0">
                    <a:pos x="24" y="14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8" y="13"/>
                  </a:cxn>
                  <a:cxn ang="0">
                    <a:pos x="1" y="13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0" y="16"/>
                  </a:cxn>
                  <a:cxn ang="0">
                    <a:pos x="29" y="18"/>
                  </a:cxn>
                  <a:cxn ang="0">
                    <a:pos x="26" y="21"/>
                  </a:cxn>
                  <a:cxn ang="0">
                    <a:pos x="24" y="22"/>
                  </a:cxn>
                  <a:cxn ang="0">
                    <a:pos x="28" y="24"/>
                  </a:cxn>
                  <a:cxn ang="0">
                    <a:pos x="30" y="26"/>
                  </a:cxn>
                  <a:cxn ang="0">
                    <a:pos x="33" y="30"/>
                  </a:cxn>
                  <a:cxn ang="0">
                    <a:pos x="33" y="38"/>
                  </a:cxn>
                  <a:cxn ang="0">
                    <a:pos x="28" y="46"/>
                  </a:cxn>
                  <a:cxn ang="0">
                    <a:pos x="25" y="48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1" y="50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7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24" y="42"/>
                    </a:lnTo>
                    <a:lnTo>
                      <a:pt x="26" y="38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4" y="28"/>
                    </a:lnTo>
                    <a:lnTo>
                      <a:pt x="21" y="26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8" y="13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3" y="30"/>
                    </a:lnTo>
                    <a:lnTo>
                      <a:pt x="33" y="38"/>
                    </a:lnTo>
                    <a:lnTo>
                      <a:pt x="28" y="46"/>
                    </a:lnTo>
                    <a:lnTo>
                      <a:pt x="25" y="48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1" y="50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5" name="Freeform 978"/>
              <p:cNvSpPr>
                <a:spLocks noEditPoints="1"/>
              </p:cNvSpPr>
              <p:nvPr/>
            </p:nvSpPr>
            <p:spPr bwMode="auto">
              <a:xfrm>
                <a:off x="3766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0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9"/>
                  </a:cxn>
                  <a:cxn ang="0">
                    <a:pos x="33" y="17"/>
                  </a:cxn>
                  <a:cxn ang="0">
                    <a:pos x="33" y="35"/>
                  </a:cxn>
                  <a:cxn ang="0">
                    <a:pos x="30" y="43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9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1" y="37"/>
                  </a:cxn>
                  <a:cxn ang="0">
                    <a:pos x="1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8" y="33"/>
                  </a:cxn>
                  <a:cxn ang="0">
                    <a:pos x="8" y="38"/>
                  </a:cxn>
                  <a:cxn ang="0">
                    <a:pos x="11" y="41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2" y="8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1" y="20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9"/>
                    </a:lnTo>
                    <a:lnTo>
                      <a:pt x="33" y="17"/>
                    </a:lnTo>
                    <a:lnTo>
                      <a:pt x="33" y="35"/>
                    </a:lnTo>
                    <a:lnTo>
                      <a:pt x="30" y="43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1" y="37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8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6" name="Freeform 979"/>
              <p:cNvSpPr>
                <a:spLocks noEditPoints="1"/>
              </p:cNvSpPr>
              <p:nvPr/>
            </p:nvSpPr>
            <p:spPr bwMode="auto">
              <a:xfrm>
                <a:off x="3805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7" y="4"/>
                  </a:cxn>
                  <a:cxn ang="0">
                    <a:pos x="28" y="7"/>
                  </a:cxn>
                  <a:cxn ang="0">
                    <a:pos x="31" y="9"/>
                  </a:cxn>
                  <a:cxn ang="0">
                    <a:pos x="31" y="13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33" y="25"/>
                  </a:cxn>
                  <a:cxn ang="0">
                    <a:pos x="32" y="33"/>
                  </a:cxn>
                  <a:cxn ang="0">
                    <a:pos x="31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3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6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10" y="41"/>
                  </a:cxn>
                  <a:cxn ang="0">
                    <a:pos x="13" y="45"/>
                  </a:cxn>
                  <a:cxn ang="0">
                    <a:pos x="19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7" y="25"/>
                  </a:cxn>
                  <a:cxn ang="0">
                    <a:pos x="27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3" y="25"/>
                    </a:lnTo>
                    <a:lnTo>
                      <a:pt x="32" y="33"/>
                    </a:lnTo>
                    <a:lnTo>
                      <a:pt x="31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10" y="41"/>
                    </a:lnTo>
                    <a:lnTo>
                      <a:pt x="13" y="45"/>
                    </a:lnTo>
                    <a:lnTo>
                      <a:pt x="19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7" y="25"/>
                    </a:lnTo>
                    <a:lnTo>
                      <a:pt x="27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7" name="Freeform 980"/>
              <p:cNvSpPr>
                <a:spLocks/>
              </p:cNvSpPr>
              <p:nvPr/>
            </p:nvSpPr>
            <p:spPr bwMode="auto">
              <a:xfrm>
                <a:off x="4082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18" y="45"/>
                  </a:cxn>
                  <a:cxn ang="0">
                    <a:pos x="23" y="42"/>
                  </a:cxn>
                  <a:cxn ang="0">
                    <a:pos x="26" y="38"/>
                  </a:cxn>
                  <a:cxn ang="0">
                    <a:pos x="26" y="31"/>
                  </a:cxn>
                  <a:cxn ang="0">
                    <a:pos x="25" y="30"/>
                  </a:cxn>
                  <a:cxn ang="0">
                    <a:pos x="23" y="28"/>
                  </a:cxn>
                  <a:cxn ang="0">
                    <a:pos x="21" y="26"/>
                  </a:cxn>
                  <a:cxn ang="0">
                    <a:pos x="17" y="25"/>
                  </a:cxn>
                  <a:cxn ang="0">
                    <a:pos x="14" y="25"/>
                  </a:cxn>
                  <a:cxn ang="0">
                    <a:pos x="13" y="26"/>
                  </a:cxn>
                  <a:cxn ang="0">
                    <a:pos x="13" y="20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7"/>
                  </a:cxn>
                  <a:cxn ang="0">
                    <a:pos x="23" y="14"/>
                  </a:cxn>
                  <a:cxn ang="0">
                    <a:pos x="23" y="13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1" y="13"/>
                  </a:cxn>
                  <a:cxn ang="0">
                    <a:pos x="3" y="9"/>
                  </a:cxn>
                  <a:cxn ang="0">
                    <a:pos x="4" y="7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0" y="16"/>
                  </a:cxn>
                  <a:cxn ang="0">
                    <a:pos x="29" y="18"/>
                  </a:cxn>
                  <a:cxn ang="0">
                    <a:pos x="26" y="21"/>
                  </a:cxn>
                  <a:cxn ang="0">
                    <a:pos x="23" y="22"/>
                  </a:cxn>
                  <a:cxn ang="0">
                    <a:pos x="27" y="24"/>
                  </a:cxn>
                  <a:cxn ang="0">
                    <a:pos x="30" y="26"/>
                  </a:cxn>
                  <a:cxn ang="0">
                    <a:pos x="33" y="30"/>
                  </a:cxn>
                  <a:cxn ang="0">
                    <a:pos x="33" y="38"/>
                  </a:cxn>
                  <a:cxn ang="0">
                    <a:pos x="27" y="46"/>
                  </a:cxn>
                  <a:cxn ang="0">
                    <a:pos x="25" y="48"/>
                  </a:cxn>
                  <a:cxn ang="0">
                    <a:pos x="21" y="50"/>
                  </a:cxn>
                  <a:cxn ang="0">
                    <a:pos x="16" y="51"/>
                  </a:cxn>
                  <a:cxn ang="0">
                    <a:pos x="10" y="50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6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23" y="42"/>
                    </a:lnTo>
                    <a:lnTo>
                      <a:pt x="26" y="38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6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0" y="8"/>
                    </a:lnTo>
                    <a:lnTo>
                      <a:pt x="8" y="13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3" y="22"/>
                    </a:lnTo>
                    <a:lnTo>
                      <a:pt x="27" y="24"/>
                    </a:lnTo>
                    <a:lnTo>
                      <a:pt x="30" y="26"/>
                    </a:lnTo>
                    <a:lnTo>
                      <a:pt x="33" y="30"/>
                    </a:lnTo>
                    <a:lnTo>
                      <a:pt x="33" y="38"/>
                    </a:lnTo>
                    <a:lnTo>
                      <a:pt x="27" y="46"/>
                    </a:lnTo>
                    <a:lnTo>
                      <a:pt x="25" y="48"/>
                    </a:lnTo>
                    <a:lnTo>
                      <a:pt x="21" y="50"/>
                    </a:lnTo>
                    <a:lnTo>
                      <a:pt x="16" y="51"/>
                    </a:lnTo>
                    <a:lnTo>
                      <a:pt x="10" y="50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8" name="Freeform 981"/>
              <p:cNvSpPr>
                <a:spLocks/>
              </p:cNvSpPr>
              <p:nvPr/>
            </p:nvSpPr>
            <p:spPr bwMode="auto">
              <a:xfrm>
                <a:off x="4120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37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14" y="45"/>
                  </a:cxn>
                  <a:cxn ang="0">
                    <a:pos x="20" y="45"/>
                  </a:cxn>
                  <a:cxn ang="0">
                    <a:pos x="22" y="43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28"/>
                  </a:cxn>
                  <a:cxn ang="0">
                    <a:pos x="25" y="25"/>
                  </a:cxn>
                  <a:cxn ang="0">
                    <a:pos x="20" y="22"/>
                  </a:cxn>
                  <a:cxn ang="0">
                    <a:pos x="14" y="22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6" y="0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12" y="7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1" y="24"/>
                  </a:cxn>
                  <a:cxn ang="0">
                    <a:pos x="33" y="28"/>
                  </a:cxn>
                  <a:cxn ang="0">
                    <a:pos x="33" y="37"/>
                  </a:cxn>
                  <a:cxn ang="0">
                    <a:pos x="30" y="45"/>
                  </a:cxn>
                  <a:cxn ang="0">
                    <a:pos x="26" y="47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3" y="45"/>
                  </a:cxn>
                  <a:cxn ang="0">
                    <a:pos x="0" y="37"/>
                  </a:cxn>
                </a:cxnLst>
                <a:rect l="0" t="0" r="r" b="b"/>
                <a:pathLst>
                  <a:path w="33" h="51">
                    <a:moveTo>
                      <a:pt x="0" y="37"/>
                    </a:moveTo>
                    <a:lnTo>
                      <a:pt x="6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28"/>
                    </a:lnTo>
                    <a:lnTo>
                      <a:pt x="25" y="25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0" y="7"/>
                    </a:lnTo>
                    <a:lnTo>
                      <a:pt x="12" y="7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1" y="24"/>
                    </a:lnTo>
                    <a:lnTo>
                      <a:pt x="33" y="28"/>
                    </a:lnTo>
                    <a:lnTo>
                      <a:pt x="33" y="37"/>
                    </a:lnTo>
                    <a:lnTo>
                      <a:pt x="30" y="45"/>
                    </a:lnTo>
                    <a:lnTo>
                      <a:pt x="26" y="47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9" name="Freeform 982"/>
              <p:cNvSpPr>
                <a:spLocks noEditPoints="1"/>
              </p:cNvSpPr>
              <p:nvPr/>
            </p:nvSpPr>
            <p:spPr bwMode="auto">
              <a:xfrm>
                <a:off x="4159" y="1461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30" y="9"/>
                  </a:cxn>
                  <a:cxn ang="0">
                    <a:pos x="30" y="13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33" y="25"/>
                  </a:cxn>
                  <a:cxn ang="0">
                    <a:pos x="32" y="33"/>
                  </a:cxn>
                  <a:cxn ang="0">
                    <a:pos x="30" y="39"/>
                  </a:cxn>
                  <a:cxn ang="0">
                    <a:pos x="29" y="43"/>
                  </a:cxn>
                  <a:cxn ang="0">
                    <a:pos x="28" y="46"/>
                  </a:cxn>
                  <a:cxn ang="0">
                    <a:pos x="25" y="47"/>
                  </a:cxn>
                  <a:cxn ang="0">
                    <a:pos x="23" y="50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8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5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9" y="45"/>
                  </a:cxn>
                  <a:cxn ang="0">
                    <a:pos x="21" y="43"/>
                  </a:cxn>
                  <a:cxn ang="0">
                    <a:pos x="25" y="35"/>
                  </a:cxn>
                  <a:cxn ang="0">
                    <a:pos x="25" y="30"/>
                  </a:cxn>
                  <a:cxn ang="0">
                    <a:pos x="26" y="2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3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3" y="25"/>
                    </a:lnTo>
                    <a:lnTo>
                      <a:pt x="32" y="33"/>
                    </a:lnTo>
                    <a:lnTo>
                      <a:pt x="30" y="39"/>
                    </a:lnTo>
                    <a:lnTo>
                      <a:pt x="29" y="43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5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9" y="45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6" y="2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0" name="Line 983"/>
              <p:cNvSpPr>
                <a:spLocks noChangeShapeType="1"/>
              </p:cNvSpPr>
              <p:nvPr/>
            </p:nvSpPr>
            <p:spPr bwMode="auto">
              <a:xfrm flipV="1">
                <a:off x="1811" y="994"/>
                <a:ext cx="1" cy="46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1" name="Line 984"/>
              <p:cNvSpPr>
                <a:spLocks noChangeShapeType="1"/>
              </p:cNvSpPr>
              <p:nvPr/>
            </p:nvSpPr>
            <p:spPr bwMode="auto">
              <a:xfrm flipH="1">
                <a:off x="1811" y="1333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2" name="Line 985"/>
              <p:cNvSpPr>
                <a:spLocks noChangeShapeType="1"/>
              </p:cNvSpPr>
              <p:nvPr/>
            </p:nvSpPr>
            <p:spPr bwMode="auto">
              <a:xfrm flipH="1">
                <a:off x="1811" y="1269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3" name="Line 986"/>
              <p:cNvSpPr>
                <a:spLocks noChangeShapeType="1"/>
              </p:cNvSpPr>
              <p:nvPr/>
            </p:nvSpPr>
            <p:spPr bwMode="auto">
              <a:xfrm flipH="1">
                <a:off x="1811" y="1206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4" name="Line 987"/>
              <p:cNvSpPr>
                <a:spLocks noChangeShapeType="1"/>
              </p:cNvSpPr>
              <p:nvPr/>
            </p:nvSpPr>
            <p:spPr bwMode="auto">
              <a:xfrm flipH="1">
                <a:off x="1811" y="1144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5" name="Line 988"/>
              <p:cNvSpPr>
                <a:spLocks noChangeShapeType="1"/>
              </p:cNvSpPr>
              <p:nvPr/>
            </p:nvSpPr>
            <p:spPr bwMode="auto">
              <a:xfrm flipH="1">
                <a:off x="1811" y="1081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6" name="Line 989"/>
              <p:cNvSpPr>
                <a:spLocks noChangeShapeType="1"/>
              </p:cNvSpPr>
              <p:nvPr/>
            </p:nvSpPr>
            <p:spPr bwMode="auto">
              <a:xfrm flipH="1">
                <a:off x="1811" y="1333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7" name="Line 990"/>
              <p:cNvSpPr>
                <a:spLocks noChangeShapeType="1"/>
              </p:cNvSpPr>
              <p:nvPr/>
            </p:nvSpPr>
            <p:spPr bwMode="auto">
              <a:xfrm flipH="1">
                <a:off x="1811" y="1396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8" name="Line 991"/>
              <p:cNvSpPr>
                <a:spLocks noChangeShapeType="1"/>
              </p:cNvSpPr>
              <p:nvPr/>
            </p:nvSpPr>
            <p:spPr bwMode="auto">
              <a:xfrm flipH="1">
                <a:off x="1811" y="1081"/>
                <a:ext cx="3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9" name="Line 992"/>
              <p:cNvSpPr>
                <a:spLocks noChangeShapeType="1"/>
              </p:cNvSpPr>
              <p:nvPr/>
            </p:nvSpPr>
            <p:spPr bwMode="auto">
              <a:xfrm flipH="1">
                <a:off x="1811" y="1019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0" name="Freeform 993"/>
              <p:cNvSpPr>
                <a:spLocks noEditPoints="1"/>
              </p:cNvSpPr>
              <p:nvPr/>
            </p:nvSpPr>
            <p:spPr bwMode="auto">
              <a:xfrm>
                <a:off x="1698" y="1304"/>
                <a:ext cx="33" cy="5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9"/>
                  </a:cxn>
                  <a:cxn ang="0">
                    <a:pos x="31" y="13"/>
                  </a:cxn>
                  <a:cxn ang="0">
                    <a:pos x="31" y="17"/>
                  </a:cxn>
                  <a:cxn ang="0">
                    <a:pos x="33" y="21"/>
                  </a:cxn>
                  <a:cxn ang="0">
                    <a:pos x="33" y="30"/>
                  </a:cxn>
                  <a:cxn ang="0">
                    <a:pos x="31" y="35"/>
                  </a:cxn>
                  <a:cxn ang="0">
                    <a:pos x="31" y="39"/>
                  </a:cxn>
                  <a:cxn ang="0">
                    <a:pos x="29" y="44"/>
                  </a:cxn>
                  <a:cxn ang="0">
                    <a:pos x="24" y="50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12" y="50"/>
                  </a:cxn>
                  <a:cxn ang="0">
                    <a:pos x="8" y="48"/>
                  </a:cxn>
                  <a:cxn ang="0">
                    <a:pos x="5" y="46"/>
                  </a:cxn>
                  <a:cxn ang="0">
                    <a:pos x="3" y="42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33"/>
                  </a:cxn>
                  <a:cxn ang="0">
                    <a:pos x="8" y="38"/>
                  </a:cxn>
                  <a:cxn ang="0">
                    <a:pos x="9" y="41"/>
                  </a:cxn>
                  <a:cxn ang="0">
                    <a:pos x="12" y="43"/>
                  </a:cxn>
                  <a:cxn ang="0">
                    <a:pos x="14" y="44"/>
                  </a:cxn>
                  <a:cxn ang="0">
                    <a:pos x="20" y="44"/>
                  </a:cxn>
                  <a:cxn ang="0">
                    <a:pos x="24" y="41"/>
                  </a:cxn>
                  <a:cxn ang="0">
                    <a:pos x="26" y="35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4" y="9"/>
                  </a:cxn>
                  <a:cxn ang="0">
                    <a:pos x="21" y="8"/>
                  </a:cxn>
                  <a:cxn ang="0">
                    <a:pos x="20" y="6"/>
                  </a:cxn>
                  <a:cxn ang="0">
                    <a:pos x="16" y="5"/>
                  </a:cxn>
                  <a:cxn ang="0">
                    <a:pos x="12" y="6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7" y="18"/>
                  </a:cxn>
                  <a:cxn ang="0">
                    <a:pos x="7" y="25"/>
                  </a:cxn>
                </a:cxnLst>
                <a:rect l="0" t="0" r="r" b="b"/>
                <a:pathLst>
                  <a:path w="33" h="51">
                    <a:moveTo>
                      <a:pt x="0" y="25"/>
                    </a:moveTo>
                    <a:lnTo>
                      <a:pt x="0" y="20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9"/>
                    </a:lnTo>
                    <a:lnTo>
                      <a:pt x="31" y="13"/>
                    </a:lnTo>
                    <a:lnTo>
                      <a:pt x="31" y="17"/>
                    </a:lnTo>
                    <a:lnTo>
                      <a:pt x="33" y="21"/>
                    </a:lnTo>
                    <a:lnTo>
                      <a:pt x="33" y="30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9" y="44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6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0" y="25"/>
                    </a:lnTo>
                    <a:close/>
                    <a:moveTo>
                      <a:pt x="7" y="25"/>
                    </a:moveTo>
                    <a:lnTo>
                      <a:pt x="7" y="33"/>
                    </a:lnTo>
                    <a:lnTo>
                      <a:pt x="8" y="38"/>
                    </a:lnTo>
                    <a:lnTo>
                      <a:pt x="9" y="41"/>
                    </a:lnTo>
                    <a:lnTo>
                      <a:pt x="12" y="43"/>
                    </a:lnTo>
                    <a:lnTo>
                      <a:pt x="14" y="44"/>
                    </a:lnTo>
                    <a:lnTo>
                      <a:pt x="20" y="44"/>
                    </a:lnTo>
                    <a:lnTo>
                      <a:pt x="24" y="41"/>
                    </a:lnTo>
                    <a:lnTo>
                      <a:pt x="26" y="35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6" y="5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1" name="Rectangle 994"/>
              <p:cNvSpPr>
                <a:spLocks noChangeArrowheads="1"/>
              </p:cNvSpPr>
              <p:nvPr/>
            </p:nvSpPr>
            <p:spPr bwMode="auto">
              <a:xfrm>
                <a:off x="1740" y="1347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2" name="Freeform 995"/>
              <p:cNvSpPr>
                <a:spLocks/>
              </p:cNvSpPr>
              <p:nvPr/>
            </p:nvSpPr>
            <p:spPr bwMode="auto">
              <a:xfrm>
                <a:off x="1756" y="1304"/>
                <a:ext cx="32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37"/>
                  </a:cxn>
                  <a:cxn ang="0">
                    <a:pos x="8" y="39"/>
                  </a:cxn>
                  <a:cxn ang="0">
                    <a:pos x="11" y="43"/>
                  </a:cxn>
                  <a:cxn ang="0">
                    <a:pos x="14" y="44"/>
                  </a:cxn>
                  <a:cxn ang="0">
                    <a:pos x="19" y="44"/>
                  </a:cxn>
                  <a:cxn ang="0">
                    <a:pos x="22" y="43"/>
                  </a:cxn>
                  <a:cxn ang="0">
                    <a:pos x="23" y="42"/>
                  </a:cxn>
                  <a:cxn ang="0">
                    <a:pos x="26" y="37"/>
                  </a:cxn>
                  <a:cxn ang="0">
                    <a:pos x="26" y="27"/>
                  </a:cxn>
                  <a:cxn ang="0">
                    <a:pos x="25" y="25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13" y="24"/>
                  </a:cxn>
                  <a:cxn ang="0">
                    <a:pos x="11" y="24"/>
                  </a:cxn>
                  <a:cxn ang="0">
                    <a:pos x="9" y="25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6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1" y="6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1" y="24"/>
                  </a:cxn>
                  <a:cxn ang="0">
                    <a:pos x="32" y="27"/>
                  </a:cxn>
                  <a:cxn ang="0">
                    <a:pos x="32" y="37"/>
                  </a:cxn>
                  <a:cxn ang="0">
                    <a:pos x="31" y="41"/>
                  </a:cxn>
                  <a:cxn ang="0">
                    <a:pos x="28" y="44"/>
                  </a:cxn>
                  <a:cxn ang="0">
                    <a:pos x="21" y="50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2" y="44"/>
                  </a:cxn>
                  <a:cxn ang="0">
                    <a:pos x="0" y="37"/>
                  </a:cxn>
                </a:cxnLst>
                <a:rect l="0" t="0" r="r" b="b"/>
                <a:pathLst>
                  <a:path w="32" h="51">
                    <a:moveTo>
                      <a:pt x="0" y="37"/>
                    </a:moveTo>
                    <a:lnTo>
                      <a:pt x="6" y="37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4" y="44"/>
                    </a:lnTo>
                    <a:lnTo>
                      <a:pt x="19" y="44"/>
                    </a:lnTo>
                    <a:lnTo>
                      <a:pt x="22" y="43"/>
                    </a:lnTo>
                    <a:lnTo>
                      <a:pt x="23" y="42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5" y="25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1" y="6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1" y="24"/>
                    </a:lnTo>
                    <a:lnTo>
                      <a:pt x="32" y="27"/>
                    </a:lnTo>
                    <a:lnTo>
                      <a:pt x="32" y="37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1" y="50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2" y="4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3" name="Freeform 996"/>
              <p:cNvSpPr>
                <a:spLocks/>
              </p:cNvSpPr>
              <p:nvPr/>
            </p:nvSpPr>
            <p:spPr bwMode="auto">
              <a:xfrm>
                <a:off x="1766" y="1185"/>
                <a:ext cx="17" cy="5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11" y="50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3" y="17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50"/>
                  </a:cxn>
                </a:cxnLst>
                <a:rect l="0" t="0" r="r" b="b"/>
                <a:pathLst>
                  <a:path w="17" h="50">
                    <a:moveTo>
                      <a:pt x="17" y="50"/>
                    </a:moveTo>
                    <a:lnTo>
                      <a:pt x="11" y="50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4" name="Freeform 997"/>
              <p:cNvSpPr>
                <a:spLocks/>
              </p:cNvSpPr>
              <p:nvPr/>
            </p:nvSpPr>
            <p:spPr bwMode="auto">
              <a:xfrm>
                <a:off x="1703" y="1053"/>
                <a:ext cx="17" cy="49"/>
              </a:xfrm>
              <a:custGeom>
                <a:avLst/>
                <a:gdLst/>
                <a:ahLst/>
                <a:cxnLst>
                  <a:cxn ang="0">
                    <a:pos x="17" y="49"/>
                  </a:cxn>
                  <a:cxn ang="0">
                    <a:pos x="11" y="49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5" y="14"/>
                  </a:cxn>
                  <a:cxn ang="0">
                    <a:pos x="3" y="17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49"/>
                  </a:cxn>
                </a:cxnLst>
                <a:rect l="0" t="0" r="r" b="b"/>
                <a:pathLst>
                  <a:path w="17" h="49">
                    <a:moveTo>
                      <a:pt x="17" y="49"/>
                    </a:moveTo>
                    <a:lnTo>
                      <a:pt x="11" y="49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5" name="Rectangle 998"/>
              <p:cNvSpPr>
                <a:spLocks noChangeArrowheads="1"/>
              </p:cNvSpPr>
              <p:nvPr/>
            </p:nvSpPr>
            <p:spPr bwMode="auto">
              <a:xfrm>
                <a:off x="1740" y="10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6" name="Freeform 999"/>
              <p:cNvSpPr>
                <a:spLocks/>
              </p:cNvSpPr>
              <p:nvPr/>
            </p:nvSpPr>
            <p:spPr bwMode="auto">
              <a:xfrm>
                <a:off x="1756" y="1053"/>
                <a:ext cx="32" cy="5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" y="36"/>
                  </a:cxn>
                  <a:cxn ang="0">
                    <a:pos x="8" y="39"/>
                  </a:cxn>
                  <a:cxn ang="0">
                    <a:pos x="11" y="43"/>
                  </a:cxn>
                  <a:cxn ang="0">
                    <a:pos x="14" y="44"/>
                  </a:cxn>
                  <a:cxn ang="0">
                    <a:pos x="19" y="44"/>
                  </a:cxn>
                  <a:cxn ang="0">
                    <a:pos x="22" y="43"/>
                  </a:cxn>
                  <a:cxn ang="0">
                    <a:pos x="23" y="41"/>
                  </a:cxn>
                  <a:cxn ang="0">
                    <a:pos x="26" y="36"/>
                  </a:cxn>
                  <a:cxn ang="0">
                    <a:pos x="26" y="27"/>
                  </a:cxn>
                  <a:cxn ang="0">
                    <a:pos x="25" y="24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11" y="23"/>
                  </a:cxn>
                  <a:cxn ang="0">
                    <a:pos x="9" y="24"/>
                  </a:cxn>
                  <a:cxn ang="0">
                    <a:pos x="8" y="26"/>
                  </a:cxn>
                  <a:cxn ang="0">
                    <a:pos x="1" y="26"/>
                  </a:cxn>
                  <a:cxn ang="0">
                    <a:pos x="6" y="0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11" y="6"/>
                  </a:cxn>
                  <a:cxn ang="0">
                    <a:pos x="9" y="19"/>
                  </a:cxn>
                  <a:cxn ang="0">
                    <a:pos x="13" y="17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31" y="23"/>
                  </a:cxn>
                  <a:cxn ang="0">
                    <a:pos x="32" y="27"/>
                  </a:cxn>
                  <a:cxn ang="0">
                    <a:pos x="32" y="36"/>
                  </a:cxn>
                  <a:cxn ang="0">
                    <a:pos x="31" y="40"/>
                  </a:cxn>
                  <a:cxn ang="0">
                    <a:pos x="28" y="44"/>
                  </a:cxn>
                  <a:cxn ang="0">
                    <a:pos x="21" y="49"/>
                  </a:cxn>
                  <a:cxn ang="0">
                    <a:pos x="17" y="51"/>
                  </a:cxn>
                  <a:cxn ang="0">
                    <a:pos x="5" y="47"/>
                  </a:cxn>
                  <a:cxn ang="0">
                    <a:pos x="2" y="44"/>
                  </a:cxn>
                  <a:cxn ang="0">
                    <a:pos x="0" y="36"/>
                  </a:cxn>
                </a:cxnLst>
                <a:rect l="0" t="0" r="r" b="b"/>
                <a:pathLst>
                  <a:path w="32" h="51">
                    <a:moveTo>
                      <a:pt x="0" y="36"/>
                    </a:moveTo>
                    <a:lnTo>
                      <a:pt x="6" y="36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4" y="44"/>
                    </a:lnTo>
                    <a:lnTo>
                      <a:pt x="19" y="44"/>
                    </a:lnTo>
                    <a:lnTo>
                      <a:pt x="22" y="43"/>
                    </a:lnTo>
                    <a:lnTo>
                      <a:pt x="23" y="41"/>
                    </a:lnTo>
                    <a:lnTo>
                      <a:pt x="26" y="36"/>
                    </a:lnTo>
                    <a:lnTo>
                      <a:pt x="26" y="27"/>
                    </a:lnTo>
                    <a:lnTo>
                      <a:pt x="25" y="24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1" y="26"/>
                    </a:lnTo>
                    <a:lnTo>
                      <a:pt x="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1" y="6"/>
                    </a:lnTo>
                    <a:lnTo>
                      <a:pt x="9" y="19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31" y="23"/>
                    </a:lnTo>
                    <a:lnTo>
                      <a:pt x="32" y="27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1" y="49"/>
                    </a:lnTo>
                    <a:lnTo>
                      <a:pt x="17" y="51"/>
                    </a:lnTo>
                    <a:lnTo>
                      <a:pt x="5" y="47"/>
                    </a:lnTo>
                    <a:lnTo>
                      <a:pt x="2" y="4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7" name="Freeform 1000"/>
              <p:cNvSpPr>
                <a:spLocks/>
              </p:cNvSpPr>
              <p:nvPr/>
            </p:nvSpPr>
            <p:spPr bwMode="auto">
              <a:xfrm>
                <a:off x="1813" y="1093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8" name="Freeform 1001"/>
              <p:cNvSpPr>
                <a:spLocks/>
              </p:cNvSpPr>
              <p:nvPr/>
            </p:nvSpPr>
            <p:spPr bwMode="auto">
              <a:xfrm>
                <a:off x="1849" y="1123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9" name="Freeform 1002"/>
              <p:cNvSpPr>
                <a:spLocks/>
              </p:cNvSpPr>
              <p:nvPr/>
            </p:nvSpPr>
            <p:spPr bwMode="auto">
              <a:xfrm>
                <a:off x="1884" y="1122"/>
                <a:ext cx="28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8" y="27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7">
                    <a:moveTo>
                      <a:pt x="15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8" y="27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0" name="Freeform 1003"/>
              <p:cNvSpPr>
                <a:spLocks/>
              </p:cNvSpPr>
              <p:nvPr/>
            </p:nvSpPr>
            <p:spPr bwMode="auto">
              <a:xfrm>
                <a:off x="1919" y="1129"/>
                <a:ext cx="28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8" y="27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7">
                    <a:moveTo>
                      <a:pt x="15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8" y="27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1" name="Line 1004"/>
              <p:cNvSpPr>
                <a:spLocks noChangeShapeType="1"/>
              </p:cNvSpPr>
              <p:nvPr/>
            </p:nvSpPr>
            <p:spPr bwMode="auto">
              <a:xfrm>
                <a:off x="1951" y="1146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2" name="Line 1005"/>
              <p:cNvSpPr>
                <a:spLocks noChangeShapeType="1"/>
              </p:cNvSpPr>
              <p:nvPr/>
            </p:nvSpPr>
            <p:spPr bwMode="auto">
              <a:xfrm>
                <a:off x="2006" y="1146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3" name="Line 1006"/>
              <p:cNvSpPr>
                <a:spLocks noChangeShapeType="1"/>
              </p:cNvSpPr>
              <p:nvPr/>
            </p:nvSpPr>
            <p:spPr bwMode="auto">
              <a:xfrm flipV="1">
                <a:off x="1951" y="1129"/>
                <a:ext cx="1" cy="3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4" name="Line 1007"/>
              <p:cNvSpPr>
                <a:spLocks noChangeShapeType="1"/>
              </p:cNvSpPr>
              <p:nvPr/>
            </p:nvSpPr>
            <p:spPr bwMode="auto">
              <a:xfrm flipV="1">
                <a:off x="2022" y="1129"/>
                <a:ext cx="1" cy="3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5" name="Freeform 1008"/>
              <p:cNvSpPr>
                <a:spLocks/>
              </p:cNvSpPr>
              <p:nvPr/>
            </p:nvSpPr>
            <p:spPr bwMode="auto">
              <a:xfrm>
                <a:off x="1972" y="1132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11" name="Group 1210"/>
            <p:cNvGrpSpPr>
              <a:grpSpLocks/>
            </p:cNvGrpSpPr>
            <p:nvPr/>
          </p:nvGrpSpPr>
          <p:grpSpPr bwMode="auto">
            <a:xfrm>
              <a:off x="2301228" y="4081038"/>
              <a:ext cx="4257016" cy="758286"/>
              <a:chOff x="1809" y="1049"/>
              <a:chExt cx="2328" cy="409"/>
            </a:xfrm>
          </p:grpSpPr>
          <p:sp>
            <p:nvSpPr>
              <p:cNvPr id="3013" name="Line 1010"/>
              <p:cNvSpPr>
                <a:spLocks noChangeShapeType="1"/>
              </p:cNvSpPr>
              <p:nvPr/>
            </p:nvSpPr>
            <p:spPr bwMode="auto">
              <a:xfrm>
                <a:off x="2022" y="1130"/>
                <a:ext cx="15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4" name="Line 1011"/>
              <p:cNvSpPr>
                <a:spLocks noChangeShapeType="1"/>
              </p:cNvSpPr>
              <p:nvPr/>
            </p:nvSpPr>
            <p:spPr bwMode="auto">
              <a:xfrm>
                <a:off x="2077" y="1130"/>
                <a:ext cx="15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5" name="Line 1012"/>
              <p:cNvSpPr>
                <a:spLocks noChangeShapeType="1"/>
              </p:cNvSpPr>
              <p:nvPr/>
            </p:nvSpPr>
            <p:spPr bwMode="auto">
              <a:xfrm flipV="1">
                <a:off x="2022" y="111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6" name="Line 1013"/>
              <p:cNvSpPr>
                <a:spLocks noChangeShapeType="1"/>
              </p:cNvSpPr>
              <p:nvPr/>
            </p:nvSpPr>
            <p:spPr bwMode="auto">
              <a:xfrm flipV="1">
                <a:off x="2092" y="111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7" name="Freeform 1014"/>
              <p:cNvSpPr>
                <a:spLocks/>
              </p:cNvSpPr>
              <p:nvPr/>
            </p:nvSpPr>
            <p:spPr bwMode="auto">
              <a:xfrm>
                <a:off x="2043" y="1115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8" name="Line 1015"/>
              <p:cNvSpPr>
                <a:spLocks noChangeShapeType="1"/>
              </p:cNvSpPr>
              <p:nvPr/>
            </p:nvSpPr>
            <p:spPr bwMode="auto">
              <a:xfrm>
                <a:off x="2092" y="1152"/>
                <a:ext cx="35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9" name="Line 1016"/>
              <p:cNvSpPr>
                <a:spLocks noChangeShapeType="1"/>
              </p:cNvSpPr>
              <p:nvPr/>
            </p:nvSpPr>
            <p:spPr bwMode="auto">
              <a:xfrm>
                <a:off x="2165" y="1152"/>
                <a:ext cx="34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0" name="Line 1017"/>
              <p:cNvSpPr>
                <a:spLocks noChangeShapeType="1"/>
              </p:cNvSpPr>
              <p:nvPr/>
            </p:nvSpPr>
            <p:spPr bwMode="auto">
              <a:xfrm flipV="1">
                <a:off x="2092" y="1132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1" name="Line 1018"/>
              <p:cNvSpPr>
                <a:spLocks noChangeShapeType="1"/>
              </p:cNvSpPr>
              <p:nvPr/>
            </p:nvSpPr>
            <p:spPr bwMode="auto">
              <a:xfrm flipV="1">
                <a:off x="2197" y="1132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2" name="Freeform 1019"/>
              <p:cNvSpPr>
                <a:spLocks/>
              </p:cNvSpPr>
              <p:nvPr/>
            </p:nvSpPr>
            <p:spPr bwMode="auto">
              <a:xfrm>
                <a:off x="2130" y="1138"/>
                <a:ext cx="28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8" y="27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7">
                    <a:moveTo>
                      <a:pt x="15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8" y="27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3" name="Line 1020"/>
              <p:cNvSpPr>
                <a:spLocks noChangeShapeType="1"/>
              </p:cNvSpPr>
              <p:nvPr/>
            </p:nvSpPr>
            <p:spPr bwMode="auto">
              <a:xfrm>
                <a:off x="2197" y="1105"/>
                <a:ext cx="34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4" name="Line 1021"/>
              <p:cNvSpPr>
                <a:spLocks noChangeShapeType="1"/>
              </p:cNvSpPr>
              <p:nvPr/>
            </p:nvSpPr>
            <p:spPr bwMode="auto">
              <a:xfrm>
                <a:off x="2269" y="1105"/>
                <a:ext cx="34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5" name="Line 1022"/>
              <p:cNvSpPr>
                <a:spLocks noChangeShapeType="1"/>
              </p:cNvSpPr>
              <p:nvPr/>
            </p:nvSpPr>
            <p:spPr bwMode="auto">
              <a:xfrm flipV="1">
                <a:off x="2197" y="1087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6" name="Line 1023"/>
              <p:cNvSpPr>
                <a:spLocks noChangeShapeType="1"/>
              </p:cNvSpPr>
              <p:nvPr/>
            </p:nvSpPr>
            <p:spPr bwMode="auto">
              <a:xfrm flipV="1">
                <a:off x="2303" y="1087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7" name="Freeform 1024"/>
              <p:cNvSpPr>
                <a:spLocks/>
              </p:cNvSpPr>
              <p:nvPr/>
            </p:nvSpPr>
            <p:spPr bwMode="auto">
              <a:xfrm>
                <a:off x="2237" y="1091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8" name="Line 1025"/>
              <p:cNvSpPr>
                <a:spLocks noChangeShapeType="1"/>
              </p:cNvSpPr>
              <p:nvPr/>
            </p:nvSpPr>
            <p:spPr bwMode="auto">
              <a:xfrm flipV="1">
                <a:off x="2374" y="1228"/>
                <a:ext cx="1" cy="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9" name="Line 1026"/>
              <p:cNvSpPr>
                <a:spLocks noChangeShapeType="1"/>
              </p:cNvSpPr>
              <p:nvPr/>
            </p:nvSpPr>
            <p:spPr bwMode="auto">
              <a:xfrm flipV="1">
                <a:off x="2374" y="1187"/>
                <a:ext cx="1" cy="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0" name="Line 1027"/>
              <p:cNvSpPr>
                <a:spLocks noChangeShapeType="1"/>
              </p:cNvSpPr>
              <p:nvPr/>
            </p:nvSpPr>
            <p:spPr bwMode="auto">
              <a:xfrm>
                <a:off x="2303" y="1210"/>
                <a:ext cx="52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1" name="Line 1028"/>
              <p:cNvSpPr>
                <a:spLocks noChangeShapeType="1"/>
              </p:cNvSpPr>
              <p:nvPr/>
            </p:nvSpPr>
            <p:spPr bwMode="auto">
              <a:xfrm>
                <a:off x="2393" y="1210"/>
                <a:ext cx="51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2" name="Line 1029"/>
              <p:cNvSpPr>
                <a:spLocks noChangeShapeType="1"/>
              </p:cNvSpPr>
              <p:nvPr/>
            </p:nvSpPr>
            <p:spPr bwMode="auto">
              <a:xfrm>
                <a:off x="2355" y="1232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3" name="Line 1030"/>
              <p:cNvSpPr>
                <a:spLocks noChangeShapeType="1"/>
              </p:cNvSpPr>
              <p:nvPr/>
            </p:nvSpPr>
            <p:spPr bwMode="auto">
              <a:xfrm>
                <a:off x="2355" y="118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4" name="Line 1031"/>
              <p:cNvSpPr>
                <a:spLocks noChangeShapeType="1"/>
              </p:cNvSpPr>
              <p:nvPr/>
            </p:nvSpPr>
            <p:spPr bwMode="auto">
              <a:xfrm flipV="1">
                <a:off x="2303" y="1191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5" name="Line 1032"/>
              <p:cNvSpPr>
                <a:spLocks noChangeShapeType="1"/>
              </p:cNvSpPr>
              <p:nvPr/>
            </p:nvSpPr>
            <p:spPr bwMode="auto">
              <a:xfrm flipV="1">
                <a:off x="2445" y="1191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6" name="Freeform 1033"/>
              <p:cNvSpPr>
                <a:spLocks/>
              </p:cNvSpPr>
              <p:nvPr/>
            </p:nvSpPr>
            <p:spPr bwMode="auto">
              <a:xfrm>
                <a:off x="2360" y="1195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7" name="Line 1034"/>
              <p:cNvSpPr>
                <a:spLocks noChangeShapeType="1"/>
              </p:cNvSpPr>
              <p:nvPr/>
            </p:nvSpPr>
            <p:spPr bwMode="auto">
              <a:xfrm flipV="1">
                <a:off x="2585" y="1202"/>
                <a:ext cx="1" cy="1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8" name="Line 1035"/>
              <p:cNvSpPr>
                <a:spLocks noChangeShapeType="1"/>
              </p:cNvSpPr>
              <p:nvPr/>
            </p:nvSpPr>
            <p:spPr bwMode="auto">
              <a:xfrm flipV="1">
                <a:off x="2585" y="1155"/>
                <a:ext cx="1" cy="1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9" name="Line 1036"/>
              <p:cNvSpPr>
                <a:spLocks noChangeShapeType="1"/>
              </p:cNvSpPr>
              <p:nvPr/>
            </p:nvSpPr>
            <p:spPr bwMode="auto">
              <a:xfrm>
                <a:off x="2445" y="1183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0" name="Line 1037"/>
              <p:cNvSpPr>
                <a:spLocks noChangeShapeType="1"/>
              </p:cNvSpPr>
              <p:nvPr/>
            </p:nvSpPr>
            <p:spPr bwMode="auto">
              <a:xfrm>
                <a:off x="2605" y="1183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1" name="Line 1038"/>
              <p:cNvSpPr>
                <a:spLocks noChangeShapeType="1"/>
              </p:cNvSpPr>
              <p:nvPr/>
            </p:nvSpPr>
            <p:spPr bwMode="auto">
              <a:xfrm>
                <a:off x="2566" y="1212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2" name="Line 1039"/>
              <p:cNvSpPr>
                <a:spLocks noChangeShapeType="1"/>
              </p:cNvSpPr>
              <p:nvPr/>
            </p:nvSpPr>
            <p:spPr bwMode="auto">
              <a:xfrm>
                <a:off x="2566" y="1155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3" name="Line 1040"/>
              <p:cNvSpPr>
                <a:spLocks noChangeShapeType="1"/>
              </p:cNvSpPr>
              <p:nvPr/>
            </p:nvSpPr>
            <p:spPr bwMode="auto">
              <a:xfrm flipV="1">
                <a:off x="2445" y="116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4" name="Line 1041"/>
              <p:cNvSpPr>
                <a:spLocks noChangeShapeType="1"/>
              </p:cNvSpPr>
              <p:nvPr/>
            </p:nvSpPr>
            <p:spPr bwMode="auto">
              <a:xfrm flipV="1">
                <a:off x="2725" y="116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5" name="Freeform 1042"/>
              <p:cNvSpPr>
                <a:spLocks/>
              </p:cNvSpPr>
              <p:nvPr/>
            </p:nvSpPr>
            <p:spPr bwMode="auto">
              <a:xfrm>
                <a:off x="2571" y="1170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6" name="Line 1043"/>
              <p:cNvSpPr>
                <a:spLocks noChangeShapeType="1"/>
              </p:cNvSpPr>
              <p:nvPr/>
            </p:nvSpPr>
            <p:spPr bwMode="auto">
              <a:xfrm flipV="1">
                <a:off x="2884" y="1335"/>
                <a:ext cx="1" cy="25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7" name="Line 1044"/>
              <p:cNvSpPr>
                <a:spLocks noChangeShapeType="1"/>
              </p:cNvSpPr>
              <p:nvPr/>
            </p:nvSpPr>
            <p:spPr bwMode="auto">
              <a:xfrm flipV="1">
                <a:off x="2884" y="1273"/>
                <a:ext cx="1" cy="2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8" name="Line 1045"/>
              <p:cNvSpPr>
                <a:spLocks noChangeShapeType="1"/>
              </p:cNvSpPr>
              <p:nvPr/>
            </p:nvSpPr>
            <p:spPr bwMode="auto">
              <a:xfrm>
                <a:off x="2725" y="1316"/>
                <a:ext cx="141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9" name="Line 1046"/>
              <p:cNvSpPr>
                <a:spLocks noChangeShapeType="1"/>
              </p:cNvSpPr>
              <p:nvPr/>
            </p:nvSpPr>
            <p:spPr bwMode="auto">
              <a:xfrm>
                <a:off x="2904" y="1316"/>
                <a:ext cx="140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0" name="Line 1047"/>
              <p:cNvSpPr>
                <a:spLocks noChangeShapeType="1"/>
              </p:cNvSpPr>
              <p:nvPr/>
            </p:nvSpPr>
            <p:spPr bwMode="auto">
              <a:xfrm>
                <a:off x="2867" y="1360"/>
                <a:ext cx="3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1" name="Line 1048"/>
              <p:cNvSpPr>
                <a:spLocks noChangeShapeType="1"/>
              </p:cNvSpPr>
              <p:nvPr/>
            </p:nvSpPr>
            <p:spPr bwMode="auto">
              <a:xfrm>
                <a:off x="2867" y="1273"/>
                <a:ext cx="3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2" name="Line 1049"/>
              <p:cNvSpPr>
                <a:spLocks noChangeShapeType="1"/>
              </p:cNvSpPr>
              <p:nvPr/>
            </p:nvSpPr>
            <p:spPr bwMode="auto">
              <a:xfrm flipV="1">
                <a:off x="2725" y="1299"/>
                <a:ext cx="1" cy="3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3" name="Line 1050"/>
              <p:cNvSpPr>
                <a:spLocks noChangeShapeType="1"/>
              </p:cNvSpPr>
              <p:nvPr/>
            </p:nvSpPr>
            <p:spPr bwMode="auto">
              <a:xfrm flipV="1">
                <a:off x="3044" y="1299"/>
                <a:ext cx="1" cy="3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4" name="Freeform 1051"/>
              <p:cNvSpPr>
                <a:spLocks/>
              </p:cNvSpPr>
              <p:nvPr/>
            </p:nvSpPr>
            <p:spPr bwMode="auto">
              <a:xfrm>
                <a:off x="2870" y="1303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5" name="Line 1052"/>
              <p:cNvSpPr>
                <a:spLocks noChangeShapeType="1"/>
              </p:cNvSpPr>
              <p:nvPr/>
            </p:nvSpPr>
            <p:spPr bwMode="auto">
              <a:xfrm flipV="1">
                <a:off x="3590" y="1338"/>
                <a:ext cx="1" cy="59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6" name="Line 1053"/>
              <p:cNvSpPr>
                <a:spLocks noChangeShapeType="1"/>
              </p:cNvSpPr>
              <p:nvPr/>
            </p:nvSpPr>
            <p:spPr bwMode="auto">
              <a:xfrm flipV="1">
                <a:off x="3590" y="1241"/>
                <a:ext cx="1" cy="59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7" name="Line 1054"/>
              <p:cNvSpPr>
                <a:spLocks noChangeShapeType="1"/>
              </p:cNvSpPr>
              <p:nvPr/>
            </p:nvSpPr>
            <p:spPr bwMode="auto">
              <a:xfrm>
                <a:off x="3044" y="131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8" name="Line 1055"/>
              <p:cNvSpPr>
                <a:spLocks noChangeShapeType="1"/>
              </p:cNvSpPr>
              <p:nvPr/>
            </p:nvSpPr>
            <p:spPr bwMode="auto">
              <a:xfrm>
                <a:off x="3609" y="131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9" name="Line 1056"/>
              <p:cNvSpPr>
                <a:spLocks noChangeShapeType="1"/>
              </p:cNvSpPr>
              <p:nvPr/>
            </p:nvSpPr>
            <p:spPr bwMode="auto">
              <a:xfrm>
                <a:off x="3571" y="139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0" name="Line 1057"/>
              <p:cNvSpPr>
                <a:spLocks noChangeShapeType="1"/>
              </p:cNvSpPr>
              <p:nvPr/>
            </p:nvSpPr>
            <p:spPr bwMode="auto">
              <a:xfrm>
                <a:off x="3571" y="1241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1" name="Line 1058"/>
              <p:cNvSpPr>
                <a:spLocks noChangeShapeType="1"/>
              </p:cNvSpPr>
              <p:nvPr/>
            </p:nvSpPr>
            <p:spPr bwMode="auto">
              <a:xfrm flipV="1">
                <a:off x="3044" y="130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2" name="Line 1059"/>
              <p:cNvSpPr>
                <a:spLocks noChangeShapeType="1"/>
              </p:cNvSpPr>
              <p:nvPr/>
            </p:nvSpPr>
            <p:spPr bwMode="auto">
              <a:xfrm flipV="1">
                <a:off x="4136" y="130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3" name="Freeform 1060"/>
              <p:cNvSpPr>
                <a:spLocks/>
              </p:cNvSpPr>
              <p:nvPr/>
            </p:nvSpPr>
            <p:spPr bwMode="auto">
              <a:xfrm>
                <a:off x="3576" y="1305"/>
                <a:ext cx="28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0"/>
                  </a:cxn>
                  <a:cxn ang="0">
                    <a:pos x="14" y="0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4" name="Line 1061"/>
              <p:cNvSpPr>
                <a:spLocks noChangeShapeType="1"/>
              </p:cNvSpPr>
              <p:nvPr/>
            </p:nvSpPr>
            <p:spPr bwMode="auto">
              <a:xfrm flipV="1">
                <a:off x="1828" y="1127"/>
                <a:ext cx="1" cy="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5" name="Line 1062"/>
              <p:cNvSpPr>
                <a:spLocks noChangeShapeType="1"/>
              </p:cNvSpPr>
              <p:nvPr/>
            </p:nvSpPr>
            <p:spPr bwMode="auto">
              <a:xfrm flipV="1">
                <a:off x="1828" y="1087"/>
                <a:ext cx="1" cy="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6" name="Line 1063"/>
              <p:cNvSpPr>
                <a:spLocks noChangeShapeType="1"/>
              </p:cNvSpPr>
              <p:nvPr/>
            </p:nvSpPr>
            <p:spPr bwMode="auto">
              <a:xfrm>
                <a:off x="1809" y="1131"/>
                <a:ext cx="3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7" name="Line 1064"/>
              <p:cNvSpPr>
                <a:spLocks noChangeShapeType="1"/>
              </p:cNvSpPr>
              <p:nvPr/>
            </p:nvSpPr>
            <p:spPr bwMode="auto">
              <a:xfrm>
                <a:off x="1809" y="1085"/>
                <a:ext cx="3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8" name="Freeform 1065"/>
              <p:cNvSpPr>
                <a:spLocks/>
              </p:cNvSpPr>
              <p:nvPr/>
            </p:nvSpPr>
            <p:spPr bwMode="auto">
              <a:xfrm>
                <a:off x="1813" y="1094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9" name="Line 1066"/>
              <p:cNvSpPr>
                <a:spLocks noChangeShapeType="1"/>
              </p:cNvSpPr>
              <p:nvPr/>
            </p:nvSpPr>
            <p:spPr bwMode="auto">
              <a:xfrm flipV="1">
                <a:off x="1863" y="1157"/>
                <a:ext cx="1" cy="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0" name="Line 1067"/>
              <p:cNvSpPr>
                <a:spLocks noChangeShapeType="1"/>
              </p:cNvSpPr>
              <p:nvPr/>
            </p:nvSpPr>
            <p:spPr bwMode="auto">
              <a:xfrm flipV="1">
                <a:off x="1863" y="1114"/>
                <a:ext cx="1" cy="5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1" name="Line 1068"/>
              <p:cNvSpPr>
                <a:spLocks noChangeShapeType="1"/>
              </p:cNvSpPr>
              <p:nvPr/>
            </p:nvSpPr>
            <p:spPr bwMode="auto">
              <a:xfrm>
                <a:off x="1845" y="116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2" name="Line 1069"/>
              <p:cNvSpPr>
                <a:spLocks noChangeShapeType="1"/>
              </p:cNvSpPr>
              <p:nvPr/>
            </p:nvSpPr>
            <p:spPr bwMode="auto">
              <a:xfrm>
                <a:off x="1845" y="1114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3" name="Freeform 1070"/>
              <p:cNvSpPr>
                <a:spLocks/>
              </p:cNvSpPr>
              <p:nvPr/>
            </p:nvSpPr>
            <p:spPr bwMode="auto">
              <a:xfrm>
                <a:off x="1849" y="1125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4" name="Line 1071"/>
              <p:cNvSpPr>
                <a:spLocks noChangeShapeType="1"/>
              </p:cNvSpPr>
              <p:nvPr/>
            </p:nvSpPr>
            <p:spPr bwMode="auto">
              <a:xfrm flipV="1">
                <a:off x="1899" y="1155"/>
                <a:ext cx="1" cy="1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5" name="Line 1072"/>
              <p:cNvSpPr>
                <a:spLocks noChangeShapeType="1"/>
              </p:cNvSpPr>
              <p:nvPr/>
            </p:nvSpPr>
            <p:spPr bwMode="auto">
              <a:xfrm flipV="1">
                <a:off x="1899" y="1108"/>
                <a:ext cx="1" cy="1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6" name="Line 1073"/>
              <p:cNvSpPr>
                <a:spLocks noChangeShapeType="1"/>
              </p:cNvSpPr>
              <p:nvPr/>
            </p:nvSpPr>
            <p:spPr bwMode="auto">
              <a:xfrm>
                <a:off x="1880" y="1166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7" name="Line 1074"/>
              <p:cNvSpPr>
                <a:spLocks noChangeShapeType="1"/>
              </p:cNvSpPr>
              <p:nvPr/>
            </p:nvSpPr>
            <p:spPr bwMode="auto">
              <a:xfrm>
                <a:off x="1880" y="1108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8" name="Freeform 1075"/>
              <p:cNvSpPr>
                <a:spLocks/>
              </p:cNvSpPr>
              <p:nvPr/>
            </p:nvSpPr>
            <p:spPr bwMode="auto">
              <a:xfrm>
                <a:off x="1884" y="1123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9" name="Line 1076"/>
              <p:cNvSpPr>
                <a:spLocks noChangeShapeType="1"/>
              </p:cNvSpPr>
              <p:nvPr/>
            </p:nvSpPr>
            <p:spPr bwMode="auto">
              <a:xfrm flipV="1">
                <a:off x="1934" y="1163"/>
                <a:ext cx="1" cy="1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0" name="Line 1077"/>
              <p:cNvSpPr>
                <a:spLocks noChangeShapeType="1"/>
              </p:cNvSpPr>
              <p:nvPr/>
            </p:nvSpPr>
            <p:spPr bwMode="auto">
              <a:xfrm flipV="1">
                <a:off x="1934" y="1111"/>
                <a:ext cx="1" cy="15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1" name="Line 1078"/>
              <p:cNvSpPr>
                <a:spLocks noChangeShapeType="1"/>
              </p:cNvSpPr>
              <p:nvPr/>
            </p:nvSpPr>
            <p:spPr bwMode="auto">
              <a:xfrm>
                <a:off x="1914" y="117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2" name="Line 1079"/>
              <p:cNvSpPr>
                <a:spLocks noChangeShapeType="1"/>
              </p:cNvSpPr>
              <p:nvPr/>
            </p:nvSpPr>
            <p:spPr bwMode="auto">
              <a:xfrm>
                <a:off x="1914" y="1111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3" name="Freeform 1080"/>
              <p:cNvSpPr>
                <a:spLocks/>
              </p:cNvSpPr>
              <p:nvPr/>
            </p:nvSpPr>
            <p:spPr bwMode="auto">
              <a:xfrm>
                <a:off x="1919" y="1131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4" name="Line 1081"/>
              <p:cNvSpPr>
                <a:spLocks noChangeShapeType="1"/>
              </p:cNvSpPr>
              <p:nvPr/>
            </p:nvSpPr>
            <p:spPr bwMode="auto">
              <a:xfrm flipV="1">
                <a:off x="1986" y="1166"/>
                <a:ext cx="1" cy="1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5" name="Line 1082"/>
              <p:cNvSpPr>
                <a:spLocks noChangeShapeType="1"/>
              </p:cNvSpPr>
              <p:nvPr/>
            </p:nvSpPr>
            <p:spPr bwMode="auto">
              <a:xfrm flipV="1">
                <a:off x="1986" y="1113"/>
                <a:ext cx="1" cy="1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6" name="Line 1083"/>
              <p:cNvSpPr>
                <a:spLocks noChangeShapeType="1"/>
              </p:cNvSpPr>
              <p:nvPr/>
            </p:nvSpPr>
            <p:spPr bwMode="auto">
              <a:xfrm>
                <a:off x="1951" y="1147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7" name="Line 1084"/>
              <p:cNvSpPr>
                <a:spLocks noChangeShapeType="1"/>
              </p:cNvSpPr>
              <p:nvPr/>
            </p:nvSpPr>
            <p:spPr bwMode="auto">
              <a:xfrm>
                <a:off x="2006" y="1147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8" name="Line 1085"/>
              <p:cNvSpPr>
                <a:spLocks noChangeShapeType="1"/>
              </p:cNvSpPr>
              <p:nvPr/>
            </p:nvSpPr>
            <p:spPr bwMode="auto">
              <a:xfrm>
                <a:off x="1968" y="1182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9" name="Line 1086"/>
              <p:cNvSpPr>
                <a:spLocks noChangeShapeType="1"/>
              </p:cNvSpPr>
              <p:nvPr/>
            </p:nvSpPr>
            <p:spPr bwMode="auto">
              <a:xfrm>
                <a:off x="1968" y="111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0" name="Line 1087"/>
              <p:cNvSpPr>
                <a:spLocks noChangeShapeType="1"/>
              </p:cNvSpPr>
              <p:nvPr/>
            </p:nvSpPr>
            <p:spPr bwMode="auto">
              <a:xfrm flipV="1">
                <a:off x="1951" y="1129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1" name="Line 1088"/>
              <p:cNvSpPr>
                <a:spLocks noChangeShapeType="1"/>
              </p:cNvSpPr>
              <p:nvPr/>
            </p:nvSpPr>
            <p:spPr bwMode="auto">
              <a:xfrm flipV="1">
                <a:off x="2022" y="1129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2" name="Freeform 1089"/>
              <p:cNvSpPr>
                <a:spLocks/>
              </p:cNvSpPr>
              <p:nvPr/>
            </p:nvSpPr>
            <p:spPr bwMode="auto">
              <a:xfrm>
                <a:off x="1972" y="1134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3" name="Line 1090"/>
              <p:cNvSpPr>
                <a:spLocks noChangeShapeType="1"/>
              </p:cNvSpPr>
              <p:nvPr/>
            </p:nvSpPr>
            <p:spPr bwMode="auto">
              <a:xfrm flipV="1">
                <a:off x="2057" y="1149"/>
                <a:ext cx="1" cy="2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4" name="Line 1091"/>
              <p:cNvSpPr>
                <a:spLocks noChangeShapeType="1"/>
              </p:cNvSpPr>
              <p:nvPr/>
            </p:nvSpPr>
            <p:spPr bwMode="auto">
              <a:xfrm flipV="1">
                <a:off x="2057" y="1088"/>
                <a:ext cx="1" cy="23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5" name="Line 1092"/>
              <p:cNvSpPr>
                <a:spLocks noChangeShapeType="1"/>
              </p:cNvSpPr>
              <p:nvPr/>
            </p:nvSpPr>
            <p:spPr bwMode="auto">
              <a:xfrm>
                <a:off x="2022" y="1130"/>
                <a:ext cx="15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6" name="Line 1093"/>
              <p:cNvSpPr>
                <a:spLocks noChangeShapeType="1"/>
              </p:cNvSpPr>
              <p:nvPr/>
            </p:nvSpPr>
            <p:spPr bwMode="auto">
              <a:xfrm>
                <a:off x="2077" y="1130"/>
                <a:ext cx="15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7" name="Line 1094"/>
              <p:cNvSpPr>
                <a:spLocks noChangeShapeType="1"/>
              </p:cNvSpPr>
              <p:nvPr/>
            </p:nvSpPr>
            <p:spPr bwMode="auto">
              <a:xfrm>
                <a:off x="2037" y="117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8" name="Line 1095"/>
              <p:cNvSpPr>
                <a:spLocks noChangeShapeType="1"/>
              </p:cNvSpPr>
              <p:nvPr/>
            </p:nvSpPr>
            <p:spPr bwMode="auto">
              <a:xfrm>
                <a:off x="2037" y="1088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9" name="Line 1096"/>
              <p:cNvSpPr>
                <a:spLocks noChangeShapeType="1"/>
              </p:cNvSpPr>
              <p:nvPr/>
            </p:nvSpPr>
            <p:spPr bwMode="auto">
              <a:xfrm flipV="1">
                <a:off x="2022" y="111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0" name="Line 1097"/>
              <p:cNvSpPr>
                <a:spLocks noChangeShapeType="1"/>
              </p:cNvSpPr>
              <p:nvPr/>
            </p:nvSpPr>
            <p:spPr bwMode="auto">
              <a:xfrm flipV="1">
                <a:off x="2092" y="111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1" name="Freeform 1098"/>
              <p:cNvSpPr>
                <a:spLocks/>
              </p:cNvSpPr>
              <p:nvPr/>
            </p:nvSpPr>
            <p:spPr bwMode="auto">
              <a:xfrm>
                <a:off x="2043" y="1115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2" name="Line 1099"/>
              <p:cNvSpPr>
                <a:spLocks noChangeShapeType="1"/>
              </p:cNvSpPr>
              <p:nvPr/>
            </p:nvSpPr>
            <p:spPr bwMode="auto">
              <a:xfrm flipV="1">
                <a:off x="2145" y="1172"/>
                <a:ext cx="1" cy="2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3" name="Line 1100"/>
              <p:cNvSpPr>
                <a:spLocks noChangeShapeType="1"/>
              </p:cNvSpPr>
              <p:nvPr/>
            </p:nvSpPr>
            <p:spPr bwMode="auto">
              <a:xfrm flipV="1">
                <a:off x="2145" y="1106"/>
                <a:ext cx="1" cy="2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4" name="Line 1101"/>
              <p:cNvSpPr>
                <a:spLocks noChangeShapeType="1"/>
              </p:cNvSpPr>
              <p:nvPr/>
            </p:nvSpPr>
            <p:spPr bwMode="auto">
              <a:xfrm>
                <a:off x="2092" y="1152"/>
                <a:ext cx="35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5" name="Line 1102"/>
              <p:cNvSpPr>
                <a:spLocks noChangeShapeType="1"/>
              </p:cNvSpPr>
              <p:nvPr/>
            </p:nvSpPr>
            <p:spPr bwMode="auto">
              <a:xfrm>
                <a:off x="2165" y="1152"/>
                <a:ext cx="34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6" name="Line 1103"/>
              <p:cNvSpPr>
                <a:spLocks noChangeShapeType="1"/>
              </p:cNvSpPr>
              <p:nvPr/>
            </p:nvSpPr>
            <p:spPr bwMode="auto">
              <a:xfrm>
                <a:off x="2127" y="1199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7" name="Line 1104"/>
              <p:cNvSpPr>
                <a:spLocks noChangeShapeType="1"/>
              </p:cNvSpPr>
              <p:nvPr/>
            </p:nvSpPr>
            <p:spPr bwMode="auto">
              <a:xfrm>
                <a:off x="2127" y="1106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8" name="Line 1105"/>
              <p:cNvSpPr>
                <a:spLocks noChangeShapeType="1"/>
              </p:cNvSpPr>
              <p:nvPr/>
            </p:nvSpPr>
            <p:spPr bwMode="auto">
              <a:xfrm flipV="1">
                <a:off x="2092" y="1132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9" name="Line 1106"/>
              <p:cNvSpPr>
                <a:spLocks noChangeShapeType="1"/>
              </p:cNvSpPr>
              <p:nvPr/>
            </p:nvSpPr>
            <p:spPr bwMode="auto">
              <a:xfrm flipV="1">
                <a:off x="2197" y="1132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0" name="Freeform 1107"/>
              <p:cNvSpPr>
                <a:spLocks/>
              </p:cNvSpPr>
              <p:nvPr/>
            </p:nvSpPr>
            <p:spPr bwMode="auto">
              <a:xfrm>
                <a:off x="2130" y="1138"/>
                <a:ext cx="28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8" y="27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7">
                    <a:moveTo>
                      <a:pt x="15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8" y="27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1" name="Line 1108"/>
              <p:cNvSpPr>
                <a:spLocks noChangeShapeType="1"/>
              </p:cNvSpPr>
              <p:nvPr/>
            </p:nvSpPr>
            <p:spPr bwMode="auto">
              <a:xfrm flipV="1">
                <a:off x="2251" y="1125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2" name="Line 1109"/>
              <p:cNvSpPr>
                <a:spLocks noChangeShapeType="1"/>
              </p:cNvSpPr>
              <p:nvPr/>
            </p:nvSpPr>
            <p:spPr bwMode="auto">
              <a:xfrm flipV="1">
                <a:off x="2251" y="105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3" name="Line 1110"/>
              <p:cNvSpPr>
                <a:spLocks noChangeShapeType="1"/>
              </p:cNvSpPr>
              <p:nvPr/>
            </p:nvSpPr>
            <p:spPr bwMode="auto">
              <a:xfrm>
                <a:off x="2197" y="1106"/>
                <a:ext cx="34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4" name="Line 1111"/>
              <p:cNvSpPr>
                <a:spLocks noChangeShapeType="1"/>
              </p:cNvSpPr>
              <p:nvPr/>
            </p:nvSpPr>
            <p:spPr bwMode="auto">
              <a:xfrm>
                <a:off x="2269" y="1106"/>
                <a:ext cx="34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5" name="Line 1112"/>
              <p:cNvSpPr>
                <a:spLocks noChangeShapeType="1"/>
              </p:cNvSpPr>
              <p:nvPr/>
            </p:nvSpPr>
            <p:spPr bwMode="auto">
              <a:xfrm>
                <a:off x="2231" y="116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6" name="Line 1113"/>
              <p:cNvSpPr>
                <a:spLocks noChangeShapeType="1"/>
              </p:cNvSpPr>
              <p:nvPr/>
            </p:nvSpPr>
            <p:spPr bwMode="auto">
              <a:xfrm>
                <a:off x="2231" y="1049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7" name="Line 1114"/>
              <p:cNvSpPr>
                <a:spLocks noChangeShapeType="1"/>
              </p:cNvSpPr>
              <p:nvPr/>
            </p:nvSpPr>
            <p:spPr bwMode="auto">
              <a:xfrm flipV="1">
                <a:off x="2197" y="1088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8" name="Line 1115"/>
              <p:cNvSpPr>
                <a:spLocks noChangeShapeType="1"/>
              </p:cNvSpPr>
              <p:nvPr/>
            </p:nvSpPr>
            <p:spPr bwMode="auto">
              <a:xfrm flipV="1">
                <a:off x="2303" y="1088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9" name="Freeform 1116"/>
              <p:cNvSpPr>
                <a:spLocks/>
              </p:cNvSpPr>
              <p:nvPr/>
            </p:nvSpPr>
            <p:spPr bwMode="auto">
              <a:xfrm>
                <a:off x="2237" y="1093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0" name="Line 1117"/>
              <p:cNvSpPr>
                <a:spLocks noChangeShapeType="1"/>
              </p:cNvSpPr>
              <p:nvPr/>
            </p:nvSpPr>
            <p:spPr bwMode="auto">
              <a:xfrm flipV="1">
                <a:off x="2374" y="1229"/>
                <a:ext cx="1" cy="3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1" name="Line 1118"/>
              <p:cNvSpPr>
                <a:spLocks noChangeShapeType="1"/>
              </p:cNvSpPr>
              <p:nvPr/>
            </p:nvSpPr>
            <p:spPr bwMode="auto">
              <a:xfrm flipV="1">
                <a:off x="2374" y="1156"/>
                <a:ext cx="1" cy="35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2" name="Line 1119"/>
              <p:cNvSpPr>
                <a:spLocks noChangeShapeType="1"/>
              </p:cNvSpPr>
              <p:nvPr/>
            </p:nvSpPr>
            <p:spPr bwMode="auto">
              <a:xfrm>
                <a:off x="2303" y="1211"/>
                <a:ext cx="52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3" name="Line 1120"/>
              <p:cNvSpPr>
                <a:spLocks noChangeShapeType="1"/>
              </p:cNvSpPr>
              <p:nvPr/>
            </p:nvSpPr>
            <p:spPr bwMode="auto">
              <a:xfrm>
                <a:off x="2393" y="1211"/>
                <a:ext cx="51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4" name="Line 1121"/>
              <p:cNvSpPr>
                <a:spLocks noChangeShapeType="1"/>
              </p:cNvSpPr>
              <p:nvPr/>
            </p:nvSpPr>
            <p:spPr bwMode="auto">
              <a:xfrm>
                <a:off x="2355" y="126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5" name="Line 1122"/>
              <p:cNvSpPr>
                <a:spLocks noChangeShapeType="1"/>
              </p:cNvSpPr>
              <p:nvPr/>
            </p:nvSpPr>
            <p:spPr bwMode="auto">
              <a:xfrm>
                <a:off x="2355" y="1156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6" name="Line 1123"/>
              <p:cNvSpPr>
                <a:spLocks noChangeShapeType="1"/>
              </p:cNvSpPr>
              <p:nvPr/>
            </p:nvSpPr>
            <p:spPr bwMode="auto">
              <a:xfrm flipV="1">
                <a:off x="2303" y="119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7" name="Line 1124"/>
              <p:cNvSpPr>
                <a:spLocks noChangeShapeType="1"/>
              </p:cNvSpPr>
              <p:nvPr/>
            </p:nvSpPr>
            <p:spPr bwMode="auto">
              <a:xfrm flipV="1">
                <a:off x="2445" y="1191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8" name="Freeform 1125"/>
              <p:cNvSpPr>
                <a:spLocks/>
              </p:cNvSpPr>
              <p:nvPr/>
            </p:nvSpPr>
            <p:spPr bwMode="auto">
              <a:xfrm>
                <a:off x="2360" y="1197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9" name="Line 1126"/>
              <p:cNvSpPr>
                <a:spLocks noChangeShapeType="1"/>
              </p:cNvSpPr>
              <p:nvPr/>
            </p:nvSpPr>
            <p:spPr bwMode="auto">
              <a:xfrm flipV="1">
                <a:off x="2585" y="1203"/>
                <a:ext cx="1" cy="4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0" name="Line 1127"/>
              <p:cNvSpPr>
                <a:spLocks noChangeShapeType="1"/>
              </p:cNvSpPr>
              <p:nvPr/>
            </p:nvSpPr>
            <p:spPr bwMode="auto">
              <a:xfrm flipV="1">
                <a:off x="2585" y="1125"/>
                <a:ext cx="1" cy="4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1" name="Line 1128"/>
              <p:cNvSpPr>
                <a:spLocks noChangeShapeType="1"/>
              </p:cNvSpPr>
              <p:nvPr/>
            </p:nvSpPr>
            <p:spPr bwMode="auto">
              <a:xfrm>
                <a:off x="2445" y="1183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2" name="Line 1129"/>
              <p:cNvSpPr>
                <a:spLocks noChangeShapeType="1"/>
              </p:cNvSpPr>
              <p:nvPr/>
            </p:nvSpPr>
            <p:spPr bwMode="auto">
              <a:xfrm>
                <a:off x="2605" y="1183"/>
                <a:ext cx="122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3" name="Line 1130"/>
              <p:cNvSpPr>
                <a:spLocks noChangeShapeType="1"/>
              </p:cNvSpPr>
              <p:nvPr/>
            </p:nvSpPr>
            <p:spPr bwMode="auto">
              <a:xfrm>
                <a:off x="2566" y="1244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4" name="Line 1131"/>
              <p:cNvSpPr>
                <a:spLocks noChangeShapeType="1"/>
              </p:cNvSpPr>
              <p:nvPr/>
            </p:nvSpPr>
            <p:spPr bwMode="auto">
              <a:xfrm>
                <a:off x="2566" y="1125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5" name="Line 1132"/>
              <p:cNvSpPr>
                <a:spLocks noChangeShapeType="1"/>
              </p:cNvSpPr>
              <p:nvPr/>
            </p:nvSpPr>
            <p:spPr bwMode="auto">
              <a:xfrm flipV="1">
                <a:off x="2445" y="1165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6" name="Line 1133"/>
              <p:cNvSpPr>
                <a:spLocks noChangeShapeType="1"/>
              </p:cNvSpPr>
              <p:nvPr/>
            </p:nvSpPr>
            <p:spPr bwMode="auto">
              <a:xfrm flipV="1">
                <a:off x="2725" y="1165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7" name="Freeform 1134"/>
              <p:cNvSpPr>
                <a:spLocks/>
              </p:cNvSpPr>
              <p:nvPr/>
            </p:nvSpPr>
            <p:spPr bwMode="auto">
              <a:xfrm>
                <a:off x="2571" y="1170"/>
                <a:ext cx="27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7" y="28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8" name="Line 1135"/>
              <p:cNvSpPr>
                <a:spLocks noChangeShapeType="1"/>
              </p:cNvSpPr>
              <p:nvPr/>
            </p:nvSpPr>
            <p:spPr bwMode="auto">
              <a:xfrm flipV="1">
                <a:off x="2884" y="1335"/>
                <a:ext cx="1" cy="8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9" name="Line 1136"/>
              <p:cNvSpPr>
                <a:spLocks noChangeShapeType="1"/>
              </p:cNvSpPr>
              <p:nvPr/>
            </p:nvSpPr>
            <p:spPr bwMode="auto">
              <a:xfrm flipV="1">
                <a:off x="2884" y="1215"/>
                <a:ext cx="1" cy="8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0" name="Line 1137"/>
              <p:cNvSpPr>
                <a:spLocks noChangeShapeType="1"/>
              </p:cNvSpPr>
              <p:nvPr/>
            </p:nvSpPr>
            <p:spPr bwMode="auto">
              <a:xfrm>
                <a:off x="2725" y="1316"/>
                <a:ext cx="141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1" name="Line 1138"/>
              <p:cNvSpPr>
                <a:spLocks noChangeShapeType="1"/>
              </p:cNvSpPr>
              <p:nvPr/>
            </p:nvSpPr>
            <p:spPr bwMode="auto">
              <a:xfrm>
                <a:off x="2904" y="1316"/>
                <a:ext cx="140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2" name="Line 1139"/>
              <p:cNvSpPr>
                <a:spLocks noChangeShapeType="1"/>
              </p:cNvSpPr>
              <p:nvPr/>
            </p:nvSpPr>
            <p:spPr bwMode="auto">
              <a:xfrm>
                <a:off x="2867" y="1419"/>
                <a:ext cx="3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3" name="Line 1140"/>
              <p:cNvSpPr>
                <a:spLocks noChangeShapeType="1"/>
              </p:cNvSpPr>
              <p:nvPr/>
            </p:nvSpPr>
            <p:spPr bwMode="auto">
              <a:xfrm>
                <a:off x="2867" y="1215"/>
                <a:ext cx="3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4" name="Line 1141"/>
              <p:cNvSpPr>
                <a:spLocks noChangeShapeType="1"/>
              </p:cNvSpPr>
              <p:nvPr/>
            </p:nvSpPr>
            <p:spPr bwMode="auto">
              <a:xfrm flipV="1">
                <a:off x="2725" y="1299"/>
                <a:ext cx="1" cy="3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5" name="Line 1142"/>
              <p:cNvSpPr>
                <a:spLocks noChangeShapeType="1"/>
              </p:cNvSpPr>
              <p:nvPr/>
            </p:nvSpPr>
            <p:spPr bwMode="auto">
              <a:xfrm flipV="1">
                <a:off x="3044" y="1299"/>
                <a:ext cx="1" cy="3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6" name="Freeform 1143"/>
              <p:cNvSpPr>
                <a:spLocks/>
              </p:cNvSpPr>
              <p:nvPr/>
            </p:nvSpPr>
            <p:spPr bwMode="auto">
              <a:xfrm>
                <a:off x="2870" y="1303"/>
                <a:ext cx="27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14" y="0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7" name="Line 1144"/>
              <p:cNvSpPr>
                <a:spLocks noChangeShapeType="1"/>
              </p:cNvSpPr>
              <p:nvPr/>
            </p:nvSpPr>
            <p:spPr bwMode="auto">
              <a:xfrm flipV="1">
                <a:off x="3590" y="1338"/>
                <a:ext cx="1" cy="119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8" name="Line 1145"/>
              <p:cNvSpPr>
                <a:spLocks noChangeShapeType="1"/>
              </p:cNvSpPr>
              <p:nvPr/>
            </p:nvSpPr>
            <p:spPr bwMode="auto">
              <a:xfrm flipV="1">
                <a:off x="3590" y="1163"/>
                <a:ext cx="1" cy="1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9" name="Line 1146"/>
              <p:cNvSpPr>
                <a:spLocks noChangeShapeType="1"/>
              </p:cNvSpPr>
              <p:nvPr/>
            </p:nvSpPr>
            <p:spPr bwMode="auto">
              <a:xfrm>
                <a:off x="3044" y="131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0" name="Line 1147"/>
              <p:cNvSpPr>
                <a:spLocks noChangeShapeType="1"/>
              </p:cNvSpPr>
              <p:nvPr/>
            </p:nvSpPr>
            <p:spPr bwMode="auto">
              <a:xfrm>
                <a:off x="3609" y="1318"/>
                <a:ext cx="52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1" name="Line 1148"/>
              <p:cNvSpPr>
                <a:spLocks noChangeShapeType="1"/>
              </p:cNvSpPr>
              <p:nvPr/>
            </p:nvSpPr>
            <p:spPr bwMode="auto">
              <a:xfrm>
                <a:off x="3571" y="145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2" name="Line 1149"/>
              <p:cNvSpPr>
                <a:spLocks noChangeShapeType="1"/>
              </p:cNvSpPr>
              <p:nvPr/>
            </p:nvSpPr>
            <p:spPr bwMode="auto">
              <a:xfrm>
                <a:off x="3571" y="116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3" name="Line 1150"/>
              <p:cNvSpPr>
                <a:spLocks noChangeShapeType="1"/>
              </p:cNvSpPr>
              <p:nvPr/>
            </p:nvSpPr>
            <p:spPr bwMode="auto">
              <a:xfrm flipV="1">
                <a:off x="3044" y="130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4" name="Line 1151"/>
              <p:cNvSpPr>
                <a:spLocks noChangeShapeType="1"/>
              </p:cNvSpPr>
              <p:nvPr/>
            </p:nvSpPr>
            <p:spPr bwMode="auto">
              <a:xfrm flipV="1">
                <a:off x="4136" y="1300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5" name="Freeform 1152"/>
              <p:cNvSpPr>
                <a:spLocks/>
              </p:cNvSpPr>
              <p:nvPr/>
            </p:nvSpPr>
            <p:spPr bwMode="auto">
              <a:xfrm>
                <a:off x="3576" y="1305"/>
                <a:ext cx="28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0"/>
                  </a:cxn>
                  <a:cxn ang="0">
                    <a:pos x="14" y="0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6" name="Freeform 1153"/>
              <p:cNvSpPr>
                <a:spLocks/>
              </p:cNvSpPr>
              <p:nvPr/>
            </p:nvSpPr>
            <p:spPr bwMode="auto">
              <a:xfrm>
                <a:off x="1884" y="1310"/>
                <a:ext cx="28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0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7" name="Freeform 1154"/>
              <p:cNvSpPr>
                <a:spLocks/>
              </p:cNvSpPr>
              <p:nvPr/>
            </p:nvSpPr>
            <p:spPr bwMode="auto">
              <a:xfrm>
                <a:off x="1971" y="1286"/>
                <a:ext cx="47" cy="56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7" y="38"/>
                  </a:cxn>
                  <a:cxn ang="0">
                    <a:pos x="44" y="43"/>
                  </a:cxn>
                  <a:cxn ang="0">
                    <a:pos x="39" y="51"/>
                  </a:cxn>
                  <a:cxn ang="0">
                    <a:pos x="34" y="53"/>
                  </a:cxn>
                  <a:cxn ang="0">
                    <a:pos x="30" y="55"/>
                  </a:cxn>
                  <a:cxn ang="0">
                    <a:pos x="24" y="56"/>
                  </a:cxn>
                  <a:cxn ang="0">
                    <a:pos x="14" y="53"/>
                  </a:cxn>
                  <a:cxn ang="0">
                    <a:pos x="10" y="52"/>
                  </a:cxn>
                  <a:cxn ang="0">
                    <a:pos x="7" y="49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7" y="5"/>
                  </a:cxn>
                  <a:cxn ang="0">
                    <a:pos x="11" y="2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34" y="1"/>
                  </a:cxn>
                  <a:cxn ang="0">
                    <a:pos x="38" y="4"/>
                  </a:cxn>
                  <a:cxn ang="0">
                    <a:pos x="42" y="9"/>
                  </a:cxn>
                  <a:cxn ang="0">
                    <a:pos x="44" y="15"/>
                  </a:cxn>
                  <a:cxn ang="0">
                    <a:pos x="38" y="17"/>
                  </a:cxn>
                  <a:cxn ang="0">
                    <a:pos x="35" y="11"/>
                  </a:cxn>
                  <a:cxn ang="0">
                    <a:pos x="32" y="7"/>
                  </a:cxn>
                  <a:cxn ang="0">
                    <a:pos x="28" y="6"/>
                  </a:cxn>
                  <a:cxn ang="0">
                    <a:pos x="21" y="6"/>
                  </a:cxn>
                  <a:cxn ang="0">
                    <a:pos x="17" y="7"/>
                  </a:cxn>
                  <a:cxn ang="0">
                    <a:pos x="14" y="9"/>
                  </a:cxn>
                  <a:cxn ang="0">
                    <a:pos x="10" y="13"/>
                  </a:cxn>
                  <a:cxn ang="0">
                    <a:pos x="9" y="17"/>
                  </a:cxn>
                  <a:cxn ang="0">
                    <a:pos x="6" y="27"/>
                  </a:cxn>
                  <a:cxn ang="0">
                    <a:pos x="7" y="34"/>
                  </a:cxn>
                  <a:cxn ang="0">
                    <a:pos x="9" y="39"/>
                  </a:cxn>
                  <a:cxn ang="0">
                    <a:pos x="14" y="47"/>
                  </a:cxn>
                  <a:cxn ang="0">
                    <a:pos x="18" y="48"/>
                  </a:cxn>
                  <a:cxn ang="0">
                    <a:pos x="21" y="49"/>
                  </a:cxn>
                  <a:cxn ang="0">
                    <a:pos x="28" y="49"/>
                  </a:cxn>
                  <a:cxn ang="0">
                    <a:pos x="31" y="48"/>
                  </a:cxn>
                  <a:cxn ang="0">
                    <a:pos x="36" y="43"/>
                  </a:cxn>
                  <a:cxn ang="0">
                    <a:pos x="38" y="39"/>
                  </a:cxn>
                  <a:cxn ang="0">
                    <a:pos x="39" y="36"/>
                  </a:cxn>
                </a:cxnLst>
                <a:rect l="0" t="0" r="r" b="b"/>
                <a:pathLst>
                  <a:path w="47" h="56">
                    <a:moveTo>
                      <a:pt x="39" y="36"/>
                    </a:moveTo>
                    <a:lnTo>
                      <a:pt x="47" y="38"/>
                    </a:lnTo>
                    <a:lnTo>
                      <a:pt x="44" y="43"/>
                    </a:lnTo>
                    <a:lnTo>
                      <a:pt x="39" y="51"/>
                    </a:lnTo>
                    <a:lnTo>
                      <a:pt x="34" y="53"/>
                    </a:lnTo>
                    <a:lnTo>
                      <a:pt x="30" y="55"/>
                    </a:lnTo>
                    <a:lnTo>
                      <a:pt x="24" y="56"/>
                    </a:lnTo>
                    <a:lnTo>
                      <a:pt x="14" y="53"/>
                    </a:lnTo>
                    <a:lnTo>
                      <a:pt x="10" y="52"/>
                    </a:lnTo>
                    <a:lnTo>
                      <a:pt x="7" y="49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8" y="4"/>
                    </a:lnTo>
                    <a:lnTo>
                      <a:pt x="42" y="9"/>
                    </a:lnTo>
                    <a:lnTo>
                      <a:pt x="44" y="15"/>
                    </a:lnTo>
                    <a:lnTo>
                      <a:pt x="38" y="17"/>
                    </a:lnTo>
                    <a:lnTo>
                      <a:pt x="35" y="11"/>
                    </a:lnTo>
                    <a:lnTo>
                      <a:pt x="32" y="7"/>
                    </a:lnTo>
                    <a:lnTo>
                      <a:pt x="28" y="6"/>
                    </a:lnTo>
                    <a:lnTo>
                      <a:pt x="21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9" y="17"/>
                    </a:lnTo>
                    <a:lnTo>
                      <a:pt x="6" y="27"/>
                    </a:lnTo>
                    <a:lnTo>
                      <a:pt x="7" y="34"/>
                    </a:lnTo>
                    <a:lnTo>
                      <a:pt x="9" y="39"/>
                    </a:lnTo>
                    <a:lnTo>
                      <a:pt x="14" y="47"/>
                    </a:lnTo>
                    <a:lnTo>
                      <a:pt x="18" y="48"/>
                    </a:lnTo>
                    <a:lnTo>
                      <a:pt x="21" y="49"/>
                    </a:lnTo>
                    <a:lnTo>
                      <a:pt x="28" y="49"/>
                    </a:lnTo>
                    <a:lnTo>
                      <a:pt x="31" y="48"/>
                    </a:lnTo>
                    <a:lnTo>
                      <a:pt x="36" y="43"/>
                    </a:lnTo>
                    <a:lnTo>
                      <a:pt x="38" y="39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8" name="Freeform 1155"/>
              <p:cNvSpPr>
                <a:spLocks noEditPoints="1"/>
              </p:cNvSpPr>
              <p:nvPr/>
            </p:nvSpPr>
            <p:spPr bwMode="auto">
              <a:xfrm>
                <a:off x="2027" y="1286"/>
                <a:ext cx="45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33" y="2"/>
                  </a:cxn>
                  <a:cxn ang="0">
                    <a:pos x="35" y="5"/>
                  </a:cxn>
                  <a:cxn ang="0">
                    <a:pos x="39" y="7"/>
                  </a:cxn>
                  <a:cxn ang="0">
                    <a:pos x="41" y="10"/>
                  </a:cxn>
                  <a:cxn ang="0">
                    <a:pos x="42" y="14"/>
                  </a:cxn>
                  <a:cxn ang="0">
                    <a:pos x="45" y="21"/>
                  </a:cxn>
                  <a:cxn ang="0">
                    <a:pos x="45" y="32"/>
                  </a:cxn>
                  <a:cxn ang="0">
                    <a:pos x="43" y="38"/>
                  </a:cxn>
                  <a:cxn ang="0">
                    <a:pos x="42" y="40"/>
                  </a:cxn>
                  <a:cxn ang="0">
                    <a:pos x="41" y="44"/>
                  </a:cxn>
                  <a:cxn ang="0">
                    <a:pos x="39" y="45"/>
                  </a:cxn>
                  <a:cxn ang="0">
                    <a:pos x="38" y="48"/>
                  </a:cxn>
                  <a:cxn ang="0">
                    <a:pos x="37" y="49"/>
                  </a:cxn>
                  <a:cxn ang="0">
                    <a:pos x="34" y="51"/>
                  </a:cxn>
                  <a:cxn ang="0">
                    <a:pos x="33" y="52"/>
                  </a:cxn>
                  <a:cxn ang="0">
                    <a:pos x="30" y="53"/>
                  </a:cxn>
                  <a:cxn ang="0">
                    <a:pos x="27" y="53"/>
                  </a:cxn>
                  <a:cxn ang="0">
                    <a:pos x="25" y="55"/>
                  </a:cxn>
                  <a:cxn ang="0">
                    <a:pos x="20" y="55"/>
                  </a:cxn>
                  <a:cxn ang="0">
                    <a:pos x="0" y="55"/>
                  </a:cxn>
                  <a:cxn ang="0">
                    <a:pos x="8" y="48"/>
                  </a:cxn>
                  <a:cxn ang="0">
                    <a:pos x="27" y="48"/>
                  </a:cxn>
                  <a:cxn ang="0">
                    <a:pos x="30" y="47"/>
                  </a:cxn>
                  <a:cxn ang="0">
                    <a:pos x="31" y="44"/>
                  </a:cxn>
                  <a:cxn ang="0">
                    <a:pos x="34" y="42"/>
                  </a:cxn>
                  <a:cxn ang="0">
                    <a:pos x="35" y="38"/>
                  </a:cxn>
                  <a:cxn ang="0">
                    <a:pos x="37" y="35"/>
                  </a:cxn>
                  <a:cxn ang="0">
                    <a:pos x="37" y="31"/>
                  </a:cxn>
                  <a:cxn ang="0">
                    <a:pos x="38" y="27"/>
                  </a:cxn>
                  <a:cxn ang="0">
                    <a:pos x="38" y="22"/>
                  </a:cxn>
                  <a:cxn ang="0">
                    <a:pos x="37" y="17"/>
                  </a:cxn>
                  <a:cxn ang="0">
                    <a:pos x="34" y="14"/>
                  </a:cxn>
                  <a:cxn ang="0">
                    <a:pos x="33" y="11"/>
                  </a:cxn>
                  <a:cxn ang="0">
                    <a:pos x="30" y="9"/>
                  </a:cxn>
                  <a:cxn ang="0">
                    <a:pos x="27" y="7"/>
                  </a:cxn>
                  <a:cxn ang="0">
                    <a:pos x="26" y="6"/>
                  </a:cxn>
                  <a:cxn ang="0">
                    <a:pos x="8" y="6"/>
                  </a:cxn>
                  <a:cxn ang="0">
                    <a:pos x="8" y="48"/>
                  </a:cxn>
                </a:cxnLst>
                <a:rect l="0" t="0" r="r" b="b"/>
                <a:pathLst>
                  <a:path w="45" h="55">
                    <a:moveTo>
                      <a:pt x="0" y="55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1" y="10"/>
                    </a:lnTo>
                    <a:lnTo>
                      <a:pt x="42" y="14"/>
                    </a:lnTo>
                    <a:lnTo>
                      <a:pt x="45" y="21"/>
                    </a:lnTo>
                    <a:lnTo>
                      <a:pt x="45" y="32"/>
                    </a:lnTo>
                    <a:lnTo>
                      <a:pt x="43" y="38"/>
                    </a:lnTo>
                    <a:lnTo>
                      <a:pt x="42" y="40"/>
                    </a:lnTo>
                    <a:lnTo>
                      <a:pt x="41" y="44"/>
                    </a:lnTo>
                    <a:lnTo>
                      <a:pt x="39" y="45"/>
                    </a:lnTo>
                    <a:lnTo>
                      <a:pt x="38" y="48"/>
                    </a:lnTo>
                    <a:lnTo>
                      <a:pt x="37" y="49"/>
                    </a:lnTo>
                    <a:lnTo>
                      <a:pt x="34" y="51"/>
                    </a:lnTo>
                    <a:lnTo>
                      <a:pt x="33" y="52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5" y="55"/>
                    </a:lnTo>
                    <a:lnTo>
                      <a:pt x="20" y="55"/>
                    </a:lnTo>
                    <a:lnTo>
                      <a:pt x="0" y="55"/>
                    </a:lnTo>
                    <a:close/>
                    <a:moveTo>
                      <a:pt x="8" y="48"/>
                    </a:moveTo>
                    <a:lnTo>
                      <a:pt x="27" y="48"/>
                    </a:lnTo>
                    <a:lnTo>
                      <a:pt x="30" y="47"/>
                    </a:lnTo>
                    <a:lnTo>
                      <a:pt x="31" y="44"/>
                    </a:lnTo>
                    <a:lnTo>
                      <a:pt x="34" y="42"/>
                    </a:lnTo>
                    <a:lnTo>
                      <a:pt x="35" y="38"/>
                    </a:lnTo>
                    <a:lnTo>
                      <a:pt x="37" y="35"/>
                    </a:lnTo>
                    <a:lnTo>
                      <a:pt x="37" y="31"/>
                    </a:lnTo>
                    <a:lnTo>
                      <a:pt x="38" y="27"/>
                    </a:lnTo>
                    <a:lnTo>
                      <a:pt x="38" y="22"/>
                    </a:lnTo>
                    <a:lnTo>
                      <a:pt x="37" y="17"/>
                    </a:lnTo>
                    <a:lnTo>
                      <a:pt x="34" y="14"/>
                    </a:lnTo>
                    <a:lnTo>
                      <a:pt x="33" y="11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8" y="6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9" name="Freeform 1156"/>
              <p:cNvSpPr>
                <a:spLocks/>
              </p:cNvSpPr>
              <p:nvPr/>
            </p:nvSpPr>
            <p:spPr bwMode="auto">
              <a:xfrm>
                <a:off x="2082" y="1286"/>
                <a:ext cx="37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37" y="6"/>
                  </a:cxn>
                  <a:cxn ang="0">
                    <a:pos x="7" y="6"/>
                  </a:cxn>
                  <a:cxn ang="0">
                    <a:pos x="7" y="24"/>
                  </a:cxn>
                  <a:cxn ang="0">
                    <a:pos x="31" y="24"/>
                  </a:cxn>
                  <a:cxn ang="0">
                    <a:pos x="31" y="30"/>
                  </a:cxn>
                  <a:cxn ang="0">
                    <a:pos x="7" y="30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37" h="55">
                    <a:moveTo>
                      <a:pt x="0" y="55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37" y="6"/>
                    </a:lnTo>
                    <a:lnTo>
                      <a:pt x="7" y="6"/>
                    </a:lnTo>
                    <a:lnTo>
                      <a:pt x="7" y="24"/>
                    </a:lnTo>
                    <a:lnTo>
                      <a:pt x="31" y="24"/>
                    </a:lnTo>
                    <a:lnTo>
                      <a:pt x="31" y="30"/>
                    </a:lnTo>
                    <a:lnTo>
                      <a:pt x="7" y="30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0" name="Rectangle 1157"/>
              <p:cNvSpPr>
                <a:spLocks noChangeArrowheads="1"/>
              </p:cNvSpPr>
              <p:nvPr/>
            </p:nvSpPr>
            <p:spPr bwMode="auto">
              <a:xfrm>
                <a:off x="2150" y="1286"/>
                <a:ext cx="8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1" name="Rectangle 1158"/>
              <p:cNvSpPr>
                <a:spLocks noChangeArrowheads="1"/>
              </p:cNvSpPr>
              <p:nvPr/>
            </p:nvSpPr>
            <p:spPr bwMode="auto">
              <a:xfrm>
                <a:off x="2172" y="1286"/>
                <a:ext cx="7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2" name="Freeform 1159"/>
              <p:cNvSpPr>
                <a:spLocks/>
              </p:cNvSpPr>
              <p:nvPr/>
            </p:nvSpPr>
            <p:spPr bwMode="auto">
              <a:xfrm>
                <a:off x="2208" y="1286"/>
                <a:ext cx="2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5" y="55"/>
                  </a:cxn>
                  <a:cxn ang="0">
                    <a:pos x="0" y="55"/>
                  </a:cxn>
                </a:cxnLst>
                <a:rect l="0" t="0" r="r" b="b"/>
                <a:pathLst>
                  <a:path w="21" h="55">
                    <a:moveTo>
                      <a:pt x="0" y="55"/>
                    </a:moveTo>
                    <a:lnTo>
                      <a:pt x="16" y="0"/>
                    </a:lnTo>
                    <a:lnTo>
                      <a:pt x="21" y="0"/>
                    </a:lnTo>
                    <a:lnTo>
                      <a:pt x="5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3" name="Freeform 1160"/>
              <p:cNvSpPr>
                <a:spLocks/>
              </p:cNvSpPr>
              <p:nvPr/>
            </p:nvSpPr>
            <p:spPr bwMode="auto">
              <a:xfrm>
                <a:off x="2254" y="1286"/>
                <a:ext cx="43" cy="5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" y="36"/>
                  </a:cxn>
                  <a:cxn ang="0">
                    <a:pos x="8" y="40"/>
                  </a:cxn>
                  <a:cxn ang="0">
                    <a:pos x="9" y="43"/>
                  </a:cxn>
                  <a:cxn ang="0">
                    <a:pos x="14" y="48"/>
                  </a:cxn>
                  <a:cxn ang="0">
                    <a:pos x="18" y="48"/>
                  </a:cxn>
                  <a:cxn ang="0">
                    <a:pos x="23" y="49"/>
                  </a:cxn>
                  <a:cxn ang="0">
                    <a:pos x="26" y="48"/>
                  </a:cxn>
                  <a:cxn ang="0">
                    <a:pos x="30" y="48"/>
                  </a:cxn>
                  <a:cxn ang="0">
                    <a:pos x="32" y="47"/>
                  </a:cxn>
                  <a:cxn ang="0">
                    <a:pos x="35" y="42"/>
                  </a:cxn>
                  <a:cxn ang="0">
                    <a:pos x="35" y="36"/>
                  </a:cxn>
                  <a:cxn ang="0">
                    <a:pos x="34" y="36"/>
                  </a:cxn>
                  <a:cxn ang="0">
                    <a:pos x="30" y="32"/>
                  </a:cxn>
                  <a:cxn ang="0">
                    <a:pos x="27" y="31"/>
                  </a:cxn>
                  <a:cxn ang="0">
                    <a:pos x="25" y="31"/>
                  </a:cxn>
                  <a:cxn ang="0">
                    <a:pos x="13" y="27"/>
                  </a:cxn>
                  <a:cxn ang="0">
                    <a:pos x="10" y="26"/>
                  </a:cxn>
                  <a:cxn ang="0">
                    <a:pos x="6" y="23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11" y="1"/>
                  </a:cxn>
                  <a:cxn ang="0">
                    <a:pos x="15" y="0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6" y="5"/>
                  </a:cxn>
                  <a:cxn ang="0">
                    <a:pos x="39" y="7"/>
                  </a:cxn>
                  <a:cxn ang="0">
                    <a:pos x="42" y="15"/>
                  </a:cxn>
                  <a:cxn ang="0">
                    <a:pos x="34" y="15"/>
                  </a:cxn>
                  <a:cxn ang="0">
                    <a:pos x="34" y="13"/>
                  </a:cxn>
                  <a:cxn ang="0">
                    <a:pos x="32" y="10"/>
                  </a:cxn>
                  <a:cxn ang="0">
                    <a:pos x="29" y="6"/>
                  </a:cxn>
                  <a:cxn ang="0">
                    <a:pos x="14" y="6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9" y="14"/>
                  </a:cxn>
                  <a:cxn ang="0">
                    <a:pos x="10" y="17"/>
                  </a:cxn>
                  <a:cxn ang="0">
                    <a:pos x="11" y="18"/>
                  </a:cxn>
                  <a:cxn ang="0">
                    <a:pos x="14" y="19"/>
                  </a:cxn>
                  <a:cxn ang="0">
                    <a:pos x="17" y="22"/>
                  </a:cxn>
                  <a:cxn ang="0">
                    <a:pos x="22" y="22"/>
                  </a:cxn>
                  <a:cxn ang="0">
                    <a:pos x="27" y="23"/>
                  </a:cxn>
                  <a:cxn ang="0">
                    <a:pos x="31" y="24"/>
                  </a:cxn>
                  <a:cxn ang="0">
                    <a:pos x="34" y="26"/>
                  </a:cxn>
                  <a:cxn ang="0">
                    <a:pos x="38" y="28"/>
                  </a:cxn>
                  <a:cxn ang="0">
                    <a:pos x="40" y="32"/>
                  </a:cxn>
                  <a:cxn ang="0">
                    <a:pos x="42" y="35"/>
                  </a:cxn>
                  <a:cxn ang="0">
                    <a:pos x="43" y="39"/>
                  </a:cxn>
                  <a:cxn ang="0">
                    <a:pos x="42" y="43"/>
                  </a:cxn>
                  <a:cxn ang="0">
                    <a:pos x="40" y="48"/>
                  </a:cxn>
                  <a:cxn ang="0">
                    <a:pos x="36" y="52"/>
                  </a:cxn>
                  <a:cxn ang="0">
                    <a:pos x="34" y="53"/>
                  </a:cxn>
                  <a:cxn ang="0">
                    <a:pos x="23" y="56"/>
                  </a:cxn>
                  <a:cxn ang="0">
                    <a:pos x="18" y="56"/>
                  </a:cxn>
                  <a:cxn ang="0">
                    <a:pos x="10" y="53"/>
                  </a:cxn>
                  <a:cxn ang="0">
                    <a:pos x="6" y="51"/>
                  </a:cxn>
                  <a:cxn ang="0">
                    <a:pos x="4" y="45"/>
                  </a:cxn>
                  <a:cxn ang="0">
                    <a:pos x="1" y="43"/>
                  </a:cxn>
                  <a:cxn ang="0">
                    <a:pos x="0" y="39"/>
                  </a:cxn>
                  <a:cxn ang="0">
                    <a:pos x="0" y="36"/>
                  </a:cxn>
                </a:cxnLst>
                <a:rect l="0" t="0" r="r" b="b"/>
                <a:pathLst>
                  <a:path w="43" h="56">
                    <a:moveTo>
                      <a:pt x="0" y="36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9" y="43"/>
                    </a:lnTo>
                    <a:lnTo>
                      <a:pt x="14" y="48"/>
                    </a:lnTo>
                    <a:lnTo>
                      <a:pt x="18" y="48"/>
                    </a:lnTo>
                    <a:lnTo>
                      <a:pt x="23" y="49"/>
                    </a:lnTo>
                    <a:lnTo>
                      <a:pt x="26" y="48"/>
                    </a:lnTo>
                    <a:lnTo>
                      <a:pt x="30" y="48"/>
                    </a:lnTo>
                    <a:lnTo>
                      <a:pt x="32" y="47"/>
                    </a:lnTo>
                    <a:lnTo>
                      <a:pt x="35" y="42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0" y="32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29" y="6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4" y="19"/>
                    </a:lnTo>
                    <a:lnTo>
                      <a:pt x="17" y="22"/>
                    </a:lnTo>
                    <a:lnTo>
                      <a:pt x="22" y="22"/>
                    </a:lnTo>
                    <a:lnTo>
                      <a:pt x="27" y="23"/>
                    </a:lnTo>
                    <a:lnTo>
                      <a:pt x="31" y="24"/>
                    </a:lnTo>
                    <a:lnTo>
                      <a:pt x="34" y="26"/>
                    </a:lnTo>
                    <a:lnTo>
                      <a:pt x="38" y="28"/>
                    </a:lnTo>
                    <a:lnTo>
                      <a:pt x="40" y="32"/>
                    </a:lnTo>
                    <a:lnTo>
                      <a:pt x="42" y="35"/>
                    </a:lnTo>
                    <a:lnTo>
                      <a:pt x="43" y="39"/>
                    </a:lnTo>
                    <a:lnTo>
                      <a:pt x="42" y="43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4" y="53"/>
                    </a:lnTo>
                    <a:lnTo>
                      <a:pt x="23" y="56"/>
                    </a:lnTo>
                    <a:lnTo>
                      <a:pt x="18" y="56"/>
                    </a:lnTo>
                    <a:lnTo>
                      <a:pt x="10" y="53"/>
                    </a:lnTo>
                    <a:lnTo>
                      <a:pt x="6" y="51"/>
                    </a:lnTo>
                    <a:lnTo>
                      <a:pt x="4" y="45"/>
                    </a:lnTo>
                    <a:lnTo>
                      <a:pt x="1" y="43"/>
                    </a:lnTo>
                    <a:lnTo>
                      <a:pt x="0" y="3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4" name="Freeform 1161"/>
              <p:cNvSpPr>
                <a:spLocks/>
              </p:cNvSpPr>
              <p:nvPr/>
            </p:nvSpPr>
            <p:spPr bwMode="auto">
              <a:xfrm>
                <a:off x="2306" y="1286"/>
                <a:ext cx="5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22" y="39"/>
                  </a:cxn>
                  <a:cxn ang="0">
                    <a:pos x="25" y="43"/>
                  </a:cxn>
                  <a:cxn ang="0">
                    <a:pos x="26" y="47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29" y="38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1" y="55"/>
                  </a:cxn>
                  <a:cxn ang="0">
                    <a:pos x="45" y="55"/>
                  </a:cxn>
                  <a:cxn ang="0">
                    <a:pos x="45" y="7"/>
                  </a:cxn>
                  <a:cxn ang="0">
                    <a:pos x="30" y="55"/>
                  </a:cxn>
                  <a:cxn ang="0">
                    <a:pos x="21" y="55"/>
                  </a:cxn>
                  <a:cxn ang="0">
                    <a:pos x="7" y="7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51" h="55">
                    <a:moveTo>
                      <a:pt x="0" y="55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2" y="39"/>
                    </a:lnTo>
                    <a:lnTo>
                      <a:pt x="25" y="43"/>
                    </a:lnTo>
                    <a:lnTo>
                      <a:pt x="26" y="47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29" y="38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55"/>
                    </a:lnTo>
                    <a:lnTo>
                      <a:pt x="45" y="55"/>
                    </a:lnTo>
                    <a:lnTo>
                      <a:pt x="45" y="7"/>
                    </a:lnTo>
                    <a:lnTo>
                      <a:pt x="30" y="55"/>
                    </a:lnTo>
                    <a:lnTo>
                      <a:pt x="21" y="55"/>
                    </a:lnTo>
                    <a:lnTo>
                      <a:pt x="7" y="7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5" name="Freeform 1162"/>
              <p:cNvSpPr>
                <a:spLocks noEditPoints="1"/>
              </p:cNvSpPr>
              <p:nvPr/>
            </p:nvSpPr>
            <p:spPr bwMode="auto">
              <a:xfrm>
                <a:off x="2369" y="1286"/>
                <a:ext cx="41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6" y="1"/>
                  </a:cxn>
                  <a:cxn ang="0">
                    <a:pos x="30" y="1"/>
                  </a:cxn>
                  <a:cxn ang="0">
                    <a:pos x="35" y="4"/>
                  </a:cxn>
                  <a:cxn ang="0">
                    <a:pos x="37" y="6"/>
                  </a:cxn>
                  <a:cxn ang="0">
                    <a:pos x="39" y="9"/>
                  </a:cxn>
                  <a:cxn ang="0">
                    <a:pos x="41" y="13"/>
                  </a:cxn>
                  <a:cxn ang="0">
                    <a:pos x="41" y="21"/>
                  </a:cxn>
                  <a:cxn ang="0">
                    <a:pos x="38" y="24"/>
                  </a:cxn>
                  <a:cxn ang="0">
                    <a:pos x="37" y="28"/>
                  </a:cxn>
                  <a:cxn ang="0">
                    <a:pos x="33" y="31"/>
                  </a:cxn>
                  <a:cxn ang="0">
                    <a:pos x="28" y="32"/>
                  </a:cxn>
                  <a:cxn ang="0">
                    <a:pos x="8" y="32"/>
                  </a:cxn>
                  <a:cxn ang="0">
                    <a:pos x="8" y="55"/>
                  </a:cxn>
                  <a:cxn ang="0">
                    <a:pos x="0" y="55"/>
                  </a:cxn>
                  <a:cxn ang="0">
                    <a:pos x="8" y="26"/>
                  </a:cxn>
                  <a:cxn ang="0">
                    <a:pos x="28" y="26"/>
                  </a:cxn>
                  <a:cxn ang="0">
                    <a:pos x="30" y="24"/>
                  </a:cxn>
                  <a:cxn ang="0">
                    <a:pos x="33" y="19"/>
                  </a:cxn>
                  <a:cxn ang="0">
                    <a:pos x="33" y="13"/>
                  </a:cxn>
                  <a:cxn ang="0">
                    <a:pos x="31" y="10"/>
                  </a:cxn>
                  <a:cxn ang="0">
                    <a:pos x="29" y="7"/>
                  </a:cxn>
                  <a:cxn ang="0">
                    <a:pos x="28" y="7"/>
                  </a:cxn>
                  <a:cxn ang="0">
                    <a:pos x="26" y="6"/>
                  </a:cxn>
                  <a:cxn ang="0">
                    <a:pos x="8" y="6"/>
                  </a:cxn>
                  <a:cxn ang="0">
                    <a:pos x="8" y="26"/>
                  </a:cxn>
                </a:cxnLst>
                <a:rect l="0" t="0" r="r" b="b"/>
                <a:pathLst>
                  <a:path w="41" h="55">
                    <a:moveTo>
                      <a:pt x="0" y="55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9"/>
                    </a:lnTo>
                    <a:lnTo>
                      <a:pt x="41" y="13"/>
                    </a:lnTo>
                    <a:lnTo>
                      <a:pt x="41" y="21"/>
                    </a:lnTo>
                    <a:lnTo>
                      <a:pt x="38" y="24"/>
                    </a:lnTo>
                    <a:lnTo>
                      <a:pt x="37" y="28"/>
                    </a:lnTo>
                    <a:lnTo>
                      <a:pt x="33" y="31"/>
                    </a:lnTo>
                    <a:lnTo>
                      <a:pt x="28" y="32"/>
                    </a:lnTo>
                    <a:lnTo>
                      <a:pt x="8" y="32"/>
                    </a:lnTo>
                    <a:lnTo>
                      <a:pt x="8" y="55"/>
                    </a:lnTo>
                    <a:lnTo>
                      <a:pt x="0" y="55"/>
                    </a:lnTo>
                    <a:close/>
                    <a:moveTo>
                      <a:pt x="8" y="26"/>
                    </a:moveTo>
                    <a:lnTo>
                      <a:pt x="28" y="26"/>
                    </a:lnTo>
                    <a:lnTo>
                      <a:pt x="30" y="24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31" y="10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6" y="6"/>
                    </a:lnTo>
                    <a:lnTo>
                      <a:pt x="8" y="6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6" name="Freeform 1163"/>
              <p:cNvSpPr>
                <a:spLocks noEditPoints="1"/>
              </p:cNvSpPr>
              <p:nvPr/>
            </p:nvSpPr>
            <p:spPr bwMode="auto">
              <a:xfrm>
                <a:off x="2420" y="1286"/>
                <a:ext cx="46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34" y="2"/>
                  </a:cxn>
                  <a:cxn ang="0">
                    <a:pos x="37" y="4"/>
                  </a:cxn>
                  <a:cxn ang="0">
                    <a:pos x="39" y="6"/>
                  </a:cxn>
                  <a:cxn ang="0">
                    <a:pos x="41" y="10"/>
                  </a:cxn>
                  <a:cxn ang="0">
                    <a:pos x="42" y="15"/>
                  </a:cxn>
                  <a:cxn ang="0">
                    <a:pos x="41" y="21"/>
                  </a:cxn>
                  <a:cxn ang="0">
                    <a:pos x="38" y="24"/>
                  </a:cxn>
                  <a:cxn ang="0">
                    <a:pos x="36" y="27"/>
                  </a:cxn>
                  <a:cxn ang="0">
                    <a:pos x="32" y="28"/>
                  </a:cxn>
                  <a:cxn ang="0">
                    <a:pos x="26" y="30"/>
                  </a:cxn>
                  <a:cxn ang="0">
                    <a:pos x="29" y="31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6" y="40"/>
                  </a:cxn>
                  <a:cxn ang="0">
                    <a:pos x="46" y="55"/>
                  </a:cxn>
                  <a:cxn ang="0">
                    <a:pos x="37" y="55"/>
                  </a:cxn>
                  <a:cxn ang="0">
                    <a:pos x="30" y="43"/>
                  </a:cxn>
                  <a:cxn ang="0">
                    <a:pos x="28" y="39"/>
                  </a:cxn>
                  <a:cxn ang="0">
                    <a:pos x="25" y="36"/>
                  </a:cxn>
                  <a:cxn ang="0">
                    <a:pos x="24" y="34"/>
                  </a:cxn>
                  <a:cxn ang="0">
                    <a:pos x="22" y="32"/>
                  </a:cxn>
                  <a:cxn ang="0">
                    <a:pos x="20" y="31"/>
                  </a:cxn>
                  <a:cxn ang="0">
                    <a:pos x="18" y="30"/>
                  </a:cxn>
                  <a:cxn ang="0">
                    <a:pos x="7" y="30"/>
                  </a:cxn>
                  <a:cxn ang="0">
                    <a:pos x="7" y="55"/>
                  </a:cxn>
                  <a:cxn ang="0">
                    <a:pos x="0" y="55"/>
                  </a:cxn>
                  <a:cxn ang="0">
                    <a:pos x="7" y="24"/>
                  </a:cxn>
                  <a:cxn ang="0">
                    <a:pos x="22" y="24"/>
                  </a:cxn>
                  <a:cxn ang="0">
                    <a:pos x="26" y="23"/>
                  </a:cxn>
                  <a:cxn ang="0">
                    <a:pos x="29" y="23"/>
                  </a:cxn>
                  <a:cxn ang="0">
                    <a:pos x="32" y="22"/>
                  </a:cxn>
                  <a:cxn ang="0">
                    <a:pos x="33" y="19"/>
                  </a:cxn>
                  <a:cxn ang="0">
                    <a:pos x="34" y="18"/>
                  </a:cxn>
                  <a:cxn ang="0">
                    <a:pos x="34" y="11"/>
                  </a:cxn>
                  <a:cxn ang="0">
                    <a:pos x="32" y="9"/>
                  </a:cxn>
                  <a:cxn ang="0">
                    <a:pos x="26" y="6"/>
                  </a:cxn>
                  <a:cxn ang="0">
                    <a:pos x="7" y="6"/>
                  </a:cxn>
                  <a:cxn ang="0">
                    <a:pos x="7" y="24"/>
                  </a:cxn>
                </a:cxnLst>
                <a:rect l="0" t="0" r="r" b="b"/>
                <a:pathLst>
                  <a:path w="46" h="55">
                    <a:moveTo>
                      <a:pt x="0" y="55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41" y="10"/>
                    </a:lnTo>
                    <a:lnTo>
                      <a:pt x="42" y="15"/>
                    </a:lnTo>
                    <a:lnTo>
                      <a:pt x="41" y="21"/>
                    </a:lnTo>
                    <a:lnTo>
                      <a:pt x="38" y="24"/>
                    </a:lnTo>
                    <a:lnTo>
                      <a:pt x="36" y="27"/>
                    </a:lnTo>
                    <a:lnTo>
                      <a:pt x="32" y="28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0" y="32"/>
                    </a:lnTo>
                    <a:lnTo>
                      <a:pt x="34" y="35"/>
                    </a:lnTo>
                    <a:lnTo>
                      <a:pt x="36" y="40"/>
                    </a:lnTo>
                    <a:lnTo>
                      <a:pt x="46" y="55"/>
                    </a:lnTo>
                    <a:lnTo>
                      <a:pt x="37" y="55"/>
                    </a:lnTo>
                    <a:lnTo>
                      <a:pt x="30" y="43"/>
                    </a:lnTo>
                    <a:lnTo>
                      <a:pt x="28" y="39"/>
                    </a:lnTo>
                    <a:lnTo>
                      <a:pt x="25" y="36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7" y="30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  <a:moveTo>
                      <a:pt x="7" y="24"/>
                    </a:moveTo>
                    <a:lnTo>
                      <a:pt x="22" y="24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32" y="22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26" y="6"/>
                    </a:lnTo>
                    <a:lnTo>
                      <a:pt x="7" y="6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7" name="Rectangle 1164"/>
              <p:cNvSpPr>
                <a:spLocks noChangeArrowheads="1"/>
              </p:cNvSpPr>
              <p:nvPr/>
            </p:nvSpPr>
            <p:spPr bwMode="auto">
              <a:xfrm>
                <a:off x="1870" y="1372"/>
                <a:ext cx="59" cy="45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8" name="Rectangle 1165"/>
              <p:cNvSpPr>
                <a:spLocks noChangeArrowheads="1"/>
              </p:cNvSpPr>
              <p:nvPr/>
            </p:nvSpPr>
            <p:spPr bwMode="auto">
              <a:xfrm>
                <a:off x="1870" y="1413"/>
                <a:ext cx="59" cy="9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9" name="Rectangle 1166"/>
              <p:cNvSpPr>
                <a:spLocks noChangeArrowheads="1"/>
              </p:cNvSpPr>
              <p:nvPr/>
            </p:nvSpPr>
            <p:spPr bwMode="auto">
              <a:xfrm>
                <a:off x="1925" y="1372"/>
                <a:ext cx="9" cy="45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0" name="Rectangle 1167"/>
              <p:cNvSpPr>
                <a:spLocks noChangeArrowheads="1"/>
              </p:cNvSpPr>
              <p:nvPr/>
            </p:nvSpPr>
            <p:spPr bwMode="auto">
              <a:xfrm>
                <a:off x="1870" y="1369"/>
                <a:ext cx="59" cy="10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1" name="Rectangle 1168"/>
              <p:cNvSpPr>
                <a:spLocks noChangeArrowheads="1"/>
              </p:cNvSpPr>
              <p:nvPr/>
            </p:nvSpPr>
            <p:spPr bwMode="auto">
              <a:xfrm>
                <a:off x="1866" y="1373"/>
                <a:ext cx="9" cy="45"/>
              </a:xfrm>
              <a:prstGeom prst="rect">
                <a:avLst/>
              </a:prstGeom>
              <a:solidFill>
                <a:srgbClr val="FFCCCC"/>
              </a:solidFill>
              <a:ln w="0">
                <a:solidFill>
                  <a:srgbClr val="FF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2" name="Freeform 1169"/>
              <p:cNvSpPr>
                <a:spLocks/>
              </p:cNvSpPr>
              <p:nvPr/>
            </p:nvSpPr>
            <p:spPr bwMode="auto">
              <a:xfrm>
                <a:off x="1957" y="1362"/>
                <a:ext cx="44" cy="5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36"/>
                  </a:cxn>
                  <a:cxn ang="0">
                    <a:pos x="8" y="40"/>
                  </a:cxn>
                  <a:cxn ang="0">
                    <a:pos x="10" y="43"/>
                  </a:cxn>
                  <a:cxn ang="0">
                    <a:pos x="15" y="48"/>
                  </a:cxn>
                  <a:cxn ang="0">
                    <a:pos x="19" y="48"/>
                  </a:cxn>
                  <a:cxn ang="0">
                    <a:pos x="23" y="49"/>
                  </a:cxn>
                  <a:cxn ang="0">
                    <a:pos x="27" y="48"/>
                  </a:cxn>
                  <a:cxn ang="0">
                    <a:pos x="29" y="48"/>
                  </a:cxn>
                  <a:cxn ang="0">
                    <a:pos x="33" y="47"/>
                  </a:cxn>
                  <a:cxn ang="0">
                    <a:pos x="36" y="41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29" y="32"/>
                  </a:cxn>
                  <a:cxn ang="0">
                    <a:pos x="28" y="31"/>
                  </a:cxn>
                  <a:cxn ang="0">
                    <a:pos x="25" y="31"/>
                  </a:cxn>
                  <a:cxn ang="0">
                    <a:pos x="21" y="30"/>
                  </a:cxn>
                  <a:cxn ang="0">
                    <a:pos x="16" y="28"/>
                  </a:cxn>
                  <a:cxn ang="0">
                    <a:pos x="11" y="26"/>
                  </a:cxn>
                  <a:cxn ang="0">
                    <a:pos x="7" y="23"/>
                  </a:cxn>
                  <a:cxn ang="0">
                    <a:pos x="4" y="22"/>
                  </a:cxn>
                  <a:cxn ang="0">
                    <a:pos x="3" y="18"/>
                  </a:cxn>
                  <a:cxn ang="0">
                    <a:pos x="3" y="10"/>
                  </a:cxn>
                  <a:cxn ang="0">
                    <a:pos x="6" y="6"/>
                  </a:cxn>
                  <a:cxn ang="0">
                    <a:pos x="11" y="1"/>
                  </a:cxn>
                  <a:cxn ang="0">
                    <a:pos x="16" y="0"/>
                  </a:cxn>
                  <a:cxn ang="0">
                    <a:pos x="25" y="0"/>
                  </a:cxn>
                  <a:cxn ang="0">
                    <a:pos x="29" y="1"/>
                  </a:cxn>
                  <a:cxn ang="0">
                    <a:pos x="37" y="5"/>
                  </a:cxn>
                  <a:cxn ang="0">
                    <a:pos x="40" y="7"/>
                  </a:cxn>
                  <a:cxn ang="0">
                    <a:pos x="41" y="11"/>
                  </a:cxn>
                  <a:cxn ang="0">
                    <a:pos x="41" y="15"/>
                  </a:cxn>
                  <a:cxn ang="0">
                    <a:pos x="35" y="15"/>
                  </a:cxn>
                  <a:cxn ang="0">
                    <a:pos x="35" y="13"/>
                  </a:cxn>
                  <a:cxn ang="0">
                    <a:pos x="32" y="10"/>
                  </a:cxn>
                  <a:cxn ang="0">
                    <a:pos x="31" y="7"/>
                  </a:cxn>
                  <a:cxn ang="0">
                    <a:pos x="27" y="6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10" y="14"/>
                  </a:cxn>
                  <a:cxn ang="0">
                    <a:pos x="11" y="17"/>
                  </a:cxn>
                  <a:cxn ang="0">
                    <a:pos x="14" y="19"/>
                  </a:cxn>
                  <a:cxn ang="0">
                    <a:pos x="18" y="22"/>
                  </a:cxn>
                  <a:cxn ang="0">
                    <a:pos x="23" y="22"/>
                  </a:cxn>
                  <a:cxn ang="0">
                    <a:pos x="28" y="23"/>
                  </a:cxn>
                  <a:cxn ang="0">
                    <a:pos x="32" y="24"/>
                  </a:cxn>
                  <a:cxn ang="0">
                    <a:pos x="33" y="26"/>
                  </a:cxn>
                  <a:cxn ang="0">
                    <a:pos x="37" y="28"/>
                  </a:cxn>
                  <a:cxn ang="0">
                    <a:pos x="41" y="32"/>
                  </a:cxn>
                  <a:cxn ang="0">
                    <a:pos x="42" y="35"/>
                  </a:cxn>
                  <a:cxn ang="0">
                    <a:pos x="44" y="39"/>
                  </a:cxn>
                  <a:cxn ang="0">
                    <a:pos x="42" y="43"/>
                  </a:cxn>
                  <a:cxn ang="0">
                    <a:pos x="41" y="48"/>
                  </a:cxn>
                  <a:cxn ang="0">
                    <a:pos x="38" y="49"/>
                  </a:cxn>
                  <a:cxn ang="0">
                    <a:pos x="37" y="52"/>
                  </a:cxn>
                  <a:cxn ang="0">
                    <a:pos x="29" y="55"/>
                  </a:cxn>
                  <a:cxn ang="0">
                    <a:pos x="23" y="56"/>
                  </a:cxn>
                  <a:cxn ang="0">
                    <a:pos x="19" y="56"/>
                  </a:cxn>
                  <a:cxn ang="0">
                    <a:pos x="11" y="53"/>
                  </a:cxn>
                  <a:cxn ang="0">
                    <a:pos x="7" y="51"/>
                  </a:cxn>
                  <a:cxn ang="0">
                    <a:pos x="3" y="45"/>
                  </a:cxn>
                  <a:cxn ang="0">
                    <a:pos x="0" y="41"/>
                  </a:cxn>
                  <a:cxn ang="0">
                    <a:pos x="0" y="36"/>
                  </a:cxn>
                </a:cxnLst>
                <a:rect l="0" t="0" r="r" b="b"/>
                <a:pathLst>
                  <a:path w="44" h="56">
                    <a:moveTo>
                      <a:pt x="0" y="36"/>
                    </a:moveTo>
                    <a:lnTo>
                      <a:pt x="7" y="36"/>
                    </a:lnTo>
                    <a:lnTo>
                      <a:pt x="8" y="40"/>
                    </a:lnTo>
                    <a:lnTo>
                      <a:pt x="10" y="43"/>
                    </a:lnTo>
                    <a:lnTo>
                      <a:pt x="15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1"/>
                    </a:lnTo>
                    <a:lnTo>
                      <a:pt x="36" y="38"/>
                    </a:lnTo>
                    <a:lnTo>
                      <a:pt x="32" y="34"/>
                    </a:lnTo>
                    <a:lnTo>
                      <a:pt x="29" y="32"/>
                    </a:lnTo>
                    <a:lnTo>
                      <a:pt x="28" y="31"/>
                    </a:lnTo>
                    <a:lnTo>
                      <a:pt x="25" y="31"/>
                    </a:lnTo>
                    <a:lnTo>
                      <a:pt x="21" y="30"/>
                    </a:lnTo>
                    <a:lnTo>
                      <a:pt x="16" y="28"/>
                    </a:lnTo>
                    <a:lnTo>
                      <a:pt x="11" y="26"/>
                    </a:lnTo>
                    <a:lnTo>
                      <a:pt x="7" y="23"/>
                    </a:lnTo>
                    <a:lnTo>
                      <a:pt x="4" y="22"/>
                    </a:lnTo>
                    <a:lnTo>
                      <a:pt x="3" y="18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7" y="5"/>
                    </a:lnTo>
                    <a:lnTo>
                      <a:pt x="40" y="7"/>
                    </a:lnTo>
                    <a:lnTo>
                      <a:pt x="41" y="11"/>
                    </a:lnTo>
                    <a:lnTo>
                      <a:pt x="41" y="15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7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1" y="17"/>
                    </a:lnTo>
                    <a:lnTo>
                      <a:pt x="14" y="19"/>
                    </a:lnTo>
                    <a:lnTo>
                      <a:pt x="18" y="22"/>
                    </a:lnTo>
                    <a:lnTo>
                      <a:pt x="23" y="22"/>
                    </a:lnTo>
                    <a:lnTo>
                      <a:pt x="28" y="23"/>
                    </a:lnTo>
                    <a:lnTo>
                      <a:pt x="32" y="24"/>
                    </a:lnTo>
                    <a:lnTo>
                      <a:pt x="33" y="26"/>
                    </a:lnTo>
                    <a:lnTo>
                      <a:pt x="37" y="28"/>
                    </a:lnTo>
                    <a:lnTo>
                      <a:pt x="41" y="32"/>
                    </a:lnTo>
                    <a:lnTo>
                      <a:pt x="42" y="35"/>
                    </a:lnTo>
                    <a:lnTo>
                      <a:pt x="44" y="39"/>
                    </a:lnTo>
                    <a:lnTo>
                      <a:pt x="42" y="43"/>
                    </a:lnTo>
                    <a:lnTo>
                      <a:pt x="41" y="48"/>
                    </a:lnTo>
                    <a:lnTo>
                      <a:pt x="38" y="49"/>
                    </a:lnTo>
                    <a:lnTo>
                      <a:pt x="37" y="52"/>
                    </a:lnTo>
                    <a:lnTo>
                      <a:pt x="29" y="55"/>
                    </a:lnTo>
                    <a:lnTo>
                      <a:pt x="23" y="56"/>
                    </a:lnTo>
                    <a:lnTo>
                      <a:pt x="19" y="56"/>
                    </a:lnTo>
                    <a:lnTo>
                      <a:pt x="11" y="53"/>
                    </a:lnTo>
                    <a:lnTo>
                      <a:pt x="7" y="51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3" name="Freeform 1170"/>
              <p:cNvSpPr>
                <a:spLocks/>
              </p:cNvSpPr>
              <p:nvPr/>
            </p:nvSpPr>
            <p:spPr bwMode="auto">
              <a:xfrm>
                <a:off x="2007" y="1376"/>
                <a:ext cx="34" cy="42"/>
              </a:xfrm>
              <a:custGeom>
                <a:avLst/>
                <a:gdLst/>
                <a:ahLst/>
                <a:cxnLst>
                  <a:cxn ang="0">
                    <a:pos x="27" y="26"/>
                  </a:cxn>
                  <a:cxn ang="0">
                    <a:pos x="34" y="27"/>
                  </a:cxn>
                  <a:cxn ang="0">
                    <a:pos x="32" y="35"/>
                  </a:cxn>
                  <a:cxn ang="0">
                    <a:pos x="29" y="38"/>
                  </a:cxn>
                  <a:cxn ang="0">
                    <a:pos x="17" y="42"/>
                  </a:cxn>
                  <a:cxn ang="0">
                    <a:pos x="13" y="42"/>
                  </a:cxn>
                  <a:cxn ang="0">
                    <a:pos x="11" y="41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3" y="10"/>
                  </a:cxn>
                  <a:cxn ang="0">
                    <a:pos x="4" y="6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6"/>
                  </a:cxn>
                  <a:cxn ang="0">
                    <a:pos x="32" y="9"/>
                  </a:cxn>
                  <a:cxn ang="0">
                    <a:pos x="33" y="13"/>
                  </a:cxn>
                  <a:cxn ang="0">
                    <a:pos x="27" y="14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0" y="6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11" y="10"/>
                  </a:cxn>
                  <a:cxn ang="0">
                    <a:pos x="9" y="12"/>
                  </a:cxn>
                  <a:cxn ang="0">
                    <a:pos x="8" y="14"/>
                  </a:cxn>
                  <a:cxn ang="0">
                    <a:pos x="8" y="17"/>
                  </a:cxn>
                  <a:cxn ang="0">
                    <a:pos x="7" y="21"/>
                  </a:cxn>
                  <a:cxn ang="0">
                    <a:pos x="7" y="25"/>
                  </a:cxn>
                  <a:cxn ang="0">
                    <a:pos x="8" y="29"/>
                  </a:cxn>
                  <a:cxn ang="0">
                    <a:pos x="11" y="31"/>
                  </a:cxn>
                  <a:cxn ang="0">
                    <a:pos x="12" y="34"/>
                  </a:cxn>
                  <a:cxn ang="0">
                    <a:pos x="15" y="35"/>
                  </a:cxn>
                  <a:cxn ang="0">
                    <a:pos x="17" y="35"/>
                  </a:cxn>
                  <a:cxn ang="0">
                    <a:pos x="21" y="34"/>
                  </a:cxn>
                  <a:cxn ang="0">
                    <a:pos x="24" y="33"/>
                  </a:cxn>
                  <a:cxn ang="0">
                    <a:pos x="25" y="30"/>
                  </a:cxn>
                  <a:cxn ang="0">
                    <a:pos x="27" y="26"/>
                  </a:cxn>
                </a:cxnLst>
                <a:rect l="0" t="0" r="r" b="b"/>
                <a:pathLst>
                  <a:path w="34" h="42">
                    <a:moveTo>
                      <a:pt x="27" y="26"/>
                    </a:moveTo>
                    <a:lnTo>
                      <a:pt x="34" y="27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17" y="42"/>
                    </a:lnTo>
                    <a:lnTo>
                      <a:pt x="13" y="42"/>
                    </a:lnTo>
                    <a:lnTo>
                      <a:pt x="11" y="41"/>
                    </a:lnTo>
                    <a:lnTo>
                      <a:pt x="3" y="33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3" y="10"/>
                    </a:lnTo>
                    <a:lnTo>
                      <a:pt x="4" y="6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3" y="13"/>
                    </a:lnTo>
                    <a:lnTo>
                      <a:pt x="27" y="14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5" y="6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8" y="29"/>
                    </a:lnTo>
                    <a:lnTo>
                      <a:pt x="11" y="31"/>
                    </a:lnTo>
                    <a:lnTo>
                      <a:pt x="12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25" y="3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4" name="Freeform 1171"/>
              <p:cNvSpPr>
                <a:spLocks noEditPoints="1"/>
              </p:cNvSpPr>
              <p:nvPr/>
            </p:nvSpPr>
            <p:spPr bwMode="auto">
              <a:xfrm>
                <a:off x="2045" y="1376"/>
                <a:ext cx="36" cy="42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4" y="38"/>
                  </a:cxn>
                  <a:cxn ang="0">
                    <a:pos x="21" y="39"/>
                  </a:cxn>
                  <a:cxn ang="0">
                    <a:pos x="19" y="39"/>
                  </a:cxn>
                  <a:cxn ang="0">
                    <a:pos x="17" y="41"/>
                  </a:cxn>
                  <a:cxn ang="0">
                    <a:pos x="15" y="42"/>
                  </a:cxn>
                  <a:cxn ang="0">
                    <a:pos x="13" y="42"/>
                  </a:cxn>
                  <a:cxn ang="0">
                    <a:pos x="9" y="41"/>
                  </a:cxn>
                  <a:cxn ang="0">
                    <a:pos x="6" y="41"/>
                  </a:cxn>
                  <a:cxn ang="0">
                    <a:pos x="3" y="38"/>
                  </a:cxn>
                  <a:cxn ang="0">
                    <a:pos x="0" y="34"/>
                  </a:cxn>
                  <a:cxn ang="0">
                    <a:pos x="0" y="27"/>
                  </a:cxn>
                  <a:cxn ang="0">
                    <a:pos x="3" y="22"/>
                  </a:cxn>
                  <a:cxn ang="0">
                    <a:pos x="4" y="21"/>
                  </a:cxn>
                  <a:cxn ang="0">
                    <a:pos x="8" y="18"/>
                  </a:cxn>
                  <a:cxn ang="0">
                    <a:pos x="15" y="18"/>
                  </a:cxn>
                  <a:cxn ang="0">
                    <a:pos x="21" y="17"/>
                  </a:cxn>
                  <a:cxn ang="0">
                    <a:pos x="25" y="16"/>
                  </a:cxn>
                  <a:cxn ang="0">
                    <a:pos x="25" y="10"/>
                  </a:cxn>
                  <a:cxn ang="0">
                    <a:pos x="24" y="9"/>
                  </a:cxn>
                  <a:cxn ang="0">
                    <a:pos x="21" y="8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8" y="13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3" y="9"/>
                  </a:cxn>
                  <a:cxn ang="0">
                    <a:pos x="33" y="33"/>
                  </a:cxn>
                  <a:cxn ang="0">
                    <a:pos x="34" y="35"/>
                  </a:cxn>
                  <a:cxn ang="0">
                    <a:pos x="34" y="39"/>
                  </a:cxn>
                  <a:cxn ang="0">
                    <a:pos x="36" y="41"/>
                  </a:cxn>
                  <a:cxn ang="0">
                    <a:pos x="29" y="41"/>
                  </a:cxn>
                  <a:cxn ang="0">
                    <a:pos x="27" y="38"/>
                  </a:cxn>
                  <a:cxn ang="0">
                    <a:pos x="27" y="35"/>
                  </a:cxn>
                  <a:cxn ang="0">
                    <a:pos x="25" y="22"/>
                  </a:cxn>
                  <a:cxn ang="0">
                    <a:pos x="21" y="24"/>
                  </a:cxn>
                  <a:cxn ang="0">
                    <a:pos x="13" y="24"/>
                  </a:cxn>
                  <a:cxn ang="0">
                    <a:pos x="12" y="25"/>
                  </a:cxn>
                  <a:cxn ang="0">
                    <a:pos x="11" y="25"/>
                  </a:cxn>
                  <a:cxn ang="0">
                    <a:pos x="7" y="29"/>
                  </a:cxn>
                  <a:cxn ang="0">
                    <a:pos x="7" y="30"/>
                  </a:cxn>
                  <a:cxn ang="0">
                    <a:pos x="8" y="31"/>
                  </a:cxn>
                  <a:cxn ang="0">
                    <a:pos x="8" y="34"/>
                  </a:cxn>
                  <a:cxn ang="0">
                    <a:pos x="11" y="34"/>
                  </a:cxn>
                  <a:cxn ang="0">
                    <a:pos x="15" y="35"/>
                  </a:cxn>
                  <a:cxn ang="0">
                    <a:pos x="17" y="34"/>
                  </a:cxn>
                  <a:cxn ang="0">
                    <a:pos x="21" y="34"/>
                  </a:cxn>
                  <a:cxn ang="0">
                    <a:pos x="23" y="31"/>
                  </a:cxn>
                  <a:cxn ang="0">
                    <a:pos x="25" y="30"/>
                  </a:cxn>
                  <a:cxn ang="0">
                    <a:pos x="25" y="24"/>
                  </a:cxn>
                  <a:cxn ang="0">
                    <a:pos x="25" y="22"/>
                  </a:cxn>
                </a:cxnLst>
                <a:rect l="0" t="0" r="r" b="b"/>
                <a:pathLst>
                  <a:path w="36" h="42">
                    <a:moveTo>
                      <a:pt x="27" y="35"/>
                    </a:moveTo>
                    <a:lnTo>
                      <a:pt x="24" y="38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7" y="41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3" y="38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8" y="18"/>
                    </a:lnTo>
                    <a:lnTo>
                      <a:pt x="15" y="18"/>
                    </a:lnTo>
                    <a:lnTo>
                      <a:pt x="21" y="17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8" y="13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3" y="9"/>
                    </a:lnTo>
                    <a:lnTo>
                      <a:pt x="33" y="33"/>
                    </a:lnTo>
                    <a:lnTo>
                      <a:pt x="34" y="35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7" y="35"/>
                    </a:lnTo>
                    <a:close/>
                    <a:moveTo>
                      <a:pt x="25" y="22"/>
                    </a:moveTo>
                    <a:lnTo>
                      <a:pt x="21" y="24"/>
                    </a:lnTo>
                    <a:lnTo>
                      <a:pt x="13" y="24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11" y="34"/>
                    </a:lnTo>
                    <a:lnTo>
                      <a:pt x="15" y="35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3" y="31"/>
                    </a:lnTo>
                    <a:lnTo>
                      <a:pt x="25" y="30"/>
                    </a:lnTo>
                    <a:lnTo>
                      <a:pt x="25" y="24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5" name="Rectangle 1172"/>
              <p:cNvSpPr>
                <a:spLocks noChangeArrowheads="1"/>
              </p:cNvSpPr>
              <p:nvPr/>
            </p:nvSpPr>
            <p:spPr bwMode="auto">
              <a:xfrm>
                <a:off x="2090" y="1362"/>
                <a:ext cx="6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6" name="Freeform 1173"/>
              <p:cNvSpPr>
                <a:spLocks noEditPoints="1"/>
              </p:cNvSpPr>
              <p:nvPr/>
            </p:nvSpPr>
            <p:spPr bwMode="auto">
              <a:xfrm>
                <a:off x="2103" y="1376"/>
                <a:ext cx="37" cy="42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37" y="30"/>
                  </a:cxn>
                  <a:cxn ang="0">
                    <a:pos x="34" y="34"/>
                  </a:cxn>
                  <a:cxn ang="0">
                    <a:pos x="30" y="38"/>
                  </a:cxn>
                  <a:cxn ang="0">
                    <a:pos x="26" y="41"/>
                  </a:cxn>
                  <a:cxn ang="0">
                    <a:pos x="24" y="41"/>
                  </a:cxn>
                  <a:cxn ang="0">
                    <a:pos x="18" y="42"/>
                  </a:cxn>
                  <a:cxn ang="0">
                    <a:pos x="13" y="41"/>
                  </a:cxn>
                  <a:cxn ang="0">
                    <a:pos x="9" y="39"/>
                  </a:cxn>
                  <a:cxn ang="0">
                    <a:pos x="4" y="35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8" y="0"/>
                  </a:cxn>
                  <a:cxn ang="0">
                    <a:pos x="24" y="1"/>
                  </a:cxn>
                  <a:cxn ang="0">
                    <a:pos x="27" y="3"/>
                  </a:cxn>
                  <a:cxn ang="0">
                    <a:pos x="31" y="5"/>
                  </a:cxn>
                  <a:cxn ang="0">
                    <a:pos x="34" y="9"/>
                  </a:cxn>
                  <a:cxn ang="0">
                    <a:pos x="35" y="14"/>
                  </a:cxn>
                  <a:cxn ang="0">
                    <a:pos x="37" y="21"/>
                  </a:cxn>
                  <a:cxn ang="0">
                    <a:pos x="37" y="22"/>
                  </a:cxn>
                  <a:cxn ang="0">
                    <a:pos x="7" y="22"/>
                  </a:cxn>
                  <a:cxn ang="0">
                    <a:pos x="8" y="26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6" y="35"/>
                  </a:cxn>
                  <a:cxn ang="0">
                    <a:pos x="18" y="35"/>
                  </a:cxn>
                  <a:cxn ang="0">
                    <a:pos x="22" y="34"/>
                  </a:cxn>
                  <a:cxn ang="0">
                    <a:pos x="25" y="34"/>
                  </a:cxn>
                  <a:cxn ang="0">
                    <a:pos x="27" y="31"/>
                  </a:cxn>
                  <a:cxn ang="0">
                    <a:pos x="29" y="29"/>
                  </a:cxn>
                  <a:cxn ang="0">
                    <a:pos x="7" y="16"/>
                  </a:cxn>
                  <a:cxn ang="0">
                    <a:pos x="29" y="16"/>
                  </a:cxn>
                  <a:cxn ang="0">
                    <a:pos x="29" y="13"/>
                  </a:cxn>
                  <a:cxn ang="0">
                    <a:pos x="24" y="8"/>
                  </a:cxn>
                  <a:cxn ang="0">
                    <a:pos x="21" y="6"/>
                  </a:cxn>
                  <a:cxn ang="0">
                    <a:pos x="16" y="6"/>
                  </a:cxn>
                  <a:cxn ang="0">
                    <a:pos x="10" y="9"/>
                  </a:cxn>
                  <a:cxn ang="0">
                    <a:pos x="9" y="10"/>
                  </a:cxn>
                  <a:cxn ang="0">
                    <a:pos x="7" y="16"/>
                  </a:cxn>
                </a:cxnLst>
                <a:rect l="0" t="0" r="r" b="b"/>
                <a:pathLst>
                  <a:path w="37" h="42">
                    <a:moveTo>
                      <a:pt x="29" y="29"/>
                    </a:moveTo>
                    <a:lnTo>
                      <a:pt x="37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18" y="42"/>
                    </a:lnTo>
                    <a:lnTo>
                      <a:pt x="13" y="41"/>
                    </a:lnTo>
                    <a:lnTo>
                      <a:pt x="9" y="39"/>
                    </a:lnTo>
                    <a:lnTo>
                      <a:pt x="4" y="35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5" y="14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7" y="22"/>
                    </a:lnTo>
                    <a:lnTo>
                      <a:pt x="8" y="26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7" y="31"/>
                    </a:lnTo>
                    <a:lnTo>
                      <a:pt x="29" y="29"/>
                    </a:lnTo>
                    <a:close/>
                    <a:moveTo>
                      <a:pt x="7" y="16"/>
                    </a:moveTo>
                    <a:lnTo>
                      <a:pt x="29" y="16"/>
                    </a:lnTo>
                    <a:lnTo>
                      <a:pt x="29" y="13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7" name="Freeform 1174"/>
              <p:cNvSpPr>
                <a:spLocks/>
              </p:cNvSpPr>
              <p:nvPr/>
            </p:nvSpPr>
            <p:spPr bwMode="auto">
              <a:xfrm>
                <a:off x="2168" y="1377"/>
                <a:ext cx="32" cy="41"/>
              </a:xfrm>
              <a:custGeom>
                <a:avLst/>
                <a:gdLst/>
                <a:ahLst/>
                <a:cxnLst>
                  <a:cxn ang="0">
                    <a:pos x="25" y="40"/>
                  </a:cxn>
                  <a:cxn ang="0">
                    <a:pos x="25" y="33"/>
                  </a:cxn>
                  <a:cxn ang="0">
                    <a:pos x="20" y="38"/>
                  </a:cxn>
                  <a:cxn ang="0">
                    <a:pos x="18" y="40"/>
                  </a:cxn>
                  <a:cxn ang="0">
                    <a:pos x="14" y="41"/>
                  </a:cxn>
                  <a:cxn ang="0">
                    <a:pos x="11" y="41"/>
                  </a:cxn>
                  <a:cxn ang="0">
                    <a:pos x="10" y="40"/>
                  </a:cxn>
                  <a:cxn ang="0">
                    <a:pos x="4" y="37"/>
                  </a:cxn>
                  <a:cxn ang="0">
                    <a:pos x="3" y="36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9"/>
                  </a:cxn>
                  <a:cxn ang="0">
                    <a:pos x="10" y="30"/>
                  </a:cxn>
                  <a:cxn ang="0">
                    <a:pos x="11" y="33"/>
                  </a:cxn>
                  <a:cxn ang="0">
                    <a:pos x="14" y="33"/>
                  </a:cxn>
                  <a:cxn ang="0">
                    <a:pos x="15" y="34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4" y="29"/>
                  </a:cxn>
                  <a:cxn ang="0">
                    <a:pos x="24" y="25"/>
                  </a:cxn>
                  <a:cxn ang="0">
                    <a:pos x="25" y="21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2" y="40"/>
                  </a:cxn>
                  <a:cxn ang="0">
                    <a:pos x="25" y="40"/>
                  </a:cxn>
                </a:cxnLst>
                <a:rect l="0" t="0" r="r" b="b"/>
                <a:pathLst>
                  <a:path w="32" h="41">
                    <a:moveTo>
                      <a:pt x="25" y="40"/>
                    </a:moveTo>
                    <a:lnTo>
                      <a:pt x="25" y="33"/>
                    </a:lnTo>
                    <a:lnTo>
                      <a:pt x="20" y="38"/>
                    </a:lnTo>
                    <a:lnTo>
                      <a:pt x="18" y="40"/>
                    </a:lnTo>
                    <a:lnTo>
                      <a:pt x="14" y="41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1" y="33"/>
                    </a:lnTo>
                    <a:lnTo>
                      <a:pt x="14" y="33"/>
                    </a:lnTo>
                    <a:lnTo>
                      <a:pt x="15" y="34"/>
                    </a:lnTo>
                    <a:lnTo>
                      <a:pt x="18" y="33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0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8" name="Freeform 1175"/>
              <p:cNvSpPr>
                <a:spLocks/>
              </p:cNvSpPr>
              <p:nvPr/>
            </p:nvSpPr>
            <p:spPr bwMode="auto">
              <a:xfrm>
                <a:off x="2210" y="1376"/>
                <a:ext cx="32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6"/>
                  </a:cxn>
                  <a:cxn ang="0">
                    <a:pos x="11" y="3"/>
                  </a:cxn>
                  <a:cxn ang="0">
                    <a:pos x="19" y="0"/>
                  </a:cxn>
                  <a:cxn ang="0">
                    <a:pos x="23" y="1"/>
                  </a:cxn>
                  <a:cxn ang="0">
                    <a:pos x="25" y="1"/>
                  </a:cxn>
                  <a:cxn ang="0">
                    <a:pos x="28" y="3"/>
                  </a:cxn>
                  <a:cxn ang="0">
                    <a:pos x="32" y="10"/>
                  </a:cxn>
                  <a:cxn ang="0">
                    <a:pos x="32" y="41"/>
                  </a:cxn>
                  <a:cxn ang="0">
                    <a:pos x="24" y="41"/>
                  </a:cxn>
                  <a:cxn ang="0">
                    <a:pos x="24" y="12"/>
                  </a:cxn>
                  <a:cxn ang="0">
                    <a:pos x="23" y="9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1" y="9"/>
                  </a:cxn>
                  <a:cxn ang="0">
                    <a:pos x="8" y="14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32" y="10"/>
                    </a:lnTo>
                    <a:lnTo>
                      <a:pt x="32" y="41"/>
                    </a:lnTo>
                    <a:lnTo>
                      <a:pt x="24" y="41"/>
                    </a:lnTo>
                    <a:lnTo>
                      <a:pt x="24" y="12"/>
                    </a:lnTo>
                    <a:lnTo>
                      <a:pt x="23" y="9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9" name="Freeform 1176"/>
              <p:cNvSpPr>
                <a:spLocks/>
              </p:cNvSpPr>
              <p:nvPr/>
            </p:nvSpPr>
            <p:spPr bwMode="auto">
              <a:xfrm>
                <a:off x="2250" y="1376"/>
                <a:ext cx="34" cy="42"/>
              </a:xfrm>
              <a:custGeom>
                <a:avLst/>
                <a:gdLst/>
                <a:ahLst/>
                <a:cxnLst>
                  <a:cxn ang="0">
                    <a:pos x="27" y="26"/>
                  </a:cxn>
                  <a:cxn ang="0">
                    <a:pos x="34" y="27"/>
                  </a:cxn>
                  <a:cxn ang="0">
                    <a:pos x="31" y="35"/>
                  </a:cxn>
                  <a:cxn ang="0">
                    <a:pos x="29" y="38"/>
                  </a:cxn>
                  <a:cxn ang="0">
                    <a:pos x="26" y="39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10" y="41"/>
                  </a:cxn>
                  <a:cxn ang="0">
                    <a:pos x="2" y="33"/>
                  </a:cxn>
                  <a:cxn ang="0">
                    <a:pos x="1" y="30"/>
                  </a:cxn>
                  <a:cxn ang="0">
                    <a:pos x="1" y="25"/>
                  </a:cxn>
                  <a:cxn ang="0">
                    <a:pos x="0" y="21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31" y="6"/>
                  </a:cxn>
                  <a:cxn ang="0">
                    <a:pos x="33" y="9"/>
                  </a:cxn>
                  <a:cxn ang="0">
                    <a:pos x="34" y="13"/>
                  </a:cxn>
                  <a:cxn ang="0">
                    <a:pos x="26" y="14"/>
                  </a:cxn>
                  <a:cxn ang="0">
                    <a:pos x="26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13" y="8"/>
                  </a:cxn>
                  <a:cxn ang="0">
                    <a:pos x="10" y="10"/>
                  </a:cxn>
                  <a:cxn ang="0">
                    <a:pos x="9" y="13"/>
                  </a:cxn>
                  <a:cxn ang="0">
                    <a:pos x="8" y="17"/>
                  </a:cxn>
                  <a:cxn ang="0">
                    <a:pos x="8" y="25"/>
                  </a:cxn>
                  <a:cxn ang="0">
                    <a:pos x="9" y="29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5" y="35"/>
                  </a:cxn>
                  <a:cxn ang="0">
                    <a:pos x="18" y="35"/>
                  </a:cxn>
                  <a:cxn ang="0">
                    <a:pos x="21" y="34"/>
                  </a:cxn>
                  <a:cxn ang="0">
                    <a:pos x="25" y="33"/>
                  </a:cxn>
                  <a:cxn ang="0">
                    <a:pos x="26" y="30"/>
                  </a:cxn>
                  <a:cxn ang="0">
                    <a:pos x="27" y="26"/>
                  </a:cxn>
                </a:cxnLst>
                <a:rect l="0" t="0" r="r" b="b"/>
                <a:pathLst>
                  <a:path w="34" h="42">
                    <a:moveTo>
                      <a:pt x="27" y="26"/>
                    </a:moveTo>
                    <a:lnTo>
                      <a:pt x="34" y="27"/>
                    </a:lnTo>
                    <a:lnTo>
                      <a:pt x="31" y="35"/>
                    </a:lnTo>
                    <a:lnTo>
                      <a:pt x="29" y="38"/>
                    </a:lnTo>
                    <a:lnTo>
                      <a:pt x="26" y="39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1"/>
                    </a:lnTo>
                    <a:lnTo>
                      <a:pt x="2" y="33"/>
                    </a:lnTo>
                    <a:lnTo>
                      <a:pt x="1" y="30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6"/>
                    </a:lnTo>
                    <a:lnTo>
                      <a:pt x="33" y="9"/>
                    </a:lnTo>
                    <a:lnTo>
                      <a:pt x="34" y="13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9" y="13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9" y="29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21" y="34"/>
                    </a:lnTo>
                    <a:lnTo>
                      <a:pt x="25" y="33"/>
                    </a:lnTo>
                    <a:lnTo>
                      <a:pt x="26" y="3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0" name="Freeform 1177"/>
              <p:cNvSpPr>
                <a:spLocks noEditPoints="1"/>
              </p:cNvSpPr>
              <p:nvPr/>
            </p:nvSpPr>
            <p:spPr bwMode="auto">
              <a:xfrm>
                <a:off x="2288" y="1376"/>
                <a:ext cx="36" cy="42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36" y="30"/>
                  </a:cxn>
                  <a:cxn ang="0">
                    <a:pos x="34" y="34"/>
                  </a:cxn>
                  <a:cxn ang="0">
                    <a:pos x="30" y="38"/>
                  </a:cxn>
                  <a:cxn ang="0">
                    <a:pos x="26" y="41"/>
                  </a:cxn>
                  <a:cxn ang="0">
                    <a:pos x="23" y="41"/>
                  </a:cxn>
                  <a:cxn ang="0">
                    <a:pos x="18" y="42"/>
                  </a:cxn>
                  <a:cxn ang="0">
                    <a:pos x="13" y="41"/>
                  </a:cxn>
                  <a:cxn ang="0">
                    <a:pos x="9" y="39"/>
                  </a:cxn>
                  <a:cxn ang="0">
                    <a:pos x="4" y="35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8" y="3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7" y="3"/>
                  </a:cxn>
                  <a:cxn ang="0">
                    <a:pos x="31" y="5"/>
                  </a:cxn>
                  <a:cxn ang="0">
                    <a:pos x="34" y="9"/>
                  </a:cxn>
                  <a:cxn ang="0">
                    <a:pos x="35" y="14"/>
                  </a:cxn>
                  <a:cxn ang="0">
                    <a:pos x="36" y="21"/>
                  </a:cxn>
                  <a:cxn ang="0">
                    <a:pos x="36" y="22"/>
                  </a:cxn>
                  <a:cxn ang="0">
                    <a:pos x="6" y="22"/>
                  </a:cxn>
                  <a:cxn ang="0">
                    <a:pos x="8" y="26"/>
                  </a:cxn>
                  <a:cxn ang="0">
                    <a:pos x="10" y="31"/>
                  </a:cxn>
                  <a:cxn ang="0">
                    <a:pos x="13" y="34"/>
                  </a:cxn>
                  <a:cxn ang="0">
                    <a:pos x="15" y="35"/>
                  </a:cxn>
                  <a:cxn ang="0">
                    <a:pos x="18" y="35"/>
                  </a:cxn>
                  <a:cxn ang="0">
                    <a:pos x="22" y="34"/>
                  </a:cxn>
                  <a:cxn ang="0">
                    <a:pos x="25" y="34"/>
                  </a:cxn>
                  <a:cxn ang="0">
                    <a:pos x="27" y="31"/>
                  </a:cxn>
                  <a:cxn ang="0">
                    <a:pos x="29" y="29"/>
                  </a:cxn>
                  <a:cxn ang="0">
                    <a:pos x="6" y="16"/>
                  </a:cxn>
                  <a:cxn ang="0">
                    <a:pos x="29" y="16"/>
                  </a:cxn>
                  <a:cxn ang="0">
                    <a:pos x="29" y="13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9" y="10"/>
                  </a:cxn>
                  <a:cxn ang="0">
                    <a:pos x="6" y="16"/>
                  </a:cxn>
                </a:cxnLst>
                <a:rect l="0" t="0" r="r" b="b"/>
                <a:pathLst>
                  <a:path w="36" h="42">
                    <a:moveTo>
                      <a:pt x="29" y="29"/>
                    </a:moveTo>
                    <a:lnTo>
                      <a:pt x="36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18" y="42"/>
                    </a:lnTo>
                    <a:lnTo>
                      <a:pt x="13" y="41"/>
                    </a:lnTo>
                    <a:lnTo>
                      <a:pt x="9" y="39"/>
                    </a:lnTo>
                    <a:lnTo>
                      <a:pt x="4" y="35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5" y="14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7" y="31"/>
                    </a:lnTo>
                    <a:lnTo>
                      <a:pt x="29" y="29"/>
                    </a:lnTo>
                    <a:close/>
                    <a:moveTo>
                      <a:pt x="6" y="16"/>
                    </a:moveTo>
                    <a:lnTo>
                      <a:pt x="29" y="16"/>
                    </a:lnTo>
                    <a:lnTo>
                      <a:pt x="29" y="13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1" name="Freeform 1178"/>
              <p:cNvSpPr>
                <a:spLocks/>
              </p:cNvSpPr>
              <p:nvPr/>
            </p:nvSpPr>
            <p:spPr bwMode="auto">
              <a:xfrm>
                <a:off x="2332" y="1376"/>
                <a:ext cx="21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21" y="1"/>
                  </a:cxn>
                  <a:cxn ang="0">
                    <a:pos x="19" y="8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9" y="9"/>
                  </a:cxn>
                  <a:cxn ang="0">
                    <a:pos x="8" y="12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21" h="41">
                    <a:moveTo>
                      <a:pt x="0" y="41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19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2" name="Freeform 1179"/>
              <p:cNvSpPr>
                <a:spLocks/>
              </p:cNvSpPr>
              <p:nvPr/>
            </p:nvSpPr>
            <p:spPr bwMode="auto">
              <a:xfrm>
                <a:off x="2353" y="1364"/>
                <a:ext cx="20" cy="54"/>
              </a:xfrm>
              <a:custGeom>
                <a:avLst/>
                <a:gdLst/>
                <a:ahLst/>
                <a:cxnLst>
                  <a:cxn ang="0">
                    <a:pos x="19" y="47"/>
                  </a:cxn>
                  <a:cxn ang="0">
                    <a:pos x="20" y="54"/>
                  </a:cxn>
                  <a:cxn ang="0">
                    <a:pos x="12" y="54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7" y="50"/>
                  </a:cxn>
                  <a:cxn ang="0">
                    <a:pos x="6" y="46"/>
                  </a:cxn>
                  <a:cxn ang="0">
                    <a:pos x="6" y="20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4"/>
                  </a:cxn>
                  <a:cxn ang="0">
                    <a:pos x="12" y="0"/>
                  </a:cxn>
                  <a:cxn ang="0">
                    <a:pos x="12" y="13"/>
                  </a:cxn>
                  <a:cxn ang="0">
                    <a:pos x="19" y="13"/>
                  </a:cxn>
                  <a:cxn ang="0">
                    <a:pos x="19" y="20"/>
                  </a:cxn>
                  <a:cxn ang="0">
                    <a:pos x="12" y="20"/>
                  </a:cxn>
                  <a:cxn ang="0">
                    <a:pos x="12" y="46"/>
                  </a:cxn>
                  <a:cxn ang="0">
                    <a:pos x="15" y="46"/>
                  </a:cxn>
                  <a:cxn ang="0">
                    <a:pos x="15" y="47"/>
                  </a:cxn>
                  <a:cxn ang="0">
                    <a:pos x="19" y="47"/>
                  </a:cxn>
                </a:cxnLst>
                <a:rect l="0" t="0" r="r" b="b"/>
                <a:pathLst>
                  <a:path w="20" h="54">
                    <a:moveTo>
                      <a:pt x="19" y="47"/>
                    </a:moveTo>
                    <a:lnTo>
                      <a:pt x="20" y="54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7" y="50"/>
                    </a:lnTo>
                    <a:lnTo>
                      <a:pt x="6" y="46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19" y="20"/>
                    </a:lnTo>
                    <a:lnTo>
                      <a:pt x="12" y="20"/>
                    </a:lnTo>
                    <a:lnTo>
                      <a:pt x="12" y="46"/>
                    </a:lnTo>
                    <a:lnTo>
                      <a:pt x="15" y="46"/>
                    </a:lnTo>
                    <a:lnTo>
                      <a:pt x="15" y="47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3" name="Freeform 1180"/>
              <p:cNvSpPr>
                <a:spLocks noEditPoints="1"/>
              </p:cNvSpPr>
              <p:nvPr/>
            </p:nvSpPr>
            <p:spPr bwMode="auto">
              <a:xfrm>
                <a:off x="2377" y="1376"/>
                <a:ext cx="35" cy="42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23" y="38"/>
                  </a:cxn>
                  <a:cxn ang="0">
                    <a:pos x="21" y="39"/>
                  </a:cxn>
                  <a:cxn ang="0">
                    <a:pos x="18" y="39"/>
                  </a:cxn>
                  <a:cxn ang="0">
                    <a:pos x="17" y="41"/>
                  </a:cxn>
                  <a:cxn ang="0">
                    <a:pos x="14" y="42"/>
                  </a:cxn>
                  <a:cxn ang="0">
                    <a:pos x="12" y="42"/>
                  </a:cxn>
                  <a:cxn ang="0">
                    <a:pos x="9" y="41"/>
                  </a:cxn>
                  <a:cxn ang="0">
                    <a:pos x="5" y="41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4" y="21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21" y="17"/>
                  </a:cxn>
                  <a:cxn ang="0">
                    <a:pos x="25" y="16"/>
                  </a:cxn>
                  <a:cxn ang="0">
                    <a:pos x="25" y="10"/>
                  </a:cxn>
                  <a:cxn ang="0">
                    <a:pos x="23" y="9"/>
                  </a:cxn>
                  <a:cxn ang="0">
                    <a:pos x="21" y="8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3"/>
                  </a:cxn>
                  <a:cxn ang="0">
                    <a:pos x="30" y="4"/>
                  </a:cxn>
                  <a:cxn ang="0">
                    <a:pos x="33" y="9"/>
                  </a:cxn>
                  <a:cxn ang="0">
                    <a:pos x="33" y="33"/>
                  </a:cxn>
                  <a:cxn ang="0">
                    <a:pos x="34" y="35"/>
                  </a:cxn>
                  <a:cxn ang="0">
                    <a:pos x="34" y="39"/>
                  </a:cxn>
                  <a:cxn ang="0">
                    <a:pos x="35" y="41"/>
                  </a:cxn>
                  <a:cxn ang="0">
                    <a:pos x="29" y="41"/>
                  </a:cxn>
                  <a:cxn ang="0">
                    <a:pos x="26" y="38"/>
                  </a:cxn>
                  <a:cxn ang="0">
                    <a:pos x="26" y="35"/>
                  </a:cxn>
                  <a:cxn ang="0">
                    <a:pos x="25" y="22"/>
                  </a:cxn>
                  <a:cxn ang="0">
                    <a:pos x="21" y="24"/>
                  </a:cxn>
                  <a:cxn ang="0">
                    <a:pos x="13" y="24"/>
                  </a:cxn>
                  <a:cxn ang="0">
                    <a:pos x="12" y="25"/>
                  </a:cxn>
                  <a:cxn ang="0">
                    <a:pos x="10" y="25"/>
                  </a:cxn>
                  <a:cxn ang="0">
                    <a:pos x="6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8" y="34"/>
                  </a:cxn>
                  <a:cxn ang="0">
                    <a:pos x="10" y="34"/>
                  </a:cxn>
                  <a:cxn ang="0">
                    <a:pos x="14" y="35"/>
                  </a:cxn>
                  <a:cxn ang="0">
                    <a:pos x="17" y="34"/>
                  </a:cxn>
                  <a:cxn ang="0">
                    <a:pos x="21" y="34"/>
                  </a:cxn>
                  <a:cxn ang="0">
                    <a:pos x="22" y="31"/>
                  </a:cxn>
                  <a:cxn ang="0">
                    <a:pos x="25" y="30"/>
                  </a:cxn>
                  <a:cxn ang="0">
                    <a:pos x="25" y="24"/>
                  </a:cxn>
                  <a:cxn ang="0">
                    <a:pos x="25" y="22"/>
                  </a:cxn>
                </a:cxnLst>
                <a:rect l="0" t="0" r="r" b="b"/>
                <a:pathLst>
                  <a:path w="35" h="42">
                    <a:moveTo>
                      <a:pt x="26" y="35"/>
                    </a:moveTo>
                    <a:lnTo>
                      <a:pt x="23" y="38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41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21" y="17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8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3" y="9"/>
                    </a:lnTo>
                    <a:lnTo>
                      <a:pt x="33" y="33"/>
                    </a:lnTo>
                    <a:lnTo>
                      <a:pt x="34" y="35"/>
                    </a:lnTo>
                    <a:lnTo>
                      <a:pt x="34" y="39"/>
                    </a:lnTo>
                    <a:lnTo>
                      <a:pt x="35" y="41"/>
                    </a:lnTo>
                    <a:lnTo>
                      <a:pt x="29" y="41"/>
                    </a:lnTo>
                    <a:lnTo>
                      <a:pt x="26" y="38"/>
                    </a:lnTo>
                    <a:lnTo>
                      <a:pt x="26" y="35"/>
                    </a:lnTo>
                    <a:close/>
                    <a:moveTo>
                      <a:pt x="25" y="22"/>
                    </a:moveTo>
                    <a:lnTo>
                      <a:pt x="21" y="24"/>
                    </a:lnTo>
                    <a:lnTo>
                      <a:pt x="13" y="24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4" y="35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2" y="31"/>
                    </a:lnTo>
                    <a:lnTo>
                      <a:pt x="25" y="30"/>
                    </a:lnTo>
                    <a:lnTo>
                      <a:pt x="25" y="24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4" name="Freeform 1181"/>
              <p:cNvSpPr>
                <a:spLocks noEditPoints="1"/>
              </p:cNvSpPr>
              <p:nvPr/>
            </p:nvSpPr>
            <p:spPr bwMode="auto">
              <a:xfrm>
                <a:off x="2421" y="1362"/>
                <a:ext cx="7" cy="5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55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7" y="55"/>
                  </a:cxn>
                  <a:cxn ang="0">
                    <a:pos x="0" y="55"/>
                  </a:cxn>
                </a:cxnLst>
                <a:rect l="0" t="0" r="r" b="b"/>
                <a:pathLst>
                  <a:path w="7" h="55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55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5" name="Freeform 1182"/>
              <p:cNvSpPr>
                <a:spLocks/>
              </p:cNvSpPr>
              <p:nvPr/>
            </p:nvSpPr>
            <p:spPr bwMode="auto">
              <a:xfrm>
                <a:off x="2437" y="1376"/>
                <a:ext cx="32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6"/>
                  </a:cxn>
                  <a:cxn ang="0">
                    <a:pos x="11" y="3"/>
                  </a:cxn>
                  <a:cxn ang="0">
                    <a:pos x="19" y="0"/>
                  </a:cxn>
                  <a:cxn ang="0">
                    <a:pos x="22" y="1"/>
                  </a:cxn>
                  <a:cxn ang="0">
                    <a:pos x="25" y="1"/>
                  </a:cxn>
                  <a:cxn ang="0">
                    <a:pos x="28" y="3"/>
                  </a:cxn>
                  <a:cxn ang="0">
                    <a:pos x="32" y="10"/>
                  </a:cxn>
                  <a:cxn ang="0">
                    <a:pos x="32" y="41"/>
                  </a:cxn>
                  <a:cxn ang="0">
                    <a:pos x="24" y="41"/>
                  </a:cxn>
                  <a:cxn ang="0">
                    <a:pos x="24" y="12"/>
                  </a:cxn>
                  <a:cxn ang="0">
                    <a:pos x="22" y="9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9" y="9"/>
                  </a:cxn>
                  <a:cxn ang="0">
                    <a:pos x="8" y="12"/>
                  </a:cxn>
                  <a:cxn ang="0">
                    <a:pos x="8" y="41"/>
                  </a:cxn>
                  <a:cxn ang="0">
                    <a:pos x="0" y="41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32" y="10"/>
                    </a:lnTo>
                    <a:lnTo>
                      <a:pt x="32" y="41"/>
                    </a:lnTo>
                    <a:lnTo>
                      <a:pt x="24" y="41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8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6" name="Freeform 1183"/>
              <p:cNvSpPr>
                <a:spLocks/>
              </p:cNvSpPr>
              <p:nvPr/>
            </p:nvSpPr>
            <p:spPr bwMode="auto">
              <a:xfrm>
                <a:off x="2475" y="1364"/>
                <a:ext cx="20" cy="54"/>
              </a:xfrm>
              <a:custGeom>
                <a:avLst/>
                <a:gdLst/>
                <a:ahLst/>
                <a:cxnLst>
                  <a:cxn ang="0">
                    <a:pos x="19" y="47"/>
                  </a:cxn>
                  <a:cxn ang="0">
                    <a:pos x="20" y="54"/>
                  </a:cxn>
                  <a:cxn ang="0">
                    <a:pos x="12" y="54"/>
                  </a:cxn>
                  <a:cxn ang="0">
                    <a:pos x="11" y="53"/>
                  </a:cxn>
                  <a:cxn ang="0">
                    <a:pos x="9" y="53"/>
                  </a:cxn>
                  <a:cxn ang="0">
                    <a:pos x="7" y="50"/>
                  </a:cxn>
                  <a:cxn ang="0">
                    <a:pos x="5" y="50"/>
                  </a:cxn>
                  <a:cxn ang="0">
                    <a:pos x="5" y="20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5" y="4"/>
                  </a:cxn>
                  <a:cxn ang="0">
                    <a:pos x="12" y="0"/>
                  </a:cxn>
                  <a:cxn ang="0">
                    <a:pos x="12" y="13"/>
                  </a:cxn>
                  <a:cxn ang="0">
                    <a:pos x="19" y="13"/>
                  </a:cxn>
                  <a:cxn ang="0">
                    <a:pos x="19" y="20"/>
                  </a:cxn>
                  <a:cxn ang="0">
                    <a:pos x="12" y="20"/>
                  </a:cxn>
                  <a:cxn ang="0">
                    <a:pos x="12" y="46"/>
                  </a:cxn>
                  <a:cxn ang="0">
                    <a:pos x="13" y="46"/>
                  </a:cxn>
                  <a:cxn ang="0">
                    <a:pos x="15" y="47"/>
                  </a:cxn>
                  <a:cxn ang="0">
                    <a:pos x="19" y="47"/>
                  </a:cxn>
                </a:cxnLst>
                <a:rect l="0" t="0" r="r" b="b"/>
                <a:pathLst>
                  <a:path w="20" h="54">
                    <a:moveTo>
                      <a:pt x="19" y="47"/>
                    </a:moveTo>
                    <a:lnTo>
                      <a:pt x="20" y="54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19" y="20"/>
                    </a:lnTo>
                    <a:lnTo>
                      <a:pt x="12" y="20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5" y="47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7" name="Freeform 1184"/>
              <p:cNvSpPr>
                <a:spLocks/>
              </p:cNvSpPr>
              <p:nvPr/>
            </p:nvSpPr>
            <p:spPr bwMode="auto">
              <a:xfrm>
                <a:off x="2496" y="1377"/>
                <a:ext cx="36" cy="55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3" y="49"/>
                  </a:cxn>
                  <a:cxn ang="0">
                    <a:pos x="11" y="49"/>
                  </a:cxn>
                  <a:cxn ang="0">
                    <a:pos x="12" y="47"/>
                  </a:cxn>
                  <a:cxn ang="0">
                    <a:pos x="12" y="46"/>
                  </a:cxn>
                  <a:cxn ang="0">
                    <a:pos x="15" y="4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21"/>
                  </a:cxn>
                  <a:cxn ang="0">
                    <a:pos x="17" y="25"/>
                  </a:cxn>
                  <a:cxn ang="0">
                    <a:pos x="18" y="30"/>
                  </a:cxn>
                  <a:cxn ang="0">
                    <a:pos x="20" y="28"/>
                  </a:cxn>
                  <a:cxn ang="0">
                    <a:pos x="20" y="23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2" y="41"/>
                  </a:cxn>
                  <a:cxn ang="0">
                    <a:pos x="21" y="45"/>
                  </a:cxn>
                  <a:cxn ang="0">
                    <a:pos x="18" y="47"/>
                  </a:cxn>
                  <a:cxn ang="0">
                    <a:pos x="18" y="49"/>
                  </a:cxn>
                  <a:cxn ang="0">
                    <a:pos x="16" y="51"/>
                  </a:cxn>
                  <a:cxn ang="0">
                    <a:pos x="15" y="54"/>
                  </a:cxn>
                  <a:cxn ang="0">
                    <a:pos x="12" y="55"/>
                  </a:cxn>
                  <a:cxn ang="0">
                    <a:pos x="7" y="55"/>
                  </a:cxn>
                  <a:cxn ang="0">
                    <a:pos x="4" y="54"/>
                  </a:cxn>
                </a:cxnLst>
                <a:rect l="0" t="0" r="r" b="b"/>
                <a:pathLst>
                  <a:path w="36" h="55">
                    <a:moveTo>
                      <a:pt x="4" y="54"/>
                    </a:moveTo>
                    <a:lnTo>
                      <a:pt x="3" y="49"/>
                    </a:lnTo>
                    <a:lnTo>
                      <a:pt x="11" y="49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5" y="4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21"/>
                    </a:lnTo>
                    <a:lnTo>
                      <a:pt x="17" y="25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0" y="23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21" y="45"/>
                    </a:lnTo>
                    <a:lnTo>
                      <a:pt x="18" y="47"/>
                    </a:lnTo>
                    <a:lnTo>
                      <a:pt x="18" y="49"/>
                    </a:lnTo>
                    <a:lnTo>
                      <a:pt x="16" y="51"/>
                    </a:lnTo>
                    <a:lnTo>
                      <a:pt x="15" y="54"/>
                    </a:lnTo>
                    <a:lnTo>
                      <a:pt x="12" y="55"/>
                    </a:lnTo>
                    <a:lnTo>
                      <a:pt x="7" y="55"/>
                    </a:ln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012" name="TextBox 8"/>
            <p:cNvSpPr txBox="1"/>
            <p:nvPr/>
          </p:nvSpPr>
          <p:spPr>
            <a:xfrm>
              <a:off x="6745106" y="4243530"/>
              <a:ext cx="2151902" cy="33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 : </a:t>
              </a:r>
              <a:r>
                <a:rPr lang="en-GB" dirty="0" err="1" smtClean="0">
                  <a:solidFill>
                    <a:srgbClr val="FF0000"/>
                  </a:solidFill>
                </a:rPr>
                <a:t>Alpgen</a:t>
              </a:r>
              <a:r>
                <a:rPr lang="en-GB" dirty="0" smtClean="0">
                  <a:solidFill>
                    <a:srgbClr val="FF0000"/>
                  </a:solidFill>
                </a:rPr>
                <a:t>  + </a:t>
              </a:r>
              <a:r>
                <a:rPr lang="en-GB" dirty="0" err="1" smtClean="0">
                  <a:solidFill>
                    <a:srgbClr val="FF0000"/>
                  </a:solidFill>
                </a:rPr>
                <a:t>Herwig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3" name="Group 1162"/>
          <p:cNvGrpSpPr/>
          <p:nvPr/>
        </p:nvGrpSpPr>
        <p:grpSpPr>
          <a:xfrm>
            <a:off x="298044" y="3568006"/>
            <a:ext cx="2020354" cy="1391698"/>
            <a:chOff x="-6400800" y="1952267"/>
            <a:chExt cx="2020354" cy="1391698"/>
          </a:xfrm>
        </p:grpSpPr>
        <p:sp>
          <p:nvSpPr>
            <p:cNvPr id="1160" name="TextBox 1159"/>
            <p:cNvSpPr txBox="1"/>
            <p:nvPr/>
          </p:nvSpPr>
          <p:spPr>
            <a:xfrm>
              <a:off x="-6400800" y="2574524"/>
              <a:ext cx="17988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0000FF"/>
                  </a:solidFill>
                </a:rPr>
                <a:t>NLO is flat</a:t>
              </a:r>
            </a:p>
            <a:p>
              <a:r>
                <a:rPr kumimoji="1" lang="en-US" sz="2200" dirty="0" smtClean="0">
                  <a:solidFill>
                    <a:srgbClr val="0000FF"/>
                  </a:solidFill>
                  <a:cs typeface="Arial"/>
                  <a:sym typeface="Symbol"/>
                </a:rPr>
                <a:t></a:t>
              </a:r>
              <a:r>
                <a:rPr kumimoji="1" lang="en-US" sz="2200" dirty="0" smtClean="0">
                  <a:cs typeface="Arial"/>
                  <a:sym typeface="Symbol"/>
                </a:rPr>
                <a:t> </a:t>
              </a:r>
              <a:r>
                <a:rPr lang="en-GB" sz="2200" dirty="0" smtClean="0">
                  <a:solidFill>
                    <a:srgbClr val="0000FF"/>
                  </a:solidFill>
                </a:rPr>
                <a:t>Match data</a:t>
              </a:r>
              <a:endParaRPr lang="en-GB" sz="2200" dirty="0">
                <a:solidFill>
                  <a:srgbClr val="0000FF"/>
                </a:solidFill>
              </a:endParaRPr>
            </a:p>
          </p:txBody>
        </p:sp>
        <p:cxnSp>
          <p:nvCxnSpPr>
            <p:cNvPr id="1162" name="Straight Arrow Connector 1161"/>
            <p:cNvCxnSpPr>
              <a:stCxn id="1160" idx="0"/>
              <a:endCxn id="3575" idx="1"/>
            </p:cNvCxnSpPr>
            <p:nvPr/>
          </p:nvCxnSpPr>
          <p:spPr>
            <a:xfrm rot="5400000" flipH="1" flipV="1">
              <a:off x="-5252029" y="1702942"/>
              <a:ext cx="622257" cy="112090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682"/>
            <a:ext cx="8229600" cy="9375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Shapes &amp; Scale Dependence</a:t>
            </a:r>
            <a:endParaRPr lang="en-US" sz="3600" dirty="0"/>
          </a:p>
        </p:txBody>
      </p:sp>
      <p:sp>
        <p:nvSpPr>
          <p:cNvPr id="10" name="Text Placeholder 9"/>
          <p:cNvSpPr>
            <a:spLocks noGrp="1" noChangeArrowheads="1"/>
          </p:cNvSpPr>
          <p:nvPr>
            <p:ph type="body" sz="half" idx="1"/>
          </p:nvPr>
        </p:nvSpPr>
        <p:spPr>
          <a:xfrm>
            <a:off x="433137" y="1190573"/>
            <a:ext cx="8320245" cy="4767262"/>
          </a:xfrm>
        </p:spPr>
        <p:txBody>
          <a:bodyPr>
            <a:normAutofit/>
          </a:bodyPr>
          <a:lstStyle/>
          <a:p>
            <a:r>
              <a:rPr lang="en-US" dirty="0" smtClean="0"/>
              <a:t>Shapes of distributions become more accurate and scale dependence reduces at NLO.</a:t>
            </a:r>
          </a:p>
          <a:p>
            <a:r>
              <a:rPr lang="en-US" dirty="0" smtClean="0"/>
              <a:t>Rapidity Distribution for an on-shell Z at the LHC. </a:t>
            </a:r>
            <a:r>
              <a:rPr lang="en-US" sz="1600" dirty="0" smtClean="0">
                <a:solidFill>
                  <a:srgbClr val="0000FF"/>
                </a:solidFill>
              </a:rPr>
              <a:t>[</a:t>
            </a:r>
            <a:r>
              <a:rPr lang="sv-SE" sz="1600" dirty="0" smtClean="0">
                <a:solidFill>
                  <a:srgbClr val="0000FF"/>
                </a:solidFill>
              </a:rPr>
              <a:t>Anastasiou,Dixon,Melnikov,Petriello</a:t>
            </a:r>
            <a:r>
              <a:rPr lang="en-US" sz="1600" dirty="0" smtClean="0">
                <a:solidFill>
                  <a:srgbClr val="0000FF"/>
                </a:solidFill>
              </a:rPr>
              <a:t>]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9207" y="3807535"/>
            <a:ext cx="1587" cy="49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116" name="Group 4"/>
          <p:cNvGrpSpPr>
            <a:grpSpLocks noChangeAspect="1"/>
          </p:cNvGrpSpPr>
          <p:nvPr/>
        </p:nvGrpSpPr>
        <p:grpSpPr bwMode="auto">
          <a:xfrm>
            <a:off x="1688982" y="2687047"/>
            <a:ext cx="4722813" cy="3614737"/>
            <a:chOff x="1236" y="1715"/>
            <a:chExt cx="2975" cy="22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02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6" y="1715"/>
              <a:ext cx="2975" cy="2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02317" name="Group 205"/>
            <p:cNvGrpSpPr>
              <a:grpSpLocks/>
            </p:cNvGrpSpPr>
            <p:nvPr/>
          </p:nvGrpSpPr>
          <p:grpSpPr bwMode="auto">
            <a:xfrm>
              <a:off x="1241" y="1718"/>
              <a:ext cx="2968" cy="2273"/>
              <a:chOff x="1241" y="1718"/>
              <a:chExt cx="2968" cy="2273"/>
            </a:xfrm>
          </p:grpSpPr>
          <p:sp>
            <p:nvSpPr>
              <p:cNvPr id="602118" name="Line 6"/>
              <p:cNvSpPr>
                <a:spLocks noChangeShapeType="1"/>
              </p:cNvSpPr>
              <p:nvPr/>
            </p:nvSpPr>
            <p:spPr bwMode="auto">
              <a:xfrm>
                <a:off x="2589" y="1758"/>
                <a:ext cx="1" cy="6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19" name="Line 7"/>
              <p:cNvSpPr>
                <a:spLocks noChangeShapeType="1"/>
              </p:cNvSpPr>
              <p:nvPr/>
            </p:nvSpPr>
            <p:spPr bwMode="auto">
              <a:xfrm>
                <a:off x="2593" y="1758"/>
                <a:ext cx="1" cy="6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0" name="Freeform 8"/>
              <p:cNvSpPr>
                <a:spLocks/>
              </p:cNvSpPr>
              <p:nvPr/>
            </p:nvSpPr>
            <p:spPr bwMode="auto">
              <a:xfrm>
                <a:off x="2593" y="1758"/>
                <a:ext cx="38" cy="4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8" y="3"/>
                  </a:cxn>
                  <a:cxn ang="0">
                    <a:pos x="34" y="9"/>
                  </a:cxn>
                  <a:cxn ang="0">
                    <a:pos x="38" y="19"/>
                  </a:cxn>
                  <a:cxn ang="0">
                    <a:pos x="38" y="26"/>
                  </a:cxn>
                  <a:cxn ang="0">
                    <a:pos x="34" y="35"/>
                  </a:cxn>
                  <a:cxn ang="0">
                    <a:pos x="28" y="41"/>
                  </a:cxn>
                  <a:cxn ang="0">
                    <a:pos x="19" y="44"/>
                  </a:cxn>
                  <a:cxn ang="0">
                    <a:pos x="12" y="44"/>
                  </a:cxn>
                  <a:cxn ang="0">
                    <a:pos x="6" y="41"/>
                  </a:cxn>
                  <a:cxn ang="0">
                    <a:pos x="0" y="35"/>
                  </a:cxn>
                </a:cxnLst>
                <a:rect l="0" t="0" r="r" b="b"/>
                <a:pathLst>
                  <a:path w="38" h="44">
                    <a:moveTo>
                      <a:pt x="0" y="9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8" y="3"/>
                    </a:lnTo>
                    <a:lnTo>
                      <a:pt x="34" y="9"/>
                    </a:lnTo>
                    <a:lnTo>
                      <a:pt x="38" y="19"/>
                    </a:lnTo>
                    <a:lnTo>
                      <a:pt x="38" y="26"/>
                    </a:lnTo>
                    <a:lnTo>
                      <a:pt x="34" y="35"/>
                    </a:lnTo>
                    <a:lnTo>
                      <a:pt x="28" y="41"/>
                    </a:lnTo>
                    <a:lnTo>
                      <a:pt x="19" y="44"/>
                    </a:lnTo>
                    <a:lnTo>
                      <a:pt x="12" y="44"/>
                    </a:lnTo>
                    <a:lnTo>
                      <a:pt x="6" y="41"/>
                    </a:lnTo>
                    <a:lnTo>
                      <a:pt x="0" y="3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1" name="Freeform 9"/>
              <p:cNvSpPr>
                <a:spLocks/>
              </p:cNvSpPr>
              <p:nvPr/>
            </p:nvSpPr>
            <p:spPr bwMode="auto">
              <a:xfrm>
                <a:off x="2612" y="1758"/>
                <a:ext cx="1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12" y="9"/>
                  </a:cxn>
                  <a:cxn ang="0">
                    <a:pos x="15" y="19"/>
                  </a:cxn>
                  <a:cxn ang="0">
                    <a:pos x="15" y="26"/>
                  </a:cxn>
                  <a:cxn ang="0">
                    <a:pos x="12" y="35"/>
                  </a:cxn>
                  <a:cxn ang="0">
                    <a:pos x="6" y="41"/>
                  </a:cxn>
                  <a:cxn ang="0">
                    <a:pos x="0" y="44"/>
                  </a:cxn>
                </a:cxnLst>
                <a:rect l="0" t="0" r="r" b="b"/>
                <a:pathLst>
                  <a:path w="15" h="44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15" y="19"/>
                    </a:lnTo>
                    <a:lnTo>
                      <a:pt x="15" y="26"/>
                    </a:lnTo>
                    <a:lnTo>
                      <a:pt x="12" y="35"/>
                    </a:lnTo>
                    <a:lnTo>
                      <a:pt x="6" y="41"/>
                    </a:lnTo>
                    <a:lnTo>
                      <a:pt x="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2" name="Line 10"/>
              <p:cNvSpPr>
                <a:spLocks noChangeShapeType="1"/>
              </p:cNvSpPr>
              <p:nvPr/>
            </p:nvSpPr>
            <p:spPr bwMode="auto">
              <a:xfrm>
                <a:off x="2580" y="1758"/>
                <a:ext cx="1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3" name="Line 11"/>
              <p:cNvSpPr>
                <a:spLocks noChangeShapeType="1"/>
              </p:cNvSpPr>
              <p:nvPr/>
            </p:nvSpPr>
            <p:spPr bwMode="auto">
              <a:xfrm>
                <a:off x="2580" y="1824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4" name="Line 12"/>
              <p:cNvSpPr>
                <a:spLocks noChangeShapeType="1"/>
              </p:cNvSpPr>
              <p:nvPr/>
            </p:nvSpPr>
            <p:spPr bwMode="auto">
              <a:xfrm>
                <a:off x="2656" y="1758"/>
                <a:ext cx="1" cy="6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5" name="Line 13"/>
              <p:cNvSpPr>
                <a:spLocks noChangeShapeType="1"/>
              </p:cNvSpPr>
              <p:nvPr/>
            </p:nvSpPr>
            <p:spPr bwMode="auto">
              <a:xfrm>
                <a:off x="2659" y="1758"/>
                <a:ext cx="1" cy="6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6" name="Freeform 14"/>
              <p:cNvSpPr>
                <a:spLocks/>
              </p:cNvSpPr>
              <p:nvPr/>
            </p:nvSpPr>
            <p:spPr bwMode="auto">
              <a:xfrm>
                <a:off x="2659" y="1758"/>
                <a:ext cx="38" cy="4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9" y="3"/>
                  </a:cxn>
                  <a:cxn ang="0">
                    <a:pos x="35" y="9"/>
                  </a:cxn>
                  <a:cxn ang="0">
                    <a:pos x="38" y="19"/>
                  </a:cxn>
                  <a:cxn ang="0">
                    <a:pos x="38" y="26"/>
                  </a:cxn>
                  <a:cxn ang="0">
                    <a:pos x="35" y="35"/>
                  </a:cxn>
                  <a:cxn ang="0">
                    <a:pos x="29" y="41"/>
                  </a:cxn>
                  <a:cxn ang="0">
                    <a:pos x="19" y="44"/>
                  </a:cxn>
                  <a:cxn ang="0">
                    <a:pos x="13" y="44"/>
                  </a:cxn>
                  <a:cxn ang="0">
                    <a:pos x="6" y="41"/>
                  </a:cxn>
                  <a:cxn ang="0">
                    <a:pos x="0" y="35"/>
                  </a:cxn>
                </a:cxnLst>
                <a:rect l="0" t="0" r="r" b="b"/>
                <a:pathLst>
                  <a:path w="38" h="44">
                    <a:moveTo>
                      <a:pt x="0" y="9"/>
                    </a:moveTo>
                    <a:lnTo>
                      <a:pt x="6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8" y="26"/>
                    </a:lnTo>
                    <a:lnTo>
                      <a:pt x="35" y="35"/>
                    </a:lnTo>
                    <a:lnTo>
                      <a:pt x="29" y="41"/>
                    </a:lnTo>
                    <a:lnTo>
                      <a:pt x="19" y="44"/>
                    </a:lnTo>
                    <a:lnTo>
                      <a:pt x="13" y="44"/>
                    </a:lnTo>
                    <a:lnTo>
                      <a:pt x="6" y="41"/>
                    </a:lnTo>
                    <a:lnTo>
                      <a:pt x="0" y="3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7" name="Freeform 15"/>
              <p:cNvSpPr>
                <a:spLocks/>
              </p:cNvSpPr>
              <p:nvPr/>
            </p:nvSpPr>
            <p:spPr bwMode="auto">
              <a:xfrm>
                <a:off x="2678" y="1758"/>
                <a:ext cx="16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13" y="9"/>
                  </a:cxn>
                  <a:cxn ang="0">
                    <a:pos x="16" y="19"/>
                  </a:cxn>
                  <a:cxn ang="0">
                    <a:pos x="16" y="26"/>
                  </a:cxn>
                  <a:cxn ang="0">
                    <a:pos x="13" y="35"/>
                  </a:cxn>
                  <a:cxn ang="0">
                    <a:pos x="6" y="41"/>
                  </a:cxn>
                  <a:cxn ang="0">
                    <a:pos x="0" y="44"/>
                  </a:cxn>
                </a:cxnLst>
                <a:rect l="0" t="0" r="r" b="b"/>
                <a:pathLst>
                  <a:path w="16" h="44">
                    <a:moveTo>
                      <a:pt x="0" y="0"/>
                    </a:moveTo>
                    <a:lnTo>
                      <a:pt x="6" y="3"/>
                    </a:lnTo>
                    <a:lnTo>
                      <a:pt x="13" y="9"/>
                    </a:lnTo>
                    <a:lnTo>
                      <a:pt x="16" y="19"/>
                    </a:lnTo>
                    <a:lnTo>
                      <a:pt x="16" y="26"/>
                    </a:lnTo>
                    <a:lnTo>
                      <a:pt x="13" y="35"/>
                    </a:lnTo>
                    <a:lnTo>
                      <a:pt x="6" y="41"/>
                    </a:lnTo>
                    <a:lnTo>
                      <a:pt x="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8" name="Line 16"/>
              <p:cNvSpPr>
                <a:spLocks noChangeShapeType="1"/>
              </p:cNvSpPr>
              <p:nvPr/>
            </p:nvSpPr>
            <p:spPr bwMode="auto">
              <a:xfrm>
                <a:off x="2646" y="1758"/>
                <a:ext cx="1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29" name="Line 17"/>
              <p:cNvSpPr>
                <a:spLocks noChangeShapeType="1"/>
              </p:cNvSpPr>
              <p:nvPr/>
            </p:nvSpPr>
            <p:spPr bwMode="auto">
              <a:xfrm>
                <a:off x="2646" y="1824"/>
                <a:ext cx="2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0" name="Freeform 18"/>
              <p:cNvSpPr>
                <a:spLocks/>
              </p:cNvSpPr>
              <p:nvPr/>
            </p:nvSpPr>
            <p:spPr bwMode="auto">
              <a:xfrm>
                <a:off x="2816" y="1767"/>
                <a:ext cx="10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"/>
                  </a:cxn>
                  <a:cxn ang="0">
                    <a:pos x="0" y="13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10" y="8"/>
                    </a:lnTo>
                    <a:lnTo>
                      <a:pt x="0" y="1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1" name="Freeform 19"/>
              <p:cNvSpPr>
                <a:spLocks/>
              </p:cNvSpPr>
              <p:nvPr/>
            </p:nvSpPr>
            <p:spPr bwMode="auto">
              <a:xfrm>
                <a:off x="2807" y="1758"/>
                <a:ext cx="1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7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0"/>
                    </a:moveTo>
                    <a:lnTo>
                      <a:pt x="16" y="17"/>
                    </a:lnTo>
                    <a:lnTo>
                      <a:pt x="0" y="3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2" name="Line 20"/>
              <p:cNvSpPr>
                <a:spLocks noChangeShapeType="1"/>
              </p:cNvSpPr>
              <p:nvPr/>
            </p:nvSpPr>
            <p:spPr bwMode="auto">
              <a:xfrm>
                <a:off x="2770" y="1775"/>
                <a:ext cx="5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3" name="Freeform 21"/>
              <p:cNvSpPr>
                <a:spLocks/>
              </p:cNvSpPr>
              <p:nvPr/>
            </p:nvSpPr>
            <p:spPr bwMode="auto">
              <a:xfrm>
                <a:off x="2901" y="1723"/>
                <a:ext cx="23" cy="10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6"/>
                  </a:cxn>
                  <a:cxn ang="0">
                    <a:pos x="9" y="16"/>
                  </a:cxn>
                  <a:cxn ang="0">
                    <a:pos x="4" y="28"/>
                  </a:cxn>
                  <a:cxn ang="0">
                    <a:pos x="0" y="44"/>
                  </a:cxn>
                  <a:cxn ang="0">
                    <a:pos x="0" y="57"/>
                  </a:cxn>
                  <a:cxn ang="0">
                    <a:pos x="4" y="73"/>
                  </a:cxn>
                  <a:cxn ang="0">
                    <a:pos x="9" y="85"/>
                  </a:cxn>
                  <a:cxn ang="0">
                    <a:pos x="16" y="95"/>
                  </a:cxn>
                  <a:cxn ang="0">
                    <a:pos x="23" y="101"/>
                  </a:cxn>
                </a:cxnLst>
                <a:rect l="0" t="0" r="r" b="b"/>
                <a:pathLst>
                  <a:path w="23" h="101">
                    <a:moveTo>
                      <a:pt x="23" y="0"/>
                    </a:moveTo>
                    <a:lnTo>
                      <a:pt x="16" y="6"/>
                    </a:lnTo>
                    <a:lnTo>
                      <a:pt x="9" y="16"/>
                    </a:lnTo>
                    <a:lnTo>
                      <a:pt x="4" y="28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4" y="73"/>
                    </a:lnTo>
                    <a:lnTo>
                      <a:pt x="9" y="85"/>
                    </a:lnTo>
                    <a:lnTo>
                      <a:pt x="16" y="95"/>
                    </a:lnTo>
                    <a:lnTo>
                      <a:pt x="23" y="10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4" name="Freeform 22"/>
              <p:cNvSpPr>
                <a:spLocks/>
              </p:cNvSpPr>
              <p:nvPr/>
            </p:nvSpPr>
            <p:spPr bwMode="auto">
              <a:xfrm>
                <a:off x="2905" y="1729"/>
                <a:ext cx="12" cy="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3"/>
                  </a:cxn>
                  <a:cxn ang="0">
                    <a:pos x="3" y="22"/>
                  </a:cxn>
                  <a:cxn ang="0">
                    <a:pos x="0" y="38"/>
                  </a:cxn>
                  <a:cxn ang="0">
                    <a:pos x="0" y="51"/>
                  </a:cxn>
                  <a:cxn ang="0">
                    <a:pos x="3" y="67"/>
                  </a:cxn>
                  <a:cxn ang="0">
                    <a:pos x="5" y="76"/>
                  </a:cxn>
                  <a:cxn ang="0">
                    <a:pos x="12" y="89"/>
                  </a:cxn>
                </a:cxnLst>
                <a:rect l="0" t="0" r="r" b="b"/>
                <a:pathLst>
                  <a:path w="12" h="89">
                    <a:moveTo>
                      <a:pt x="12" y="0"/>
                    </a:moveTo>
                    <a:lnTo>
                      <a:pt x="5" y="13"/>
                    </a:lnTo>
                    <a:lnTo>
                      <a:pt x="3" y="22"/>
                    </a:lnTo>
                    <a:lnTo>
                      <a:pt x="0" y="38"/>
                    </a:lnTo>
                    <a:lnTo>
                      <a:pt x="0" y="51"/>
                    </a:lnTo>
                    <a:lnTo>
                      <a:pt x="3" y="67"/>
                    </a:lnTo>
                    <a:lnTo>
                      <a:pt x="5" y="76"/>
                    </a:lnTo>
                    <a:lnTo>
                      <a:pt x="12" y="8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5" name="Line 23"/>
              <p:cNvSpPr>
                <a:spLocks noChangeShapeType="1"/>
              </p:cNvSpPr>
              <p:nvPr/>
            </p:nvSpPr>
            <p:spPr bwMode="auto">
              <a:xfrm flipH="1">
                <a:off x="2943" y="1737"/>
                <a:ext cx="40" cy="6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6" name="Line 24"/>
              <p:cNvSpPr>
                <a:spLocks noChangeShapeType="1"/>
              </p:cNvSpPr>
              <p:nvPr/>
            </p:nvSpPr>
            <p:spPr bwMode="auto">
              <a:xfrm flipH="1">
                <a:off x="2945" y="1737"/>
                <a:ext cx="41" cy="6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7" name="Freeform 25"/>
              <p:cNvSpPr>
                <a:spLocks/>
              </p:cNvSpPr>
              <p:nvPr/>
            </p:nvSpPr>
            <p:spPr bwMode="auto">
              <a:xfrm>
                <a:off x="2943" y="1737"/>
                <a:ext cx="43" cy="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43" y="0"/>
                  </a:cxn>
                </a:cxnLst>
                <a:rect l="0" t="0" r="r" b="b"/>
                <a:pathLst>
                  <a:path w="43" h="19">
                    <a:moveTo>
                      <a:pt x="2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43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8" name="Freeform 26"/>
              <p:cNvSpPr>
                <a:spLocks/>
              </p:cNvSpPr>
              <p:nvPr/>
            </p:nvSpPr>
            <p:spPr bwMode="auto">
              <a:xfrm>
                <a:off x="2943" y="1784"/>
                <a:ext cx="43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3" y="18"/>
                  </a:cxn>
                  <a:cxn ang="0">
                    <a:pos x="43" y="0"/>
                  </a:cxn>
                  <a:cxn ang="0">
                    <a:pos x="40" y="18"/>
                  </a:cxn>
                </a:cxnLst>
                <a:rect l="0" t="0" r="r" b="b"/>
                <a:pathLst>
                  <a:path w="43" h="18">
                    <a:moveTo>
                      <a:pt x="0" y="18"/>
                    </a:moveTo>
                    <a:lnTo>
                      <a:pt x="43" y="18"/>
                    </a:lnTo>
                    <a:lnTo>
                      <a:pt x="43" y="0"/>
                    </a:lnTo>
                    <a:lnTo>
                      <a:pt x="40" y="1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39" name="Freeform 27"/>
              <p:cNvSpPr>
                <a:spLocks/>
              </p:cNvSpPr>
              <p:nvPr/>
            </p:nvSpPr>
            <p:spPr bwMode="auto">
              <a:xfrm>
                <a:off x="3008" y="1796"/>
                <a:ext cx="7" cy="1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9"/>
                  </a:cxn>
                  <a:cxn ang="0">
                    <a:pos x="4" y="16"/>
                  </a:cxn>
                  <a:cxn ang="0">
                    <a:pos x="0" y="19"/>
                  </a:cxn>
                </a:cxnLst>
                <a:rect l="0" t="0" r="r" b="b"/>
                <a:pathLst>
                  <a:path w="7" h="19">
                    <a:moveTo>
                      <a:pt x="4" y="6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7" y="9"/>
                    </a:lnTo>
                    <a:lnTo>
                      <a:pt x="4" y="16"/>
                    </a:lnTo>
                    <a:lnTo>
                      <a:pt x="0" y="1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0" name="Freeform 28"/>
              <p:cNvSpPr>
                <a:spLocks/>
              </p:cNvSpPr>
              <p:nvPr/>
            </p:nvSpPr>
            <p:spPr bwMode="auto">
              <a:xfrm>
                <a:off x="3031" y="1758"/>
                <a:ext cx="31" cy="6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4" y="3"/>
                  </a:cxn>
                  <a:cxn ang="0">
                    <a:pos x="28" y="7"/>
                  </a:cxn>
                  <a:cxn ang="0">
                    <a:pos x="31" y="17"/>
                  </a:cxn>
                  <a:cxn ang="0">
                    <a:pos x="31" y="28"/>
                  </a:cxn>
                  <a:cxn ang="0">
                    <a:pos x="28" y="41"/>
                  </a:cxn>
                  <a:cxn ang="0">
                    <a:pos x="19" y="66"/>
                  </a:cxn>
                </a:cxnLst>
                <a:rect l="0" t="0" r="r" b="b"/>
                <a:pathLst>
                  <a:path w="31" h="66">
                    <a:moveTo>
                      <a:pt x="0" y="9"/>
                    </a:moveTo>
                    <a:lnTo>
                      <a:pt x="5" y="3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8" y="7"/>
                    </a:lnTo>
                    <a:lnTo>
                      <a:pt x="31" y="17"/>
                    </a:lnTo>
                    <a:lnTo>
                      <a:pt x="31" y="28"/>
                    </a:lnTo>
                    <a:lnTo>
                      <a:pt x="28" y="41"/>
                    </a:lnTo>
                    <a:lnTo>
                      <a:pt x="19" y="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1" name="Freeform 29"/>
              <p:cNvSpPr>
                <a:spLocks/>
              </p:cNvSpPr>
              <p:nvPr/>
            </p:nvSpPr>
            <p:spPr bwMode="auto">
              <a:xfrm>
                <a:off x="3034" y="1761"/>
                <a:ext cx="2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19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6" y="0"/>
                    </a:lnTo>
                    <a:lnTo>
                      <a:pt x="19" y="0"/>
                    </a:lnTo>
                    <a:lnTo>
                      <a:pt x="25" y="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2" name="Freeform 30"/>
              <p:cNvSpPr>
                <a:spLocks/>
              </p:cNvSpPr>
              <p:nvPr/>
            </p:nvSpPr>
            <p:spPr bwMode="auto">
              <a:xfrm>
                <a:off x="3045" y="1758"/>
                <a:ext cx="38" cy="6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9"/>
                  </a:cxn>
                  <a:cxn ang="0">
                    <a:pos x="33" y="17"/>
                  </a:cxn>
                  <a:cxn ang="0">
                    <a:pos x="17" y="38"/>
                  </a:cxn>
                  <a:cxn ang="0">
                    <a:pos x="8" y="54"/>
                  </a:cxn>
                  <a:cxn ang="0">
                    <a:pos x="0" y="66"/>
                  </a:cxn>
                </a:cxnLst>
                <a:rect l="0" t="0" r="r" b="b"/>
                <a:pathLst>
                  <a:path w="38" h="66">
                    <a:moveTo>
                      <a:pt x="38" y="0"/>
                    </a:moveTo>
                    <a:lnTo>
                      <a:pt x="36" y="9"/>
                    </a:lnTo>
                    <a:lnTo>
                      <a:pt x="33" y="17"/>
                    </a:lnTo>
                    <a:lnTo>
                      <a:pt x="17" y="38"/>
                    </a:lnTo>
                    <a:lnTo>
                      <a:pt x="8" y="54"/>
                    </a:lnTo>
                    <a:lnTo>
                      <a:pt x="0" y="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3" name="Freeform 31"/>
              <p:cNvSpPr>
                <a:spLocks/>
              </p:cNvSpPr>
              <p:nvPr/>
            </p:nvSpPr>
            <p:spPr bwMode="auto">
              <a:xfrm>
                <a:off x="3062" y="1758"/>
                <a:ext cx="19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9"/>
                  </a:cxn>
                  <a:cxn ang="0">
                    <a:pos x="12" y="17"/>
                  </a:cxn>
                  <a:cxn ang="0">
                    <a:pos x="0" y="38"/>
                  </a:cxn>
                </a:cxnLst>
                <a:rect l="0" t="0" r="r" b="b"/>
                <a:pathLst>
                  <a:path w="19" h="38">
                    <a:moveTo>
                      <a:pt x="19" y="0"/>
                    </a:moveTo>
                    <a:lnTo>
                      <a:pt x="16" y="9"/>
                    </a:lnTo>
                    <a:lnTo>
                      <a:pt x="12" y="17"/>
                    </a:lnTo>
                    <a:lnTo>
                      <a:pt x="0" y="3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4" name="Line 32"/>
              <p:cNvSpPr>
                <a:spLocks noChangeShapeType="1"/>
              </p:cNvSpPr>
              <p:nvPr/>
            </p:nvSpPr>
            <p:spPr bwMode="auto">
              <a:xfrm>
                <a:off x="3110" y="1718"/>
                <a:ext cx="11" cy="3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5" name="Line 33"/>
              <p:cNvSpPr>
                <a:spLocks noChangeShapeType="1"/>
              </p:cNvSpPr>
              <p:nvPr/>
            </p:nvSpPr>
            <p:spPr bwMode="auto">
              <a:xfrm flipH="1">
                <a:off x="3110" y="1718"/>
                <a:ext cx="11" cy="3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6" name="Line 34"/>
              <p:cNvSpPr>
                <a:spLocks noChangeShapeType="1"/>
              </p:cNvSpPr>
              <p:nvPr/>
            </p:nvSpPr>
            <p:spPr bwMode="auto">
              <a:xfrm>
                <a:off x="3100" y="1727"/>
                <a:ext cx="30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7" name="Line 35"/>
              <p:cNvSpPr>
                <a:spLocks noChangeShapeType="1"/>
              </p:cNvSpPr>
              <p:nvPr/>
            </p:nvSpPr>
            <p:spPr bwMode="auto">
              <a:xfrm flipH="1">
                <a:off x="3100" y="1727"/>
                <a:ext cx="30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8" name="Freeform 36"/>
              <p:cNvSpPr>
                <a:spLocks/>
              </p:cNvSpPr>
              <p:nvPr/>
            </p:nvSpPr>
            <p:spPr bwMode="auto">
              <a:xfrm>
                <a:off x="3150" y="1723"/>
                <a:ext cx="22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4" y="16"/>
                  </a:cxn>
                  <a:cxn ang="0">
                    <a:pos x="19" y="28"/>
                  </a:cxn>
                  <a:cxn ang="0">
                    <a:pos x="22" y="44"/>
                  </a:cxn>
                  <a:cxn ang="0">
                    <a:pos x="22" y="57"/>
                  </a:cxn>
                  <a:cxn ang="0">
                    <a:pos x="19" y="73"/>
                  </a:cxn>
                  <a:cxn ang="0">
                    <a:pos x="14" y="85"/>
                  </a:cxn>
                  <a:cxn ang="0">
                    <a:pos x="6" y="95"/>
                  </a:cxn>
                  <a:cxn ang="0">
                    <a:pos x="0" y="101"/>
                  </a:cxn>
                </a:cxnLst>
                <a:rect l="0" t="0" r="r" b="b"/>
                <a:pathLst>
                  <a:path w="22" h="101">
                    <a:moveTo>
                      <a:pt x="0" y="0"/>
                    </a:moveTo>
                    <a:lnTo>
                      <a:pt x="6" y="6"/>
                    </a:lnTo>
                    <a:lnTo>
                      <a:pt x="14" y="16"/>
                    </a:lnTo>
                    <a:lnTo>
                      <a:pt x="19" y="28"/>
                    </a:lnTo>
                    <a:lnTo>
                      <a:pt x="22" y="44"/>
                    </a:lnTo>
                    <a:lnTo>
                      <a:pt x="22" y="57"/>
                    </a:lnTo>
                    <a:lnTo>
                      <a:pt x="19" y="73"/>
                    </a:lnTo>
                    <a:lnTo>
                      <a:pt x="14" y="85"/>
                    </a:lnTo>
                    <a:lnTo>
                      <a:pt x="6" y="95"/>
                    </a:lnTo>
                    <a:lnTo>
                      <a:pt x="0" y="10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49" name="Freeform 37"/>
              <p:cNvSpPr>
                <a:spLocks/>
              </p:cNvSpPr>
              <p:nvPr/>
            </p:nvSpPr>
            <p:spPr bwMode="auto">
              <a:xfrm>
                <a:off x="3156" y="1729"/>
                <a:ext cx="13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3"/>
                  </a:cxn>
                  <a:cxn ang="0">
                    <a:pos x="10" y="22"/>
                  </a:cxn>
                  <a:cxn ang="0">
                    <a:pos x="13" y="38"/>
                  </a:cxn>
                  <a:cxn ang="0">
                    <a:pos x="13" y="51"/>
                  </a:cxn>
                  <a:cxn ang="0">
                    <a:pos x="10" y="67"/>
                  </a:cxn>
                  <a:cxn ang="0">
                    <a:pos x="8" y="76"/>
                  </a:cxn>
                  <a:cxn ang="0">
                    <a:pos x="0" y="89"/>
                  </a:cxn>
                </a:cxnLst>
                <a:rect l="0" t="0" r="r" b="b"/>
                <a:pathLst>
                  <a:path w="13" h="89">
                    <a:moveTo>
                      <a:pt x="0" y="0"/>
                    </a:moveTo>
                    <a:lnTo>
                      <a:pt x="8" y="13"/>
                    </a:lnTo>
                    <a:lnTo>
                      <a:pt x="10" y="22"/>
                    </a:lnTo>
                    <a:lnTo>
                      <a:pt x="13" y="38"/>
                    </a:lnTo>
                    <a:lnTo>
                      <a:pt x="13" y="51"/>
                    </a:lnTo>
                    <a:lnTo>
                      <a:pt x="10" y="67"/>
                    </a:lnTo>
                    <a:lnTo>
                      <a:pt x="8" y="76"/>
                    </a:lnTo>
                    <a:lnTo>
                      <a:pt x="0" y="8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0" name="Line 38"/>
              <p:cNvSpPr>
                <a:spLocks noChangeShapeType="1"/>
              </p:cNvSpPr>
              <p:nvPr/>
            </p:nvSpPr>
            <p:spPr bwMode="auto">
              <a:xfrm>
                <a:off x="3226" y="1746"/>
                <a:ext cx="1" cy="5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1" name="Line 39"/>
              <p:cNvSpPr>
                <a:spLocks noChangeShapeType="1"/>
              </p:cNvSpPr>
              <p:nvPr/>
            </p:nvSpPr>
            <p:spPr bwMode="auto">
              <a:xfrm>
                <a:off x="3197" y="1775"/>
                <a:ext cx="5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2" name="Line 40"/>
              <p:cNvSpPr>
                <a:spLocks noChangeShapeType="1"/>
              </p:cNvSpPr>
              <p:nvPr/>
            </p:nvSpPr>
            <p:spPr bwMode="auto">
              <a:xfrm>
                <a:off x="3275" y="1737"/>
                <a:ext cx="43" cy="6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3" name="Line 41"/>
              <p:cNvSpPr>
                <a:spLocks noChangeShapeType="1"/>
              </p:cNvSpPr>
              <p:nvPr/>
            </p:nvSpPr>
            <p:spPr bwMode="auto">
              <a:xfrm>
                <a:off x="3280" y="1737"/>
                <a:ext cx="40" cy="6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4" name="Line 42"/>
              <p:cNvSpPr>
                <a:spLocks noChangeShapeType="1"/>
              </p:cNvSpPr>
              <p:nvPr/>
            </p:nvSpPr>
            <p:spPr bwMode="auto">
              <a:xfrm flipH="1">
                <a:off x="3275" y="1737"/>
                <a:ext cx="45" cy="6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5" name="Line 43"/>
              <p:cNvSpPr>
                <a:spLocks noChangeShapeType="1"/>
              </p:cNvSpPr>
              <p:nvPr/>
            </p:nvSpPr>
            <p:spPr bwMode="auto">
              <a:xfrm>
                <a:off x="3270" y="1737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6" name="Line 44"/>
              <p:cNvSpPr>
                <a:spLocks noChangeShapeType="1"/>
              </p:cNvSpPr>
              <p:nvPr/>
            </p:nvSpPr>
            <p:spPr bwMode="auto">
              <a:xfrm>
                <a:off x="3307" y="1737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7" name="Line 45"/>
              <p:cNvSpPr>
                <a:spLocks noChangeShapeType="1"/>
              </p:cNvSpPr>
              <p:nvPr/>
            </p:nvSpPr>
            <p:spPr bwMode="auto">
              <a:xfrm>
                <a:off x="3270" y="1802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8" name="Line 46"/>
              <p:cNvSpPr>
                <a:spLocks noChangeShapeType="1"/>
              </p:cNvSpPr>
              <p:nvPr/>
            </p:nvSpPr>
            <p:spPr bwMode="auto">
              <a:xfrm>
                <a:off x="3307" y="1802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59" name="Line 47"/>
              <p:cNvSpPr>
                <a:spLocks noChangeShapeType="1"/>
              </p:cNvSpPr>
              <p:nvPr/>
            </p:nvSpPr>
            <p:spPr bwMode="auto">
              <a:xfrm>
                <a:off x="1268" y="3342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0" name="Line 48"/>
              <p:cNvSpPr>
                <a:spLocks noChangeShapeType="1"/>
              </p:cNvSpPr>
              <p:nvPr/>
            </p:nvSpPr>
            <p:spPr bwMode="auto">
              <a:xfrm>
                <a:off x="1268" y="3338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1" name="Freeform 49"/>
              <p:cNvSpPr>
                <a:spLocks/>
              </p:cNvSpPr>
              <p:nvPr/>
            </p:nvSpPr>
            <p:spPr bwMode="auto">
              <a:xfrm>
                <a:off x="1290" y="3342"/>
                <a:ext cx="45" cy="3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7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3" y="28"/>
                  </a:cxn>
                  <a:cxn ang="0">
                    <a:pos x="11" y="34"/>
                  </a:cxn>
                  <a:cxn ang="0">
                    <a:pos x="19" y="37"/>
                  </a:cxn>
                  <a:cxn ang="0">
                    <a:pos x="26" y="37"/>
                  </a:cxn>
                  <a:cxn ang="0">
                    <a:pos x="35" y="34"/>
                  </a:cxn>
                  <a:cxn ang="0">
                    <a:pos x="41" y="28"/>
                  </a:cxn>
                  <a:cxn ang="0">
                    <a:pos x="45" y="19"/>
                  </a:cxn>
                  <a:cxn ang="0">
                    <a:pos x="45" y="12"/>
                  </a:cxn>
                  <a:cxn ang="0">
                    <a:pos x="41" y="7"/>
                  </a:cxn>
                  <a:cxn ang="0">
                    <a:pos x="35" y="0"/>
                  </a:cxn>
                </a:cxnLst>
                <a:rect l="0" t="0" r="r" b="b"/>
                <a:pathLst>
                  <a:path w="45" h="37">
                    <a:moveTo>
                      <a:pt x="11" y="0"/>
                    </a:moveTo>
                    <a:lnTo>
                      <a:pt x="3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1" y="34"/>
                    </a:lnTo>
                    <a:lnTo>
                      <a:pt x="19" y="37"/>
                    </a:lnTo>
                    <a:lnTo>
                      <a:pt x="26" y="37"/>
                    </a:lnTo>
                    <a:lnTo>
                      <a:pt x="35" y="34"/>
                    </a:lnTo>
                    <a:lnTo>
                      <a:pt x="41" y="28"/>
                    </a:lnTo>
                    <a:lnTo>
                      <a:pt x="45" y="19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2" name="Freeform 50"/>
              <p:cNvSpPr>
                <a:spLocks/>
              </p:cNvSpPr>
              <p:nvPr/>
            </p:nvSpPr>
            <p:spPr bwMode="auto">
              <a:xfrm>
                <a:off x="1290" y="3361"/>
                <a:ext cx="4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11" y="12"/>
                  </a:cxn>
                  <a:cxn ang="0">
                    <a:pos x="19" y="15"/>
                  </a:cxn>
                  <a:cxn ang="0">
                    <a:pos x="26" y="15"/>
                  </a:cxn>
                  <a:cxn ang="0">
                    <a:pos x="35" y="12"/>
                  </a:cxn>
                  <a:cxn ang="0">
                    <a:pos x="41" y="7"/>
                  </a:cxn>
                  <a:cxn ang="0">
                    <a:pos x="45" y="0"/>
                  </a:cxn>
                </a:cxnLst>
                <a:rect l="0" t="0" r="r" b="b"/>
                <a:pathLst>
                  <a:path w="45" h="15">
                    <a:moveTo>
                      <a:pt x="0" y="0"/>
                    </a:moveTo>
                    <a:lnTo>
                      <a:pt x="3" y="7"/>
                    </a:lnTo>
                    <a:lnTo>
                      <a:pt x="11" y="12"/>
                    </a:lnTo>
                    <a:lnTo>
                      <a:pt x="19" y="15"/>
                    </a:lnTo>
                    <a:lnTo>
                      <a:pt x="26" y="15"/>
                    </a:lnTo>
                    <a:lnTo>
                      <a:pt x="35" y="12"/>
                    </a:lnTo>
                    <a:lnTo>
                      <a:pt x="41" y="7"/>
                    </a:lnTo>
                    <a:lnTo>
                      <a:pt x="4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3" name="Line 51"/>
              <p:cNvSpPr>
                <a:spLocks noChangeShapeType="1"/>
              </p:cNvSpPr>
              <p:nvPr/>
            </p:nvSpPr>
            <p:spPr bwMode="auto">
              <a:xfrm flipV="1">
                <a:off x="1268" y="3338"/>
                <a:ext cx="1" cy="1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4" name="Line 52"/>
              <p:cNvSpPr>
                <a:spLocks noChangeShapeType="1"/>
              </p:cNvSpPr>
              <p:nvPr/>
            </p:nvSpPr>
            <p:spPr bwMode="auto">
              <a:xfrm flipV="1">
                <a:off x="1335" y="3330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5" name="Freeform 53"/>
              <p:cNvSpPr>
                <a:spLocks/>
              </p:cNvSpPr>
              <p:nvPr/>
            </p:nvSpPr>
            <p:spPr bwMode="auto">
              <a:xfrm>
                <a:off x="1241" y="3283"/>
                <a:ext cx="44" cy="29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10" y="25"/>
                  </a:cxn>
                  <a:cxn ang="0">
                    <a:pos x="11" y="28"/>
                  </a:cxn>
                  <a:cxn ang="0">
                    <a:pos x="10" y="29"/>
                  </a:cxn>
                  <a:cxn ang="0">
                    <a:pos x="7" y="29"/>
                  </a:cxn>
                  <a:cxn ang="0">
                    <a:pos x="4" y="28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1" y="5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6" y="2"/>
                  </a:cxn>
                  <a:cxn ang="0">
                    <a:pos x="20" y="9"/>
                  </a:cxn>
                  <a:cxn ang="0">
                    <a:pos x="25" y="19"/>
                  </a:cxn>
                  <a:cxn ang="0">
                    <a:pos x="26" y="23"/>
                  </a:cxn>
                  <a:cxn ang="0">
                    <a:pos x="30" y="28"/>
                  </a:cxn>
                  <a:cxn ang="0">
                    <a:pos x="37" y="29"/>
                  </a:cxn>
                  <a:cxn ang="0">
                    <a:pos x="44" y="29"/>
                  </a:cxn>
                </a:cxnLst>
                <a:rect l="0" t="0" r="r" b="b"/>
                <a:pathLst>
                  <a:path w="44" h="29">
                    <a:moveTo>
                      <a:pt x="7" y="28"/>
                    </a:moveTo>
                    <a:lnTo>
                      <a:pt x="10" y="25"/>
                    </a:lnTo>
                    <a:lnTo>
                      <a:pt x="11" y="28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4" y="28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9"/>
                    </a:lnTo>
                    <a:lnTo>
                      <a:pt x="25" y="19"/>
                    </a:lnTo>
                    <a:lnTo>
                      <a:pt x="26" y="23"/>
                    </a:lnTo>
                    <a:lnTo>
                      <a:pt x="30" y="28"/>
                    </a:lnTo>
                    <a:lnTo>
                      <a:pt x="37" y="29"/>
                    </a:lnTo>
                    <a:lnTo>
                      <a:pt x="44" y="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6" name="Freeform 54"/>
              <p:cNvSpPr>
                <a:spLocks/>
              </p:cNvSpPr>
              <p:nvPr/>
            </p:nvSpPr>
            <p:spPr bwMode="auto">
              <a:xfrm>
                <a:off x="1241" y="3285"/>
                <a:ext cx="25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4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6" y="3"/>
                  </a:cxn>
                  <a:cxn ang="0">
                    <a:pos x="20" y="8"/>
                  </a:cxn>
                  <a:cxn ang="0">
                    <a:pos x="25" y="17"/>
                  </a:cxn>
                </a:cxnLst>
                <a:rect l="0" t="0" r="r" b="b"/>
                <a:pathLst>
                  <a:path w="25" h="17">
                    <a:moveTo>
                      <a:pt x="0" y="8"/>
                    </a:moveTo>
                    <a:lnTo>
                      <a:pt x="1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20" y="8"/>
                    </a:lnTo>
                    <a:lnTo>
                      <a:pt x="25" y="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7" name="Freeform 55"/>
              <p:cNvSpPr>
                <a:spLocks/>
              </p:cNvSpPr>
              <p:nvPr/>
            </p:nvSpPr>
            <p:spPr bwMode="auto">
              <a:xfrm>
                <a:off x="1278" y="3283"/>
                <a:ext cx="5" cy="29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5" y="14"/>
                  </a:cxn>
                  <a:cxn ang="0">
                    <a:pos x="5" y="6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9">
                    <a:moveTo>
                      <a:pt x="2" y="29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5" y="14"/>
                    </a:lnTo>
                    <a:lnTo>
                      <a:pt x="5" y="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8" name="Freeform 56"/>
              <p:cNvSpPr>
                <a:spLocks/>
              </p:cNvSpPr>
              <p:nvPr/>
            </p:nvSpPr>
            <p:spPr bwMode="auto">
              <a:xfrm>
                <a:off x="1274" y="3283"/>
                <a:ext cx="11" cy="2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11" y="14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23">
                    <a:moveTo>
                      <a:pt x="4" y="23"/>
                    </a:moveTo>
                    <a:lnTo>
                      <a:pt x="11" y="14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69" name="Freeform 57"/>
              <p:cNvSpPr>
                <a:spLocks/>
              </p:cNvSpPr>
              <p:nvPr/>
            </p:nvSpPr>
            <p:spPr bwMode="auto">
              <a:xfrm>
                <a:off x="1290" y="3212"/>
                <a:ext cx="45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"/>
                  </a:cxn>
                  <a:cxn ang="0">
                    <a:pos x="3" y="42"/>
                  </a:cxn>
                  <a:cxn ang="0">
                    <a:pos x="14" y="48"/>
                  </a:cxn>
                  <a:cxn ang="0">
                    <a:pos x="22" y="51"/>
                  </a:cxn>
                  <a:cxn ang="0">
                    <a:pos x="33" y="51"/>
                  </a:cxn>
                  <a:cxn ang="0">
                    <a:pos x="38" y="48"/>
                  </a:cxn>
                  <a:cxn ang="0">
                    <a:pos x="41" y="45"/>
                  </a:cxn>
                  <a:cxn ang="0">
                    <a:pos x="45" y="38"/>
                  </a:cxn>
                  <a:cxn ang="0">
                    <a:pos x="45" y="32"/>
                  </a:cxn>
                  <a:cxn ang="0">
                    <a:pos x="41" y="23"/>
                  </a:cxn>
                  <a:cxn ang="0">
                    <a:pos x="33" y="16"/>
                  </a:cxn>
                  <a:cxn ang="0">
                    <a:pos x="22" y="13"/>
                  </a:cxn>
                  <a:cxn ang="0">
                    <a:pos x="14" y="13"/>
                  </a:cxn>
                  <a:cxn ang="0">
                    <a:pos x="7" y="16"/>
                  </a:cxn>
                  <a:cxn ang="0">
                    <a:pos x="3" y="19"/>
                  </a:cxn>
                  <a:cxn ang="0">
                    <a:pos x="0" y="26"/>
                  </a:cxn>
                </a:cxnLst>
                <a:rect l="0" t="0" r="r" b="b"/>
                <a:pathLst>
                  <a:path w="45" h="51">
                    <a:moveTo>
                      <a:pt x="0" y="0"/>
                    </a:moveTo>
                    <a:lnTo>
                      <a:pt x="0" y="32"/>
                    </a:lnTo>
                    <a:lnTo>
                      <a:pt x="3" y="42"/>
                    </a:lnTo>
                    <a:lnTo>
                      <a:pt x="14" y="48"/>
                    </a:lnTo>
                    <a:lnTo>
                      <a:pt x="22" y="51"/>
                    </a:lnTo>
                    <a:lnTo>
                      <a:pt x="33" y="51"/>
                    </a:lnTo>
                    <a:lnTo>
                      <a:pt x="38" y="48"/>
                    </a:lnTo>
                    <a:lnTo>
                      <a:pt x="41" y="45"/>
                    </a:lnTo>
                    <a:lnTo>
                      <a:pt x="45" y="38"/>
                    </a:lnTo>
                    <a:lnTo>
                      <a:pt x="45" y="32"/>
                    </a:lnTo>
                    <a:lnTo>
                      <a:pt x="41" y="23"/>
                    </a:lnTo>
                    <a:lnTo>
                      <a:pt x="33" y="16"/>
                    </a:lnTo>
                    <a:lnTo>
                      <a:pt x="22" y="13"/>
                    </a:lnTo>
                    <a:lnTo>
                      <a:pt x="14" y="13"/>
                    </a:lnTo>
                    <a:lnTo>
                      <a:pt x="7" y="16"/>
                    </a:lnTo>
                    <a:lnTo>
                      <a:pt x="3" y="19"/>
                    </a:lnTo>
                    <a:lnTo>
                      <a:pt x="0" y="2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0" name="Freeform 58"/>
              <p:cNvSpPr>
                <a:spLocks/>
              </p:cNvSpPr>
              <p:nvPr/>
            </p:nvSpPr>
            <p:spPr bwMode="auto">
              <a:xfrm>
                <a:off x="1290" y="3244"/>
                <a:ext cx="4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14" y="13"/>
                  </a:cxn>
                  <a:cxn ang="0">
                    <a:pos x="22" y="16"/>
                  </a:cxn>
                  <a:cxn ang="0">
                    <a:pos x="35" y="16"/>
                  </a:cxn>
                  <a:cxn ang="0">
                    <a:pos x="41" y="13"/>
                  </a:cxn>
                </a:cxnLst>
                <a:rect l="0" t="0" r="r" b="b"/>
                <a:pathLst>
                  <a:path w="41" h="16">
                    <a:moveTo>
                      <a:pt x="0" y="0"/>
                    </a:moveTo>
                    <a:lnTo>
                      <a:pt x="3" y="6"/>
                    </a:lnTo>
                    <a:lnTo>
                      <a:pt x="14" y="13"/>
                    </a:lnTo>
                    <a:lnTo>
                      <a:pt x="22" y="16"/>
                    </a:lnTo>
                    <a:lnTo>
                      <a:pt x="35" y="16"/>
                    </a:lnTo>
                    <a:lnTo>
                      <a:pt x="41" y="1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1" name="Freeform 59"/>
              <p:cNvSpPr>
                <a:spLocks/>
              </p:cNvSpPr>
              <p:nvPr/>
            </p:nvSpPr>
            <p:spPr bwMode="auto">
              <a:xfrm>
                <a:off x="1293" y="3228"/>
                <a:ext cx="42" cy="16"/>
              </a:xfrm>
              <a:custGeom>
                <a:avLst/>
                <a:gdLst/>
                <a:ahLst/>
                <a:cxnLst>
                  <a:cxn ang="0">
                    <a:pos x="42" y="16"/>
                  </a:cxn>
                  <a:cxn ang="0">
                    <a:pos x="38" y="10"/>
                  </a:cxn>
                  <a:cxn ang="0">
                    <a:pos x="30" y="3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42" h="16">
                    <a:moveTo>
                      <a:pt x="42" y="16"/>
                    </a:moveTo>
                    <a:lnTo>
                      <a:pt x="38" y="10"/>
                    </a:lnTo>
                    <a:lnTo>
                      <a:pt x="30" y="3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2" name="Line 60"/>
              <p:cNvSpPr>
                <a:spLocks noChangeShapeType="1"/>
              </p:cNvSpPr>
              <p:nvPr/>
            </p:nvSpPr>
            <p:spPr bwMode="auto">
              <a:xfrm flipV="1">
                <a:off x="1293" y="3212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3" name="Line 61"/>
              <p:cNvSpPr>
                <a:spLocks noChangeShapeType="1"/>
              </p:cNvSpPr>
              <p:nvPr/>
            </p:nvSpPr>
            <p:spPr bwMode="auto">
              <a:xfrm>
                <a:off x="1256" y="3143"/>
                <a:ext cx="101" cy="5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4" name="Line 62"/>
              <p:cNvSpPr>
                <a:spLocks noChangeShapeType="1"/>
              </p:cNvSpPr>
              <p:nvPr/>
            </p:nvSpPr>
            <p:spPr bwMode="auto">
              <a:xfrm>
                <a:off x="1268" y="3090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5" name="Line 63"/>
              <p:cNvSpPr>
                <a:spLocks noChangeShapeType="1"/>
              </p:cNvSpPr>
              <p:nvPr/>
            </p:nvSpPr>
            <p:spPr bwMode="auto">
              <a:xfrm>
                <a:off x="1268" y="3087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6" name="Freeform 64"/>
              <p:cNvSpPr>
                <a:spLocks/>
              </p:cNvSpPr>
              <p:nvPr/>
            </p:nvSpPr>
            <p:spPr bwMode="auto">
              <a:xfrm>
                <a:off x="1290" y="3090"/>
                <a:ext cx="45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6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9"/>
                  </a:cxn>
                  <a:cxn ang="0">
                    <a:pos x="11" y="34"/>
                  </a:cxn>
                  <a:cxn ang="0">
                    <a:pos x="19" y="38"/>
                  </a:cxn>
                  <a:cxn ang="0">
                    <a:pos x="26" y="38"/>
                  </a:cxn>
                  <a:cxn ang="0">
                    <a:pos x="35" y="34"/>
                  </a:cxn>
                  <a:cxn ang="0">
                    <a:pos x="41" y="29"/>
                  </a:cxn>
                  <a:cxn ang="0">
                    <a:pos x="45" y="19"/>
                  </a:cxn>
                  <a:cxn ang="0">
                    <a:pos x="45" y="13"/>
                  </a:cxn>
                  <a:cxn ang="0">
                    <a:pos x="41" y="6"/>
                  </a:cxn>
                  <a:cxn ang="0">
                    <a:pos x="35" y="0"/>
                  </a:cxn>
                </a:cxnLst>
                <a:rect l="0" t="0" r="r" b="b"/>
                <a:pathLst>
                  <a:path w="45" h="38">
                    <a:moveTo>
                      <a:pt x="11" y="0"/>
                    </a:moveTo>
                    <a:lnTo>
                      <a:pt x="3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11" y="34"/>
                    </a:lnTo>
                    <a:lnTo>
                      <a:pt x="19" y="38"/>
                    </a:lnTo>
                    <a:lnTo>
                      <a:pt x="26" y="38"/>
                    </a:lnTo>
                    <a:lnTo>
                      <a:pt x="35" y="34"/>
                    </a:lnTo>
                    <a:lnTo>
                      <a:pt x="41" y="29"/>
                    </a:lnTo>
                    <a:lnTo>
                      <a:pt x="45" y="19"/>
                    </a:lnTo>
                    <a:lnTo>
                      <a:pt x="45" y="13"/>
                    </a:lnTo>
                    <a:lnTo>
                      <a:pt x="41" y="6"/>
                    </a:lnTo>
                    <a:lnTo>
                      <a:pt x="3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7" name="Freeform 65"/>
              <p:cNvSpPr>
                <a:spLocks/>
              </p:cNvSpPr>
              <p:nvPr/>
            </p:nvSpPr>
            <p:spPr bwMode="auto">
              <a:xfrm>
                <a:off x="1290" y="3109"/>
                <a:ext cx="4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11" y="13"/>
                  </a:cxn>
                  <a:cxn ang="0">
                    <a:pos x="19" y="15"/>
                  </a:cxn>
                  <a:cxn ang="0">
                    <a:pos x="26" y="15"/>
                  </a:cxn>
                  <a:cxn ang="0">
                    <a:pos x="35" y="13"/>
                  </a:cxn>
                  <a:cxn ang="0">
                    <a:pos x="41" y="6"/>
                  </a:cxn>
                  <a:cxn ang="0">
                    <a:pos x="45" y="0"/>
                  </a:cxn>
                </a:cxnLst>
                <a:rect l="0" t="0" r="r" b="b"/>
                <a:pathLst>
                  <a:path w="45" h="15">
                    <a:moveTo>
                      <a:pt x="0" y="0"/>
                    </a:moveTo>
                    <a:lnTo>
                      <a:pt x="3" y="6"/>
                    </a:lnTo>
                    <a:lnTo>
                      <a:pt x="11" y="13"/>
                    </a:lnTo>
                    <a:lnTo>
                      <a:pt x="19" y="15"/>
                    </a:lnTo>
                    <a:lnTo>
                      <a:pt x="26" y="15"/>
                    </a:lnTo>
                    <a:lnTo>
                      <a:pt x="35" y="13"/>
                    </a:lnTo>
                    <a:lnTo>
                      <a:pt x="41" y="6"/>
                    </a:lnTo>
                    <a:lnTo>
                      <a:pt x="4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8" name="Line 66"/>
              <p:cNvSpPr>
                <a:spLocks noChangeShapeType="1"/>
              </p:cNvSpPr>
              <p:nvPr/>
            </p:nvSpPr>
            <p:spPr bwMode="auto">
              <a:xfrm flipV="1">
                <a:off x="1268" y="3087"/>
                <a:ext cx="1" cy="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79" name="Line 67"/>
              <p:cNvSpPr>
                <a:spLocks noChangeShapeType="1"/>
              </p:cNvSpPr>
              <p:nvPr/>
            </p:nvSpPr>
            <p:spPr bwMode="auto">
              <a:xfrm flipV="1">
                <a:off x="1335" y="3077"/>
                <a:ext cx="1" cy="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0" name="Line 68"/>
              <p:cNvSpPr>
                <a:spLocks noChangeShapeType="1"/>
              </p:cNvSpPr>
              <p:nvPr/>
            </p:nvSpPr>
            <p:spPr bwMode="auto">
              <a:xfrm>
                <a:off x="1268" y="3055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1" name="Line 69"/>
              <p:cNvSpPr>
                <a:spLocks noChangeShapeType="1"/>
              </p:cNvSpPr>
              <p:nvPr/>
            </p:nvSpPr>
            <p:spPr bwMode="auto">
              <a:xfrm flipV="1">
                <a:off x="1268" y="3033"/>
                <a:ext cx="57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2" name="Line 70"/>
              <p:cNvSpPr>
                <a:spLocks noChangeShapeType="1"/>
              </p:cNvSpPr>
              <p:nvPr/>
            </p:nvSpPr>
            <p:spPr bwMode="auto">
              <a:xfrm flipV="1">
                <a:off x="1268" y="3033"/>
                <a:ext cx="67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3" name="Line 71"/>
              <p:cNvSpPr>
                <a:spLocks noChangeShapeType="1"/>
              </p:cNvSpPr>
              <p:nvPr/>
            </p:nvSpPr>
            <p:spPr bwMode="auto">
              <a:xfrm>
                <a:off x="1268" y="3012"/>
                <a:ext cx="67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4" name="Line 72"/>
              <p:cNvSpPr>
                <a:spLocks noChangeShapeType="1"/>
              </p:cNvSpPr>
              <p:nvPr/>
            </p:nvSpPr>
            <p:spPr bwMode="auto">
              <a:xfrm>
                <a:off x="1268" y="3012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5" name="Line 73"/>
              <p:cNvSpPr>
                <a:spLocks noChangeShapeType="1"/>
              </p:cNvSpPr>
              <p:nvPr/>
            </p:nvSpPr>
            <p:spPr bwMode="auto">
              <a:xfrm>
                <a:off x="1268" y="3008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6" name="Line 74"/>
              <p:cNvSpPr>
                <a:spLocks noChangeShapeType="1"/>
              </p:cNvSpPr>
              <p:nvPr/>
            </p:nvSpPr>
            <p:spPr bwMode="auto">
              <a:xfrm flipV="1">
                <a:off x="1268" y="3052"/>
                <a:ext cx="1" cy="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7" name="Line 75"/>
              <p:cNvSpPr>
                <a:spLocks noChangeShapeType="1"/>
              </p:cNvSpPr>
              <p:nvPr/>
            </p:nvSpPr>
            <p:spPr bwMode="auto">
              <a:xfrm flipV="1">
                <a:off x="1268" y="2998"/>
                <a:ext cx="1" cy="1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8" name="Line 76"/>
              <p:cNvSpPr>
                <a:spLocks noChangeShapeType="1"/>
              </p:cNvSpPr>
              <p:nvPr/>
            </p:nvSpPr>
            <p:spPr bwMode="auto">
              <a:xfrm flipV="1">
                <a:off x="1335" y="3046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89" name="Line 77"/>
              <p:cNvSpPr>
                <a:spLocks noChangeShapeType="1"/>
              </p:cNvSpPr>
              <p:nvPr/>
            </p:nvSpPr>
            <p:spPr bwMode="auto">
              <a:xfrm flipV="1">
                <a:off x="1335" y="2998"/>
                <a:ext cx="1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0" name="Line 78"/>
              <p:cNvSpPr>
                <a:spLocks noChangeShapeType="1"/>
              </p:cNvSpPr>
              <p:nvPr/>
            </p:nvSpPr>
            <p:spPr bwMode="auto">
              <a:xfrm>
                <a:off x="1256" y="2930"/>
                <a:ext cx="101" cy="5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1" name="Line 79"/>
              <p:cNvSpPr>
                <a:spLocks noChangeShapeType="1"/>
              </p:cNvSpPr>
              <p:nvPr/>
            </p:nvSpPr>
            <p:spPr bwMode="auto">
              <a:xfrm>
                <a:off x="1268" y="2877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2" name="Line 80"/>
              <p:cNvSpPr>
                <a:spLocks noChangeShapeType="1"/>
              </p:cNvSpPr>
              <p:nvPr/>
            </p:nvSpPr>
            <p:spPr bwMode="auto">
              <a:xfrm>
                <a:off x="1268" y="2873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3" name="Freeform 81"/>
              <p:cNvSpPr>
                <a:spLocks/>
              </p:cNvSpPr>
              <p:nvPr/>
            </p:nvSpPr>
            <p:spPr bwMode="auto">
              <a:xfrm>
                <a:off x="1290" y="2877"/>
                <a:ext cx="45" cy="3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5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3" y="27"/>
                  </a:cxn>
                  <a:cxn ang="0">
                    <a:pos x="11" y="34"/>
                  </a:cxn>
                  <a:cxn ang="0">
                    <a:pos x="19" y="37"/>
                  </a:cxn>
                  <a:cxn ang="0">
                    <a:pos x="26" y="37"/>
                  </a:cxn>
                  <a:cxn ang="0">
                    <a:pos x="35" y="34"/>
                  </a:cxn>
                  <a:cxn ang="0">
                    <a:pos x="41" y="27"/>
                  </a:cxn>
                  <a:cxn ang="0">
                    <a:pos x="45" y="19"/>
                  </a:cxn>
                  <a:cxn ang="0">
                    <a:pos x="45" y="10"/>
                  </a:cxn>
                  <a:cxn ang="0">
                    <a:pos x="41" y="5"/>
                  </a:cxn>
                  <a:cxn ang="0">
                    <a:pos x="35" y="0"/>
                  </a:cxn>
                </a:cxnLst>
                <a:rect l="0" t="0" r="r" b="b"/>
                <a:pathLst>
                  <a:path w="45" h="37">
                    <a:moveTo>
                      <a:pt x="11" y="0"/>
                    </a:moveTo>
                    <a:lnTo>
                      <a:pt x="3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1" y="34"/>
                    </a:lnTo>
                    <a:lnTo>
                      <a:pt x="19" y="37"/>
                    </a:lnTo>
                    <a:lnTo>
                      <a:pt x="26" y="37"/>
                    </a:lnTo>
                    <a:lnTo>
                      <a:pt x="35" y="34"/>
                    </a:lnTo>
                    <a:lnTo>
                      <a:pt x="41" y="27"/>
                    </a:lnTo>
                    <a:lnTo>
                      <a:pt x="45" y="19"/>
                    </a:lnTo>
                    <a:lnTo>
                      <a:pt x="45" y="10"/>
                    </a:lnTo>
                    <a:lnTo>
                      <a:pt x="41" y="5"/>
                    </a:lnTo>
                    <a:lnTo>
                      <a:pt x="3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4" name="Freeform 82"/>
              <p:cNvSpPr>
                <a:spLocks/>
              </p:cNvSpPr>
              <p:nvPr/>
            </p:nvSpPr>
            <p:spPr bwMode="auto">
              <a:xfrm>
                <a:off x="1290" y="2896"/>
                <a:ext cx="4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11" y="10"/>
                  </a:cxn>
                  <a:cxn ang="0">
                    <a:pos x="19" y="15"/>
                  </a:cxn>
                  <a:cxn ang="0">
                    <a:pos x="26" y="15"/>
                  </a:cxn>
                  <a:cxn ang="0">
                    <a:pos x="35" y="10"/>
                  </a:cxn>
                  <a:cxn ang="0">
                    <a:pos x="41" y="5"/>
                  </a:cxn>
                  <a:cxn ang="0">
                    <a:pos x="45" y="0"/>
                  </a:cxn>
                </a:cxnLst>
                <a:rect l="0" t="0" r="r" b="b"/>
                <a:pathLst>
                  <a:path w="45" h="15">
                    <a:moveTo>
                      <a:pt x="0" y="0"/>
                    </a:moveTo>
                    <a:lnTo>
                      <a:pt x="3" y="5"/>
                    </a:lnTo>
                    <a:lnTo>
                      <a:pt x="11" y="10"/>
                    </a:lnTo>
                    <a:lnTo>
                      <a:pt x="19" y="15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1" y="5"/>
                    </a:lnTo>
                    <a:lnTo>
                      <a:pt x="4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5" name="Line 83"/>
              <p:cNvSpPr>
                <a:spLocks noChangeShapeType="1"/>
              </p:cNvSpPr>
              <p:nvPr/>
            </p:nvSpPr>
            <p:spPr bwMode="auto">
              <a:xfrm flipV="1">
                <a:off x="1268" y="2873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6" name="Line 84"/>
              <p:cNvSpPr>
                <a:spLocks noChangeShapeType="1"/>
              </p:cNvSpPr>
              <p:nvPr/>
            </p:nvSpPr>
            <p:spPr bwMode="auto">
              <a:xfrm flipV="1">
                <a:off x="1335" y="2863"/>
                <a:ext cx="1" cy="1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7" name="Freeform 85"/>
              <p:cNvSpPr>
                <a:spLocks/>
              </p:cNvSpPr>
              <p:nvPr/>
            </p:nvSpPr>
            <p:spPr bwMode="auto">
              <a:xfrm>
                <a:off x="1268" y="2825"/>
                <a:ext cx="67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6" y="0"/>
                  </a:cxn>
                  <a:cxn ang="0">
                    <a:pos x="67" y="0"/>
                  </a:cxn>
                </a:cxnLst>
                <a:rect l="0" t="0" r="r" b="b"/>
                <a:pathLst>
                  <a:path w="67" h="22">
                    <a:moveTo>
                      <a:pt x="0" y="22"/>
                    </a:moveTo>
                    <a:lnTo>
                      <a:pt x="36" y="0"/>
                    </a:lnTo>
                    <a:lnTo>
                      <a:pt x="67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8" name="Freeform 86"/>
              <p:cNvSpPr>
                <a:spLocks/>
              </p:cNvSpPr>
              <p:nvPr/>
            </p:nvSpPr>
            <p:spPr bwMode="auto">
              <a:xfrm>
                <a:off x="1268" y="2823"/>
                <a:ext cx="67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6" y="0"/>
                  </a:cxn>
                  <a:cxn ang="0">
                    <a:pos x="67" y="0"/>
                  </a:cxn>
                </a:cxnLst>
                <a:rect l="0" t="0" r="r" b="b"/>
                <a:pathLst>
                  <a:path w="67" h="21">
                    <a:moveTo>
                      <a:pt x="0" y="21"/>
                    </a:moveTo>
                    <a:lnTo>
                      <a:pt x="36" y="0"/>
                    </a:lnTo>
                    <a:lnTo>
                      <a:pt x="67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199" name="Line 87"/>
              <p:cNvSpPr>
                <a:spLocks noChangeShapeType="1"/>
              </p:cNvSpPr>
              <p:nvPr/>
            </p:nvSpPr>
            <p:spPr bwMode="auto">
              <a:xfrm>
                <a:off x="1268" y="2801"/>
                <a:ext cx="36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0" name="Line 88"/>
              <p:cNvSpPr>
                <a:spLocks noChangeShapeType="1"/>
              </p:cNvSpPr>
              <p:nvPr/>
            </p:nvSpPr>
            <p:spPr bwMode="auto">
              <a:xfrm flipV="1">
                <a:off x="1268" y="2835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1" name="Line 89"/>
              <p:cNvSpPr>
                <a:spLocks noChangeShapeType="1"/>
              </p:cNvSpPr>
              <p:nvPr/>
            </p:nvSpPr>
            <p:spPr bwMode="auto">
              <a:xfrm flipV="1">
                <a:off x="1268" y="2794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2" name="Line 90"/>
              <p:cNvSpPr>
                <a:spLocks noChangeShapeType="1"/>
              </p:cNvSpPr>
              <p:nvPr/>
            </p:nvSpPr>
            <p:spPr bwMode="auto">
              <a:xfrm flipV="1">
                <a:off x="1335" y="2813"/>
                <a:ext cx="1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3" name="Line 91"/>
              <p:cNvSpPr>
                <a:spLocks noChangeShapeType="1"/>
              </p:cNvSpPr>
              <p:nvPr/>
            </p:nvSpPr>
            <p:spPr bwMode="auto">
              <a:xfrm>
                <a:off x="1256" y="2728"/>
                <a:ext cx="10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4" name="Line 92"/>
              <p:cNvSpPr>
                <a:spLocks noChangeShapeType="1"/>
              </p:cNvSpPr>
              <p:nvPr/>
            </p:nvSpPr>
            <p:spPr bwMode="auto">
              <a:xfrm>
                <a:off x="1256" y="2725"/>
                <a:ext cx="10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5" name="Line 93"/>
              <p:cNvSpPr>
                <a:spLocks noChangeShapeType="1"/>
              </p:cNvSpPr>
              <p:nvPr/>
            </p:nvSpPr>
            <p:spPr bwMode="auto">
              <a:xfrm flipV="1">
                <a:off x="1256" y="2706"/>
                <a:ext cx="1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6" name="Line 94"/>
              <p:cNvSpPr>
                <a:spLocks noChangeShapeType="1"/>
              </p:cNvSpPr>
              <p:nvPr/>
            </p:nvSpPr>
            <p:spPr bwMode="auto">
              <a:xfrm flipV="1">
                <a:off x="1357" y="2706"/>
                <a:ext cx="1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7" name="Line 95"/>
              <p:cNvSpPr>
                <a:spLocks noChangeShapeType="1"/>
              </p:cNvSpPr>
              <p:nvPr/>
            </p:nvSpPr>
            <p:spPr bwMode="auto">
              <a:xfrm>
                <a:off x="1290" y="2681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8" name="Line 96"/>
              <p:cNvSpPr>
                <a:spLocks noChangeShapeType="1"/>
              </p:cNvSpPr>
              <p:nvPr/>
            </p:nvSpPr>
            <p:spPr bwMode="auto">
              <a:xfrm>
                <a:off x="1290" y="2677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09" name="Freeform 97"/>
              <p:cNvSpPr>
                <a:spLocks/>
              </p:cNvSpPr>
              <p:nvPr/>
            </p:nvSpPr>
            <p:spPr bwMode="auto">
              <a:xfrm>
                <a:off x="1290" y="2640"/>
                <a:ext cx="45" cy="37"/>
              </a:xfrm>
              <a:custGeom>
                <a:avLst/>
                <a:gdLst/>
                <a:ahLst/>
                <a:cxnLst>
                  <a:cxn ang="0">
                    <a:pos x="11" y="37"/>
                  </a:cxn>
                  <a:cxn ang="0">
                    <a:pos x="3" y="31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3" y="10"/>
                  </a:cxn>
                  <a:cxn ang="0">
                    <a:pos x="11" y="3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5" y="19"/>
                  </a:cxn>
                  <a:cxn ang="0">
                    <a:pos x="45" y="26"/>
                  </a:cxn>
                  <a:cxn ang="0">
                    <a:pos x="41" y="31"/>
                  </a:cxn>
                  <a:cxn ang="0">
                    <a:pos x="35" y="37"/>
                  </a:cxn>
                </a:cxnLst>
                <a:rect l="0" t="0" r="r" b="b"/>
                <a:pathLst>
                  <a:path w="45" h="37">
                    <a:moveTo>
                      <a:pt x="11" y="37"/>
                    </a:moveTo>
                    <a:lnTo>
                      <a:pt x="3" y="31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3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5" y="19"/>
                    </a:lnTo>
                    <a:lnTo>
                      <a:pt x="45" y="26"/>
                    </a:lnTo>
                    <a:lnTo>
                      <a:pt x="41" y="31"/>
                    </a:lnTo>
                    <a:lnTo>
                      <a:pt x="35" y="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0" name="Freeform 98"/>
              <p:cNvSpPr>
                <a:spLocks/>
              </p:cNvSpPr>
              <p:nvPr/>
            </p:nvSpPr>
            <p:spPr bwMode="auto">
              <a:xfrm>
                <a:off x="1290" y="2643"/>
                <a:ext cx="45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" y="9"/>
                  </a:cxn>
                  <a:cxn ang="0">
                    <a:pos x="11" y="4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5" y="4"/>
                  </a:cxn>
                  <a:cxn ang="0">
                    <a:pos x="41" y="9"/>
                  </a:cxn>
                  <a:cxn ang="0">
                    <a:pos x="45" y="16"/>
                  </a:cxn>
                </a:cxnLst>
                <a:rect l="0" t="0" r="r" b="b"/>
                <a:pathLst>
                  <a:path w="45" h="16">
                    <a:moveTo>
                      <a:pt x="0" y="16"/>
                    </a:moveTo>
                    <a:lnTo>
                      <a:pt x="3" y="9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4"/>
                    </a:lnTo>
                    <a:lnTo>
                      <a:pt x="41" y="9"/>
                    </a:lnTo>
                    <a:lnTo>
                      <a:pt x="45" y="1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1" name="Line 99"/>
              <p:cNvSpPr>
                <a:spLocks noChangeShapeType="1"/>
              </p:cNvSpPr>
              <p:nvPr/>
            </p:nvSpPr>
            <p:spPr bwMode="auto">
              <a:xfrm flipV="1">
                <a:off x="1290" y="2677"/>
                <a:ext cx="1" cy="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2" name="Line 100"/>
              <p:cNvSpPr>
                <a:spLocks noChangeShapeType="1"/>
              </p:cNvSpPr>
              <p:nvPr/>
            </p:nvSpPr>
            <p:spPr bwMode="auto">
              <a:xfrm flipV="1">
                <a:off x="1357" y="2668"/>
                <a:ext cx="1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3" name="Line 101"/>
              <p:cNvSpPr>
                <a:spLocks noChangeShapeType="1"/>
              </p:cNvSpPr>
              <p:nvPr/>
            </p:nvSpPr>
            <p:spPr bwMode="auto">
              <a:xfrm>
                <a:off x="1268" y="2614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4" name="Line 102"/>
              <p:cNvSpPr>
                <a:spLocks noChangeShapeType="1"/>
              </p:cNvSpPr>
              <p:nvPr/>
            </p:nvSpPr>
            <p:spPr bwMode="auto">
              <a:xfrm>
                <a:off x="1268" y="2612"/>
                <a:ext cx="6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5" name="Freeform 103"/>
              <p:cNvSpPr>
                <a:spLocks/>
              </p:cNvSpPr>
              <p:nvPr/>
            </p:nvSpPr>
            <p:spPr bwMode="auto">
              <a:xfrm>
                <a:off x="1290" y="2574"/>
                <a:ext cx="45" cy="38"/>
              </a:xfrm>
              <a:custGeom>
                <a:avLst/>
                <a:gdLst/>
                <a:ahLst/>
                <a:cxnLst>
                  <a:cxn ang="0">
                    <a:pos x="11" y="38"/>
                  </a:cxn>
                  <a:cxn ang="0">
                    <a:pos x="3" y="32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3" y="9"/>
                  </a:cxn>
                  <a:cxn ang="0">
                    <a:pos x="11" y="3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5" y="3"/>
                  </a:cxn>
                  <a:cxn ang="0">
                    <a:pos x="41" y="9"/>
                  </a:cxn>
                  <a:cxn ang="0">
                    <a:pos x="45" y="19"/>
                  </a:cxn>
                  <a:cxn ang="0">
                    <a:pos x="45" y="24"/>
                  </a:cxn>
                  <a:cxn ang="0">
                    <a:pos x="41" y="32"/>
                  </a:cxn>
                  <a:cxn ang="0">
                    <a:pos x="35" y="38"/>
                  </a:cxn>
                </a:cxnLst>
                <a:rect l="0" t="0" r="r" b="b"/>
                <a:pathLst>
                  <a:path w="45" h="38">
                    <a:moveTo>
                      <a:pt x="11" y="38"/>
                    </a:moveTo>
                    <a:lnTo>
                      <a:pt x="3" y="32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3" y="9"/>
                    </a:lnTo>
                    <a:lnTo>
                      <a:pt x="11" y="3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3"/>
                    </a:lnTo>
                    <a:lnTo>
                      <a:pt x="41" y="9"/>
                    </a:lnTo>
                    <a:lnTo>
                      <a:pt x="45" y="19"/>
                    </a:lnTo>
                    <a:lnTo>
                      <a:pt x="45" y="24"/>
                    </a:lnTo>
                    <a:lnTo>
                      <a:pt x="41" y="32"/>
                    </a:lnTo>
                    <a:lnTo>
                      <a:pt x="35" y="3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6" name="Freeform 104"/>
              <p:cNvSpPr>
                <a:spLocks/>
              </p:cNvSpPr>
              <p:nvPr/>
            </p:nvSpPr>
            <p:spPr bwMode="auto">
              <a:xfrm>
                <a:off x="1290" y="2577"/>
                <a:ext cx="45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" y="10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5" y="2"/>
                  </a:cxn>
                  <a:cxn ang="0">
                    <a:pos x="41" y="10"/>
                  </a:cxn>
                  <a:cxn ang="0">
                    <a:pos x="45" y="16"/>
                  </a:cxn>
                </a:cxnLst>
                <a:rect l="0" t="0" r="r" b="b"/>
                <a:pathLst>
                  <a:path w="45" h="16">
                    <a:moveTo>
                      <a:pt x="0" y="16"/>
                    </a:moveTo>
                    <a:lnTo>
                      <a:pt x="3" y="10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5" y="2"/>
                    </a:lnTo>
                    <a:lnTo>
                      <a:pt x="41" y="10"/>
                    </a:lnTo>
                    <a:lnTo>
                      <a:pt x="45" y="1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7" name="Line 105"/>
              <p:cNvSpPr>
                <a:spLocks noChangeShapeType="1"/>
              </p:cNvSpPr>
              <p:nvPr/>
            </p:nvSpPr>
            <p:spPr bwMode="auto">
              <a:xfrm flipV="1">
                <a:off x="1268" y="2612"/>
                <a:ext cx="1" cy="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8" name="Line 106"/>
              <p:cNvSpPr>
                <a:spLocks noChangeShapeType="1"/>
              </p:cNvSpPr>
              <p:nvPr/>
            </p:nvSpPr>
            <p:spPr bwMode="auto">
              <a:xfrm>
                <a:off x="1256" y="2501"/>
                <a:ext cx="101" cy="5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19" name="Freeform 107"/>
              <p:cNvSpPr>
                <a:spLocks/>
              </p:cNvSpPr>
              <p:nvPr/>
            </p:nvSpPr>
            <p:spPr bwMode="auto">
              <a:xfrm>
                <a:off x="1268" y="2439"/>
                <a:ext cx="67" cy="4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3" y="9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3" y="35"/>
                  </a:cxn>
                  <a:cxn ang="0">
                    <a:pos x="10" y="40"/>
                  </a:cxn>
                  <a:cxn ang="0">
                    <a:pos x="17" y="43"/>
                  </a:cxn>
                  <a:cxn ang="0">
                    <a:pos x="25" y="47"/>
                  </a:cxn>
                  <a:cxn ang="0">
                    <a:pos x="41" y="47"/>
                  </a:cxn>
                  <a:cxn ang="0">
                    <a:pos x="51" y="43"/>
                  </a:cxn>
                  <a:cxn ang="0">
                    <a:pos x="57" y="40"/>
                  </a:cxn>
                  <a:cxn ang="0">
                    <a:pos x="63" y="35"/>
                  </a:cxn>
                  <a:cxn ang="0">
                    <a:pos x="67" y="24"/>
                  </a:cxn>
                  <a:cxn ang="0">
                    <a:pos x="67" y="19"/>
                  </a:cxn>
                  <a:cxn ang="0">
                    <a:pos x="63" y="9"/>
                  </a:cxn>
                  <a:cxn ang="0">
                    <a:pos x="57" y="2"/>
                  </a:cxn>
                </a:cxnLst>
                <a:rect l="0" t="0" r="r" b="b"/>
                <a:pathLst>
                  <a:path w="67" h="47">
                    <a:moveTo>
                      <a:pt x="10" y="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3" y="35"/>
                    </a:lnTo>
                    <a:lnTo>
                      <a:pt x="10" y="40"/>
                    </a:lnTo>
                    <a:lnTo>
                      <a:pt x="17" y="43"/>
                    </a:lnTo>
                    <a:lnTo>
                      <a:pt x="25" y="47"/>
                    </a:lnTo>
                    <a:lnTo>
                      <a:pt x="41" y="47"/>
                    </a:lnTo>
                    <a:lnTo>
                      <a:pt x="51" y="43"/>
                    </a:lnTo>
                    <a:lnTo>
                      <a:pt x="57" y="40"/>
                    </a:lnTo>
                    <a:lnTo>
                      <a:pt x="63" y="35"/>
                    </a:lnTo>
                    <a:lnTo>
                      <a:pt x="67" y="24"/>
                    </a:lnTo>
                    <a:lnTo>
                      <a:pt x="67" y="19"/>
                    </a:lnTo>
                    <a:lnTo>
                      <a:pt x="63" y="9"/>
                    </a:lnTo>
                    <a:lnTo>
                      <a:pt x="57" y="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0" name="Freeform 108"/>
              <p:cNvSpPr>
                <a:spLocks/>
              </p:cNvSpPr>
              <p:nvPr/>
            </p:nvSpPr>
            <p:spPr bwMode="auto">
              <a:xfrm>
                <a:off x="1268" y="2463"/>
                <a:ext cx="6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10" y="14"/>
                  </a:cxn>
                  <a:cxn ang="0">
                    <a:pos x="17" y="16"/>
                  </a:cxn>
                  <a:cxn ang="0">
                    <a:pos x="25" y="19"/>
                  </a:cxn>
                  <a:cxn ang="0">
                    <a:pos x="41" y="19"/>
                  </a:cxn>
                  <a:cxn ang="0">
                    <a:pos x="51" y="16"/>
                  </a:cxn>
                  <a:cxn ang="0">
                    <a:pos x="57" y="14"/>
                  </a:cxn>
                  <a:cxn ang="0">
                    <a:pos x="63" y="6"/>
                  </a:cxn>
                  <a:cxn ang="0">
                    <a:pos x="67" y="0"/>
                  </a:cxn>
                </a:cxnLst>
                <a:rect l="0" t="0" r="r" b="b"/>
                <a:pathLst>
                  <a:path w="67" h="19">
                    <a:moveTo>
                      <a:pt x="0" y="0"/>
                    </a:moveTo>
                    <a:lnTo>
                      <a:pt x="3" y="6"/>
                    </a:lnTo>
                    <a:lnTo>
                      <a:pt x="10" y="14"/>
                    </a:lnTo>
                    <a:lnTo>
                      <a:pt x="17" y="16"/>
                    </a:lnTo>
                    <a:lnTo>
                      <a:pt x="25" y="19"/>
                    </a:lnTo>
                    <a:lnTo>
                      <a:pt x="41" y="19"/>
                    </a:lnTo>
                    <a:lnTo>
                      <a:pt x="51" y="16"/>
                    </a:lnTo>
                    <a:lnTo>
                      <a:pt x="57" y="14"/>
                    </a:lnTo>
                    <a:lnTo>
                      <a:pt x="63" y="6"/>
                    </a:lnTo>
                    <a:lnTo>
                      <a:pt x="67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1" name="Line 109"/>
              <p:cNvSpPr>
                <a:spLocks noChangeShapeType="1"/>
              </p:cNvSpPr>
              <p:nvPr/>
            </p:nvSpPr>
            <p:spPr bwMode="auto">
              <a:xfrm>
                <a:off x="1309" y="2441"/>
                <a:ext cx="2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2" name="Line 110"/>
              <p:cNvSpPr>
                <a:spLocks noChangeShapeType="1"/>
              </p:cNvSpPr>
              <p:nvPr/>
            </p:nvSpPr>
            <p:spPr bwMode="auto">
              <a:xfrm>
                <a:off x="1309" y="2439"/>
                <a:ext cx="2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3" name="Line 111"/>
              <p:cNvSpPr>
                <a:spLocks noChangeShapeType="1"/>
              </p:cNvSpPr>
              <p:nvPr/>
            </p:nvSpPr>
            <p:spPr bwMode="auto">
              <a:xfrm flipV="1">
                <a:off x="1309" y="2429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4" name="Freeform 112"/>
              <p:cNvSpPr>
                <a:spLocks/>
              </p:cNvSpPr>
              <p:nvPr/>
            </p:nvSpPr>
            <p:spPr bwMode="auto">
              <a:xfrm>
                <a:off x="1290" y="2372"/>
                <a:ext cx="45" cy="41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7" y="3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0" y="22"/>
                  </a:cxn>
                  <a:cxn ang="0">
                    <a:pos x="3" y="32"/>
                  </a:cxn>
                  <a:cxn ang="0">
                    <a:pos x="11" y="38"/>
                  </a:cxn>
                  <a:cxn ang="0">
                    <a:pos x="19" y="41"/>
                  </a:cxn>
                  <a:cxn ang="0">
                    <a:pos x="26" y="41"/>
                  </a:cxn>
                  <a:cxn ang="0">
                    <a:pos x="35" y="38"/>
                  </a:cxn>
                  <a:cxn ang="0">
                    <a:pos x="41" y="32"/>
                  </a:cxn>
                  <a:cxn ang="0">
                    <a:pos x="45" y="22"/>
                  </a:cxn>
                  <a:cxn ang="0">
                    <a:pos x="45" y="16"/>
                  </a:cxn>
                  <a:cxn ang="0">
                    <a:pos x="41" y="7"/>
                  </a:cxn>
                  <a:cxn ang="0">
                    <a:pos x="35" y="0"/>
                  </a:cxn>
                </a:cxnLst>
                <a:rect l="0" t="0" r="r" b="b"/>
                <a:pathLst>
                  <a:path w="45" h="41">
                    <a:moveTo>
                      <a:pt x="19" y="38"/>
                    </a:moveTo>
                    <a:lnTo>
                      <a:pt x="19" y="0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3" y="32"/>
                    </a:lnTo>
                    <a:lnTo>
                      <a:pt x="11" y="38"/>
                    </a:lnTo>
                    <a:lnTo>
                      <a:pt x="19" y="41"/>
                    </a:lnTo>
                    <a:lnTo>
                      <a:pt x="26" y="41"/>
                    </a:lnTo>
                    <a:lnTo>
                      <a:pt x="35" y="38"/>
                    </a:lnTo>
                    <a:lnTo>
                      <a:pt x="41" y="32"/>
                    </a:lnTo>
                    <a:lnTo>
                      <a:pt x="45" y="22"/>
                    </a:lnTo>
                    <a:lnTo>
                      <a:pt x="45" y="16"/>
                    </a:lnTo>
                    <a:lnTo>
                      <a:pt x="41" y="7"/>
                    </a:lnTo>
                    <a:lnTo>
                      <a:pt x="3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5" name="Freeform 113"/>
              <p:cNvSpPr>
                <a:spLocks/>
              </p:cNvSpPr>
              <p:nvPr/>
            </p:nvSpPr>
            <p:spPr bwMode="auto">
              <a:xfrm>
                <a:off x="1293" y="2375"/>
                <a:ext cx="16" cy="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0"/>
                  </a:cxn>
                  <a:cxn ang="0">
                    <a:pos x="0" y="4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lnTo>
                      <a:pt x="8" y="0"/>
                    </a:lnTo>
                    <a:lnTo>
                      <a:pt x="0" y="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6" name="Freeform 114"/>
              <p:cNvSpPr>
                <a:spLocks/>
              </p:cNvSpPr>
              <p:nvPr/>
            </p:nvSpPr>
            <p:spPr bwMode="auto">
              <a:xfrm>
                <a:off x="1290" y="2394"/>
                <a:ext cx="4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11" y="13"/>
                  </a:cxn>
                  <a:cxn ang="0">
                    <a:pos x="19" y="16"/>
                  </a:cxn>
                  <a:cxn ang="0">
                    <a:pos x="26" y="16"/>
                  </a:cxn>
                  <a:cxn ang="0">
                    <a:pos x="35" y="13"/>
                  </a:cxn>
                  <a:cxn ang="0">
                    <a:pos x="41" y="7"/>
                  </a:cxn>
                  <a:cxn ang="0">
                    <a:pos x="45" y="0"/>
                  </a:cxn>
                </a:cxnLst>
                <a:rect l="0" t="0" r="r" b="b"/>
                <a:pathLst>
                  <a:path w="45" h="16">
                    <a:moveTo>
                      <a:pt x="0" y="0"/>
                    </a:moveTo>
                    <a:lnTo>
                      <a:pt x="3" y="7"/>
                    </a:lnTo>
                    <a:lnTo>
                      <a:pt x="11" y="13"/>
                    </a:lnTo>
                    <a:lnTo>
                      <a:pt x="19" y="16"/>
                    </a:lnTo>
                    <a:lnTo>
                      <a:pt x="26" y="16"/>
                    </a:lnTo>
                    <a:lnTo>
                      <a:pt x="35" y="13"/>
                    </a:lnTo>
                    <a:lnTo>
                      <a:pt x="41" y="7"/>
                    </a:lnTo>
                    <a:lnTo>
                      <a:pt x="4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7" name="Line 115"/>
              <p:cNvSpPr>
                <a:spLocks noChangeShapeType="1"/>
              </p:cNvSpPr>
              <p:nvPr/>
            </p:nvSpPr>
            <p:spPr bwMode="auto">
              <a:xfrm flipV="1">
                <a:off x="1268" y="2331"/>
                <a:ext cx="67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8" name="Line 116"/>
              <p:cNvSpPr>
                <a:spLocks noChangeShapeType="1"/>
              </p:cNvSpPr>
              <p:nvPr/>
            </p:nvSpPr>
            <p:spPr bwMode="auto">
              <a:xfrm flipV="1">
                <a:off x="1268" y="2331"/>
                <a:ext cx="57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29" name="Line 117"/>
              <p:cNvSpPr>
                <a:spLocks noChangeShapeType="1"/>
              </p:cNvSpPr>
              <p:nvPr/>
            </p:nvSpPr>
            <p:spPr bwMode="auto">
              <a:xfrm>
                <a:off x="1268" y="2309"/>
                <a:ext cx="67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0" name="Line 118"/>
              <p:cNvSpPr>
                <a:spLocks noChangeShapeType="1"/>
              </p:cNvSpPr>
              <p:nvPr/>
            </p:nvSpPr>
            <p:spPr bwMode="auto">
              <a:xfrm flipV="1">
                <a:off x="1268" y="2341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1" name="Line 119"/>
              <p:cNvSpPr>
                <a:spLocks noChangeShapeType="1"/>
              </p:cNvSpPr>
              <p:nvPr/>
            </p:nvSpPr>
            <p:spPr bwMode="auto">
              <a:xfrm flipV="1">
                <a:off x="1268" y="2303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2" name="Line 120"/>
              <p:cNvSpPr>
                <a:spLocks noChangeShapeType="1"/>
              </p:cNvSpPr>
              <p:nvPr/>
            </p:nvSpPr>
            <p:spPr bwMode="auto">
              <a:xfrm>
                <a:off x="1256" y="2272"/>
                <a:ext cx="10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3" name="Line 121"/>
              <p:cNvSpPr>
                <a:spLocks noChangeShapeType="1"/>
              </p:cNvSpPr>
              <p:nvPr/>
            </p:nvSpPr>
            <p:spPr bwMode="auto">
              <a:xfrm>
                <a:off x="1256" y="2268"/>
                <a:ext cx="10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4" name="Line 122"/>
              <p:cNvSpPr>
                <a:spLocks noChangeShapeType="1"/>
              </p:cNvSpPr>
              <p:nvPr/>
            </p:nvSpPr>
            <p:spPr bwMode="auto">
              <a:xfrm flipV="1">
                <a:off x="1256" y="2268"/>
                <a:ext cx="1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5" name="Line 123"/>
              <p:cNvSpPr>
                <a:spLocks noChangeShapeType="1"/>
              </p:cNvSpPr>
              <p:nvPr/>
            </p:nvSpPr>
            <p:spPr bwMode="auto">
              <a:xfrm flipV="1">
                <a:off x="1357" y="2268"/>
                <a:ext cx="1" cy="2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6" name="Freeform 124"/>
              <p:cNvSpPr>
                <a:spLocks/>
              </p:cNvSpPr>
              <p:nvPr/>
            </p:nvSpPr>
            <p:spPr bwMode="auto">
              <a:xfrm>
                <a:off x="2927" y="3925"/>
                <a:ext cx="23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4"/>
                  </a:cxn>
                  <a:cxn ang="0">
                    <a:pos x="23" y="65"/>
                  </a:cxn>
                </a:cxnLst>
                <a:rect l="0" t="0" r="r" b="b"/>
                <a:pathLst>
                  <a:path w="23" h="65">
                    <a:moveTo>
                      <a:pt x="0" y="0"/>
                    </a:moveTo>
                    <a:lnTo>
                      <a:pt x="23" y="34"/>
                    </a:lnTo>
                    <a:lnTo>
                      <a:pt x="23" y="6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7" name="Freeform 125"/>
              <p:cNvSpPr>
                <a:spLocks/>
              </p:cNvSpPr>
              <p:nvPr/>
            </p:nvSpPr>
            <p:spPr bwMode="auto">
              <a:xfrm>
                <a:off x="2931" y="3925"/>
                <a:ext cx="22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4"/>
                  </a:cxn>
                  <a:cxn ang="0">
                    <a:pos x="22" y="65"/>
                  </a:cxn>
                </a:cxnLst>
                <a:rect l="0" t="0" r="r" b="b"/>
                <a:pathLst>
                  <a:path w="22" h="65">
                    <a:moveTo>
                      <a:pt x="0" y="0"/>
                    </a:moveTo>
                    <a:lnTo>
                      <a:pt x="22" y="34"/>
                    </a:lnTo>
                    <a:lnTo>
                      <a:pt x="22" y="6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8" name="Line 126"/>
              <p:cNvSpPr>
                <a:spLocks noChangeShapeType="1"/>
              </p:cNvSpPr>
              <p:nvPr/>
            </p:nvSpPr>
            <p:spPr bwMode="auto">
              <a:xfrm flipH="1">
                <a:off x="2953" y="3925"/>
                <a:ext cx="21" cy="3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39" name="Line 127"/>
              <p:cNvSpPr>
                <a:spLocks noChangeShapeType="1"/>
              </p:cNvSpPr>
              <p:nvPr/>
            </p:nvSpPr>
            <p:spPr bwMode="auto">
              <a:xfrm>
                <a:off x="2922" y="3925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0" name="Line 128"/>
              <p:cNvSpPr>
                <a:spLocks noChangeShapeType="1"/>
              </p:cNvSpPr>
              <p:nvPr/>
            </p:nvSpPr>
            <p:spPr bwMode="auto">
              <a:xfrm>
                <a:off x="2963" y="3925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1" name="Line 129"/>
              <p:cNvSpPr>
                <a:spLocks noChangeShapeType="1"/>
              </p:cNvSpPr>
              <p:nvPr/>
            </p:nvSpPr>
            <p:spPr bwMode="auto">
              <a:xfrm>
                <a:off x="2941" y="3990"/>
                <a:ext cx="2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2" name="Line 130"/>
              <p:cNvSpPr>
                <a:spLocks noChangeShapeType="1"/>
              </p:cNvSpPr>
              <p:nvPr/>
            </p:nvSpPr>
            <p:spPr bwMode="auto">
              <a:xfrm>
                <a:off x="1695" y="1870"/>
                <a:ext cx="1" cy="190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3" name="Line 131"/>
              <p:cNvSpPr>
                <a:spLocks noChangeShapeType="1"/>
              </p:cNvSpPr>
              <p:nvPr/>
            </p:nvSpPr>
            <p:spPr bwMode="auto">
              <a:xfrm>
                <a:off x="1695" y="3776"/>
                <a:ext cx="251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4" name="Line 132"/>
              <p:cNvSpPr>
                <a:spLocks noChangeShapeType="1"/>
              </p:cNvSpPr>
              <p:nvPr/>
            </p:nvSpPr>
            <p:spPr bwMode="auto">
              <a:xfrm flipV="1">
                <a:off x="4208" y="1870"/>
                <a:ext cx="1" cy="190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5" name="Line 133"/>
              <p:cNvSpPr>
                <a:spLocks noChangeShapeType="1"/>
              </p:cNvSpPr>
              <p:nvPr/>
            </p:nvSpPr>
            <p:spPr bwMode="auto">
              <a:xfrm flipH="1">
                <a:off x="1695" y="1870"/>
                <a:ext cx="251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6" name="Line 134"/>
              <p:cNvSpPr>
                <a:spLocks noChangeShapeType="1"/>
              </p:cNvSpPr>
              <p:nvPr/>
            </p:nvSpPr>
            <p:spPr bwMode="auto">
              <a:xfrm>
                <a:off x="1800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7" name="Line 135"/>
              <p:cNvSpPr>
                <a:spLocks noChangeShapeType="1"/>
              </p:cNvSpPr>
              <p:nvPr/>
            </p:nvSpPr>
            <p:spPr bwMode="auto">
              <a:xfrm flipV="1">
                <a:off x="1904" y="370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8" name="Line 136"/>
              <p:cNvSpPr>
                <a:spLocks noChangeShapeType="1"/>
              </p:cNvSpPr>
              <p:nvPr/>
            </p:nvSpPr>
            <p:spPr bwMode="auto">
              <a:xfrm>
                <a:off x="2009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49" name="Line 137"/>
              <p:cNvSpPr>
                <a:spLocks noChangeShapeType="1"/>
              </p:cNvSpPr>
              <p:nvPr/>
            </p:nvSpPr>
            <p:spPr bwMode="auto">
              <a:xfrm flipV="1">
                <a:off x="2113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0" name="Line 138"/>
              <p:cNvSpPr>
                <a:spLocks noChangeShapeType="1"/>
              </p:cNvSpPr>
              <p:nvPr/>
            </p:nvSpPr>
            <p:spPr bwMode="auto">
              <a:xfrm>
                <a:off x="2218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1" name="Line 139"/>
              <p:cNvSpPr>
                <a:spLocks noChangeShapeType="1"/>
              </p:cNvSpPr>
              <p:nvPr/>
            </p:nvSpPr>
            <p:spPr bwMode="auto">
              <a:xfrm flipV="1">
                <a:off x="2322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2" name="Line 140"/>
              <p:cNvSpPr>
                <a:spLocks noChangeShapeType="1"/>
              </p:cNvSpPr>
              <p:nvPr/>
            </p:nvSpPr>
            <p:spPr bwMode="auto">
              <a:xfrm>
                <a:off x="2428" y="370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3" name="Line 141"/>
              <p:cNvSpPr>
                <a:spLocks noChangeShapeType="1"/>
              </p:cNvSpPr>
              <p:nvPr/>
            </p:nvSpPr>
            <p:spPr bwMode="auto">
              <a:xfrm flipV="1">
                <a:off x="2532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4" name="Line 142"/>
              <p:cNvSpPr>
                <a:spLocks noChangeShapeType="1"/>
              </p:cNvSpPr>
              <p:nvPr/>
            </p:nvSpPr>
            <p:spPr bwMode="auto">
              <a:xfrm>
                <a:off x="2637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5" name="Line 143"/>
              <p:cNvSpPr>
                <a:spLocks noChangeShapeType="1"/>
              </p:cNvSpPr>
              <p:nvPr/>
            </p:nvSpPr>
            <p:spPr bwMode="auto">
              <a:xfrm flipV="1">
                <a:off x="2742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6" name="Line 144"/>
              <p:cNvSpPr>
                <a:spLocks noChangeShapeType="1"/>
              </p:cNvSpPr>
              <p:nvPr/>
            </p:nvSpPr>
            <p:spPr bwMode="auto">
              <a:xfrm>
                <a:off x="2846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7" name="Line 145"/>
              <p:cNvSpPr>
                <a:spLocks noChangeShapeType="1"/>
              </p:cNvSpPr>
              <p:nvPr/>
            </p:nvSpPr>
            <p:spPr bwMode="auto">
              <a:xfrm flipV="1">
                <a:off x="2951" y="370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8" name="Line 146"/>
              <p:cNvSpPr>
                <a:spLocks noChangeShapeType="1"/>
              </p:cNvSpPr>
              <p:nvPr/>
            </p:nvSpPr>
            <p:spPr bwMode="auto">
              <a:xfrm>
                <a:off x="3055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59" name="Line 147"/>
              <p:cNvSpPr>
                <a:spLocks noChangeShapeType="1"/>
              </p:cNvSpPr>
              <p:nvPr/>
            </p:nvSpPr>
            <p:spPr bwMode="auto">
              <a:xfrm flipV="1">
                <a:off x="3161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0" name="Line 148"/>
              <p:cNvSpPr>
                <a:spLocks noChangeShapeType="1"/>
              </p:cNvSpPr>
              <p:nvPr/>
            </p:nvSpPr>
            <p:spPr bwMode="auto">
              <a:xfrm>
                <a:off x="3265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1" name="Line 149"/>
              <p:cNvSpPr>
                <a:spLocks noChangeShapeType="1"/>
              </p:cNvSpPr>
              <p:nvPr/>
            </p:nvSpPr>
            <p:spPr bwMode="auto">
              <a:xfrm flipV="1">
                <a:off x="3370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2" name="Line 150"/>
              <p:cNvSpPr>
                <a:spLocks noChangeShapeType="1"/>
              </p:cNvSpPr>
              <p:nvPr/>
            </p:nvSpPr>
            <p:spPr bwMode="auto">
              <a:xfrm>
                <a:off x="3475" y="370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3" name="Line 151"/>
              <p:cNvSpPr>
                <a:spLocks noChangeShapeType="1"/>
              </p:cNvSpPr>
              <p:nvPr/>
            </p:nvSpPr>
            <p:spPr bwMode="auto">
              <a:xfrm flipV="1">
                <a:off x="3579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4" name="Line 152"/>
              <p:cNvSpPr>
                <a:spLocks noChangeShapeType="1"/>
              </p:cNvSpPr>
              <p:nvPr/>
            </p:nvSpPr>
            <p:spPr bwMode="auto">
              <a:xfrm>
                <a:off x="3684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5" name="Line 153"/>
              <p:cNvSpPr>
                <a:spLocks noChangeShapeType="1"/>
              </p:cNvSpPr>
              <p:nvPr/>
            </p:nvSpPr>
            <p:spPr bwMode="auto">
              <a:xfrm flipV="1">
                <a:off x="3788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6" name="Line 154"/>
              <p:cNvSpPr>
                <a:spLocks noChangeShapeType="1"/>
              </p:cNvSpPr>
              <p:nvPr/>
            </p:nvSpPr>
            <p:spPr bwMode="auto">
              <a:xfrm>
                <a:off x="3894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7" name="Line 155"/>
              <p:cNvSpPr>
                <a:spLocks noChangeShapeType="1"/>
              </p:cNvSpPr>
              <p:nvPr/>
            </p:nvSpPr>
            <p:spPr bwMode="auto">
              <a:xfrm flipV="1">
                <a:off x="3998" y="370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8" name="Line 156"/>
              <p:cNvSpPr>
                <a:spLocks noChangeShapeType="1"/>
              </p:cNvSpPr>
              <p:nvPr/>
            </p:nvSpPr>
            <p:spPr bwMode="auto">
              <a:xfrm>
                <a:off x="4103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69" name="Line 157"/>
              <p:cNvSpPr>
                <a:spLocks noChangeShapeType="1"/>
              </p:cNvSpPr>
              <p:nvPr/>
            </p:nvSpPr>
            <p:spPr bwMode="auto">
              <a:xfrm flipV="1">
                <a:off x="4208" y="3752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0" name="Line 158"/>
              <p:cNvSpPr>
                <a:spLocks noChangeShapeType="1"/>
              </p:cNvSpPr>
              <p:nvPr/>
            </p:nvSpPr>
            <p:spPr bwMode="auto">
              <a:xfrm>
                <a:off x="1864" y="384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1" name="Line 159"/>
              <p:cNvSpPr>
                <a:spLocks noChangeShapeType="1"/>
              </p:cNvSpPr>
              <p:nvPr/>
            </p:nvSpPr>
            <p:spPr bwMode="auto">
              <a:xfrm>
                <a:off x="1936" y="3823"/>
                <a:ext cx="1" cy="3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2" name="Line 160"/>
              <p:cNvSpPr>
                <a:spLocks noChangeShapeType="1"/>
              </p:cNvSpPr>
              <p:nvPr/>
            </p:nvSpPr>
            <p:spPr bwMode="auto">
              <a:xfrm>
                <a:off x="1937" y="3818"/>
                <a:ext cx="1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3" name="Freeform 161"/>
              <p:cNvSpPr>
                <a:spLocks/>
              </p:cNvSpPr>
              <p:nvPr/>
            </p:nvSpPr>
            <p:spPr bwMode="auto">
              <a:xfrm>
                <a:off x="1914" y="3818"/>
                <a:ext cx="33" cy="3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31"/>
                  </a:cxn>
                  <a:cxn ang="0">
                    <a:pos x="33" y="31"/>
                  </a:cxn>
                </a:cxnLst>
                <a:rect l="0" t="0" r="r" b="b"/>
                <a:pathLst>
                  <a:path w="33" h="31">
                    <a:moveTo>
                      <a:pt x="23" y="0"/>
                    </a:moveTo>
                    <a:lnTo>
                      <a:pt x="0" y="31"/>
                    </a:lnTo>
                    <a:lnTo>
                      <a:pt x="33" y="3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4" name="Line 162"/>
              <p:cNvSpPr>
                <a:spLocks noChangeShapeType="1"/>
              </p:cNvSpPr>
              <p:nvPr/>
            </p:nvSpPr>
            <p:spPr bwMode="auto">
              <a:xfrm>
                <a:off x="1928" y="3862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5" name="Line 163"/>
              <p:cNvSpPr>
                <a:spLocks noChangeShapeType="1"/>
              </p:cNvSpPr>
              <p:nvPr/>
            </p:nvSpPr>
            <p:spPr bwMode="auto">
              <a:xfrm>
                <a:off x="2388" y="384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6" name="Freeform 164"/>
              <p:cNvSpPr>
                <a:spLocks/>
              </p:cNvSpPr>
              <p:nvPr/>
            </p:nvSpPr>
            <p:spPr bwMode="auto">
              <a:xfrm>
                <a:off x="2441" y="3818"/>
                <a:ext cx="28" cy="44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4" y="10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26" y="5"/>
                  </a:cxn>
                  <a:cxn ang="0">
                    <a:pos x="28" y="8"/>
                  </a:cxn>
                  <a:cxn ang="0">
                    <a:pos x="28" y="12"/>
                  </a:cxn>
                  <a:cxn ang="0">
                    <a:pos x="26" y="17"/>
                  </a:cxn>
                  <a:cxn ang="0">
                    <a:pos x="20" y="20"/>
                  </a:cxn>
                  <a:cxn ang="0">
                    <a:pos x="9" y="25"/>
                  </a:cxn>
                  <a:cxn ang="0">
                    <a:pos x="6" y="26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0" y="44"/>
                  </a:cxn>
                </a:cxnLst>
                <a:rect l="0" t="0" r="r" b="b"/>
                <a:pathLst>
                  <a:path w="28" h="44">
                    <a:moveTo>
                      <a:pt x="1" y="8"/>
                    </a:moveTo>
                    <a:lnTo>
                      <a:pt x="4" y="10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26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6" y="17"/>
                    </a:lnTo>
                    <a:lnTo>
                      <a:pt x="20" y="20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7" name="Freeform 165"/>
              <p:cNvSpPr>
                <a:spLocks/>
              </p:cNvSpPr>
              <p:nvPr/>
            </p:nvSpPr>
            <p:spPr bwMode="auto">
              <a:xfrm>
                <a:off x="2450" y="3818"/>
                <a:ext cx="17" cy="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4" y="1"/>
                  </a:cxn>
                  <a:cxn ang="0">
                    <a:pos x="16" y="5"/>
                  </a:cxn>
                  <a:cxn ang="0">
                    <a:pos x="17" y="8"/>
                  </a:cxn>
                  <a:cxn ang="0">
                    <a:pos x="17" y="12"/>
                  </a:cxn>
                  <a:cxn ang="0">
                    <a:pos x="16" y="17"/>
                  </a:cxn>
                  <a:cxn ang="0">
                    <a:pos x="9" y="20"/>
                  </a:cxn>
                  <a:cxn ang="0">
                    <a:pos x="0" y="25"/>
                  </a:cxn>
                </a:cxnLst>
                <a:rect l="0" t="0" r="r" b="b"/>
                <a:pathLst>
                  <a:path w="17" h="25">
                    <a:moveTo>
                      <a:pt x="9" y="0"/>
                    </a:moveTo>
                    <a:lnTo>
                      <a:pt x="14" y="1"/>
                    </a:lnTo>
                    <a:lnTo>
                      <a:pt x="16" y="5"/>
                    </a:lnTo>
                    <a:lnTo>
                      <a:pt x="17" y="8"/>
                    </a:lnTo>
                    <a:lnTo>
                      <a:pt x="17" y="12"/>
                    </a:lnTo>
                    <a:lnTo>
                      <a:pt x="16" y="17"/>
                    </a:lnTo>
                    <a:lnTo>
                      <a:pt x="9" y="20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8" name="Freeform 166"/>
              <p:cNvSpPr>
                <a:spLocks/>
              </p:cNvSpPr>
              <p:nvPr/>
            </p:nvSpPr>
            <p:spPr bwMode="auto">
              <a:xfrm>
                <a:off x="2441" y="3856"/>
                <a:ext cx="28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6" y="1"/>
                  </a:cxn>
                  <a:cxn ang="0">
                    <a:pos x="28" y="0"/>
                  </a:cxn>
                </a:cxnLst>
                <a:rect l="0" t="0" r="r" b="b"/>
                <a:pathLst>
                  <a:path w="28" h="5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6" y="1"/>
                    </a:lnTo>
                    <a:lnTo>
                      <a:pt x="28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79" name="Freeform 167"/>
              <p:cNvSpPr>
                <a:spLocks/>
              </p:cNvSpPr>
              <p:nvPr/>
            </p:nvSpPr>
            <p:spPr bwMode="auto">
              <a:xfrm>
                <a:off x="2447" y="3852"/>
                <a:ext cx="22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0"/>
                  </a:cxn>
                  <a:cxn ang="0">
                    <a:pos x="19" y="10"/>
                  </a:cxn>
                  <a:cxn ang="0">
                    <a:pos x="20" y="9"/>
                  </a:cxn>
                  <a:cxn ang="0">
                    <a:pos x="22" y="4"/>
                  </a:cxn>
                  <a:cxn ang="0">
                    <a:pos x="22" y="0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lnTo>
                      <a:pt x="10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2" y="4"/>
                    </a:lnTo>
                    <a:lnTo>
                      <a:pt x="2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0" name="Freeform 168"/>
              <p:cNvSpPr>
                <a:spLocks/>
              </p:cNvSpPr>
              <p:nvPr/>
            </p:nvSpPr>
            <p:spPr bwMode="auto">
              <a:xfrm>
                <a:off x="2936" y="3818"/>
                <a:ext cx="29" cy="4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7" y="1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7" y="43"/>
                  </a:cxn>
                  <a:cxn ang="0">
                    <a:pos x="14" y="44"/>
                  </a:cxn>
                  <a:cxn ang="0">
                    <a:pos x="18" y="44"/>
                  </a:cxn>
                  <a:cxn ang="0">
                    <a:pos x="24" y="43"/>
                  </a:cxn>
                  <a:cxn ang="0">
                    <a:pos x="28" y="35"/>
                  </a:cxn>
                  <a:cxn ang="0">
                    <a:pos x="29" y="25"/>
                  </a:cxn>
                  <a:cxn ang="0">
                    <a:pos x="29" y="19"/>
                  </a:cxn>
                  <a:cxn ang="0">
                    <a:pos x="28" y="8"/>
                  </a:cxn>
                  <a:cxn ang="0">
                    <a:pos x="24" y="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29" h="44">
                    <a:moveTo>
                      <a:pt x="14" y="0"/>
                    </a:moveTo>
                    <a:lnTo>
                      <a:pt x="7" y="1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7" y="43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3"/>
                    </a:lnTo>
                    <a:lnTo>
                      <a:pt x="28" y="35"/>
                    </a:lnTo>
                    <a:lnTo>
                      <a:pt x="29" y="25"/>
                    </a:lnTo>
                    <a:lnTo>
                      <a:pt x="29" y="19"/>
                    </a:lnTo>
                    <a:lnTo>
                      <a:pt x="28" y="8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1" name="Freeform 169"/>
              <p:cNvSpPr>
                <a:spLocks/>
              </p:cNvSpPr>
              <p:nvPr/>
            </p:nvSpPr>
            <p:spPr bwMode="auto">
              <a:xfrm>
                <a:off x="2938" y="3818"/>
                <a:ext cx="12" cy="4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3" y="35"/>
                  </a:cxn>
                  <a:cxn ang="0">
                    <a:pos x="5" y="39"/>
                  </a:cxn>
                  <a:cxn ang="0">
                    <a:pos x="7" y="43"/>
                  </a:cxn>
                  <a:cxn ang="0">
                    <a:pos x="12" y="44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7" y="1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3" y="35"/>
                    </a:lnTo>
                    <a:lnTo>
                      <a:pt x="5" y="39"/>
                    </a:lnTo>
                    <a:lnTo>
                      <a:pt x="7" y="43"/>
                    </a:lnTo>
                    <a:lnTo>
                      <a:pt x="12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2" name="Freeform 170"/>
              <p:cNvSpPr>
                <a:spLocks/>
              </p:cNvSpPr>
              <p:nvPr/>
            </p:nvSpPr>
            <p:spPr bwMode="auto">
              <a:xfrm>
                <a:off x="2954" y="3818"/>
                <a:ext cx="10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" y="43"/>
                  </a:cxn>
                  <a:cxn ang="0">
                    <a:pos x="6" y="39"/>
                  </a:cxn>
                  <a:cxn ang="0">
                    <a:pos x="8" y="35"/>
                  </a:cxn>
                  <a:cxn ang="0">
                    <a:pos x="10" y="25"/>
                  </a:cxn>
                  <a:cxn ang="0">
                    <a:pos x="10" y="19"/>
                  </a:cxn>
                  <a:cxn ang="0">
                    <a:pos x="8" y="8"/>
                  </a:cxn>
                  <a:cxn ang="0">
                    <a:pos x="6" y="5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44"/>
                    </a:moveTo>
                    <a:lnTo>
                      <a:pt x="3" y="43"/>
                    </a:lnTo>
                    <a:lnTo>
                      <a:pt x="6" y="39"/>
                    </a:lnTo>
                    <a:lnTo>
                      <a:pt x="8" y="35"/>
                    </a:lnTo>
                    <a:lnTo>
                      <a:pt x="10" y="25"/>
                    </a:lnTo>
                    <a:lnTo>
                      <a:pt x="10" y="19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3" name="Freeform 171"/>
              <p:cNvSpPr>
                <a:spLocks/>
              </p:cNvSpPr>
              <p:nvPr/>
            </p:nvSpPr>
            <p:spPr bwMode="auto">
              <a:xfrm>
                <a:off x="3460" y="3818"/>
                <a:ext cx="29" cy="44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5" y="10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25" y="1"/>
                  </a:cxn>
                  <a:cxn ang="0">
                    <a:pos x="28" y="5"/>
                  </a:cxn>
                  <a:cxn ang="0">
                    <a:pos x="29" y="8"/>
                  </a:cxn>
                  <a:cxn ang="0">
                    <a:pos x="29" y="12"/>
                  </a:cxn>
                  <a:cxn ang="0">
                    <a:pos x="28" y="17"/>
                  </a:cxn>
                  <a:cxn ang="0">
                    <a:pos x="20" y="20"/>
                  </a:cxn>
                  <a:cxn ang="0">
                    <a:pos x="10" y="25"/>
                  </a:cxn>
                  <a:cxn ang="0">
                    <a:pos x="6" y="26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0" y="44"/>
                  </a:cxn>
                </a:cxnLst>
                <a:rect l="0" t="0" r="r" b="b"/>
                <a:pathLst>
                  <a:path w="29" h="44">
                    <a:moveTo>
                      <a:pt x="1" y="8"/>
                    </a:moveTo>
                    <a:lnTo>
                      <a:pt x="5" y="10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8" y="5"/>
                    </a:lnTo>
                    <a:lnTo>
                      <a:pt x="29" y="8"/>
                    </a:lnTo>
                    <a:lnTo>
                      <a:pt x="29" y="12"/>
                    </a:lnTo>
                    <a:lnTo>
                      <a:pt x="28" y="17"/>
                    </a:lnTo>
                    <a:lnTo>
                      <a:pt x="20" y="20"/>
                    </a:lnTo>
                    <a:lnTo>
                      <a:pt x="10" y="25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4" name="Freeform 172"/>
              <p:cNvSpPr>
                <a:spLocks/>
              </p:cNvSpPr>
              <p:nvPr/>
            </p:nvSpPr>
            <p:spPr bwMode="auto">
              <a:xfrm>
                <a:off x="3470" y="3818"/>
                <a:ext cx="18" cy="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4" y="1"/>
                  </a:cxn>
                  <a:cxn ang="0">
                    <a:pos x="15" y="5"/>
                  </a:cxn>
                  <a:cxn ang="0">
                    <a:pos x="18" y="8"/>
                  </a:cxn>
                  <a:cxn ang="0">
                    <a:pos x="18" y="12"/>
                  </a:cxn>
                  <a:cxn ang="0">
                    <a:pos x="15" y="17"/>
                  </a:cxn>
                  <a:cxn ang="0">
                    <a:pos x="9" y="20"/>
                  </a:cxn>
                  <a:cxn ang="0">
                    <a:pos x="0" y="25"/>
                  </a:cxn>
                </a:cxnLst>
                <a:rect l="0" t="0" r="r" b="b"/>
                <a:pathLst>
                  <a:path w="18" h="25">
                    <a:moveTo>
                      <a:pt x="9" y="0"/>
                    </a:moveTo>
                    <a:lnTo>
                      <a:pt x="14" y="1"/>
                    </a:lnTo>
                    <a:lnTo>
                      <a:pt x="15" y="5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5" y="17"/>
                    </a:lnTo>
                    <a:lnTo>
                      <a:pt x="9" y="20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5" name="Freeform 173"/>
              <p:cNvSpPr>
                <a:spLocks/>
              </p:cNvSpPr>
              <p:nvPr/>
            </p:nvSpPr>
            <p:spPr bwMode="auto">
              <a:xfrm>
                <a:off x="3460" y="3856"/>
                <a:ext cx="29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7" y="5"/>
                  </a:cxn>
                  <a:cxn ang="0">
                    <a:pos x="24" y="5"/>
                  </a:cxn>
                  <a:cxn ang="0">
                    <a:pos x="28" y="1"/>
                  </a:cxn>
                  <a:cxn ang="0">
                    <a:pos x="29" y="0"/>
                  </a:cxn>
                </a:cxnLst>
                <a:rect l="0" t="0" r="r" b="b"/>
                <a:pathLst>
                  <a:path w="29" h="5">
                    <a:moveTo>
                      <a:pt x="0" y="1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28" y="1"/>
                    </a:lnTo>
                    <a:lnTo>
                      <a:pt x="2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6" name="Freeform 174"/>
              <p:cNvSpPr>
                <a:spLocks/>
              </p:cNvSpPr>
              <p:nvPr/>
            </p:nvSpPr>
            <p:spPr bwMode="auto">
              <a:xfrm>
                <a:off x="3466" y="3852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10"/>
                  </a:cxn>
                  <a:cxn ang="0">
                    <a:pos x="19" y="10"/>
                  </a:cxn>
                  <a:cxn ang="0">
                    <a:pos x="22" y="9"/>
                  </a:cxn>
                  <a:cxn ang="0">
                    <a:pos x="23" y="4"/>
                  </a:cxn>
                  <a:cxn ang="0">
                    <a:pos x="23" y="0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11" y="10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3" y="4"/>
                    </a:lnTo>
                    <a:lnTo>
                      <a:pt x="23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7" name="Line 175"/>
              <p:cNvSpPr>
                <a:spLocks noChangeShapeType="1"/>
              </p:cNvSpPr>
              <p:nvPr/>
            </p:nvSpPr>
            <p:spPr bwMode="auto">
              <a:xfrm>
                <a:off x="4003" y="3823"/>
                <a:ext cx="1" cy="3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8" name="Line 176"/>
              <p:cNvSpPr>
                <a:spLocks noChangeShapeType="1"/>
              </p:cNvSpPr>
              <p:nvPr/>
            </p:nvSpPr>
            <p:spPr bwMode="auto">
              <a:xfrm>
                <a:off x="4006" y="3818"/>
                <a:ext cx="1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89" name="Freeform 177"/>
              <p:cNvSpPr>
                <a:spLocks/>
              </p:cNvSpPr>
              <p:nvPr/>
            </p:nvSpPr>
            <p:spPr bwMode="auto">
              <a:xfrm>
                <a:off x="3982" y="3818"/>
                <a:ext cx="34" cy="3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31"/>
                  </a:cxn>
                  <a:cxn ang="0">
                    <a:pos x="34" y="31"/>
                  </a:cxn>
                </a:cxnLst>
                <a:rect l="0" t="0" r="r" b="b"/>
                <a:pathLst>
                  <a:path w="34" h="31">
                    <a:moveTo>
                      <a:pt x="24" y="0"/>
                    </a:moveTo>
                    <a:lnTo>
                      <a:pt x="0" y="31"/>
                    </a:lnTo>
                    <a:lnTo>
                      <a:pt x="34" y="3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0" name="Line 178"/>
              <p:cNvSpPr>
                <a:spLocks noChangeShapeType="1"/>
              </p:cNvSpPr>
              <p:nvPr/>
            </p:nvSpPr>
            <p:spPr bwMode="auto">
              <a:xfrm>
                <a:off x="3997" y="3862"/>
                <a:ext cx="1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1" name="Line 179"/>
              <p:cNvSpPr>
                <a:spLocks noChangeShapeType="1"/>
              </p:cNvSpPr>
              <p:nvPr/>
            </p:nvSpPr>
            <p:spPr bwMode="auto">
              <a:xfrm>
                <a:off x="1800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2" name="Line 180"/>
              <p:cNvSpPr>
                <a:spLocks noChangeShapeType="1"/>
              </p:cNvSpPr>
              <p:nvPr/>
            </p:nvSpPr>
            <p:spPr bwMode="auto">
              <a:xfrm flipV="1">
                <a:off x="1904" y="187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3" name="Line 181"/>
              <p:cNvSpPr>
                <a:spLocks noChangeShapeType="1"/>
              </p:cNvSpPr>
              <p:nvPr/>
            </p:nvSpPr>
            <p:spPr bwMode="auto">
              <a:xfrm>
                <a:off x="2009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4" name="Line 182"/>
              <p:cNvSpPr>
                <a:spLocks noChangeShapeType="1"/>
              </p:cNvSpPr>
              <p:nvPr/>
            </p:nvSpPr>
            <p:spPr bwMode="auto">
              <a:xfrm flipV="1">
                <a:off x="2113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5" name="Line 183"/>
              <p:cNvSpPr>
                <a:spLocks noChangeShapeType="1"/>
              </p:cNvSpPr>
              <p:nvPr/>
            </p:nvSpPr>
            <p:spPr bwMode="auto">
              <a:xfrm>
                <a:off x="2218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6" name="Line 184"/>
              <p:cNvSpPr>
                <a:spLocks noChangeShapeType="1"/>
              </p:cNvSpPr>
              <p:nvPr/>
            </p:nvSpPr>
            <p:spPr bwMode="auto">
              <a:xfrm flipV="1">
                <a:off x="2322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7" name="Line 185"/>
              <p:cNvSpPr>
                <a:spLocks noChangeShapeType="1"/>
              </p:cNvSpPr>
              <p:nvPr/>
            </p:nvSpPr>
            <p:spPr bwMode="auto">
              <a:xfrm>
                <a:off x="2428" y="187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8" name="Line 186"/>
              <p:cNvSpPr>
                <a:spLocks noChangeShapeType="1"/>
              </p:cNvSpPr>
              <p:nvPr/>
            </p:nvSpPr>
            <p:spPr bwMode="auto">
              <a:xfrm flipV="1">
                <a:off x="2532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299" name="Line 187"/>
              <p:cNvSpPr>
                <a:spLocks noChangeShapeType="1"/>
              </p:cNvSpPr>
              <p:nvPr/>
            </p:nvSpPr>
            <p:spPr bwMode="auto">
              <a:xfrm>
                <a:off x="2637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0" name="Line 188"/>
              <p:cNvSpPr>
                <a:spLocks noChangeShapeType="1"/>
              </p:cNvSpPr>
              <p:nvPr/>
            </p:nvSpPr>
            <p:spPr bwMode="auto">
              <a:xfrm flipV="1">
                <a:off x="2742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1" name="Line 189"/>
              <p:cNvSpPr>
                <a:spLocks noChangeShapeType="1"/>
              </p:cNvSpPr>
              <p:nvPr/>
            </p:nvSpPr>
            <p:spPr bwMode="auto">
              <a:xfrm>
                <a:off x="2846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2" name="Line 190"/>
              <p:cNvSpPr>
                <a:spLocks noChangeShapeType="1"/>
              </p:cNvSpPr>
              <p:nvPr/>
            </p:nvSpPr>
            <p:spPr bwMode="auto">
              <a:xfrm flipV="1">
                <a:off x="2951" y="187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3" name="Line 191"/>
              <p:cNvSpPr>
                <a:spLocks noChangeShapeType="1"/>
              </p:cNvSpPr>
              <p:nvPr/>
            </p:nvSpPr>
            <p:spPr bwMode="auto">
              <a:xfrm>
                <a:off x="3055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4" name="Line 192"/>
              <p:cNvSpPr>
                <a:spLocks noChangeShapeType="1"/>
              </p:cNvSpPr>
              <p:nvPr/>
            </p:nvSpPr>
            <p:spPr bwMode="auto">
              <a:xfrm flipV="1">
                <a:off x="3161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5" name="Line 193"/>
              <p:cNvSpPr>
                <a:spLocks noChangeShapeType="1"/>
              </p:cNvSpPr>
              <p:nvPr/>
            </p:nvSpPr>
            <p:spPr bwMode="auto">
              <a:xfrm>
                <a:off x="3265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6" name="Line 194"/>
              <p:cNvSpPr>
                <a:spLocks noChangeShapeType="1"/>
              </p:cNvSpPr>
              <p:nvPr/>
            </p:nvSpPr>
            <p:spPr bwMode="auto">
              <a:xfrm flipV="1">
                <a:off x="3370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7" name="Line 195"/>
              <p:cNvSpPr>
                <a:spLocks noChangeShapeType="1"/>
              </p:cNvSpPr>
              <p:nvPr/>
            </p:nvSpPr>
            <p:spPr bwMode="auto">
              <a:xfrm>
                <a:off x="3475" y="187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8" name="Line 196"/>
              <p:cNvSpPr>
                <a:spLocks noChangeShapeType="1"/>
              </p:cNvSpPr>
              <p:nvPr/>
            </p:nvSpPr>
            <p:spPr bwMode="auto">
              <a:xfrm flipV="1">
                <a:off x="3579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09" name="Line 197"/>
              <p:cNvSpPr>
                <a:spLocks noChangeShapeType="1"/>
              </p:cNvSpPr>
              <p:nvPr/>
            </p:nvSpPr>
            <p:spPr bwMode="auto">
              <a:xfrm>
                <a:off x="3684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0" name="Line 198"/>
              <p:cNvSpPr>
                <a:spLocks noChangeShapeType="1"/>
              </p:cNvSpPr>
              <p:nvPr/>
            </p:nvSpPr>
            <p:spPr bwMode="auto">
              <a:xfrm flipV="1">
                <a:off x="3788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1" name="Line 199"/>
              <p:cNvSpPr>
                <a:spLocks noChangeShapeType="1"/>
              </p:cNvSpPr>
              <p:nvPr/>
            </p:nvSpPr>
            <p:spPr bwMode="auto">
              <a:xfrm>
                <a:off x="3894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2" name="Line 200"/>
              <p:cNvSpPr>
                <a:spLocks noChangeShapeType="1"/>
              </p:cNvSpPr>
              <p:nvPr/>
            </p:nvSpPr>
            <p:spPr bwMode="auto">
              <a:xfrm flipV="1">
                <a:off x="3998" y="187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3" name="Line 201"/>
              <p:cNvSpPr>
                <a:spLocks noChangeShapeType="1"/>
              </p:cNvSpPr>
              <p:nvPr/>
            </p:nvSpPr>
            <p:spPr bwMode="auto">
              <a:xfrm>
                <a:off x="4103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4" name="Line 202"/>
              <p:cNvSpPr>
                <a:spLocks noChangeShapeType="1"/>
              </p:cNvSpPr>
              <p:nvPr/>
            </p:nvSpPr>
            <p:spPr bwMode="auto">
              <a:xfrm flipV="1">
                <a:off x="4208" y="1870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5" name="Line 203"/>
              <p:cNvSpPr>
                <a:spLocks noChangeShapeType="1"/>
              </p:cNvSpPr>
              <p:nvPr/>
            </p:nvSpPr>
            <p:spPr bwMode="auto">
              <a:xfrm>
                <a:off x="1695" y="3776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6" name="Line 204"/>
              <p:cNvSpPr>
                <a:spLocks noChangeShapeType="1"/>
              </p:cNvSpPr>
              <p:nvPr/>
            </p:nvSpPr>
            <p:spPr bwMode="auto">
              <a:xfrm flipH="1">
                <a:off x="1695" y="3686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02518" name="Group 406"/>
            <p:cNvGrpSpPr>
              <a:grpSpLocks/>
            </p:cNvGrpSpPr>
            <p:nvPr/>
          </p:nvGrpSpPr>
          <p:grpSpPr bwMode="auto">
            <a:xfrm>
              <a:off x="1590" y="1870"/>
              <a:ext cx="2618" cy="1930"/>
              <a:chOff x="1590" y="1870"/>
              <a:chExt cx="2618" cy="1930"/>
            </a:xfrm>
          </p:grpSpPr>
          <p:sp>
            <p:nvSpPr>
              <p:cNvPr id="602318" name="Line 206"/>
              <p:cNvSpPr>
                <a:spLocks noChangeShapeType="1"/>
              </p:cNvSpPr>
              <p:nvPr/>
            </p:nvSpPr>
            <p:spPr bwMode="auto">
              <a:xfrm>
                <a:off x="1695" y="359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19" name="Line 207"/>
              <p:cNvSpPr>
                <a:spLocks noChangeShapeType="1"/>
              </p:cNvSpPr>
              <p:nvPr/>
            </p:nvSpPr>
            <p:spPr bwMode="auto">
              <a:xfrm flipH="1">
                <a:off x="1695" y="350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0" name="Line 208"/>
              <p:cNvSpPr>
                <a:spLocks noChangeShapeType="1"/>
              </p:cNvSpPr>
              <p:nvPr/>
            </p:nvSpPr>
            <p:spPr bwMode="auto">
              <a:xfrm>
                <a:off x="1695" y="3413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1" name="Line 209"/>
              <p:cNvSpPr>
                <a:spLocks noChangeShapeType="1"/>
              </p:cNvSpPr>
              <p:nvPr/>
            </p:nvSpPr>
            <p:spPr bwMode="auto">
              <a:xfrm flipH="1">
                <a:off x="1695" y="3323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2" name="Line 210"/>
              <p:cNvSpPr>
                <a:spLocks noChangeShapeType="1"/>
              </p:cNvSpPr>
              <p:nvPr/>
            </p:nvSpPr>
            <p:spPr bwMode="auto">
              <a:xfrm>
                <a:off x="1695" y="323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3" name="Line 211"/>
              <p:cNvSpPr>
                <a:spLocks noChangeShapeType="1"/>
              </p:cNvSpPr>
              <p:nvPr/>
            </p:nvSpPr>
            <p:spPr bwMode="auto">
              <a:xfrm flipH="1">
                <a:off x="1695" y="314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4" name="Line 212"/>
              <p:cNvSpPr>
                <a:spLocks noChangeShapeType="1"/>
              </p:cNvSpPr>
              <p:nvPr/>
            </p:nvSpPr>
            <p:spPr bwMode="auto">
              <a:xfrm>
                <a:off x="1695" y="305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5" name="Line 213"/>
              <p:cNvSpPr>
                <a:spLocks noChangeShapeType="1"/>
              </p:cNvSpPr>
              <p:nvPr/>
            </p:nvSpPr>
            <p:spPr bwMode="auto">
              <a:xfrm flipH="1">
                <a:off x="1695" y="2959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6" name="Line 214"/>
              <p:cNvSpPr>
                <a:spLocks noChangeShapeType="1"/>
              </p:cNvSpPr>
              <p:nvPr/>
            </p:nvSpPr>
            <p:spPr bwMode="auto">
              <a:xfrm>
                <a:off x="1695" y="2869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7" name="Line 215"/>
              <p:cNvSpPr>
                <a:spLocks noChangeShapeType="1"/>
              </p:cNvSpPr>
              <p:nvPr/>
            </p:nvSpPr>
            <p:spPr bwMode="auto">
              <a:xfrm flipH="1">
                <a:off x="1695" y="2777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8" name="Line 216"/>
              <p:cNvSpPr>
                <a:spLocks noChangeShapeType="1"/>
              </p:cNvSpPr>
              <p:nvPr/>
            </p:nvSpPr>
            <p:spPr bwMode="auto">
              <a:xfrm>
                <a:off x="1695" y="2687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29" name="Line 217"/>
              <p:cNvSpPr>
                <a:spLocks noChangeShapeType="1"/>
              </p:cNvSpPr>
              <p:nvPr/>
            </p:nvSpPr>
            <p:spPr bwMode="auto">
              <a:xfrm flipH="1">
                <a:off x="1695" y="2595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0" name="Line 218"/>
              <p:cNvSpPr>
                <a:spLocks noChangeShapeType="1"/>
              </p:cNvSpPr>
              <p:nvPr/>
            </p:nvSpPr>
            <p:spPr bwMode="auto">
              <a:xfrm>
                <a:off x="1695" y="2505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1" name="Line 219"/>
              <p:cNvSpPr>
                <a:spLocks noChangeShapeType="1"/>
              </p:cNvSpPr>
              <p:nvPr/>
            </p:nvSpPr>
            <p:spPr bwMode="auto">
              <a:xfrm flipH="1">
                <a:off x="1695" y="2414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2" name="Line 220"/>
              <p:cNvSpPr>
                <a:spLocks noChangeShapeType="1"/>
              </p:cNvSpPr>
              <p:nvPr/>
            </p:nvSpPr>
            <p:spPr bwMode="auto">
              <a:xfrm>
                <a:off x="1695" y="232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3" name="Line 221"/>
              <p:cNvSpPr>
                <a:spLocks noChangeShapeType="1"/>
              </p:cNvSpPr>
              <p:nvPr/>
            </p:nvSpPr>
            <p:spPr bwMode="auto">
              <a:xfrm flipH="1">
                <a:off x="1695" y="223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4" name="Line 222"/>
              <p:cNvSpPr>
                <a:spLocks noChangeShapeType="1"/>
              </p:cNvSpPr>
              <p:nvPr/>
            </p:nvSpPr>
            <p:spPr bwMode="auto">
              <a:xfrm>
                <a:off x="1695" y="2142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5" name="Line 223"/>
              <p:cNvSpPr>
                <a:spLocks noChangeShapeType="1"/>
              </p:cNvSpPr>
              <p:nvPr/>
            </p:nvSpPr>
            <p:spPr bwMode="auto">
              <a:xfrm flipH="1">
                <a:off x="1695" y="2052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6" name="Line 224"/>
              <p:cNvSpPr>
                <a:spLocks noChangeShapeType="1"/>
              </p:cNvSpPr>
              <p:nvPr/>
            </p:nvSpPr>
            <p:spPr bwMode="auto">
              <a:xfrm>
                <a:off x="1695" y="1960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7" name="Line 225"/>
              <p:cNvSpPr>
                <a:spLocks noChangeShapeType="1"/>
              </p:cNvSpPr>
              <p:nvPr/>
            </p:nvSpPr>
            <p:spPr bwMode="auto">
              <a:xfrm flipH="1">
                <a:off x="1695" y="1870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8" name="Freeform 226"/>
              <p:cNvSpPr>
                <a:spLocks/>
              </p:cNvSpPr>
              <p:nvPr/>
            </p:nvSpPr>
            <p:spPr bwMode="auto">
              <a:xfrm>
                <a:off x="1634" y="3757"/>
                <a:ext cx="28" cy="4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3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42"/>
                  </a:cxn>
                  <a:cxn ang="0">
                    <a:pos x="12" y="43"/>
                  </a:cxn>
                  <a:cxn ang="0">
                    <a:pos x="17" y="43"/>
                  </a:cxn>
                  <a:cxn ang="0">
                    <a:pos x="23" y="42"/>
                  </a:cxn>
                  <a:cxn ang="0">
                    <a:pos x="28" y="36"/>
                  </a:cxn>
                  <a:cxn ang="0">
                    <a:pos x="28" y="24"/>
                  </a:cxn>
                  <a:cxn ang="0">
                    <a:pos x="28" y="19"/>
                  </a:cxn>
                  <a:cxn ang="0">
                    <a:pos x="28" y="9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28" h="43">
                    <a:moveTo>
                      <a:pt x="12" y="0"/>
                    </a:moveTo>
                    <a:lnTo>
                      <a:pt x="7" y="3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42"/>
                    </a:lnTo>
                    <a:lnTo>
                      <a:pt x="12" y="43"/>
                    </a:lnTo>
                    <a:lnTo>
                      <a:pt x="17" y="43"/>
                    </a:lnTo>
                    <a:lnTo>
                      <a:pt x="23" y="42"/>
                    </a:lnTo>
                    <a:lnTo>
                      <a:pt x="28" y="36"/>
                    </a:lnTo>
                    <a:lnTo>
                      <a:pt x="28" y="24"/>
                    </a:lnTo>
                    <a:lnTo>
                      <a:pt x="28" y="19"/>
                    </a:lnTo>
                    <a:lnTo>
                      <a:pt x="28" y="9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39" name="Freeform 227"/>
              <p:cNvSpPr>
                <a:spLocks/>
              </p:cNvSpPr>
              <p:nvPr/>
            </p:nvSpPr>
            <p:spPr bwMode="auto">
              <a:xfrm>
                <a:off x="1636" y="3757"/>
                <a:ext cx="10" cy="4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5" y="41"/>
                  </a:cxn>
                  <a:cxn ang="0">
                    <a:pos x="7" y="42"/>
                  </a:cxn>
                  <a:cxn ang="0">
                    <a:pos x="10" y="43"/>
                  </a:cxn>
                </a:cxnLst>
                <a:rect l="0" t="0" r="r" b="b"/>
                <a:pathLst>
                  <a:path w="10" h="43">
                    <a:moveTo>
                      <a:pt x="10" y="0"/>
                    </a:moveTo>
                    <a:lnTo>
                      <a:pt x="7" y="3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5" y="41"/>
                    </a:lnTo>
                    <a:lnTo>
                      <a:pt x="7" y="42"/>
                    </a:lnTo>
                    <a:lnTo>
                      <a:pt x="10" y="4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0" name="Freeform 228"/>
              <p:cNvSpPr>
                <a:spLocks/>
              </p:cNvSpPr>
              <p:nvPr/>
            </p:nvSpPr>
            <p:spPr bwMode="auto">
              <a:xfrm>
                <a:off x="1651" y="3757"/>
                <a:ext cx="11" cy="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2"/>
                  </a:cxn>
                  <a:cxn ang="0">
                    <a:pos x="6" y="41"/>
                  </a:cxn>
                  <a:cxn ang="0">
                    <a:pos x="7" y="36"/>
                  </a:cxn>
                  <a:cxn ang="0">
                    <a:pos x="11" y="24"/>
                  </a:cxn>
                  <a:cxn ang="0">
                    <a:pos x="11" y="19"/>
                  </a:cxn>
                  <a:cxn ang="0">
                    <a:pos x="7" y="9"/>
                  </a:cxn>
                  <a:cxn ang="0">
                    <a:pos x="6" y="5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1" h="43">
                    <a:moveTo>
                      <a:pt x="0" y="43"/>
                    </a:moveTo>
                    <a:lnTo>
                      <a:pt x="4" y="42"/>
                    </a:lnTo>
                    <a:lnTo>
                      <a:pt x="6" y="41"/>
                    </a:lnTo>
                    <a:lnTo>
                      <a:pt x="7" y="36"/>
                    </a:lnTo>
                    <a:lnTo>
                      <a:pt x="11" y="24"/>
                    </a:lnTo>
                    <a:lnTo>
                      <a:pt x="11" y="19"/>
                    </a:lnTo>
                    <a:lnTo>
                      <a:pt x="7" y="9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1" name="Freeform 229"/>
              <p:cNvSpPr>
                <a:spLocks/>
              </p:cNvSpPr>
              <p:nvPr/>
            </p:nvSpPr>
            <p:spPr bwMode="auto">
              <a:xfrm>
                <a:off x="1591" y="3304"/>
                <a:ext cx="31" cy="43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5" y="10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28" y="4"/>
                  </a:cxn>
                  <a:cxn ang="0">
                    <a:pos x="31" y="8"/>
                  </a:cxn>
                  <a:cxn ang="0">
                    <a:pos x="31" y="12"/>
                  </a:cxn>
                  <a:cxn ang="0">
                    <a:pos x="28" y="16"/>
                  </a:cxn>
                  <a:cxn ang="0">
                    <a:pos x="22" y="20"/>
                  </a:cxn>
                  <a:cxn ang="0">
                    <a:pos x="12" y="24"/>
                  </a:cxn>
                  <a:cxn ang="0">
                    <a:pos x="7" y="27"/>
                  </a:cxn>
                  <a:cxn ang="0">
                    <a:pos x="3" y="31"/>
                  </a:cxn>
                  <a:cxn ang="0">
                    <a:pos x="0" y="38"/>
                  </a:cxn>
                  <a:cxn ang="0">
                    <a:pos x="0" y="43"/>
                  </a:cxn>
                </a:cxnLst>
                <a:rect l="0" t="0" r="r" b="b"/>
                <a:pathLst>
                  <a:path w="31" h="43">
                    <a:moveTo>
                      <a:pt x="3" y="8"/>
                    </a:moveTo>
                    <a:lnTo>
                      <a:pt x="5" y="10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28" y="4"/>
                    </a:lnTo>
                    <a:lnTo>
                      <a:pt x="31" y="8"/>
                    </a:lnTo>
                    <a:lnTo>
                      <a:pt x="31" y="12"/>
                    </a:lnTo>
                    <a:lnTo>
                      <a:pt x="28" y="16"/>
                    </a:lnTo>
                    <a:lnTo>
                      <a:pt x="22" y="20"/>
                    </a:lnTo>
                    <a:lnTo>
                      <a:pt x="12" y="24"/>
                    </a:lnTo>
                    <a:lnTo>
                      <a:pt x="7" y="27"/>
                    </a:lnTo>
                    <a:lnTo>
                      <a:pt x="3" y="31"/>
                    </a:lnTo>
                    <a:lnTo>
                      <a:pt x="0" y="38"/>
                    </a:lnTo>
                    <a:lnTo>
                      <a:pt x="0" y="4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2" name="Freeform 230"/>
              <p:cNvSpPr>
                <a:spLocks/>
              </p:cNvSpPr>
              <p:nvPr/>
            </p:nvSpPr>
            <p:spPr bwMode="auto">
              <a:xfrm>
                <a:off x="1603" y="3304"/>
                <a:ext cx="16" cy="2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"/>
                  </a:cxn>
                  <a:cxn ang="0">
                    <a:pos x="14" y="4"/>
                  </a:cxn>
                  <a:cxn ang="0">
                    <a:pos x="16" y="8"/>
                  </a:cxn>
                  <a:cxn ang="0">
                    <a:pos x="16" y="12"/>
                  </a:cxn>
                  <a:cxn ang="0">
                    <a:pos x="14" y="16"/>
                  </a:cxn>
                  <a:cxn ang="0">
                    <a:pos x="7" y="20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12" y="1"/>
                    </a:lnTo>
                    <a:lnTo>
                      <a:pt x="14" y="4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7" y="20"/>
                    </a:lnTo>
                    <a:lnTo>
                      <a:pt x="0" y="2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3" name="Freeform 231"/>
              <p:cNvSpPr>
                <a:spLocks/>
              </p:cNvSpPr>
              <p:nvPr/>
            </p:nvSpPr>
            <p:spPr bwMode="auto">
              <a:xfrm>
                <a:off x="1591" y="3342"/>
                <a:ext cx="31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7" y="4"/>
                  </a:cxn>
                  <a:cxn ang="0">
                    <a:pos x="24" y="4"/>
                  </a:cxn>
                  <a:cxn ang="0">
                    <a:pos x="28" y="1"/>
                  </a:cxn>
                  <a:cxn ang="0">
                    <a:pos x="31" y="0"/>
                  </a:cxn>
                </a:cxnLst>
                <a:rect l="0" t="0" r="r" b="b"/>
                <a:pathLst>
                  <a:path w="31" h="4">
                    <a:moveTo>
                      <a:pt x="0" y="1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7" y="4"/>
                    </a:lnTo>
                    <a:lnTo>
                      <a:pt x="24" y="4"/>
                    </a:lnTo>
                    <a:lnTo>
                      <a:pt x="28" y="1"/>
                    </a:lnTo>
                    <a:lnTo>
                      <a:pt x="31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4" name="Freeform 232"/>
              <p:cNvSpPr>
                <a:spLocks/>
              </p:cNvSpPr>
              <p:nvPr/>
            </p:nvSpPr>
            <p:spPr bwMode="auto">
              <a:xfrm>
                <a:off x="1598" y="3337"/>
                <a:ext cx="24" cy="1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0"/>
                  </a:cxn>
                  <a:cxn ang="0">
                    <a:pos x="19" y="10"/>
                  </a:cxn>
                  <a:cxn ang="0">
                    <a:pos x="21" y="9"/>
                  </a:cxn>
                  <a:cxn ang="0">
                    <a:pos x="24" y="5"/>
                  </a:cxn>
                  <a:cxn ang="0">
                    <a:pos x="24" y="0"/>
                  </a:cxn>
                </a:cxnLst>
                <a:rect l="0" t="0" r="r" b="b"/>
                <a:pathLst>
                  <a:path w="24" h="10">
                    <a:moveTo>
                      <a:pt x="0" y="5"/>
                    </a:moveTo>
                    <a:lnTo>
                      <a:pt x="10" y="10"/>
                    </a:lnTo>
                    <a:lnTo>
                      <a:pt x="19" y="10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5" name="Freeform 233"/>
              <p:cNvSpPr>
                <a:spLocks/>
              </p:cNvSpPr>
              <p:nvPr/>
            </p:nvSpPr>
            <p:spPr bwMode="auto">
              <a:xfrm>
                <a:off x="1634" y="3304"/>
                <a:ext cx="28" cy="4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2" y="43"/>
                  </a:cxn>
                  <a:cxn ang="0">
                    <a:pos x="17" y="43"/>
                  </a:cxn>
                  <a:cxn ang="0">
                    <a:pos x="23" y="42"/>
                  </a:cxn>
                  <a:cxn ang="0">
                    <a:pos x="28" y="34"/>
                  </a:cxn>
                  <a:cxn ang="0">
                    <a:pos x="28" y="24"/>
                  </a:cxn>
                  <a:cxn ang="0">
                    <a:pos x="28" y="19"/>
                  </a:cxn>
                  <a:cxn ang="0">
                    <a:pos x="28" y="8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28" h="43">
                    <a:moveTo>
                      <a:pt x="12" y="0"/>
                    </a:moveTo>
                    <a:lnTo>
                      <a:pt x="7" y="1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2" y="43"/>
                    </a:lnTo>
                    <a:lnTo>
                      <a:pt x="17" y="43"/>
                    </a:lnTo>
                    <a:lnTo>
                      <a:pt x="23" y="42"/>
                    </a:lnTo>
                    <a:lnTo>
                      <a:pt x="28" y="34"/>
                    </a:lnTo>
                    <a:lnTo>
                      <a:pt x="28" y="24"/>
                    </a:lnTo>
                    <a:lnTo>
                      <a:pt x="28" y="19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6" name="Freeform 234"/>
              <p:cNvSpPr>
                <a:spLocks/>
              </p:cNvSpPr>
              <p:nvPr/>
            </p:nvSpPr>
            <p:spPr bwMode="auto">
              <a:xfrm>
                <a:off x="1636" y="3304"/>
                <a:ext cx="10" cy="4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5" y="39"/>
                  </a:cxn>
                  <a:cxn ang="0">
                    <a:pos x="7" y="42"/>
                  </a:cxn>
                  <a:cxn ang="0">
                    <a:pos x="10" y="43"/>
                  </a:cxn>
                </a:cxnLst>
                <a:rect l="0" t="0" r="r" b="b"/>
                <a:pathLst>
                  <a:path w="10" h="43">
                    <a:moveTo>
                      <a:pt x="10" y="0"/>
                    </a:moveTo>
                    <a:lnTo>
                      <a:pt x="7" y="1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5" y="39"/>
                    </a:lnTo>
                    <a:lnTo>
                      <a:pt x="7" y="42"/>
                    </a:lnTo>
                    <a:lnTo>
                      <a:pt x="10" y="4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7" name="Freeform 235"/>
              <p:cNvSpPr>
                <a:spLocks/>
              </p:cNvSpPr>
              <p:nvPr/>
            </p:nvSpPr>
            <p:spPr bwMode="auto">
              <a:xfrm>
                <a:off x="1651" y="3304"/>
                <a:ext cx="11" cy="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2"/>
                  </a:cxn>
                  <a:cxn ang="0">
                    <a:pos x="6" y="39"/>
                  </a:cxn>
                  <a:cxn ang="0">
                    <a:pos x="9" y="34"/>
                  </a:cxn>
                  <a:cxn ang="0">
                    <a:pos x="11" y="24"/>
                  </a:cxn>
                  <a:cxn ang="0">
                    <a:pos x="11" y="19"/>
                  </a:cxn>
                  <a:cxn ang="0">
                    <a:pos x="9" y="8"/>
                  </a:cxn>
                  <a:cxn ang="0">
                    <a:pos x="6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43">
                    <a:moveTo>
                      <a:pt x="0" y="43"/>
                    </a:moveTo>
                    <a:lnTo>
                      <a:pt x="4" y="42"/>
                    </a:lnTo>
                    <a:lnTo>
                      <a:pt x="6" y="39"/>
                    </a:lnTo>
                    <a:lnTo>
                      <a:pt x="9" y="34"/>
                    </a:lnTo>
                    <a:lnTo>
                      <a:pt x="11" y="24"/>
                    </a:lnTo>
                    <a:lnTo>
                      <a:pt x="11" y="19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8" name="Line 236"/>
              <p:cNvSpPr>
                <a:spLocks noChangeShapeType="1"/>
              </p:cNvSpPr>
              <p:nvPr/>
            </p:nvSpPr>
            <p:spPr bwMode="auto">
              <a:xfrm>
                <a:off x="1610" y="2854"/>
                <a:ext cx="1" cy="4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49" name="Line 237"/>
              <p:cNvSpPr>
                <a:spLocks noChangeShapeType="1"/>
              </p:cNvSpPr>
              <p:nvPr/>
            </p:nvSpPr>
            <p:spPr bwMode="auto">
              <a:xfrm>
                <a:off x="1613" y="2850"/>
                <a:ext cx="1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0" name="Freeform 238"/>
              <p:cNvSpPr>
                <a:spLocks/>
              </p:cNvSpPr>
              <p:nvPr/>
            </p:nvSpPr>
            <p:spPr bwMode="auto">
              <a:xfrm>
                <a:off x="1590" y="2850"/>
                <a:ext cx="34" cy="3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30"/>
                  </a:cxn>
                  <a:cxn ang="0">
                    <a:pos x="34" y="30"/>
                  </a:cxn>
                </a:cxnLst>
                <a:rect l="0" t="0" r="r" b="b"/>
                <a:pathLst>
                  <a:path w="34" h="30">
                    <a:moveTo>
                      <a:pt x="23" y="0"/>
                    </a:moveTo>
                    <a:lnTo>
                      <a:pt x="0" y="30"/>
                    </a:lnTo>
                    <a:lnTo>
                      <a:pt x="34" y="3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1" name="Line 239"/>
              <p:cNvSpPr>
                <a:spLocks noChangeShapeType="1"/>
              </p:cNvSpPr>
              <p:nvPr/>
            </p:nvSpPr>
            <p:spPr bwMode="auto">
              <a:xfrm>
                <a:off x="1605" y="2894"/>
                <a:ext cx="1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2" name="Freeform 240"/>
              <p:cNvSpPr>
                <a:spLocks/>
              </p:cNvSpPr>
              <p:nvPr/>
            </p:nvSpPr>
            <p:spPr bwMode="auto">
              <a:xfrm>
                <a:off x="1634" y="2850"/>
                <a:ext cx="28" cy="4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7" y="42"/>
                  </a:cxn>
                  <a:cxn ang="0">
                    <a:pos x="12" y="44"/>
                  </a:cxn>
                  <a:cxn ang="0">
                    <a:pos x="17" y="44"/>
                  </a:cxn>
                  <a:cxn ang="0">
                    <a:pos x="23" y="42"/>
                  </a:cxn>
                  <a:cxn ang="0">
                    <a:pos x="28" y="35"/>
                  </a:cxn>
                  <a:cxn ang="0">
                    <a:pos x="28" y="25"/>
                  </a:cxn>
                  <a:cxn ang="0">
                    <a:pos x="28" y="19"/>
                  </a:cxn>
                  <a:cxn ang="0">
                    <a:pos x="28" y="8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28" h="44">
                    <a:moveTo>
                      <a:pt x="12" y="0"/>
                    </a:moveTo>
                    <a:lnTo>
                      <a:pt x="7" y="1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7" y="42"/>
                    </a:lnTo>
                    <a:lnTo>
                      <a:pt x="12" y="44"/>
                    </a:lnTo>
                    <a:lnTo>
                      <a:pt x="17" y="44"/>
                    </a:lnTo>
                    <a:lnTo>
                      <a:pt x="23" y="42"/>
                    </a:lnTo>
                    <a:lnTo>
                      <a:pt x="28" y="35"/>
                    </a:lnTo>
                    <a:lnTo>
                      <a:pt x="28" y="25"/>
                    </a:lnTo>
                    <a:lnTo>
                      <a:pt x="28" y="19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3" name="Freeform 241"/>
              <p:cNvSpPr>
                <a:spLocks/>
              </p:cNvSpPr>
              <p:nvPr/>
            </p:nvSpPr>
            <p:spPr bwMode="auto">
              <a:xfrm>
                <a:off x="1636" y="2850"/>
                <a:ext cx="10" cy="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5" y="39"/>
                  </a:cxn>
                  <a:cxn ang="0">
                    <a:pos x="7" y="42"/>
                  </a:cxn>
                  <a:cxn ang="0">
                    <a:pos x="10" y="44"/>
                  </a:cxn>
                </a:cxnLst>
                <a:rect l="0" t="0" r="r" b="b"/>
                <a:pathLst>
                  <a:path w="10" h="44">
                    <a:moveTo>
                      <a:pt x="10" y="0"/>
                    </a:moveTo>
                    <a:lnTo>
                      <a:pt x="7" y="1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5" y="39"/>
                    </a:lnTo>
                    <a:lnTo>
                      <a:pt x="7" y="42"/>
                    </a:lnTo>
                    <a:lnTo>
                      <a:pt x="1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4" name="Freeform 242"/>
              <p:cNvSpPr>
                <a:spLocks/>
              </p:cNvSpPr>
              <p:nvPr/>
            </p:nvSpPr>
            <p:spPr bwMode="auto">
              <a:xfrm>
                <a:off x="1651" y="2850"/>
                <a:ext cx="11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42"/>
                  </a:cxn>
                  <a:cxn ang="0">
                    <a:pos x="6" y="39"/>
                  </a:cxn>
                  <a:cxn ang="0">
                    <a:pos x="9" y="35"/>
                  </a:cxn>
                  <a:cxn ang="0">
                    <a:pos x="11" y="25"/>
                  </a:cxn>
                  <a:cxn ang="0">
                    <a:pos x="11" y="19"/>
                  </a:cxn>
                  <a:cxn ang="0">
                    <a:pos x="9" y="8"/>
                  </a:cxn>
                  <a:cxn ang="0">
                    <a:pos x="6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44">
                    <a:moveTo>
                      <a:pt x="0" y="44"/>
                    </a:moveTo>
                    <a:lnTo>
                      <a:pt x="4" y="42"/>
                    </a:lnTo>
                    <a:lnTo>
                      <a:pt x="6" y="39"/>
                    </a:lnTo>
                    <a:lnTo>
                      <a:pt x="9" y="35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5" name="Freeform 243"/>
              <p:cNvSpPr>
                <a:spLocks/>
              </p:cNvSpPr>
              <p:nvPr/>
            </p:nvSpPr>
            <p:spPr bwMode="auto">
              <a:xfrm>
                <a:off x="1591" y="2395"/>
                <a:ext cx="31" cy="45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8" y="9"/>
                  </a:cxn>
                  <a:cxn ang="0">
                    <a:pos x="28" y="8"/>
                  </a:cxn>
                  <a:cxn ang="0">
                    <a:pos x="26" y="3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8"/>
                  </a:cxn>
                  <a:cxn ang="0">
                    <a:pos x="3" y="12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3" y="38"/>
                  </a:cxn>
                  <a:cxn ang="0">
                    <a:pos x="7" y="42"/>
                  </a:cxn>
                  <a:cxn ang="0">
                    <a:pos x="14" y="45"/>
                  </a:cxn>
                  <a:cxn ang="0">
                    <a:pos x="17" y="45"/>
                  </a:cxn>
                  <a:cxn ang="0">
                    <a:pos x="24" y="42"/>
                  </a:cxn>
                  <a:cxn ang="0">
                    <a:pos x="28" y="38"/>
                  </a:cxn>
                  <a:cxn ang="0">
                    <a:pos x="31" y="32"/>
                  </a:cxn>
                  <a:cxn ang="0">
                    <a:pos x="31" y="30"/>
                  </a:cxn>
                  <a:cxn ang="0">
                    <a:pos x="28" y="23"/>
                  </a:cxn>
                  <a:cxn ang="0">
                    <a:pos x="24" y="19"/>
                  </a:cxn>
                  <a:cxn ang="0">
                    <a:pos x="17" y="18"/>
                  </a:cxn>
                  <a:cxn ang="0">
                    <a:pos x="15" y="18"/>
                  </a:cxn>
                  <a:cxn ang="0">
                    <a:pos x="9" y="19"/>
                  </a:cxn>
                  <a:cxn ang="0">
                    <a:pos x="5" y="23"/>
                  </a:cxn>
                  <a:cxn ang="0">
                    <a:pos x="3" y="30"/>
                  </a:cxn>
                </a:cxnLst>
                <a:rect l="0" t="0" r="r" b="b"/>
                <a:pathLst>
                  <a:path w="31" h="45">
                    <a:moveTo>
                      <a:pt x="26" y="8"/>
                    </a:moveTo>
                    <a:lnTo>
                      <a:pt x="24" y="9"/>
                    </a:lnTo>
                    <a:lnTo>
                      <a:pt x="26" y="12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3" y="12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4" y="45"/>
                    </a:lnTo>
                    <a:lnTo>
                      <a:pt x="17" y="45"/>
                    </a:lnTo>
                    <a:lnTo>
                      <a:pt x="24" y="42"/>
                    </a:lnTo>
                    <a:lnTo>
                      <a:pt x="28" y="38"/>
                    </a:lnTo>
                    <a:lnTo>
                      <a:pt x="31" y="32"/>
                    </a:lnTo>
                    <a:lnTo>
                      <a:pt x="31" y="30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9" y="19"/>
                    </a:lnTo>
                    <a:lnTo>
                      <a:pt x="5" y="23"/>
                    </a:lnTo>
                    <a:lnTo>
                      <a:pt x="3" y="3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6" name="Freeform 244"/>
              <p:cNvSpPr>
                <a:spLocks/>
              </p:cNvSpPr>
              <p:nvPr/>
            </p:nvSpPr>
            <p:spPr bwMode="auto">
              <a:xfrm>
                <a:off x="1594" y="2395"/>
                <a:ext cx="12" cy="4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2" y="38"/>
                  </a:cxn>
                  <a:cxn ang="0">
                    <a:pos x="11" y="45"/>
                  </a:cxn>
                </a:cxnLst>
                <a:rect l="0" t="0" r="r" b="b"/>
                <a:pathLst>
                  <a:path w="12" h="45">
                    <a:moveTo>
                      <a:pt x="12" y="0"/>
                    </a:moveTo>
                    <a:lnTo>
                      <a:pt x="4" y="8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11" y="4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7" name="Freeform 245"/>
              <p:cNvSpPr>
                <a:spLocks/>
              </p:cNvSpPr>
              <p:nvPr/>
            </p:nvSpPr>
            <p:spPr bwMode="auto">
              <a:xfrm>
                <a:off x="1608" y="2413"/>
                <a:ext cx="11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" y="20"/>
                  </a:cxn>
                  <a:cxn ang="0">
                    <a:pos x="11" y="14"/>
                  </a:cxn>
                  <a:cxn ang="0">
                    <a:pos x="11" y="12"/>
                  </a:cxn>
                  <a:cxn ang="0">
                    <a:pos x="9" y="5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27">
                    <a:moveTo>
                      <a:pt x="0" y="27"/>
                    </a:moveTo>
                    <a:lnTo>
                      <a:pt x="9" y="20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9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8" name="Freeform 246"/>
              <p:cNvSpPr>
                <a:spLocks/>
              </p:cNvSpPr>
              <p:nvPr/>
            </p:nvSpPr>
            <p:spPr bwMode="auto">
              <a:xfrm>
                <a:off x="1634" y="2395"/>
                <a:ext cx="28" cy="4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3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2" y="36"/>
                  </a:cxn>
                  <a:cxn ang="0">
                    <a:pos x="7" y="42"/>
                  </a:cxn>
                  <a:cxn ang="0">
                    <a:pos x="12" y="45"/>
                  </a:cxn>
                  <a:cxn ang="0">
                    <a:pos x="17" y="45"/>
                  </a:cxn>
                  <a:cxn ang="0">
                    <a:pos x="23" y="42"/>
                  </a:cxn>
                  <a:cxn ang="0">
                    <a:pos x="28" y="36"/>
                  </a:cxn>
                  <a:cxn ang="0">
                    <a:pos x="28" y="27"/>
                  </a:cxn>
                  <a:cxn ang="0">
                    <a:pos x="28" y="19"/>
                  </a:cxn>
                  <a:cxn ang="0">
                    <a:pos x="28" y="9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28" h="45">
                    <a:moveTo>
                      <a:pt x="12" y="0"/>
                    </a:moveTo>
                    <a:lnTo>
                      <a:pt x="7" y="3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7" y="42"/>
                    </a:lnTo>
                    <a:lnTo>
                      <a:pt x="12" y="45"/>
                    </a:lnTo>
                    <a:lnTo>
                      <a:pt x="17" y="45"/>
                    </a:lnTo>
                    <a:lnTo>
                      <a:pt x="23" y="42"/>
                    </a:lnTo>
                    <a:lnTo>
                      <a:pt x="28" y="36"/>
                    </a:lnTo>
                    <a:lnTo>
                      <a:pt x="28" y="27"/>
                    </a:lnTo>
                    <a:lnTo>
                      <a:pt x="28" y="19"/>
                    </a:lnTo>
                    <a:lnTo>
                      <a:pt x="28" y="9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59" name="Freeform 247"/>
              <p:cNvSpPr>
                <a:spLocks/>
              </p:cNvSpPr>
              <p:nvPr/>
            </p:nvSpPr>
            <p:spPr bwMode="auto">
              <a:xfrm>
                <a:off x="1636" y="2395"/>
                <a:ext cx="10" cy="4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3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2" y="36"/>
                  </a:cxn>
                  <a:cxn ang="0">
                    <a:pos x="5" y="41"/>
                  </a:cxn>
                  <a:cxn ang="0">
                    <a:pos x="7" y="42"/>
                  </a:cxn>
                  <a:cxn ang="0">
                    <a:pos x="10" y="45"/>
                  </a:cxn>
                </a:cxnLst>
                <a:rect l="0" t="0" r="r" b="b"/>
                <a:pathLst>
                  <a:path w="10" h="45">
                    <a:moveTo>
                      <a:pt x="10" y="0"/>
                    </a:moveTo>
                    <a:lnTo>
                      <a:pt x="7" y="3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5" y="41"/>
                    </a:lnTo>
                    <a:lnTo>
                      <a:pt x="7" y="42"/>
                    </a:lnTo>
                    <a:lnTo>
                      <a:pt x="10" y="4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0" name="Freeform 248"/>
              <p:cNvSpPr>
                <a:spLocks/>
              </p:cNvSpPr>
              <p:nvPr/>
            </p:nvSpPr>
            <p:spPr bwMode="auto">
              <a:xfrm>
                <a:off x="1651" y="2395"/>
                <a:ext cx="11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" y="42"/>
                  </a:cxn>
                  <a:cxn ang="0">
                    <a:pos x="6" y="41"/>
                  </a:cxn>
                  <a:cxn ang="0">
                    <a:pos x="9" y="36"/>
                  </a:cxn>
                  <a:cxn ang="0">
                    <a:pos x="11" y="27"/>
                  </a:cxn>
                  <a:cxn ang="0">
                    <a:pos x="11" y="19"/>
                  </a:cxn>
                  <a:cxn ang="0">
                    <a:pos x="9" y="9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45"/>
                    </a:moveTo>
                    <a:lnTo>
                      <a:pt x="4" y="42"/>
                    </a:lnTo>
                    <a:lnTo>
                      <a:pt x="6" y="41"/>
                    </a:lnTo>
                    <a:lnTo>
                      <a:pt x="9" y="36"/>
                    </a:lnTo>
                    <a:lnTo>
                      <a:pt x="11" y="27"/>
                    </a:lnTo>
                    <a:lnTo>
                      <a:pt x="11" y="19"/>
                    </a:lnTo>
                    <a:lnTo>
                      <a:pt x="9" y="9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1" name="Freeform 249"/>
              <p:cNvSpPr>
                <a:spLocks/>
              </p:cNvSpPr>
              <p:nvPr/>
            </p:nvSpPr>
            <p:spPr bwMode="auto">
              <a:xfrm>
                <a:off x="1594" y="1941"/>
                <a:ext cx="25" cy="1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9" y="19"/>
                  </a:cxn>
                  <a:cxn ang="0">
                    <a:pos x="16" y="19"/>
                  </a:cxn>
                  <a:cxn ang="0">
                    <a:pos x="23" y="18"/>
                  </a:cxn>
                  <a:cxn ang="0">
                    <a:pos x="25" y="14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16" y="0"/>
                  </a:cxn>
                  <a:cxn ang="0">
                    <a:pos x="9" y="0"/>
                  </a:cxn>
                </a:cxnLst>
                <a:rect l="0" t="0" r="r" b="b"/>
                <a:pathLst>
                  <a:path w="25" h="19">
                    <a:moveTo>
                      <a:pt x="9" y="0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19"/>
                    </a:lnTo>
                    <a:lnTo>
                      <a:pt x="16" y="19"/>
                    </a:lnTo>
                    <a:lnTo>
                      <a:pt x="23" y="18"/>
                    </a:lnTo>
                    <a:lnTo>
                      <a:pt x="25" y="14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6" y="0"/>
                    </a:lnTo>
                    <a:lnTo>
                      <a:pt x="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2" name="Freeform 250"/>
              <p:cNvSpPr>
                <a:spLocks/>
              </p:cNvSpPr>
              <p:nvPr/>
            </p:nvSpPr>
            <p:spPr bwMode="auto">
              <a:xfrm>
                <a:off x="1596" y="1941"/>
                <a:ext cx="7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7" y="19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7" y="1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3" name="Freeform 251"/>
              <p:cNvSpPr>
                <a:spLocks/>
              </p:cNvSpPr>
              <p:nvPr/>
            </p:nvSpPr>
            <p:spPr bwMode="auto">
              <a:xfrm>
                <a:off x="1610" y="1941"/>
                <a:ext cx="7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18"/>
                  </a:cxn>
                  <a:cxn ang="0">
                    <a:pos x="7" y="14"/>
                  </a:cxn>
                  <a:cxn ang="0">
                    <a:pos x="7" y="7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lnTo>
                      <a:pt x="5" y="18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4" name="Freeform 252"/>
              <p:cNvSpPr>
                <a:spLocks/>
              </p:cNvSpPr>
              <p:nvPr/>
            </p:nvSpPr>
            <p:spPr bwMode="auto">
              <a:xfrm>
                <a:off x="1591" y="1960"/>
                <a:ext cx="31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3" y="23"/>
                  </a:cxn>
                  <a:cxn ang="0">
                    <a:pos x="5" y="24"/>
                  </a:cxn>
                  <a:cxn ang="0">
                    <a:pos x="12" y="26"/>
                  </a:cxn>
                  <a:cxn ang="0">
                    <a:pos x="19" y="26"/>
                  </a:cxn>
                  <a:cxn ang="0">
                    <a:pos x="26" y="24"/>
                  </a:cxn>
                  <a:cxn ang="0">
                    <a:pos x="28" y="23"/>
                  </a:cxn>
                  <a:cxn ang="0">
                    <a:pos x="31" y="18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19" y="0"/>
                  </a:cxn>
                </a:cxnLst>
                <a:rect l="0" t="0" r="r" b="b"/>
                <a:pathLst>
                  <a:path w="31" h="26">
                    <a:moveTo>
                      <a:pt x="12" y="0"/>
                    </a:moveTo>
                    <a:lnTo>
                      <a:pt x="3" y="5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5" y="24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26" y="24"/>
                    </a:lnTo>
                    <a:lnTo>
                      <a:pt x="28" y="23"/>
                    </a:lnTo>
                    <a:lnTo>
                      <a:pt x="31" y="18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1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5" name="Freeform 253"/>
              <p:cNvSpPr>
                <a:spLocks/>
              </p:cNvSpPr>
              <p:nvPr/>
            </p:nvSpPr>
            <p:spPr bwMode="auto">
              <a:xfrm>
                <a:off x="1594" y="1960"/>
                <a:ext cx="9" cy="2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4" y="24"/>
                  </a:cxn>
                  <a:cxn ang="0">
                    <a:pos x="9" y="26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4" y="4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9" y="2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6" name="Freeform 254"/>
              <p:cNvSpPr>
                <a:spLocks/>
              </p:cNvSpPr>
              <p:nvPr/>
            </p:nvSpPr>
            <p:spPr bwMode="auto">
              <a:xfrm>
                <a:off x="1610" y="1960"/>
                <a:ext cx="9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" y="24"/>
                  </a:cxn>
                  <a:cxn ang="0">
                    <a:pos x="7" y="23"/>
                  </a:cxn>
                  <a:cxn ang="0">
                    <a:pos x="9" y="18"/>
                  </a:cxn>
                  <a:cxn ang="0">
                    <a:pos x="9" y="9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26">
                    <a:moveTo>
                      <a:pt x="0" y="26"/>
                    </a:moveTo>
                    <a:lnTo>
                      <a:pt x="5" y="24"/>
                    </a:lnTo>
                    <a:lnTo>
                      <a:pt x="7" y="23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7" name="Freeform 255"/>
              <p:cNvSpPr>
                <a:spLocks/>
              </p:cNvSpPr>
              <p:nvPr/>
            </p:nvSpPr>
            <p:spPr bwMode="auto">
              <a:xfrm>
                <a:off x="1634" y="1941"/>
                <a:ext cx="28" cy="4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4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2" y="37"/>
                  </a:cxn>
                  <a:cxn ang="0">
                    <a:pos x="7" y="43"/>
                  </a:cxn>
                  <a:cxn ang="0">
                    <a:pos x="12" y="45"/>
                  </a:cxn>
                  <a:cxn ang="0">
                    <a:pos x="17" y="45"/>
                  </a:cxn>
                  <a:cxn ang="0">
                    <a:pos x="23" y="43"/>
                  </a:cxn>
                  <a:cxn ang="0">
                    <a:pos x="28" y="37"/>
                  </a:cxn>
                  <a:cxn ang="0">
                    <a:pos x="28" y="26"/>
                  </a:cxn>
                  <a:cxn ang="0">
                    <a:pos x="28" y="19"/>
                  </a:cxn>
                  <a:cxn ang="0">
                    <a:pos x="28" y="9"/>
                  </a:cxn>
                  <a:cxn ang="0">
                    <a:pos x="23" y="4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28" h="45">
                    <a:moveTo>
                      <a:pt x="12" y="0"/>
                    </a:moveTo>
                    <a:lnTo>
                      <a:pt x="7" y="4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7" y="43"/>
                    </a:lnTo>
                    <a:lnTo>
                      <a:pt x="12" y="45"/>
                    </a:lnTo>
                    <a:lnTo>
                      <a:pt x="17" y="45"/>
                    </a:lnTo>
                    <a:lnTo>
                      <a:pt x="23" y="43"/>
                    </a:lnTo>
                    <a:lnTo>
                      <a:pt x="28" y="37"/>
                    </a:lnTo>
                    <a:lnTo>
                      <a:pt x="28" y="26"/>
                    </a:lnTo>
                    <a:lnTo>
                      <a:pt x="28" y="19"/>
                    </a:lnTo>
                    <a:lnTo>
                      <a:pt x="28" y="9"/>
                    </a:lnTo>
                    <a:lnTo>
                      <a:pt x="23" y="4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8" name="Freeform 256"/>
              <p:cNvSpPr>
                <a:spLocks/>
              </p:cNvSpPr>
              <p:nvPr/>
            </p:nvSpPr>
            <p:spPr bwMode="auto">
              <a:xfrm>
                <a:off x="1636" y="1941"/>
                <a:ext cx="10" cy="4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2" y="37"/>
                  </a:cxn>
                  <a:cxn ang="0">
                    <a:pos x="5" y="42"/>
                  </a:cxn>
                  <a:cxn ang="0">
                    <a:pos x="7" y="43"/>
                  </a:cxn>
                  <a:cxn ang="0">
                    <a:pos x="10" y="45"/>
                  </a:cxn>
                </a:cxnLst>
                <a:rect l="0" t="0" r="r" b="b"/>
                <a:pathLst>
                  <a:path w="10" h="45">
                    <a:moveTo>
                      <a:pt x="10" y="0"/>
                    </a:moveTo>
                    <a:lnTo>
                      <a:pt x="7" y="4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7" y="43"/>
                    </a:lnTo>
                    <a:lnTo>
                      <a:pt x="10" y="4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69" name="Freeform 257"/>
              <p:cNvSpPr>
                <a:spLocks/>
              </p:cNvSpPr>
              <p:nvPr/>
            </p:nvSpPr>
            <p:spPr bwMode="auto">
              <a:xfrm>
                <a:off x="1651" y="1941"/>
                <a:ext cx="11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" y="43"/>
                  </a:cxn>
                  <a:cxn ang="0">
                    <a:pos x="6" y="42"/>
                  </a:cxn>
                  <a:cxn ang="0">
                    <a:pos x="9" y="37"/>
                  </a:cxn>
                  <a:cxn ang="0">
                    <a:pos x="11" y="26"/>
                  </a:cxn>
                  <a:cxn ang="0">
                    <a:pos x="11" y="19"/>
                  </a:cxn>
                  <a:cxn ang="0">
                    <a:pos x="9" y="9"/>
                  </a:cxn>
                  <a:cxn ang="0">
                    <a:pos x="6" y="5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45"/>
                    </a:moveTo>
                    <a:lnTo>
                      <a:pt x="4" y="43"/>
                    </a:lnTo>
                    <a:lnTo>
                      <a:pt x="6" y="42"/>
                    </a:lnTo>
                    <a:lnTo>
                      <a:pt x="9" y="37"/>
                    </a:lnTo>
                    <a:lnTo>
                      <a:pt x="11" y="26"/>
                    </a:lnTo>
                    <a:lnTo>
                      <a:pt x="11" y="19"/>
                    </a:lnTo>
                    <a:lnTo>
                      <a:pt x="9" y="9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0" name="Line 258"/>
              <p:cNvSpPr>
                <a:spLocks noChangeShapeType="1"/>
              </p:cNvSpPr>
              <p:nvPr/>
            </p:nvSpPr>
            <p:spPr bwMode="auto">
              <a:xfrm>
                <a:off x="4132" y="3776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1" name="Line 259"/>
              <p:cNvSpPr>
                <a:spLocks noChangeShapeType="1"/>
              </p:cNvSpPr>
              <p:nvPr/>
            </p:nvSpPr>
            <p:spPr bwMode="auto">
              <a:xfrm flipH="1">
                <a:off x="4183" y="3686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2" name="Line 260"/>
              <p:cNvSpPr>
                <a:spLocks noChangeShapeType="1"/>
              </p:cNvSpPr>
              <p:nvPr/>
            </p:nvSpPr>
            <p:spPr bwMode="auto">
              <a:xfrm>
                <a:off x="4183" y="3594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3" name="Line 261"/>
              <p:cNvSpPr>
                <a:spLocks noChangeShapeType="1"/>
              </p:cNvSpPr>
              <p:nvPr/>
            </p:nvSpPr>
            <p:spPr bwMode="auto">
              <a:xfrm flipH="1">
                <a:off x="4183" y="3504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4" name="Line 262"/>
              <p:cNvSpPr>
                <a:spLocks noChangeShapeType="1"/>
              </p:cNvSpPr>
              <p:nvPr/>
            </p:nvSpPr>
            <p:spPr bwMode="auto">
              <a:xfrm>
                <a:off x="4183" y="3413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5" name="Line 263"/>
              <p:cNvSpPr>
                <a:spLocks noChangeShapeType="1"/>
              </p:cNvSpPr>
              <p:nvPr/>
            </p:nvSpPr>
            <p:spPr bwMode="auto">
              <a:xfrm flipH="1">
                <a:off x="4132" y="3323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6" name="Line 264"/>
              <p:cNvSpPr>
                <a:spLocks noChangeShapeType="1"/>
              </p:cNvSpPr>
              <p:nvPr/>
            </p:nvSpPr>
            <p:spPr bwMode="auto">
              <a:xfrm>
                <a:off x="4183" y="3231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7" name="Line 265"/>
              <p:cNvSpPr>
                <a:spLocks noChangeShapeType="1"/>
              </p:cNvSpPr>
              <p:nvPr/>
            </p:nvSpPr>
            <p:spPr bwMode="auto">
              <a:xfrm flipH="1">
                <a:off x="4183" y="3141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8" name="Line 266"/>
              <p:cNvSpPr>
                <a:spLocks noChangeShapeType="1"/>
              </p:cNvSpPr>
              <p:nvPr/>
            </p:nvSpPr>
            <p:spPr bwMode="auto">
              <a:xfrm>
                <a:off x="4183" y="3051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79" name="Line 267"/>
              <p:cNvSpPr>
                <a:spLocks noChangeShapeType="1"/>
              </p:cNvSpPr>
              <p:nvPr/>
            </p:nvSpPr>
            <p:spPr bwMode="auto">
              <a:xfrm flipH="1">
                <a:off x="4183" y="2959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0" name="Line 268"/>
              <p:cNvSpPr>
                <a:spLocks noChangeShapeType="1"/>
              </p:cNvSpPr>
              <p:nvPr/>
            </p:nvSpPr>
            <p:spPr bwMode="auto">
              <a:xfrm>
                <a:off x="4132" y="2869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1" name="Line 269"/>
              <p:cNvSpPr>
                <a:spLocks noChangeShapeType="1"/>
              </p:cNvSpPr>
              <p:nvPr/>
            </p:nvSpPr>
            <p:spPr bwMode="auto">
              <a:xfrm flipH="1">
                <a:off x="4183" y="2777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2" name="Line 270"/>
              <p:cNvSpPr>
                <a:spLocks noChangeShapeType="1"/>
              </p:cNvSpPr>
              <p:nvPr/>
            </p:nvSpPr>
            <p:spPr bwMode="auto">
              <a:xfrm>
                <a:off x="4183" y="2687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3" name="Line 271"/>
              <p:cNvSpPr>
                <a:spLocks noChangeShapeType="1"/>
              </p:cNvSpPr>
              <p:nvPr/>
            </p:nvSpPr>
            <p:spPr bwMode="auto">
              <a:xfrm flipH="1">
                <a:off x="4183" y="2595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4" name="Line 272"/>
              <p:cNvSpPr>
                <a:spLocks noChangeShapeType="1"/>
              </p:cNvSpPr>
              <p:nvPr/>
            </p:nvSpPr>
            <p:spPr bwMode="auto">
              <a:xfrm>
                <a:off x="4183" y="2505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5" name="Line 273"/>
              <p:cNvSpPr>
                <a:spLocks noChangeShapeType="1"/>
              </p:cNvSpPr>
              <p:nvPr/>
            </p:nvSpPr>
            <p:spPr bwMode="auto">
              <a:xfrm flipH="1">
                <a:off x="4132" y="2414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6" name="Line 274"/>
              <p:cNvSpPr>
                <a:spLocks noChangeShapeType="1"/>
              </p:cNvSpPr>
              <p:nvPr/>
            </p:nvSpPr>
            <p:spPr bwMode="auto">
              <a:xfrm>
                <a:off x="4183" y="2324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7" name="Line 275"/>
              <p:cNvSpPr>
                <a:spLocks noChangeShapeType="1"/>
              </p:cNvSpPr>
              <p:nvPr/>
            </p:nvSpPr>
            <p:spPr bwMode="auto">
              <a:xfrm flipH="1">
                <a:off x="4183" y="2234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8" name="Line 276"/>
              <p:cNvSpPr>
                <a:spLocks noChangeShapeType="1"/>
              </p:cNvSpPr>
              <p:nvPr/>
            </p:nvSpPr>
            <p:spPr bwMode="auto">
              <a:xfrm>
                <a:off x="4183" y="2142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89" name="Line 277"/>
              <p:cNvSpPr>
                <a:spLocks noChangeShapeType="1"/>
              </p:cNvSpPr>
              <p:nvPr/>
            </p:nvSpPr>
            <p:spPr bwMode="auto">
              <a:xfrm flipH="1">
                <a:off x="4183" y="2052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0" name="Line 278"/>
              <p:cNvSpPr>
                <a:spLocks noChangeShapeType="1"/>
              </p:cNvSpPr>
              <p:nvPr/>
            </p:nvSpPr>
            <p:spPr bwMode="auto">
              <a:xfrm>
                <a:off x="4132" y="1960"/>
                <a:ext cx="7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1" name="Line 279"/>
              <p:cNvSpPr>
                <a:spLocks noChangeShapeType="1"/>
              </p:cNvSpPr>
              <p:nvPr/>
            </p:nvSpPr>
            <p:spPr bwMode="auto">
              <a:xfrm flipH="1">
                <a:off x="4183" y="1870"/>
                <a:ext cx="2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2" name="Freeform 280"/>
              <p:cNvSpPr>
                <a:spLocks/>
              </p:cNvSpPr>
              <p:nvPr/>
            </p:nvSpPr>
            <p:spPr bwMode="auto">
              <a:xfrm>
                <a:off x="3190" y="3316"/>
                <a:ext cx="2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6" y="33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10" y="0"/>
                    </a:lnTo>
                    <a:lnTo>
                      <a:pt x="26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3" name="Freeform 281"/>
              <p:cNvSpPr>
                <a:spLocks/>
              </p:cNvSpPr>
              <p:nvPr/>
            </p:nvSpPr>
            <p:spPr bwMode="auto">
              <a:xfrm>
                <a:off x="3197" y="3283"/>
                <a:ext cx="42" cy="7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9" y="71"/>
                  </a:cxn>
                  <a:cxn ang="0">
                    <a:pos x="42" y="0"/>
                  </a:cxn>
                </a:cxnLst>
                <a:rect l="0" t="0" r="r" b="b"/>
                <a:pathLst>
                  <a:path w="42" h="71">
                    <a:moveTo>
                      <a:pt x="0" y="33"/>
                    </a:moveTo>
                    <a:lnTo>
                      <a:pt x="19" y="71"/>
                    </a:lnTo>
                    <a:lnTo>
                      <a:pt x="4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4" name="Freeform 282"/>
              <p:cNvSpPr>
                <a:spLocks/>
              </p:cNvSpPr>
              <p:nvPr/>
            </p:nvSpPr>
            <p:spPr bwMode="auto">
              <a:xfrm>
                <a:off x="3247" y="3316"/>
                <a:ext cx="28" cy="27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28" y="0"/>
                  </a:cxn>
                  <a:cxn ang="0">
                    <a:pos x="28" y="12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8" y="17"/>
                  </a:cxn>
                  <a:cxn ang="0">
                    <a:pos x="21" y="22"/>
                  </a:cxn>
                  <a:cxn ang="0">
                    <a:pos x="27" y="26"/>
                  </a:cxn>
                  <a:cxn ang="0">
                    <a:pos x="28" y="27"/>
                  </a:cxn>
                </a:cxnLst>
                <a:rect l="0" t="0" r="r" b="b"/>
                <a:pathLst>
                  <a:path w="28" h="27">
                    <a:moveTo>
                      <a:pt x="27" y="7"/>
                    </a:moveTo>
                    <a:lnTo>
                      <a:pt x="28" y="0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8" y="17"/>
                    </a:lnTo>
                    <a:lnTo>
                      <a:pt x="21" y="22"/>
                    </a:lnTo>
                    <a:lnTo>
                      <a:pt x="27" y="26"/>
                    </a:lnTo>
                    <a:lnTo>
                      <a:pt x="28" y="2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5" name="Freeform 283"/>
              <p:cNvSpPr>
                <a:spLocks/>
              </p:cNvSpPr>
              <p:nvPr/>
            </p:nvSpPr>
            <p:spPr bwMode="auto">
              <a:xfrm>
                <a:off x="3247" y="3325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8" y="5"/>
                  </a:cxn>
                  <a:cxn ang="0">
                    <a:pos x="21" y="10"/>
                  </a:cxn>
                  <a:cxn ang="0">
                    <a:pos x="27" y="13"/>
                  </a:cxn>
                  <a:cxn ang="0">
                    <a:pos x="28" y="17"/>
                  </a:cxn>
                  <a:cxn ang="0">
                    <a:pos x="28" y="24"/>
                  </a:cxn>
                  <a:cxn ang="0">
                    <a:pos x="27" y="27"/>
                  </a:cxn>
                  <a:cxn ang="0">
                    <a:pos x="21" y="29"/>
                  </a:cxn>
                  <a:cxn ang="0">
                    <a:pos x="11" y="29"/>
                  </a:cxn>
                  <a:cxn ang="0">
                    <a:pos x="5" y="27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2" y="24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lnTo>
                      <a:pt x="2" y="3"/>
                    </a:lnTo>
                    <a:lnTo>
                      <a:pt x="8" y="5"/>
                    </a:lnTo>
                    <a:lnTo>
                      <a:pt x="21" y="10"/>
                    </a:lnTo>
                    <a:lnTo>
                      <a:pt x="27" y="13"/>
                    </a:lnTo>
                    <a:lnTo>
                      <a:pt x="28" y="17"/>
                    </a:lnTo>
                    <a:lnTo>
                      <a:pt x="28" y="24"/>
                    </a:lnTo>
                    <a:lnTo>
                      <a:pt x="27" y="27"/>
                    </a:lnTo>
                    <a:lnTo>
                      <a:pt x="21" y="29"/>
                    </a:lnTo>
                    <a:lnTo>
                      <a:pt x="11" y="29"/>
                    </a:lnTo>
                    <a:lnTo>
                      <a:pt x="5" y="27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2" y="2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6" name="Line 284"/>
              <p:cNvSpPr>
                <a:spLocks noChangeShapeType="1"/>
              </p:cNvSpPr>
              <p:nvPr/>
            </p:nvSpPr>
            <p:spPr bwMode="auto">
              <a:xfrm>
                <a:off x="3337" y="3323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7" name="Line 285"/>
              <p:cNvSpPr>
                <a:spLocks noChangeShapeType="1"/>
              </p:cNvSpPr>
              <p:nvPr/>
            </p:nvSpPr>
            <p:spPr bwMode="auto">
              <a:xfrm>
                <a:off x="3337" y="3338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8" name="Freeform 286"/>
              <p:cNvSpPr>
                <a:spLocks/>
              </p:cNvSpPr>
              <p:nvPr/>
            </p:nvSpPr>
            <p:spPr bwMode="auto">
              <a:xfrm>
                <a:off x="3451" y="3299"/>
                <a:ext cx="14" cy="5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7"/>
                  </a:cxn>
                  <a:cxn ang="0">
                    <a:pos x="14" y="0"/>
                  </a:cxn>
                  <a:cxn ang="0">
                    <a:pos x="14" y="55"/>
                  </a:cxn>
                </a:cxnLst>
                <a:rect l="0" t="0" r="r" b="b"/>
                <a:pathLst>
                  <a:path w="14" h="55">
                    <a:moveTo>
                      <a:pt x="0" y="10"/>
                    </a:moveTo>
                    <a:lnTo>
                      <a:pt x="7" y="7"/>
                    </a:lnTo>
                    <a:lnTo>
                      <a:pt x="14" y="0"/>
                    </a:lnTo>
                    <a:lnTo>
                      <a:pt x="14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399" name="Line 287"/>
              <p:cNvSpPr>
                <a:spLocks noChangeShapeType="1"/>
              </p:cNvSpPr>
              <p:nvPr/>
            </p:nvSpPr>
            <p:spPr bwMode="auto">
              <a:xfrm>
                <a:off x="3461" y="3302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0" name="Line 288"/>
              <p:cNvSpPr>
                <a:spLocks noChangeShapeType="1"/>
              </p:cNvSpPr>
              <p:nvPr/>
            </p:nvSpPr>
            <p:spPr bwMode="auto">
              <a:xfrm>
                <a:off x="3451" y="335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1" name="Line 289"/>
              <p:cNvSpPr>
                <a:spLocks noChangeShapeType="1"/>
              </p:cNvSpPr>
              <p:nvPr/>
            </p:nvSpPr>
            <p:spPr bwMode="auto">
              <a:xfrm>
                <a:off x="3520" y="3304"/>
                <a:ext cx="1" cy="5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2" name="Line 290"/>
              <p:cNvSpPr>
                <a:spLocks noChangeShapeType="1"/>
              </p:cNvSpPr>
              <p:nvPr/>
            </p:nvSpPr>
            <p:spPr bwMode="auto">
              <a:xfrm>
                <a:off x="3522" y="3299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3" name="Freeform 291"/>
              <p:cNvSpPr>
                <a:spLocks/>
              </p:cNvSpPr>
              <p:nvPr/>
            </p:nvSpPr>
            <p:spPr bwMode="auto">
              <a:xfrm>
                <a:off x="3494" y="3299"/>
                <a:ext cx="42" cy="39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39"/>
                  </a:cxn>
                  <a:cxn ang="0">
                    <a:pos x="42" y="39"/>
                  </a:cxn>
                </a:cxnLst>
                <a:rect l="0" t="0" r="r" b="b"/>
                <a:pathLst>
                  <a:path w="42" h="39">
                    <a:moveTo>
                      <a:pt x="28" y="0"/>
                    </a:moveTo>
                    <a:lnTo>
                      <a:pt x="0" y="39"/>
                    </a:lnTo>
                    <a:lnTo>
                      <a:pt x="42" y="3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4" name="Line 292"/>
              <p:cNvSpPr>
                <a:spLocks noChangeShapeType="1"/>
              </p:cNvSpPr>
              <p:nvPr/>
            </p:nvSpPr>
            <p:spPr bwMode="auto">
              <a:xfrm>
                <a:off x="3511" y="335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5" name="Line 293"/>
              <p:cNvSpPr>
                <a:spLocks noChangeShapeType="1"/>
              </p:cNvSpPr>
              <p:nvPr/>
            </p:nvSpPr>
            <p:spPr bwMode="auto">
              <a:xfrm>
                <a:off x="3605" y="3299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6" name="Line 294"/>
              <p:cNvSpPr>
                <a:spLocks noChangeShapeType="1"/>
              </p:cNvSpPr>
              <p:nvPr/>
            </p:nvSpPr>
            <p:spPr bwMode="auto">
              <a:xfrm>
                <a:off x="3608" y="3299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7" name="Freeform 295"/>
              <p:cNvSpPr>
                <a:spLocks/>
              </p:cNvSpPr>
              <p:nvPr/>
            </p:nvSpPr>
            <p:spPr bwMode="auto">
              <a:xfrm>
                <a:off x="3588" y="3299"/>
                <a:ext cx="39" cy="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16"/>
                  </a:cxn>
                  <a:cxn ang="0">
                    <a:pos x="36" y="0"/>
                  </a:cxn>
                </a:cxnLst>
                <a:rect l="0" t="0" r="r" b="b"/>
                <a:pathLst>
                  <a:path w="39" h="16">
                    <a:moveTo>
                      <a:pt x="1" y="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16"/>
                    </a:lnTo>
                    <a:lnTo>
                      <a:pt x="36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8" name="Line 296"/>
              <p:cNvSpPr>
                <a:spLocks noChangeShapeType="1"/>
              </p:cNvSpPr>
              <p:nvPr/>
            </p:nvSpPr>
            <p:spPr bwMode="auto">
              <a:xfrm>
                <a:off x="3598" y="335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09" name="Freeform 297"/>
              <p:cNvSpPr>
                <a:spLocks/>
              </p:cNvSpPr>
              <p:nvPr/>
            </p:nvSpPr>
            <p:spPr bwMode="auto">
              <a:xfrm>
                <a:off x="3641" y="3316"/>
                <a:ext cx="33" cy="3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3" y="17"/>
                  </a:cxn>
                  <a:cxn ang="0">
                    <a:pos x="33" y="12"/>
                  </a:cxn>
                  <a:cxn ang="0">
                    <a:pos x="30" y="7"/>
                  </a:cxn>
                  <a:cxn ang="0">
                    <a:pos x="27" y="4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7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7" y="36"/>
                  </a:cxn>
                  <a:cxn ang="0">
                    <a:pos x="14" y="38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3" y="30"/>
                  </a:cxn>
                </a:cxnLst>
                <a:rect l="0" t="0" r="r" b="b"/>
                <a:pathLst>
                  <a:path w="33" h="38">
                    <a:moveTo>
                      <a:pt x="0" y="17"/>
                    </a:moveTo>
                    <a:lnTo>
                      <a:pt x="33" y="17"/>
                    </a:lnTo>
                    <a:lnTo>
                      <a:pt x="33" y="12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7" y="36"/>
                    </a:lnTo>
                    <a:lnTo>
                      <a:pt x="14" y="38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3" y="3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0" name="Freeform 298"/>
              <p:cNvSpPr>
                <a:spLocks/>
              </p:cNvSpPr>
              <p:nvPr/>
            </p:nvSpPr>
            <p:spPr bwMode="auto">
              <a:xfrm>
                <a:off x="3668" y="3320"/>
                <a:ext cx="3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13">
                    <a:moveTo>
                      <a:pt x="3" y="13"/>
                    </a:move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1" name="Freeform 299"/>
              <p:cNvSpPr>
                <a:spLocks/>
              </p:cNvSpPr>
              <p:nvPr/>
            </p:nvSpPr>
            <p:spPr bwMode="auto">
              <a:xfrm>
                <a:off x="3641" y="3316"/>
                <a:ext cx="14" cy="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9" y="4"/>
                  </a:cxn>
                  <a:cxn ang="0">
                    <a:pos x="4" y="9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4" y="30"/>
                  </a:cxn>
                  <a:cxn ang="0">
                    <a:pos x="9" y="36"/>
                  </a:cxn>
                  <a:cxn ang="0">
                    <a:pos x="14" y="38"/>
                  </a:cxn>
                </a:cxnLst>
                <a:rect l="0" t="0" r="r" b="b"/>
                <a:pathLst>
                  <a:path w="14" h="38">
                    <a:moveTo>
                      <a:pt x="14" y="0"/>
                    </a:moveTo>
                    <a:lnTo>
                      <a:pt x="9" y="4"/>
                    </a:lnTo>
                    <a:lnTo>
                      <a:pt x="4" y="9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4" y="30"/>
                    </a:lnTo>
                    <a:lnTo>
                      <a:pt x="9" y="36"/>
                    </a:lnTo>
                    <a:lnTo>
                      <a:pt x="14" y="3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2" name="Line 300"/>
              <p:cNvSpPr>
                <a:spLocks noChangeShapeType="1"/>
              </p:cNvSpPr>
              <p:nvPr/>
            </p:nvSpPr>
            <p:spPr bwMode="auto">
              <a:xfrm>
                <a:off x="3690" y="3299"/>
                <a:ext cx="17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3" name="Line 301"/>
              <p:cNvSpPr>
                <a:spLocks noChangeShapeType="1"/>
              </p:cNvSpPr>
              <p:nvPr/>
            </p:nvSpPr>
            <p:spPr bwMode="auto">
              <a:xfrm>
                <a:off x="3693" y="3299"/>
                <a:ext cx="14" cy="4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4" name="Line 302"/>
              <p:cNvSpPr>
                <a:spLocks noChangeShapeType="1"/>
              </p:cNvSpPr>
              <p:nvPr/>
            </p:nvSpPr>
            <p:spPr bwMode="auto">
              <a:xfrm flipH="1">
                <a:off x="3707" y="3299"/>
                <a:ext cx="19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5" name="Line 303"/>
              <p:cNvSpPr>
                <a:spLocks noChangeShapeType="1"/>
              </p:cNvSpPr>
              <p:nvPr/>
            </p:nvSpPr>
            <p:spPr bwMode="auto">
              <a:xfrm>
                <a:off x="3684" y="3299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6" name="Line 304"/>
              <p:cNvSpPr>
                <a:spLocks noChangeShapeType="1"/>
              </p:cNvSpPr>
              <p:nvPr/>
            </p:nvSpPr>
            <p:spPr bwMode="auto">
              <a:xfrm>
                <a:off x="3716" y="3299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7" name="Line 305"/>
              <p:cNvSpPr>
                <a:spLocks noChangeShapeType="1"/>
              </p:cNvSpPr>
              <p:nvPr/>
            </p:nvSpPr>
            <p:spPr bwMode="auto">
              <a:xfrm>
                <a:off x="3195" y="3413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8" name="Line 306"/>
              <p:cNvSpPr>
                <a:spLocks noChangeShapeType="1"/>
              </p:cNvSpPr>
              <p:nvPr/>
            </p:nvSpPr>
            <p:spPr bwMode="auto">
              <a:xfrm>
                <a:off x="3197" y="3413"/>
                <a:ext cx="16" cy="4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19" name="Line 307"/>
              <p:cNvSpPr>
                <a:spLocks noChangeShapeType="1"/>
              </p:cNvSpPr>
              <p:nvPr/>
            </p:nvSpPr>
            <p:spPr bwMode="auto">
              <a:xfrm>
                <a:off x="3195" y="3413"/>
                <a:ext cx="18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0" name="Line 308"/>
              <p:cNvSpPr>
                <a:spLocks noChangeShapeType="1"/>
              </p:cNvSpPr>
              <p:nvPr/>
            </p:nvSpPr>
            <p:spPr bwMode="auto">
              <a:xfrm flipH="1">
                <a:off x="3213" y="3413"/>
                <a:ext cx="19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1" name="Line 309"/>
              <p:cNvSpPr>
                <a:spLocks noChangeShapeType="1"/>
              </p:cNvSpPr>
              <p:nvPr/>
            </p:nvSpPr>
            <p:spPr bwMode="auto">
              <a:xfrm>
                <a:off x="3232" y="3413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2" name="Line 310"/>
              <p:cNvSpPr>
                <a:spLocks noChangeShapeType="1"/>
              </p:cNvSpPr>
              <p:nvPr/>
            </p:nvSpPr>
            <p:spPr bwMode="auto">
              <a:xfrm>
                <a:off x="3235" y="3413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3" name="Line 311"/>
              <p:cNvSpPr>
                <a:spLocks noChangeShapeType="1"/>
              </p:cNvSpPr>
              <p:nvPr/>
            </p:nvSpPr>
            <p:spPr bwMode="auto">
              <a:xfrm>
                <a:off x="3187" y="3413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4" name="Line 312"/>
              <p:cNvSpPr>
                <a:spLocks noChangeShapeType="1"/>
              </p:cNvSpPr>
              <p:nvPr/>
            </p:nvSpPr>
            <p:spPr bwMode="auto">
              <a:xfrm>
                <a:off x="3232" y="3413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5" name="Line 313"/>
              <p:cNvSpPr>
                <a:spLocks noChangeShapeType="1"/>
              </p:cNvSpPr>
              <p:nvPr/>
            </p:nvSpPr>
            <p:spPr bwMode="auto">
              <a:xfrm>
                <a:off x="3187" y="3468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6" name="Line 314"/>
              <p:cNvSpPr>
                <a:spLocks noChangeShapeType="1"/>
              </p:cNvSpPr>
              <p:nvPr/>
            </p:nvSpPr>
            <p:spPr bwMode="auto">
              <a:xfrm>
                <a:off x="3223" y="3468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7" name="Line 315"/>
              <p:cNvSpPr>
                <a:spLocks noChangeShapeType="1"/>
              </p:cNvSpPr>
              <p:nvPr/>
            </p:nvSpPr>
            <p:spPr bwMode="auto">
              <a:xfrm>
                <a:off x="3300" y="3436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8" name="Line 316"/>
              <p:cNvSpPr>
                <a:spLocks noChangeShapeType="1"/>
              </p:cNvSpPr>
              <p:nvPr/>
            </p:nvSpPr>
            <p:spPr bwMode="auto">
              <a:xfrm>
                <a:off x="3300" y="3452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29" name="Line 317"/>
              <p:cNvSpPr>
                <a:spLocks noChangeShapeType="1"/>
              </p:cNvSpPr>
              <p:nvPr/>
            </p:nvSpPr>
            <p:spPr bwMode="auto">
              <a:xfrm>
                <a:off x="3412" y="3413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0" name="Line 318"/>
              <p:cNvSpPr>
                <a:spLocks noChangeShapeType="1"/>
              </p:cNvSpPr>
              <p:nvPr/>
            </p:nvSpPr>
            <p:spPr bwMode="auto">
              <a:xfrm>
                <a:off x="3415" y="3413"/>
                <a:ext cx="16" cy="4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1" name="Line 319"/>
              <p:cNvSpPr>
                <a:spLocks noChangeShapeType="1"/>
              </p:cNvSpPr>
              <p:nvPr/>
            </p:nvSpPr>
            <p:spPr bwMode="auto">
              <a:xfrm>
                <a:off x="3412" y="3413"/>
                <a:ext cx="19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2" name="Line 320"/>
              <p:cNvSpPr>
                <a:spLocks noChangeShapeType="1"/>
              </p:cNvSpPr>
              <p:nvPr/>
            </p:nvSpPr>
            <p:spPr bwMode="auto">
              <a:xfrm flipH="1">
                <a:off x="3431" y="3413"/>
                <a:ext cx="17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3" name="Line 321"/>
              <p:cNvSpPr>
                <a:spLocks noChangeShapeType="1"/>
              </p:cNvSpPr>
              <p:nvPr/>
            </p:nvSpPr>
            <p:spPr bwMode="auto">
              <a:xfrm>
                <a:off x="3448" y="3413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4" name="Line 322"/>
              <p:cNvSpPr>
                <a:spLocks noChangeShapeType="1"/>
              </p:cNvSpPr>
              <p:nvPr/>
            </p:nvSpPr>
            <p:spPr bwMode="auto">
              <a:xfrm>
                <a:off x="3451" y="3413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5" name="Line 323"/>
              <p:cNvSpPr>
                <a:spLocks noChangeShapeType="1"/>
              </p:cNvSpPr>
              <p:nvPr/>
            </p:nvSpPr>
            <p:spPr bwMode="auto">
              <a:xfrm>
                <a:off x="3405" y="3413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6" name="Line 324"/>
              <p:cNvSpPr>
                <a:spLocks noChangeShapeType="1"/>
              </p:cNvSpPr>
              <p:nvPr/>
            </p:nvSpPr>
            <p:spPr bwMode="auto">
              <a:xfrm>
                <a:off x="3448" y="3413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7" name="Line 325"/>
              <p:cNvSpPr>
                <a:spLocks noChangeShapeType="1"/>
              </p:cNvSpPr>
              <p:nvPr/>
            </p:nvSpPr>
            <p:spPr bwMode="auto">
              <a:xfrm>
                <a:off x="3405" y="3468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8" name="Line 326"/>
              <p:cNvSpPr>
                <a:spLocks noChangeShapeType="1"/>
              </p:cNvSpPr>
              <p:nvPr/>
            </p:nvSpPr>
            <p:spPr bwMode="auto">
              <a:xfrm>
                <a:off x="3441" y="3468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39" name="Line 327"/>
              <p:cNvSpPr>
                <a:spLocks noChangeShapeType="1"/>
              </p:cNvSpPr>
              <p:nvPr/>
            </p:nvSpPr>
            <p:spPr bwMode="auto">
              <a:xfrm flipH="1">
                <a:off x="3473" y="3452"/>
                <a:ext cx="23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0" name="Line 328"/>
              <p:cNvSpPr>
                <a:spLocks noChangeShapeType="1"/>
              </p:cNvSpPr>
              <p:nvPr/>
            </p:nvSpPr>
            <p:spPr bwMode="auto">
              <a:xfrm flipH="1">
                <a:off x="3475" y="3452"/>
                <a:ext cx="23" cy="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1" name="Freeform 329"/>
              <p:cNvSpPr>
                <a:spLocks/>
              </p:cNvSpPr>
              <p:nvPr/>
            </p:nvSpPr>
            <p:spPr bwMode="auto">
              <a:xfrm>
                <a:off x="3473" y="3452"/>
                <a:ext cx="25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10">
                    <a:moveTo>
                      <a:pt x="2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2" name="Freeform 330"/>
              <p:cNvSpPr>
                <a:spLocks/>
              </p:cNvSpPr>
              <p:nvPr/>
            </p:nvSpPr>
            <p:spPr bwMode="auto">
              <a:xfrm>
                <a:off x="3473" y="3478"/>
                <a:ext cx="25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5" y="11"/>
                  </a:cxn>
                  <a:cxn ang="0">
                    <a:pos x="25" y="0"/>
                  </a:cxn>
                  <a:cxn ang="0">
                    <a:pos x="23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25" y="11"/>
                    </a:lnTo>
                    <a:lnTo>
                      <a:pt x="25" y="0"/>
                    </a:lnTo>
                    <a:lnTo>
                      <a:pt x="23" y="1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3" name="Line 331"/>
              <p:cNvSpPr>
                <a:spLocks noChangeShapeType="1"/>
              </p:cNvSpPr>
              <p:nvPr/>
            </p:nvSpPr>
            <p:spPr bwMode="auto">
              <a:xfrm>
                <a:off x="3197" y="3527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4" name="Line 332"/>
              <p:cNvSpPr>
                <a:spLocks noChangeShapeType="1"/>
              </p:cNvSpPr>
              <p:nvPr/>
            </p:nvSpPr>
            <p:spPr bwMode="auto">
              <a:xfrm>
                <a:off x="3199" y="3527"/>
                <a:ext cx="14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5" name="Line 333"/>
              <p:cNvSpPr>
                <a:spLocks noChangeShapeType="1"/>
              </p:cNvSpPr>
              <p:nvPr/>
            </p:nvSpPr>
            <p:spPr bwMode="auto">
              <a:xfrm>
                <a:off x="3197" y="3527"/>
                <a:ext cx="16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6" name="Line 334"/>
              <p:cNvSpPr>
                <a:spLocks noChangeShapeType="1"/>
              </p:cNvSpPr>
              <p:nvPr/>
            </p:nvSpPr>
            <p:spPr bwMode="auto">
              <a:xfrm flipH="1">
                <a:off x="3213" y="3527"/>
                <a:ext cx="17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7" name="Line 335"/>
              <p:cNvSpPr>
                <a:spLocks noChangeShapeType="1"/>
              </p:cNvSpPr>
              <p:nvPr/>
            </p:nvSpPr>
            <p:spPr bwMode="auto">
              <a:xfrm>
                <a:off x="3230" y="3527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8" name="Line 336"/>
              <p:cNvSpPr>
                <a:spLocks noChangeShapeType="1"/>
              </p:cNvSpPr>
              <p:nvPr/>
            </p:nvSpPr>
            <p:spPr bwMode="auto">
              <a:xfrm>
                <a:off x="3232" y="3527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49" name="Line 337"/>
              <p:cNvSpPr>
                <a:spLocks noChangeShapeType="1"/>
              </p:cNvSpPr>
              <p:nvPr/>
            </p:nvSpPr>
            <p:spPr bwMode="auto">
              <a:xfrm>
                <a:off x="3190" y="3527"/>
                <a:ext cx="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0" name="Line 338"/>
              <p:cNvSpPr>
                <a:spLocks noChangeShapeType="1"/>
              </p:cNvSpPr>
              <p:nvPr/>
            </p:nvSpPr>
            <p:spPr bwMode="auto">
              <a:xfrm>
                <a:off x="3230" y="3527"/>
                <a:ext cx="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1" name="Line 339"/>
              <p:cNvSpPr>
                <a:spLocks noChangeShapeType="1"/>
              </p:cNvSpPr>
              <p:nvPr/>
            </p:nvSpPr>
            <p:spPr bwMode="auto">
              <a:xfrm>
                <a:off x="3190" y="3579"/>
                <a:ext cx="1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2" name="Line 340"/>
              <p:cNvSpPr>
                <a:spLocks noChangeShapeType="1"/>
              </p:cNvSpPr>
              <p:nvPr/>
            </p:nvSpPr>
            <p:spPr bwMode="auto">
              <a:xfrm>
                <a:off x="3223" y="3579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3" name="Line 341"/>
              <p:cNvSpPr>
                <a:spLocks noChangeShapeType="1"/>
              </p:cNvSpPr>
              <p:nvPr/>
            </p:nvSpPr>
            <p:spPr bwMode="auto">
              <a:xfrm flipH="1">
                <a:off x="3249" y="3517"/>
                <a:ext cx="44" cy="7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4" name="Freeform 342"/>
              <p:cNvSpPr>
                <a:spLocks/>
              </p:cNvSpPr>
              <p:nvPr/>
            </p:nvSpPr>
            <p:spPr bwMode="auto">
              <a:xfrm>
                <a:off x="3304" y="3527"/>
                <a:ext cx="34" cy="52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7" y="12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34" y="10"/>
                  </a:cxn>
                  <a:cxn ang="0">
                    <a:pos x="34" y="15"/>
                  </a:cxn>
                  <a:cxn ang="0">
                    <a:pos x="33" y="19"/>
                  </a:cxn>
                  <a:cxn ang="0">
                    <a:pos x="25" y="25"/>
                  </a:cxn>
                  <a:cxn ang="0">
                    <a:pos x="12" y="29"/>
                  </a:cxn>
                  <a:cxn ang="0">
                    <a:pos x="7" y="33"/>
                  </a:cxn>
                  <a:cxn ang="0">
                    <a:pos x="3" y="37"/>
                  </a:cxn>
                  <a:cxn ang="0">
                    <a:pos x="0" y="44"/>
                  </a:cxn>
                  <a:cxn ang="0">
                    <a:pos x="0" y="52"/>
                  </a:cxn>
                </a:cxnLst>
                <a:rect l="0" t="0" r="r" b="b"/>
                <a:pathLst>
                  <a:path w="34" h="52">
                    <a:moveTo>
                      <a:pt x="3" y="10"/>
                    </a:moveTo>
                    <a:lnTo>
                      <a:pt x="7" y="12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4" y="10"/>
                    </a:lnTo>
                    <a:lnTo>
                      <a:pt x="34" y="15"/>
                    </a:lnTo>
                    <a:lnTo>
                      <a:pt x="33" y="19"/>
                    </a:lnTo>
                    <a:lnTo>
                      <a:pt x="25" y="25"/>
                    </a:lnTo>
                    <a:lnTo>
                      <a:pt x="12" y="29"/>
                    </a:lnTo>
                    <a:lnTo>
                      <a:pt x="7" y="33"/>
                    </a:lnTo>
                    <a:lnTo>
                      <a:pt x="3" y="37"/>
                    </a:lnTo>
                    <a:lnTo>
                      <a:pt x="0" y="44"/>
                    </a:lnTo>
                    <a:lnTo>
                      <a:pt x="0" y="5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5" name="Freeform 343"/>
              <p:cNvSpPr>
                <a:spLocks/>
              </p:cNvSpPr>
              <p:nvPr/>
            </p:nvSpPr>
            <p:spPr bwMode="auto">
              <a:xfrm>
                <a:off x="3316" y="3527"/>
                <a:ext cx="21" cy="2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3"/>
                  </a:cxn>
                  <a:cxn ang="0">
                    <a:pos x="18" y="5"/>
                  </a:cxn>
                  <a:cxn ang="0">
                    <a:pos x="21" y="10"/>
                  </a:cxn>
                  <a:cxn ang="0">
                    <a:pos x="21" y="15"/>
                  </a:cxn>
                  <a:cxn ang="0">
                    <a:pos x="18" y="19"/>
                  </a:cxn>
                  <a:cxn ang="0">
                    <a:pos x="10" y="25"/>
                  </a:cxn>
                  <a:cxn ang="0">
                    <a:pos x="0" y="29"/>
                  </a:cxn>
                </a:cxnLst>
                <a:rect l="0" t="0" r="r" b="b"/>
                <a:pathLst>
                  <a:path w="21" h="29">
                    <a:moveTo>
                      <a:pt x="10" y="0"/>
                    </a:moveTo>
                    <a:lnTo>
                      <a:pt x="14" y="3"/>
                    </a:lnTo>
                    <a:lnTo>
                      <a:pt x="18" y="5"/>
                    </a:lnTo>
                    <a:lnTo>
                      <a:pt x="21" y="10"/>
                    </a:lnTo>
                    <a:lnTo>
                      <a:pt x="21" y="15"/>
                    </a:lnTo>
                    <a:lnTo>
                      <a:pt x="18" y="19"/>
                    </a:lnTo>
                    <a:lnTo>
                      <a:pt x="10" y="25"/>
                    </a:lnTo>
                    <a:lnTo>
                      <a:pt x="0" y="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6" name="Freeform 344"/>
              <p:cNvSpPr>
                <a:spLocks/>
              </p:cNvSpPr>
              <p:nvPr/>
            </p:nvSpPr>
            <p:spPr bwMode="auto">
              <a:xfrm>
                <a:off x="3304" y="3571"/>
                <a:ext cx="34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9" y="4"/>
                  </a:cxn>
                  <a:cxn ang="0">
                    <a:pos x="26" y="4"/>
                  </a:cxn>
                  <a:cxn ang="0">
                    <a:pos x="33" y="3"/>
                  </a:cxn>
                  <a:cxn ang="0">
                    <a:pos x="34" y="0"/>
                  </a:cxn>
                </a:cxnLst>
                <a:rect l="0" t="0" r="r" b="b"/>
                <a:pathLst>
                  <a:path w="34" h="4">
                    <a:moveTo>
                      <a:pt x="0" y="3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9" y="4"/>
                    </a:lnTo>
                    <a:lnTo>
                      <a:pt x="26" y="4"/>
                    </a:lnTo>
                    <a:lnTo>
                      <a:pt x="33" y="3"/>
                    </a:lnTo>
                    <a:lnTo>
                      <a:pt x="3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7" name="Freeform 345"/>
              <p:cNvSpPr>
                <a:spLocks/>
              </p:cNvSpPr>
              <p:nvPr/>
            </p:nvSpPr>
            <p:spPr bwMode="auto">
              <a:xfrm>
                <a:off x="3311" y="3567"/>
                <a:ext cx="27" cy="1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12"/>
                  </a:cxn>
                  <a:cxn ang="0">
                    <a:pos x="23" y="12"/>
                  </a:cxn>
                  <a:cxn ang="0">
                    <a:pos x="26" y="8"/>
                  </a:cxn>
                  <a:cxn ang="0">
                    <a:pos x="27" y="4"/>
                  </a:cxn>
                  <a:cxn ang="0">
                    <a:pos x="27" y="0"/>
                  </a:cxn>
                </a:cxnLst>
                <a:rect l="0" t="0" r="r" b="b"/>
                <a:pathLst>
                  <a:path w="27" h="12">
                    <a:moveTo>
                      <a:pt x="0" y="4"/>
                    </a:moveTo>
                    <a:lnTo>
                      <a:pt x="12" y="12"/>
                    </a:lnTo>
                    <a:lnTo>
                      <a:pt x="23" y="12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7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8" name="Freeform 346"/>
              <p:cNvSpPr>
                <a:spLocks/>
              </p:cNvSpPr>
              <p:nvPr/>
            </p:nvSpPr>
            <p:spPr bwMode="auto">
              <a:xfrm>
                <a:off x="3394" y="3527"/>
                <a:ext cx="38" cy="3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18"/>
                  </a:cxn>
                  <a:cxn ang="0">
                    <a:pos x="38" y="34"/>
                  </a:cxn>
                </a:cxnLst>
                <a:rect l="0" t="0" r="r" b="b"/>
                <a:pathLst>
                  <a:path w="38" h="34">
                    <a:moveTo>
                      <a:pt x="38" y="0"/>
                    </a:moveTo>
                    <a:lnTo>
                      <a:pt x="0" y="18"/>
                    </a:lnTo>
                    <a:lnTo>
                      <a:pt x="38" y="3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59" name="Line 347"/>
              <p:cNvSpPr>
                <a:spLocks noChangeShapeType="1"/>
              </p:cNvSpPr>
              <p:nvPr/>
            </p:nvSpPr>
            <p:spPr bwMode="auto">
              <a:xfrm>
                <a:off x="3394" y="3567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0" name="Line 348"/>
              <p:cNvSpPr>
                <a:spLocks noChangeShapeType="1"/>
              </p:cNvSpPr>
              <p:nvPr/>
            </p:nvSpPr>
            <p:spPr bwMode="auto">
              <a:xfrm>
                <a:off x="3394" y="3579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1" name="Line 349"/>
              <p:cNvSpPr>
                <a:spLocks noChangeShapeType="1"/>
              </p:cNvSpPr>
              <p:nvPr/>
            </p:nvSpPr>
            <p:spPr bwMode="auto">
              <a:xfrm flipH="1">
                <a:off x="3484" y="3545"/>
                <a:ext cx="14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2" name="Line 350"/>
              <p:cNvSpPr>
                <a:spLocks noChangeShapeType="1"/>
              </p:cNvSpPr>
              <p:nvPr/>
            </p:nvSpPr>
            <p:spPr bwMode="auto">
              <a:xfrm flipH="1">
                <a:off x="3486" y="3545"/>
                <a:ext cx="15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3" name="Freeform 351"/>
              <p:cNvSpPr>
                <a:spLocks/>
              </p:cNvSpPr>
              <p:nvPr/>
            </p:nvSpPr>
            <p:spPr bwMode="auto">
              <a:xfrm>
                <a:off x="3495" y="3552"/>
                <a:ext cx="25" cy="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5" y="23"/>
                  </a:cxn>
                  <a:cxn ang="0">
                    <a:pos x="20" y="19"/>
                  </a:cxn>
                  <a:cxn ang="0">
                    <a:pos x="25" y="12"/>
                  </a:cxn>
                </a:cxnLst>
                <a:rect l="0" t="0" r="r" b="b"/>
                <a:pathLst>
                  <a:path w="25" h="27">
                    <a:moveTo>
                      <a:pt x="3" y="0"/>
                    </a:moveTo>
                    <a:lnTo>
                      <a:pt x="0" y="15"/>
                    </a:lnTo>
                    <a:lnTo>
                      <a:pt x="0" y="22"/>
                    </a:lnTo>
                    <a:lnTo>
                      <a:pt x="6" y="27"/>
                    </a:lnTo>
                    <a:lnTo>
                      <a:pt x="10" y="27"/>
                    </a:lnTo>
                    <a:lnTo>
                      <a:pt x="15" y="23"/>
                    </a:lnTo>
                    <a:lnTo>
                      <a:pt x="20" y="19"/>
                    </a:lnTo>
                    <a:lnTo>
                      <a:pt x="25" y="1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4" name="Freeform 352"/>
              <p:cNvSpPr>
                <a:spLocks/>
              </p:cNvSpPr>
              <p:nvPr/>
            </p:nvSpPr>
            <p:spPr bwMode="auto">
              <a:xfrm>
                <a:off x="3517" y="3545"/>
                <a:ext cx="17" cy="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3" y="34"/>
                  </a:cxn>
                  <a:cxn ang="0">
                    <a:pos x="10" y="34"/>
                  </a:cxn>
                  <a:cxn ang="0">
                    <a:pos x="14" y="29"/>
                  </a:cxn>
                  <a:cxn ang="0">
                    <a:pos x="17" y="23"/>
                  </a:cxn>
                </a:cxnLst>
                <a:rect l="0" t="0" r="r" b="b"/>
                <a:pathLst>
                  <a:path w="17" h="34">
                    <a:moveTo>
                      <a:pt x="7" y="0"/>
                    </a:moveTo>
                    <a:lnTo>
                      <a:pt x="0" y="26"/>
                    </a:lnTo>
                    <a:lnTo>
                      <a:pt x="0" y="30"/>
                    </a:lnTo>
                    <a:lnTo>
                      <a:pt x="3" y="34"/>
                    </a:lnTo>
                    <a:lnTo>
                      <a:pt x="10" y="34"/>
                    </a:lnTo>
                    <a:lnTo>
                      <a:pt x="14" y="29"/>
                    </a:lnTo>
                    <a:lnTo>
                      <a:pt x="17" y="2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5" name="Freeform 353"/>
              <p:cNvSpPr>
                <a:spLocks/>
              </p:cNvSpPr>
              <p:nvPr/>
            </p:nvSpPr>
            <p:spPr bwMode="auto">
              <a:xfrm>
                <a:off x="3520" y="3545"/>
                <a:ext cx="7" cy="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2" y="34"/>
                  </a:cxn>
                </a:cxnLst>
                <a:rect l="0" t="0" r="r" b="b"/>
                <a:pathLst>
                  <a:path w="7" h="34">
                    <a:moveTo>
                      <a:pt x="7" y="0"/>
                    </a:moveTo>
                    <a:lnTo>
                      <a:pt x="0" y="26"/>
                    </a:lnTo>
                    <a:lnTo>
                      <a:pt x="0" y="30"/>
                    </a:lnTo>
                    <a:lnTo>
                      <a:pt x="2" y="3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6" name="Freeform 354"/>
              <p:cNvSpPr>
                <a:spLocks/>
              </p:cNvSpPr>
              <p:nvPr/>
            </p:nvSpPr>
            <p:spPr bwMode="auto">
              <a:xfrm>
                <a:off x="3586" y="3527"/>
                <a:ext cx="37" cy="3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8"/>
                  </a:cxn>
                  <a:cxn ang="0">
                    <a:pos x="37" y="34"/>
                  </a:cxn>
                </a:cxnLst>
                <a:rect l="0" t="0" r="r" b="b"/>
                <a:pathLst>
                  <a:path w="37" h="34">
                    <a:moveTo>
                      <a:pt x="37" y="0"/>
                    </a:moveTo>
                    <a:lnTo>
                      <a:pt x="0" y="18"/>
                    </a:lnTo>
                    <a:lnTo>
                      <a:pt x="37" y="3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7" name="Line 355"/>
              <p:cNvSpPr>
                <a:spLocks noChangeShapeType="1"/>
              </p:cNvSpPr>
              <p:nvPr/>
            </p:nvSpPr>
            <p:spPr bwMode="auto">
              <a:xfrm>
                <a:off x="3586" y="3567"/>
                <a:ext cx="3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8" name="Line 356"/>
              <p:cNvSpPr>
                <a:spLocks noChangeShapeType="1"/>
              </p:cNvSpPr>
              <p:nvPr/>
            </p:nvSpPr>
            <p:spPr bwMode="auto">
              <a:xfrm>
                <a:off x="3586" y="3579"/>
                <a:ext cx="3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69" name="Freeform 357"/>
              <p:cNvSpPr>
                <a:spLocks/>
              </p:cNvSpPr>
              <p:nvPr/>
            </p:nvSpPr>
            <p:spPr bwMode="auto">
              <a:xfrm>
                <a:off x="3678" y="3527"/>
                <a:ext cx="36" cy="52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12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29" y="3"/>
                  </a:cxn>
                  <a:cxn ang="0">
                    <a:pos x="32" y="5"/>
                  </a:cxn>
                  <a:cxn ang="0">
                    <a:pos x="36" y="10"/>
                  </a:cxn>
                  <a:cxn ang="0">
                    <a:pos x="36" y="15"/>
                  </a:cxn>
                  <a:cxn ang="0">
                    <a:pos x="32" y="19"/>
                  </a:cxn>
                  <a:cxn ang="0">
                    <a:pos x="25" y="25"/>
                  </a:cxn>
                  <a:cxn ang="0">
                    <a:pos x="13" y="29"/>
                  </a:cxn>
                  <a:cxn ang="0">
                    <a:pos x="8" y="33"/>
                  </a:cxn>
                  <a:cxn ang="0">
                    <a:pos x="3" y="37"/>
                  </a:cxn>
                  <a:cxn ang="0">
                    <a:pos x="0" y="44"/>
                  </a:cxn>
                  <a:cxn ang="0">
                    <a:pos x="0" y="52"/>
                  </a:cxn>
                </a:cxnLst>
                <a:rect l="0" t="0" r="r" b="b"/>
                <a:pathLst>
                  <a:path w="36" h="52">
                    <a:moveTo>
                      <a:pt x="3" y="10"/>
                    </a:moveTo>
                    <a:lnTo>
                      <a:pt x="6" y="12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6" y="10"/>
                    </a:lnTo>
                    <a:lnTo>
                      <a:pt x="36" y="15"/>
                    </a:lnTo>
                    <a:lnTo>
                      <a:pt x="32" y="19"/>
                    </a:lnTo>
                    <a:lnTo>
                      <a:pt x="25" y="25"/>
                    </a:lnTo>
                    <a:lnTo>
                      <a:pt x="13" y="29"/>
                    </a:lnTo>
                    <a:lnTo>
                      <a:pt x="8" y="33"/>
                    </a:lnTo>
                    <a:lnTo>
                      <a:pt x="3" y="37"/>
                    </a:lnTo>
                    <a:lnTo>
                      <a:pt x="0" y="44"/>
                    </a:lnTo>
                    <a:lnTo>
                      <a:pt x="0" y="5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0" name="Freeform 358"/>
              <p:cNvSpPr>
                <a:spLocks/>
              </p:cNvSpPr>
              <p:nvPr/>
            </p:nvSpPr>
            <p:spPr bwMode="auto">
              <a:xfrm>
                <a:off x="3691" y="3527"/>
                <a:ext cx="19" cy="2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9" y="10"/>
                  </a:cxn>
                  <a:cxn ang="0">
                    <a:pos x="19" y="15"/>
                  </a:cxn>
                  <a:cxn ang="0">
                    <a:pos x="16" y="19"/>
                  </a:cxn>
                  <a:cxn ang="0">
                    <a:pos x="9" y="25"/>
                  </a:cxn>
                  <a:cxn ang="0">
                    <a:pos x="0" y="29"/>
                  </a:cxn>
                </a:cxnLst>
                <a:rect l="0" t="0" r="r" b="b"/>
                <a:pathLst>
                  <a:path w="19" h="29">
                    <a:moveTo>
                      <a:pt x="9" y="0"/>
                    </a:moveTo>
                    <a:lnTo>
                      <a:pt x="14" y="3"/>
                    </a:lnTo>
                    <a:lnTo>
                      <a:pt x="16" y="5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9" y="25"/>
                    </a:lnTo>
                    <a:lnTo>
                      <a:pt x="0" y="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1" name="Freeform 359"/>
              <p:cNvSpPr>
                <a:spLocks/>
              </p:cNvSpPr>
              <p:nvPr/>
            </p:nvSpPr>
            <p:spPr bwMode="auto">
              <a:xfrm>
                <a:off x="3678" y="3571"/>
                <a:ext cx="36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20" y="4"/>
                  </a:cxn>
                  <a:cxn ang="0">
                    <a:pos x="27" y="4"/>
                  </a:cxn>
                  <a:cxn ang="0">
                    <a:pos x="32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4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2" y="3"/>
                    </a:lnTo>
                    <a:lnTo>
                      <a:pt x="36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2" name="Freeform 360"/>
              <p:cNvSpPr>
                <a:spLocks/>
              </p:cNvSpPr>
              <p:nvPr/>
            </p:nvSpPr>
            <p:spPr bwMode="auto">
              <a:xfrm>
                <a:off x="3686" y="3567"/>
                <a:ext cx="28" cy="1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12"/>
                  </a:cxn>
                  <a:cxn ang="0">
                    <a:pos x="21" y="12"/>
                  </a:cxn>
                  <a:cxn ang="0">
                    <a:pos x="24" y="8"/>
                  </a:cxn>
                  <a:cxn ang="0">
                    <a:pos x="28" y="4"/>
                  </a:cxn>
                  <a:cxn ang="0">
                    <a:pos x="28" y="0"/>
                  </a:cxn>
                </a:cxnLst>
                <a:rect l="0" t="0" r="r" b="b"/>
                <a:pathLst>
                  <a:path w="28" h="12">
                    <a:moveTo>
                      <a:pt x="0" y="4"/>
                    </a:moveTo>
                    <a:lnTo>
                      <a:pt x="12" y="12"/>
                    </a:lnTo>
                    <a:lnTo>
                      <a:pt x="21" y="12"/>
                    </a:lnTo>
                    <a:lnTo>
                      <a:pt x="24" y="8"/>
                    </a:lnTo>
                    <a:lnTo>
                      <a:pt x="28" y="4"/>
                    </a:lnTo>
                    <a:lnTo>
                      <a:pt x="28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3" name="Line 361"/>
              <p:cNvSpPr>
                <a:spLocks noChangeShapeType="1"/>
              </p:cNvSpPr>
              <p:nvPr/>
            </p:nvSpPr>
            <p:spPr bwMode="auto">
              <a:xfrm>
                <a:off x="3732" y="3527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4" name="Line 362"/>
              <p:cNvSpPr>
                <a:spLocks noChangeShapeType="1"/>
              </p:cNvSpPr>
              <p:nvPr/>
            </p:nvSpPr>
            <p:spPr bwMode="auto">
              <a:xfrm>
                <a:off x="3735" y="3527"/>
                <a:ext cx="15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5" name="Line 363"/>
              <p:cNvSpPr>
                <a:spLocks noChangeShapeType="1"/>
              </p:cNvSpPr>
              <p:nvPr/>
            </p:nvSpPr>
            <p:spPr bwMode="auto">
              <a:xfrm>
                <a:off x="3732" y="3527"/>
                <a:ext cx="18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6" name="Line 364"/>
              <p:cNvSpPr>
                <a:spLocks noChangeShapeType="1"/>
              </p:cNvSpPr>
              <p:nvPr/>
            </p:nvSpPr>
            <p:spPr bwMode="auto">
              <a:xfrm flipH="1">
                <a:off x="3750" y="3527"/>
                <a:ext cx="16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7" name="Line 365"/>
              <p:cNvSpPr>
                <a:spLocks noChangeShapeType="1"/>
              </p:cNvSpPr>
              <p:nvPr/>
            </p:nvSpPr>
            <p:spPr bwMode="auto">
              <a:xfrm>
                <a:off x="3766" y="3527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8" name="Line 366"/>
              <p:cNvSpPr>
                <a:spLocks noChangeShapeType="1"/>
              </p:cNvSpPr>
              <p:nvPr/>
            </p:nvSpPr>
            <p:spPr bwMode="auto">
              <a:xfrm>
                <a:off x="3769" y="3527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79" name="Line 367"/>
              <p:cNvSpPr>
                <a:spLocks noChangeShapeType="1"/>
              </p:cNvSpPr>
              <p:nvPr/>
            </p:nvSpPr>
            <p:spPr bwMode="auto">
              <a:xfrm>
                <a:off x="3724" y="3527"/>
                <a:ext cx="1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0" name="Line 368"/>
              <p:cNvSpPr>
                <a:spLocks noChangeShapeType="1"/>
              </p:cNvSpPr>
              <p:nvPr/>
            </p:nvSpPr>
            <p:spPr bwMode="auto">
              <a:xfrm>
                <a:off x="3766" y="3527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1" name="Line 369"/>
              <p:cNvSpPr>
                <a:spLocks noChangeShapeType="1"/>
              </p:cNvSpPr>
              <p:nvPr/>
            </p:nvSpPr>
            <p:spPr bwMode="auto">
              <a:xfrm>
                <a:off x="3724" y="3579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2" name="Line 370"/>
              <p:cNvSpPr>
                <a:spLocks noChangeShapeType="1"/>
              </p:cNvSpPr>
              <p:nvPr/>
            </p:nvSpPr>
            <p:spPr bwMode="auto">
              <a:xfrm>
                <a:off x="3759" y="3579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3" name="Line 371"/>
              <p:cNvSpPr>
                <a:spLocks noChangeShapeType="1"/>
              </p:cNvSpPr>
              <p:nvPr/>
            </p:nvSpPr>
            <p:spPr bwMode="auto">
              <a:xfrm>
                <a:off x="2926" y="2778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4" name="Line 372"/>
              <p:cNvSpPr>
                <a:spLocks noChangeShapeType="1"/>
              </p:cNvSpPr>
              <p:nvPr/>
            </p:nvSpPr>
            <p:spPr bwMode="auto">
              <a:xfrm>
                <a:off x="2929" y="2778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5" name="Line 373"/>
              <p:cNvSpPr>
                <a:spLocks noChangeShapeType="1"/>
              </p:cNvSpPr>
              <p:nvPr/>
            </p:nvSpPr>
            <p:spPr bwMode="auto">
              <a:xfrm>
                <a:off x="2919" y="2778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6" name="Freeform 374"/>
              <p:cNvSpPr>
                <a:spLocks/>
              </p:cNvSpPr>
              <p:nvPr/>
            </p:nvSpPr>
            <p:spPr bwMode="auto">
              <a:xfrm>
                <a:off x="2919" y="2815"/>
                <a:ext cx="36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6" y="15"/>
                  </a:cxn>
                  <a:cxn ang="0">
                    <a:pos x="36" y="0"/>
                  </a:cxn>
                  <a:cxn ang="0">
                    <a:pos x="34" y="15"/>
                  </a:cxn>
                </a:cxnLst>
                <a:rect l="0" t="0" r="r" b="b"/>
                <a:pathLst>
                  <a:path w="36" h="15">
                    <a:moveTo>
                      <a:pt x="0" y="15"/>
                    </a:moveTo>
                    <a:lnTo>
                      <a:pt x="36" y="15"/>
                    </a:lnTo>
                    <a:lnTo>
                      <a:pt x="36" y="0"/>
                    </a:lnTo>
                    <a:lnTo>
                      <a:pt x="34" y="15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7" name="Freeform 375"/>
              <p:cNvSpPr>
                <a:spLocks/>
              </p:cNvSpPr>
              <p:nvPr/>
            </p:nvSpPr>
            <p:spPr bwMode="auto">
              <a:xfrm>
                <a:off x="2965" y="2778"/>
                <a:ext cx="38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4"/>
                  </a:cxn>
                  <a:cxn ang="0">
                    <a:pos x="5" y="9"/>
                  </a:cxn>
                  <a:cxn ang="0">
                    <a:pos x="2" y="12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8"/>
                  </a:cxn>
                  <a:cxn ang="0">
                    <a:pos x="5" y="45"/>
                  </a:cxn>
                  <a:cxn ang="0">
                    <a:pos x="9" y="49"/>
                  </a:cxn>
                  <a:cxn ang="0">
                    <a:pos x="16" y="52"/>
                  </a:cxn>
                  <a:cxn ang="0">
                    <a:pos x="23" y="52"/>
                  </a:cxn>
                  <a:cxn ang="0">
                    <a:pos x="30" y="49"/>
                  </a:cxn>
                  <a:cxn ang="0">
                    <a:pos x="35" y="45"/>
                  </a:cxn>
                  <a:cxn ang="0">
                    <a:pos x="37" y="38"/>
                  </a:cxn>
                  <a:cxn ang="0">
                    <a:pos x="38" y="30"/>
                  </a:cxn>
                  <a:cxn ang="0">
                    <a:pos x="38" y="23"/>
                  </a:cxn>
                  <a:cxn ang="0">
                    <a:pos x="37" y="12"/>
                  </a:cxn>
                  <a:cxn ang="0">
                    <a:pos x="35" y="9"/>
                  </a:cxn>
                  <a:cxn ang="0">
                    <a:pos x="30" y="4"/>
                  </a:cxn>
                  <a:cxn ang="0">
                    <a:pos x="23" y="0"/>
                  </a:cxn>
                  <a:cxn ang="0">
                    <a:pos x="16" y="0"/>
                  </a:cxn>
                </a:cxnLst>
                <a:rect l="0" t="0" r="r" b="b"/>
                <a:pathLst>
                  <a:path w="38" h="52">
                    <a:moveTo>
                      <a:pt x="16" y="0"/>
                    </a:moveTo>
                    <a:lnTo>
                      <a:pt x="9" y="4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6" y="52"/>
                    </a:lnTo>
                    <a:lnTo>
                      <a:pt x="23" y="52"/>
                    </a:lnTo>
                    <a:lnTo>
                      <a:pt x="30" y="49"/>
                    </a:lnTo>
                    <a:lnTo>
                      <a:pt x="35" y="45"/>
                    </a:lnTo>
                    <a:lnTo>
                      <a:pt x="37" y="38"/>
                    </a:lnTo>
                    <a:lnTo>
                      <a:pt x="38" y="30"/>
                    </a:lnTo>
                    <a:lnTo>
                      <a:pt x="38" y="23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0" y="4"/>
                    </a:lnTo>
                    <a:lnTo>
                      <a:pt x="23" y="0"/>
                    </a:lnTo>
                    <a:lnTo>
                      <a:pt x="16" y="0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8" name="Freeform 376"/>
              <p:cNvSpPr>
                <a:spLocks/>
              </p:cNvSpPr>
              <p:nvPr/>
            </p:nvSpPr>
            <p:spPr bwMode="auto">
              <a:xfrm>
                <a:off x="2967" y="2778"/>
                <a:ext cx="14" cy="5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4"/>
                  </a:cxn>
                  <a:cxn ang="0">
                    <a:pos x="6" y="9"/>
                  </a:cxn>
                  <a:cxn ang="0">
                    <a:pos x="3" y="12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3" y="38"/>
                  </a:cxn>
                  <a:cxn ang="0">
                    <a:pos x="6" y="45"/>
                  </a:cxn>
                  <a:cxn ang="0">
                    <a:pos x="10" y="49"/>
                  </a:cxn>
                  <a:cxn ang="0">
                    <a:pos x="14" y="52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lnTo>
                      <a:pt x="10" y="4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3" y="38"/>
                    </a:lnTo>
                    <a:lnTo>
                      <a:pt x="6" y="45"/>
                    </a:lnTo>
                    <a:lnTo>
                      <a:pt x="10" y="49"/>
                    </a:lnTo>
                    <a:lnTo>
                      <a:pt x="14" y="52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89" name="Freeform 377"/>
              <p:cNvSpPr>
                <a:spLocks/>
              </p:cNvSpPr>
              <p:nvPr/>
            </p:nvSpPr>
            <p:spPr bwMode="auto">
              <a:xfrm>
                <a:off x="2988" y="2778"/>
                <a:ext cx="14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" y="49"/>
                  </a:cxn>
                  <a:cxn ang="0">
                    <a:pos x="8" y="45"/>
                  </a:cxn>
                  <a:cxn ang="0">
                    <a:pos x="12" y="38"/>
                  </a:cxn>
                  <a:cxn ang="0">
                    <a:pos x="14" y="30"/>
                  </a:cxn>
                  <a:cxn ang="0">
                    <a:pos x="14" y="23"/>
                  </a:cxn>
                  <a:cxn ang="0">
                    <a:pos x="12" y="12"/>
                  </a:cxn>
                  <a:cxn ang="0">
                    <a:pos x="0" y="0"/>
                  </a:cxn>
                </a:cxnLst>
                <a:rect l="0" t="0" r="r" b="b"/>
                <a:pathLst>
                  <a:path w="14" h="52">
                    <a:moveTo>
                      <a:pt x="0" y="52"/>
                    </a:moveTo>
                    <a:lnTo>
                      <a:pt x="3" y="49"/>
                    </a:lnTo>
                    <a:lnTo>
                      <a:pt x="8" y="45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4" y="23"/>
                    </a:lnTo>
                    <a:lnTo>
                      <a:pt x="12" y="12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0" name="Freeform 378"/>
              <p:cNvSpPr>
                <a:spLocks/>
              </p:cNvSpPr>
              <p:nvPr/>
            </p:nvSpPr>
            <p:spPr bwMode="auto">
              <a:xfrm>
                <a:off x="1699" y="2351"/>
                <a:ext cx="2504" cy="1413"/>
              </a:xfrm>
              <a:custGeom>
                <a:avLst/>
                <a:gdLst/>
                <a:ahLst/>
                <a:cxnLst>
                  <a:cxn ang="0">
                    <a:pos x="65" y="1318"/>
                  </a:cxn>
                  <a:cxn ang="0">
                    <a:pos x="198" y="875"/>
                  </a:cxn>
                  <a:cxn ang="0">
                    <a:pos x="330" y="446"/>
                  </a:cxn>
                  <a:cxn ang="0">
                    <a:pos x="461" y="197"/>
                  </a:cxn>
                  <a:cxn ang="0">
                    <a:pos x="594" y="89"/>
                  </a:cxn>
                  <a:cxn ang="0">
                    <a:pos x="725" y="53"/>
                  </a:cxn>
                  <a:cxn ang="0">
                    <a:pos x="857" y="26"/>
                  </a:cxn>
                  <a:cxn ang="0">
                    <a:pos x="989" y="15"/>
                  </a:cxn>
                  <a:cxn ang="0">
                    <a:pos x="1120" y="3"/>
                  </a:cxn>
                  <a:cxn ang="0">
                    <a:pos x="1252" y="0"/>
                  </a:cxn>
                  <a:cxn ang="0">
                    <a:pos x="1384" y="3"/>
                  </a:cxn>
                  <a:cxn ang="0">
                    <a:pos x="1515" y="15"/>
                  </a:cxn>
                  <a:cxn ang="0">
                    <a:pos x="1648" y="26"/>
                  </a:cxn>
                  <a:cxn ang="0">
                    <a:pos x="1780" y="53"/>
                  </a:cxn>
                  <a:cxn ang="0">
                    <a:pos x="1911" y="89"/>
                  </a:cxn>
                  <a:cxn ang="0">
                    <a:pos x="2043" y="197"/>
                  </a:cxn>
                  <a:cxn ang="0">
                    <a:pos x="2174" y="446"/>
                  </a:cxn>
                  <a:cxn ang="0">
                    <a:pos x="2307" y="875"/>
                  </a:cxn>
                  <a:cxn ang="0">
                    <a:pos x="2439" y="1318"/>
                  </a:cxn>
                  <a:cxn ang="0">
                    <a:pos x="2439" y="1325"/>
                  </a:cxn>
                  <a:cxn ang="0">
                    <a:pos x="2307" y="958"/>
                  </a:cxn>
                  <a:cxn ang="0">
                    <a:pos x="2174" y="637"/>
                  </a:cxn>
                  <a:cxn ang="0">
                    <a:pos x="2043" y="467"/>
                  </a:cxn>
                  <a:cxn ang="0">
                    <a:pos x="1911" y="405"/>
                  </a:cxn>
                  <a:cxn ang="0">
                    <a:pos x="1780" y="391"/>
                  </a:cxn>
                  <a:cxn ang="0">
                    <a:pos x="1515" y="387"/>
                  </a:cxn>
                  <a:cxn ang="0">
                    <a:pos x="1384" y="386"/>
                  </a:cxn>
                  <a:cxn ang="0">
                    <a:pos x="1187" y="384"/>
                  </a:cxn>
                  <a:cxn ang="0">
                    <a:pos x="1054" y="386"/>
                  </a:cxn>
                  <a:cxn ang="0">
                    <a:pos x="791" y="387"/>
                  </a:cxn>
                  <a:cxn ang="0">
                    <a:pos x="659" y="396"/>
                  </a:cxn>
                  <a:cxn ang="0">
                    <a:pos x="528" y="426"/>
                  </a:cxn>
                  <a:cxn ang="0">
                    <a:pos x="395" y="534"/>
                  </a:cxn>
                  <a:cxn ang="0">
                    <a:pos x="263" y="780"/>
                  </a:cxn>
                  <a:cxn ang="0">
                    <a:pos x="132" y="1155"/>
                  </a:cxn>
                  <a:cxn ang="0">
                    <a:pos x="0" y="1413"/>
                  </a:cxn>
                </a:cxnLst>
                <a:rect l="0" t="0" r="r" b="b"/>
                <a:pathLst>
                  <a:path w="2504" h="1413">
                    <a:moveTo>
                      <a:pt x="0" y="1413"/>
                    </a:moveTo>
                    <a:lnTo>
                      <a:pt x="65" y="1318"/>
                    </a:lnTo>
                    <a:lnTo>
                      <a:pt x="132" y="1119"/>
                    </a:lnTo>
                    <a:lnTo>
                      <a:pt x="198" y="875"/>
                    </a:lnTo>
                    <a:lnTo>
                      <a:pt x="263" y="642"/>
                    </a:lnTo>
                    <a:lnTo>
                      <a:pt x="330" y="446"/>
                    </a:lnTo>
                    <a:lnTo>
                      <a:pt x="395" y="300"/>
                    </a:lnTo>
                    <a:lnTo>
                      <a:pt x="461" y="197"/>
                    </a:lnTo>
                    <a:lnTo>
                      <a:pt x="528" y="130"/>
                    </a:lnTo>
                    <a:lnTo>
                      <a:pt x="594" y="89"/>
                    </a:lnTo>
                    <a:lnTo>
                      <a:pt x="659" y="67"/>
                    </a:lnTo>
                    <a:lnTo>
                      <a:pt x="725" y="53"/>
                    </a:lnTo>
                    <a:lnTo>
                      <a:pt x="791" y="37"/>
                    </a:lnTo>
                    <a:lnTo>
                      <a:pt x="857" y="26"/>
                    </a:lnTo>
                    <a:lnTo>
                      <a:pt x="924" y="21"/>
                    </a:lnTo>
                    <a:lnTo>
                      <a:pt x="989" y="15"/>
                    </a:lnTo>
                    <a:lnTo>
                      <a:pt x="1054" y="9"/>
                    </a:lnTo>
                    <a:lnTo>
                      <a:pt x="1120" y="3"/>
                    </a:lnTo>
                    <a:lnTo>
                      <a:pt x="1187" y="2"/>
                    </a:lnTo>
                    <a:lnTo>
                      <a:pt x="1252" y="0"/>
                    </a:lnTo>
                    <a:lnTo>
                      <a:pt x="1318" y="2"/>
                    </a:lnTo>
                    <a:lnTo>
                      <a:pt x="1384" y="3"/>
                    </a:lnTo>
                    <a:lnTo>
                      <a:pt x="1450" y="9"/>
                    </a:lnTo>
                    <a:lnTo>
                      <a:pt x="1515" y="15"/>
                    </a:lnTo>
                    <a:lnTo>
                      <a:pt x="1582" y="21"/>
                    </a:lnTo>
                    <a:lnTo>
                      <a:pt x="1648" y="26"/>
                    </a:lnTo>
                    <a:lnTo>
                      <a:pt x="1713" y="37"/>
                    </a:lnTo>
                    <a:lnTo>
                      <a:pt x="1780" y="53"/>
                    </a:lnTo>
                    <a:lnTo>
                      <a:pt x="1845" y="67"/>
                    </a:lnTo>
                    <a:lnTo>
                      <a:pt x="1911" y="89"/>
                    </a:lnTo>
                    <a:lnTo>
                      <a:pt x="1978" y="130"/>
                    </a:lnTo>
                    <a:lnTo>
                      <a:pt x="2043" y="197"/>
                    </a:lnTo>
                    <a:lnTo>
                      <a:pt x="2108" y="300"/>
                    </a:lnTo>
                    <a:lnTo>
                      <a:pt x="2174" y="446"/>
                    </a:lnTo>
                    <a:lnTo>
                      <a:pt x="2241" y="642"/>
                    </a:lnTo>
                    <a:lnTo>
                      <a:pt x="2307" y="875"/>
                    </a:lnTo>
                    <a:lnTo>
                      <a:pt x="2372" y="1119"/>
                    </a:lnTo>
                    <a:lnTo>
                      <a:pt x="2439" y="1318"/>
                    </a:lnTo>
                    <a:lnTo>
                      <a:pt x="2504" y="1413"/>
                    </a:lnTo>
                    <a:lnTo>
                      <a:pt x="2439" y="1325"/>
                    </a:lnTo>
                    <a:lnTo>
                      <a:pt x="2372" y="1155"/>
                    </a:lnTo>
                    <a:lnTo>
                      <a:pt x="2307" y="958"/>
                    </a:lnTo>
                    <a:lnTo>
                      <a:pt x="2241" y="780"/>
                    </a:lnTo>
                    <a:lnTo>
                      <a:pt x="2174" y="637"/>
                    </a:lnTo>
                    <a:lnTo>
                      <a:pt x="2108" y="534"/>
                    </a:lnTo>
                    <a:lnTo>
                      <a:pt x="2043" y="467"/>
                    </a:lnTo>
                    <a:lnTo>
                      <a:pt x="1978" y="426"/>
                    </a:lnTo>
                    <a:lnTo>
                      <a:pt x="1911" y="405"/>
                    </a:lnTo>
                    <a:lnTo>
                      <a:pt x="1845" y="396"/>
                    </a:lnTo>
                    <a:lnTo>
                      <a:pt x="1780" y="391"/>
                    </a:lnTo>
                    <a:lnTo>
                      <a:pt x="1713" y="387"/>
                    </a:lnTo>
                    <a:lnTo>
                      <a:pt x="1515" y="387"/>
                    </a:lnTo>
                    <a:lnTo>
                      <a:pt x="1450" y="386"/>
                    </a:lnTo>
                    <a:lnTo>
                      <a:pt x="1384" y="386"/>
                    </a:lnTo>
                    <a:lnTo>
                      <a:pt x="1318" y="384"/>
                    </a:lnTo>
                    <a:lnTo>
                      <a:pt x="1187" y="384"/>
                    </a:lnTo>
                    <a:lnTo>
                      <a:pt x="1120" y="386"/>
                    </a:lnTo>
                    <a:lnTo>
                      <a:pt x="1054" y="386"/>
                    </a:lnTo>
                    <a:lnTo>
                      <a:pt x="989" y="387"/>
                    </a:lnTo>
                    <a:lnTo>
                      <a:pt x="791" y="387"/>
                    </a:lnTo>
                    <a:lnTo>
                      <a:pt x="725" y="391"/>
                    </a:lnTo>
                    <a:lnTo>
                      <a:pt x="659" y="396"/>
                    </a:lnTo>
                    <a:lnTo>
                      <a:pt x="594" y="405"/>
                    </a:lnTo>
                    <a:lnTo>
                      <a:pt x="528" y="426"/>
                    </a:lnTo>
                    <a:lnTo>
                      <a:pt x="461" y="467"/>
                    </a:lnTo>
                    <a:lnTo>
                      <a:pt x="395" y="534"/>
                    </a:lnTo>
                    <a:lnTo>
                      <a:pt x="330" y="637"/>
                    </a:lnTo>
                    <a:lnTo>
                      <a:pt x="263" y="780"/>
                    </a:lnTo>
                    <a:lnTo>
                      <a:pt x="198" y="958"/>
                    </a:lnTo>
                    <a:lnTo>
                      <a:pt x="132" y="1155"/>
                    </a:lnTo>
                    <a:lnTo>
                      <a:pt x="65" y="1325"/>
                    </a:lnTo>
                    <a:lnTo>
                      <a:pt x="0" y="1413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1" name="Line 379"/>
              <p:cNvSpPr>
                <a:spLocks noChangeShapeType="1"/>
              </p:cNvSpPr>
              <p:nvPr/>
            </p:nvSpPr>
            <p:spPr bwMode="auto">
              <a:xfrm flipH="1">
                <a:off x="1719" y="3735"/>
                <a:ext cx="2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2" name="Line 380"/>
              <p:cNvSpPr>
                <a:spLocks noChangeShapeType="1"/>
              </p:cNvSpPr>
              <p:nvPr/>
            </p:nvSpPr>
            <p:spPr bwMode="auto">
              <a:xfrm flipH="1" flipV="1">
                <a:off x="1745" y="3698"/>
                <a:ext cx="2" cy="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3" name="Line 381"/>
              <p:cNvSpPr>
                <a:spLocks noChangeShapeType="1"/>
              </p:cNvSpPr>
              <p:nvPr/>
            </p:nvSpPr>
            <p:spPr bwMode="auto">
              <a:xfrm flipH="1" flipV="1">
                <a:off x="1769" y="3660"/>
                <a:ext cx="2" cy="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4" name="Line 382"/>
              <p:cNvSpPr>
                <a:spLocks noChangeShapeType="1"/>
              </p:cNvSpPr>
              <p:nvPr/>
            </p:nvSpPr>
            <p:spPr bwMode="auto">
              <a:xfrm flipH="1" flipV="1">
                <a:off x="1783" y="3613"/>
                <a:ext cx="5" cy="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5" name="Line 383"/>
              <p:cNvSpPr>
                <a:spLocks noChangeShapeType="1"/>
              </p:cNvSpPr>
              <p:nvPr/>
            </p:nvSpPr>
            <p:spPr bwMode="auto">
              <a:xfrm flipH="1" flipV="1">
                <a:off x="1800" y="3567"/>
                <a:ext cx="5" cy="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6" name="Line 384"/>
              <p:cNvSpPr>
                <a:spLocks noChangeShapeType="1"/>
              </p:cNvSpPr>
              <p:nvPr/>
            </p:nvSpPr>
            <p:spPr bwMode="auto">
              <a:xfrm flipH="1" flipV="1">
                <a:off x="1814" y="3520"/>
                <a:ext cx="9" cy="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7" name="Line 385"/>
              <p:cNvSpPr>
                <a:spLocks noChangeShapeType="1"/>
              </p:cNvSpPr>
              <p:nvPr/>
            </p:nvSpPr>
            <p:spPr bwMode="auto">
              <a:xfrm flipH="1" flipV="1">
                <a:off x="1830" y="3473"/>
                <a:ext cx="8" cy="1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8" name="Line 386"/>
              <p:cNvSpPr>
                <a:spLocks noChangeShapeType="1"/>
              </p:cNvSpPr>
              <p:nvPr/>
            </p:nvSpPr>
            <p:spPr bwMode="auto">
              <a:xfrm flipH="1" flipV="1">
                <a:off x="1843" y="3425"/>
                <a:ext cx="11" cy="1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499" name="Line 387"/>
              <p:cNvSpPr>
                <a:spLocks noChangeShapeType="1"/>
              </p:cNvSpPr>
              <p:nvPr/>
            </p:nvSpPr>
            <p:spPr bwMode="auto">
              <a:xfrm flipH="1" flipV="1">
                <a:off x="1856" y="3378"/>
                <a:ext cx="13" cy="1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0" name="Line 388"/>
              <p:cNvSpPr>
                <a:spLocks noChangeShapeType="1"/>
              </p:cNvSpPr>
              <p:nvPr/>
            </p:nvSpPr>
            <p:spPr bwMode="auto">
              <a:xfrm flipH="1" flipV="1">
                <a:off x="1869" y="3328"/>
                <a:ext cx="16" cy="1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1" name="Line 389"/>
              <p:cNvSpPr>
                <a:spLocks noChangeShapeType="1"/>
              </p:cNvSpPr>
              <p:nvPr/>
            </p:nvSpPr>
            <p:spPr bwMode="auto">
              <a:xfrm flipH="1" flipV="1">
                <a:off x="1882" y="3280"/>
                <a:ext cx="19" cy="1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2" name="Line 390"/>
              <p:cNvSpPr>
                <a:spLocks noChangeShapeType="1"/>
              </p:cNvSpPr>
              <p:nvPr/>
            </p:nvSpPr>
            <p:spPr bwMode="auto">
              <a:xfrm flipH="1" flipV="1">
                <a:off x="1895" y="3233"/>
                <a:ext cx="22" cy="2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3" name="Line 391"/>
              <p:cNvSpPr>
                <a:spLocks noChangeShapeType="1"/>
              </p:cNvSpPr>
              <p:nvPr/>
            </p:nvSpPr>
            <p:spPr bwMode="auto">
              <a:xfrm flipH="1" flipV="1">
                <a:off x="1909" y="3183"/>
                <a:ext cx="26" cy="2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4" name="Line 392"/>
              <p:cNvSpPr>
                <a:spLocks noChangeShapeType="1"/>
              </p:cNvSpPr>
              <p:nvPr/>
            </p:nvSpPr>
            <p:spPr bwMode="auto">
              <a:xfrm flipH="1" flipV="1">
                <a:off x="1923" y="3135"/>
                <a:ext cx="28" cy="2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5" name="Line 393"/>
              <p:cNvSpPr>
                <a:spLocks noChangeShapeType="1"/>
              </p:cNvSpPr>
              <p:nvPr/>
            </p:nvSpPr>
            <p:spPr bwMode="auto">
              <a:xfrm flipH="1" flipV="1">
                <a:off x="1936" y="3087"/>
                <a:ext cx="32" cy="3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6" name="Line 394"/>
              <p:cNvSpPr>
                <a:spLocks noChangeShapeType="1"/>
              </p:cNvSpPr>
              <p:nvPr/>
            </p:nvSpPr>
            <p:spPr bwMode="auto">
              <a:xfrm flipH="1" flipV="1">
                <a:off x="1949" y="3039"/>
                <a:ext cx="38" cy="3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7" name="Line 395"/>
              <p:cNvSpPr>
                <a:spLocks noChangeShapeType="1"/>
              </p:cNvSpPr>
              <p:nvPr/>
            </p:nvSpPr>
            <p:spPr bwMode="auto">
              <a:xfrm flipH="1" flipV="1">
                <a:off x="1964" y="2991"/>
                <a:ext cx="43" cy="4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8" name="Line 396"/>
              <p:cNvSpPr>
                <a:spLocks noChangeShapeType="1"/>
              </p:cNvSpPr>
              <p:nvPr/>
            </p:nvSpPr>
            <p:spPr bwMode="auto">
              <a:xfrm flipH="1" flipV="1">
                <a:off x="1978" y="2944"/>
                <a:ext cx="48" cy="4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09" name="Line 397"/>
              <p:cNvSpPr>
                <a:spLocks noChangeShapeType="1"/>
              </p:cNvSpPr>
              <p:nvPr/>
            </p:nvSpPr>
            <p:spPr bwMode="auto">
              <a:xfrm flipH="1" flipV="1">
                <a:off x="1994" y="2899"/>
                <a:ext cx="55" cy="5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0" name="Line 398"/>
              <p:cNvSpPr>
                <a:spLocks noChangeShapeType="1"/>
              </p:cNvSpPr>
              <p:nvPr/>
            </p:nvSpPr>
            <p:spPr bwMode="auto">
              <a:xfrm flipH="1" flipV="1">
                <a:off x="2010" y="2852"/>
                <a:ext cx="64" cy="6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1" name="Line 399"/>
              <p:cNvSpPr>
                <a:spLocks noChangeShapeType="1"/>
              </p:cNvSpPr>
              <p:nvPr/>
            </p:nvSpPr>
            <p:spPr bwMode="auto">
              <a:xfrm flipH="1" flipV="1">
                <a:off x="2026" y="2806"/>
                <a:ext cx="73" cy="7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2" name="Line 400"/>
              <p:cNvSpPr>
                <a:spLocks noChangeShapeType="1"/>
              </p:cNvSpPr>
              <p:nvPr/>
            </p:nvSpPr>
            <p:spPr bwMode="auto">
              <a:xfrm flipH="1" flipV="1">
                <a:off x="2044" y="2764"/>
                <a:ext cx="85" cy="8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3" name="Line 401"/>
              <p:cNvSpPr>
                <a:spLocks noChangeShapeType="1"/>
              </p:cNvSpPr>
              <p:nvPr/>
            </p:nvSpPr>
            <p:spPr bwMode="auto">
              <a:xfrm flipH="1" flipV="1">
                <a:off x="2063" y="2721"/>
                <a:ext cx="97" cy="9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4" name="Line 402"/>
              <p:cNvSpPr>
                <a:spLocks noChangeShapeType="1"/>
              </p:cNvSpPr>
              <p:nvPr/>
            </p:nvSpPr>
            <p:spPr bwMode="auto">
              <a:xfrm flipH="1" flipV="1">
                <a:off x="2083" y="2678"/>
                <a:ext cx="115" cy="11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5" name="Line 403"/>
              <p:cNvSpPr>
                <a:spLocks noChangeShapeType="1"/>
              </p:cNvSpPr>
              <p:nvPr/>
            </p:nvSpPr>
            <p:spPr bwMode="auto">
              <a:xfrm flipH="1" flipV="1">
                <a:off x="2103" y="2638"/>
                <a:ext cx="136" cy="13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6" name="Line 404"/>
              <p:cNvSpPr>
                <a:spLocks noChangeShapeType="1"/>
              </p:cNvSpPr>
              <p:nvPr/>
            </p:nvSpPr>
            <p:spPr bwMode="auto">
              <a:xfrm flipH="1" flipV="1">
                <a:off x="2127" y="2600"/>
                <a:ext cx="158" cy="15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17" name="Line 405"/>
              <p:cNvSpPr>
                <a:spLocks noChangeShapeType="1"/>
              </p:cNvSpPr>
              <p:nvPr/>
            </p:nvSpPr>
            <p:spPr bwMode="auto">
              <a:xfrm flipH="1" flipV="1">
                <a:off x="2151" y="2562"/>
                <a:ext cx="187" cy="18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02719" name="Group 607"/>
            <p:cNvGrpSpPr>
              <a:grpSpLocks/>
            </p:cNvGrpSpPr>
            <p:nvPr/>
          </p:nvGrpSpPr>
          <p:grpSpPr bwMode="auto">
            <a:xfrm>
              <a:off x="1699" y="2030"/>
              <a:ext cx="2504" cy="1737"/>
              <a:chOff x="1699" y="2030"/>
              <a:chExt cx="2504" cy="1737"/>
            </a:xfrm>
          </p:grpSpPr>
          <p:sp>
            <p:nvSpPr>
              <p:cNvPr id="602519" name="Line 407"/>
              <p:cNvSpPr>
                <a:spLocks noChangeShapeType="1"/>
              </p:cNvSpPr>
              <p:nvPr/>
            </p:nvSpPr>
            <p:spPr bwMode="auto">
              <a:xfrm flipH="1" flipV="1">
                <a:off x="2179" y="2529"/>
                <a:ext cx="216" cy="21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0" name="Line 408"/>
              <p:cNvSpPr>
                <a:spLocks noChangeShapeType="1"/>
              </p:cNvSpPr>
              <p:nvPr/>
            </p:nvSpPr>
            <p:spPr bwMode="auto">
              <a:xfrm flipH="1" flipV="1">
                <a:off x="2210" y="2498"/>
                <a:ext cx="242" cy="24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1" name="Line 409"/>
              <p:cNvSpPr>
                <a:spLocks noChangeShapeType="1"/>
              </p:cNvSpPr>
              <p:nvPr/>
            </p:nvSpPr>
            <p:spPr bwMode="auto">
              <a:xfrm flipH="1" flipV="1">
                <a:off x="2244" y="2471"/>
                <a:ext cx="268" cy="26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2" name="Line 410"/>
              <p:cNvSpPr>
                <a:spLocks noChangeShapeType="1"/>
              </p:cNvSpPr>
              <p:nvPr/>
            </p:nvSpPr>
            <p:spPr bwMode="auto">
              <a:xfrm flipH="1" flipV="1">
                <a:off x="2282" y="2448"/>
                <a:ext cx="291" cy="29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3" name="Line 411"/>
              <p:cNvSpPr>
                <a:spLocks noChangeShapeType="1"/>
              </p:cNvSpPr>
              <p:nvPr/>
            </p:nvSpPr>
            <p:spPr bwMode="auto">
              <a:xfrm flipH="1" flipV="1">
                <a:off x="2327" y="2430"/>
                <a:ext cx="308" cy="30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4" name="Line 412"/>
              <p:cNvSpPr>
                <a:spLocks noChangeShapeType="1"/>
              </p:cNvSpPr>
              <p:nvPr/>
            </p:nvSpPr>
            <p:spPr bwMode="auto">
              <a:xfrm flipH="1" flipV="1">
                <a:off x="2374" y="2415"/>
                <a:ext cx="323" cy="32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5" name="Line 413"/>
              <p:cNvSpPr>
                <a:spLocks noChangeShapeType="1"/>
              </p:cNvSpPr>
              <p:nvPr/>
            </p:nvSpPr>
            <p:spPr bwMode="auto">
              <a:xfrm flipH="1" flipV="1">
                <a:off x="2424" y="2404"/>
                <a:ext cx="334" cy="33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6" name="Line 414"/>
              <p:cNvSpPr>
                <a:spLocks noChangeShapeType="1"/>
              </p:cNvSpPr>
              <p:nvPr/>
            </p:nvSpPr>
            <p:spPr bwMode="auto">
              <a:xfrm flipH="1" flipV="1">
                <a:off x="2474" y="2392"/>
                <a:ext cx="345" cy="34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7" name="Line 415"/>
              <p:cNvSpPr>
                <a:spLocks noChangeShapeType="1"/>
              </p:cNvSpPr>
              <p:nvPr/>
            </p:nvSpPr>
            <p:spPr bwMode="auto">
              <a:xfrm flipH="1" flipV="1">
                <a:off x="2526" y="2382"/>
                <a:ext cx="354" cy="35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8" name="Line 416"/>
              <p:cNvSpPr>
                <a:spLocks noChangeShapeType="1"/>
              </p:cNvSpPr>
              <p:nvPr/>
            </p:nvSpPr>
            <p:spPr bwMode="auto">
              <a:xfrm flipH="1" flipV="1">
                <a:off x="2582" y="2376"/>
                <a:ext cx="361" cy="35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29" name="Line 417"/>
              <p:cNvSpPr>
                <a:spLocks noChangeShapeType="1"/>
              </p:cNvSpPr>
              <p:nvPr/>
            </p:nvSpPr>
            <p:spPr bwMode="auto">
              <a:xfrm flipH="1" flipV="1">
                <a:off x="2639" y="2370"/>
                <a:ext cx="364" cy="36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0" name="Line 418"/>
              <p:cNvSpPr>
                <a:spLocks noChangeShapeType="1"/>
              </p:cNvSpPr>
              <p:nvPr/>
            </p:nvSpPr>
            <p:spPr bwMode="auto">
              <a:xfrm flipH="1" flipV="1">
                <a:off x="2695" y="2366"/>
                <a:ext cx="369" cy="36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1" name="Line 419"/>
              <p:cNvSpPr>
                <a:spLocks noChangeShapeType="1"/>
              </p:cNvSpPr>
              <p:nvPr/>
            </p:nvSpPr>
            <p:spPr bwMode="auto">
              <a:xfrm flipH="1" flipV="1">
                <a:off x="2751" y="2360"/>
                <a:ext cx="376" cy="37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2" name="Line 420"/>
              <p:cNvSpPr>
                <a:spLocks noChangeShapeType="1"/>
              </p:cNvSpPr>
              <p:nvPr/>
            </p:nvSpPr>
            <p:spPr bwMode="auto">
              <a:xfrm flipH="1" flipV="1">
                <a:off x="4163" y="3709"/>
                <a:ext cx="9" cy="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3" name="Line 421"/>
              <p:cNvSpPr>
                <a:spLocks noChangeShapeType="1"/>
              </p:cNvSpPr>
              <p:nvPr/>
            </p:nvSpPr>
            <p:spPr bwMode="auto">
              <a:xfrm flipH="1" flipV="1">
                <a:off x="2808" y="2356"/>
                <a:ext cx="382" cy="38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4" name="Line 422"/>
              <p:cNvSpPr>
                <a:spLocks noChangeShapeType="1"/>
              </p:cNvSpPr>
              <p:nvPr/>
            </p:nvSpPr>
            <p:spPr bwMode="auto">
              <a:xfrm flipH="1" flipV="1">
                <a:off x="4104" y="3589"/>
                <a:ext cx="11" cy="1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5" name="Line 423"/>
              <p:cNvSpPr>
                <a:spLocks noChangeShapeType="1"/>
              </p:cNvSpPr>
              <p:nvPr/>
            </p:nvSpPr>
            <p:spPr bwMode="auto">
              <a:xfrm flipH="1" flipV="1">
                <a:off x="2867" y="2353"/>
                <a:ext cx="385" cy="38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6" name="Line 424"/>
              <p:cNvSpPr>
                <a:spLocks noChangeShapeType="1"/>
              </p:cNvSpPr>
              <p:nvPr/>
            </p:nvSpPr>
            <p:spPr bwMode="auto">
              <a:xfrm flipH="1" flipV="1">
                <a:off x="4067" y="3489"/>
                <a:ext cx="17" cy="1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7" name="Line 425"/>
              <p:cNvSpPr>
                <a:spLocks noChangeShapeType="1"/>
              </p:cNvSpPr>
              <p:nvPr/>
            </p:nvSpPr>
            <p:spPr bwMode="auto">
              <a:xfrm flipH="1" flipV="1">
                <a:off x="2927" y="2351"/>
                <a:ext cx="386" cy="38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8" name="Line 426"/>
              <p:cNvSpPr>
                <a:spLocks noChangeShapeType="1"/>
              </p:cNvSpPr>
              <p:nvPr/>
            </p:nvSpPr>
            <p:spPr bwMode="auto">
              <a:xfrm flipH="1" flipV="1">
                <a:off x="4035" y="3397"/>
                <a:ext cx="23" cy="2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39" name="Line 427"/>
              <p:cNvSpPr>
                <a:spLocks noChangeShapeType="1"/>
              </p:cNvSpPr>
              <p:nvPr/>
            </p:nvSpPr>
            <p:spPr bwMode="auto">
              <a:xfrm flipH="1" flipV="1">
                <a:off x="2990" y="2353"/>
                <a:ext cx="385" cy="38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0" name="Line 428"/>
              <p:cNvSpPr>
                <a:spLocks noChangeShapeType="1"/>
              </p:cNvSpPr>
              <p:nvPr/>
            </p:nvSpPr>
            <p:spPr bwMode="auto">
              <a:xfrm flipH="1" flipV="1">
                <a:off x="4003" y="3304"/>
                <a:ext cx="32" cy="3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1" name="Line 429"/>
              <p:cNvSpPr>
                <a:spLocks noChangeShapeType="1"/>
              </p:cNvSpPr>
              <p:nvPr/>
            </p:nvSpPr>
            <p:spPr bwMode="auto">
              <a:xfrm flipH="1" flipV="1">
                <a:off x="3053" y="2354"/>
                <a:ext cx="386" cy="38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2" name="Line 430"/>
              <p:cNvSpPr>
                <a:spLocks noChangeShapeType="1"/>
              </p:cNvSpPr>
              <p:nvPr/>
            </p:nvSpPr>
            <p:spPr bwMode="auto">
              <a:xfrm flipH="1" flipV="1">
                <a:off x="3968" y="3206"/>
                <a:ext cx="45" cy="4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3" name="Line 431"/>
              <p:cNvSpPr>
                <a:spLocks noChangeShapeType="1"/>
              </p:cNvSpPr>
              <p:nvPr/>
            </p:nvSpPr>
            <p:spPr bwMode="auto">
              <a:xfrm flipH="1" flipV="1">
                <a:off x="3119" y="2358"/>
                <a:ext cx="386" cy="38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4" name="Line 432"/>
              <p:cNvSpPr>
                <a:spLocks noChangeShapeType="1"/>
              </p:cNvSpPr>
              <p:nvPr/>
            </p:nvSpPr>
            <p:spPr bwMode="auto">
              <a:xfrm flipH="1" flipV="1">
                <a:off x="3927" y="3105"/>
                <a:ext cx="61" cy="6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5" name="Line 433"/>
              <p:cNvSpPr>
                <a:spLocks noChangeShapeType="1"/>
              </p:cNvSpPr>
              <p:nvPr/>
            </p:nvSpPr>
            <p:spPr bwMode="auto">
              <a:xfrm flipH="1" flipV="1">
                <a:off x="3187" y="2363"/>
                <a:ext cx="387" cy="38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6" name="Line 434"/>
              <p:cNvSpPr>
                <a:spLocks noChangeShapeType="1"/>
              </p:cNvSpPr>
              <p:nvPr/>
            </p:nvSpPr>
            <p:spPr bwMode="auto">
              <a:xfrm flipH="1" flipV="1">
                <a:off x="3875" y="2989"/>
                <a:ext cx="90" cy="9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7" name="Line 435"/>
              <p:cNvSpPr>
                <a:spLocks noChangeShapeType="1"/>
              </p:cNvSpPr>
              <p:nvPr/>
            </p:nvSpPr>
            <p:spPr bwMode="auto">
              <a:xfrm flipH="1" flipV="1">
                <a:off x="3254" y="2369"/>
                <a:ext cx="399" cy="40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8" name="Line 436"/>
              <p:cNvSpPr>
                <a:spLocks noChangeShapeType="1"/>
              </p:cNvSpPr>
              <p:nvPr/>
            </p:nvSpPr>
            <p:spPr bwMode="auto">
              <a:xfrm flipH="1" flipV="1">
                <a:off x="3322" y="2376"/>
                <a:ext cx="618" cy="61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49" name="Line 437"/>
              <p:cNvSpPr>
                <a:spLocks noChangeShapeType="1"/>
              </p:cNvSpPr>
              <p:nvPr/>
            </p:nvSpPr>
            <p:spPr bwMode="auto">
              <a:xfrm flipH="1" flipV="1">
                <a:off x="3394" y="2385"/>
                <a:ext cx="514" cy="51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0" name="Line 438"/>
              <p:cNvSpPr>
                <a:spLocks noChangeShapeType="1"/>
              </p:cNvSpPr>
              <p:nvPr/>
            </p:nvSpPr>
            <p:spPr bwMode="auto">
              <a:xfrm flipH="1" flipV="1">
                <a:off x="3472" y="2403"/>
                <a:ext cx="406" cy="40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1" name="Line 439"/>
              <p:cNvSpPr>
                <a:spLocks noChangeShapeType="1"/>
              </p:cNvSpPr>
              <p:nvPr/>
            </p:nvSpPr>
            <p:spPr bwMode="auto">
              <a:xfrm flipH="1" flipV="1">
                <a:off x="3553" y="2422"/>
                <a:ext cx="275" cy="27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2" name="Line 440"/>
              <p:cNvSpPr>
                <a:spLocks noChangeShapeType="1"/>
              </p:cNvSpPr>
              <p:nvPr/>
            </p:nvSpPr>
            <p:spPr bwMode="auto">
              <a:xfrm flipH="1" flipV="1">
                <a:off x="3671" y="2478"/>
                <a:ext cx="72" cy="7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3" name="Line 441"/>
              <p:cNvSpPr>
                <a:spLocks noChangeShapeType="1"/>
              </p:cNvSpPr>
              <p:nvPr/>
            </p:nvSpPr>
            <p:spPr bwMode="auto">
              <a:xfrm flipH="1">
                <a:off x="4163" y="3707"/>
                <a:ext cx="1" cy="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4" name="Line 442"/>
              <p:cNvSpPr>
                <a:spLocks noChangeShapeType="1"/>
              </p:cNvSpPr>
              <p:nvPr/>
            </p:nvSpPr>
            <p:spPr bwMode="auto">
              <a:xfrm flipH="1">
                <a:off x="4136" y="3671"/>
                <a:ext cx="3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5" name="Line 443"/>
              <p:cNvSpPr>
                <a:spLocks noChangeShapeType="1"/>
              </p:cNvSpPr>
              <p:nvPr/>
            </p:nvSpPr>
            <p:spPr bwMode="auto">
              <a:xfrm flipH="1">
                <a:off x="4119" y="3625"/>
                <a:ext cx="4" cy="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6" name="Line 444"/>
              <p:cNvSpPr>
                <a:spLocks noChangeShapeType="1"/>
              </p:cNvSpPr>
              <p:nvPr/>
            </p:nvSpPr>
            <p:spPr bwMode="auto">
              <a:xfrm flipH="1">
                <a:off x="4101" y="3579"/>
                <a:ext cx="7" cy="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7" name="Line 445"/>
              <p:cNvSpPr>
                <a:spLocks noChangeShapeType="1"/>
              </p:cNvSpPr>
              <p:nvPr/>
            </p:nvSpPr>
            <p:spPr bwMode="auto">
              <a:xfrm flipH="1">
                <a:off x="4085" y="3534"/>
                <a:ext cx="8" cy="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8" name="Line 446"/>
              <p:cNvSpPr>
                <a:spLocks noChangeShapeType="1"/>
              </p:cNvSpPr>
              <p:nvPr/>
            </p:nvSpPr>
            <p:spPr bwMode="auto">
              <a:xfrm flipH="1">
                <a:off x="4068" y="3487"/>
                <a:ext cx="9" cy="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59" name="Line 447"/>
              <p:cNvSpPr>
                <a:spLocks noChangeShapeType="1"/>
              </p:cNvSpPr>
              <p:nvPr/>
            </p:nvSpPr>
            <p:spPr bwMode="auto">
              <a:xfrm flipH="1">
                <a:off x="4052" y="3439"/>
                <a:ext cx="11" cy="1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0" name="Line 448"/>
              <p:cNvSpPr>
                <a:spLocks noChangeShapeType="1"/>
              </p:cNvSpPr>
              <p:nvPr/>
            </p:nvSpPr>
            <p:spPr bwMode="auto">
              <a:xfrm flipH="1">
                <a:off x="4037" y="3389"/>
                <a:ext cx="14" cy="1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1" name="Line 449"/>
              <p:cNvSpPr>
                <a:spLocks noChangeShapeType="1"/>
              </p:cNvSpPr>
              <p:nvPr/>
            </p:nvSpPr>
            <p:spPr bwMode="auto">
              <a:xfrm flipH="1">
                <a:off x="4021" y="3342"/>
                <a:ext cx="15" cy="1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2" name="Line 450"/>
              <p:cNvSpPr>
                <a:spLocks noChangeShapeType="1"/>
              </p:cNvSpPr>
              <p:nvPr/>
            </p:nvSpPr>
            <p:spPr bwMode="auto">
              <a:xfrm flipH="1">
                <a:off x="4006" y="3293"/>
                <a:ext cx="17" cy="1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3" name="Line 451"/>
              <p:cNvSpPr>
                <a:spLocks noChangeShapeType="1"/>
              </p:cNvSpPr>
              <p:nvPr/>
            </p:nvSpPr>
            <p:spPr bwMode="auto">
              <a:xfrm flipH="1">
                <a:off x="3989" y="3244"/>
                <a:ext cx="21" cy="2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4" name="Line 452"/>
              <p:cNvSpPr>
                <a:spLocks noChangeShapeType="1"/>
              </p:cNvSpPr>
              <p:nvPr/>
            </p:nvSpPr>
            <p:spPr bwMode="auto">
              <a:xfrm flipH="1">
                <a:off x="3972" y="3196"/>
                <a:ext cx="25" cy="2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5" name="Line 453"/>
              <p:cNvSpPr>
                <a:spLocks noChangeShapeType="1"/>
              </p:cNvSpPr>
              <p:nvPr/>
            </p:nvSpPr>
            <p:spPr bwMode="auto">
              <a:xfrm flipH="1">
                <a:off x="3956" y="3148"/>
                <a:ext cx="28" cy="2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6" name="Line 454"/>
              <p:cNvSpPr>
                <a:spLocks noChangeShapeType="1"/>
              </p:cNvSpPr>
              <p:nvPr/>
            </p:nvSpPr>
            <p:spPr bwMode="auto">
              <a:xfrm flipH="1">
                <a:off x="3940" y="3100"/>
                <a:ext cx="31" cy="3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7" name="Line 455"/>
              <p:cNvSpPr>
                <a:spLocks noChangeShapeType="1"/>
              </p:cNvSpPr>
              <p:nvPr/>
            </p:nvSpPr>
            <p:spPr bwMode="auto">
              <a:xfrm flipH="1">
                <a:off x="3920" y="3052"/>
                <a:ext cx="36" cy="3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8" name="Line 456"/>
              <p:cNvSpPr>
                <a:spLocks noChangeShapeType="1"/>
              </p:cNvSpPr>
              <p:nvPr/>
            </p:nvSpPr>
            <p:spPr bwMode="auto">
              <a:xfrm flipH="1">
                <a:off x="3901" y="3004"/>
                <a:ext cx="42" cy="4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69" name="Line 457"/>
              <p:cNvSpPr>
                <a:spLocks noChangeShapeType="1"/>
              </p:cNvSpPr>
              <p:nvPr/>
            </p:nvSpPr>
            <p:spPr bwMode="auto">
              <a:xfrm flipH="1">
                <a:off x="3880" y="2958"/>
                <a:ext cx="48" cy="4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0" name="Line 458"/>
              <p:cNvSpPr>
                <a:spLocks noChangeShapeType="1"/>
              </p:cNvSpPr>
              <p:nvPr/>
            </p:nvSpPr>
            <p:spPr bwMode="auto">
              <a:xfrm flipH="1">
                <a:off x="3859" y="2911"/>
                <a:ext cx="54" cy="5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1" name="Line 459"/>
              <p:cNvSpPr>
                <a:spLocks noChangeShapeType="1"/>
              </p:cNvSpPr>
              <p:nvPr/>
            </p:nvSpPr>
            <p:spPr bwMode="auto">
              <a:xfrm flipH="1">
                <a:off x="3833" y="2865"/>
                <a:ext cx="64" cy="6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2" name="Line 460"/>
              <p:cNvSpPr>
                <a:spLocks noChangeShapeType="1"/>
              </p:cNvSpPr>
              <p:nvPr/>
            </p:nvSpPr>
            <p:spPr bwMode="auto">
              <a:xfrm flipH="1">
                <a:off x="3811" y="2820"/>
                <a:ext cx="69" cy="6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3" name="Line 461"/>
              <p:cNvSpPr>
                <a:spLocks noChangeShapeType="1"/>
              </p:cNvSpPr>
              <p:nvPr/>
            </p:nvSpPr>
            <p:spPr bwMode="auto">
              <a:xfrm flipH="1">
                <a:off x="3780" y="2775"/>
                <a:ext cx="83" cy="8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4" name="Line 462"/>
              <p:cNvSpPr>
                <a:spLocks noChangeShapeType="1"/>
              </p:cNvSpPr>
              <p:nvPr/>
            </p:nvSpPr>
            <p:spPr bwMode="auto">
              <a:xfrm flipH="1">
                <a:off x="3751" y="2732"/>
                <a:ext cx="93" cy="9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5" name="Line 463"/>
              <p:cNvSpPr>
                <a:spLocks noChangeShapeType="1"/>
              </p:cNvSpPr>
              <p:nvPr/>
            </p:nvSpPr>
            <p:spPr bwMode="auto">
              <a:xfrm flipH="1">
                <a:off x="3714" y="2690"/>
                <a:ext cx="111" cy="11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6" name="Line 464"/>
              <p:cNvSpPr>
                <a:spLocks noChangeShapeType="1"/>
              </p:cNvSpPr>
              <p:nvPr/>
            </p:nvSpPr>
            <p:spPr bwMode="auto">
              <a:xfrm flipH="1">
                <a:off x="3677" y="2648"/>
                <a:ext cx="129" cy="12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7" name="Line 465"/>
              <p:cNvSpPr>
                <a:spLocks noChangeShapeType="1"/>
              </p:cNvSpPr>
              <p:nvPr/>
            </p:nvSpPr>
            <p:spPr bwMode="auto">
              <a:xfrm flipH="1">
                <a:off x="3631" y="2610"/>
                <a:ext cx="150" cy="15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8" name="Line 466"/>
              <p:cNvSpPr>
                <a:spLocks noChangeShapeType="1"/>
              </p:cNvSpPr>
              <p:nvPr/>
            </p:nvSpPr>
            <p:spPr bwMode="auto">
              <a:xfrm flipH="1">
                <a:off x="3579" y="2572"/>
                <a:ext cx="178" cy="17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79" name="Line 467"/>
              <p:cNvSpPr>
                <a:spLocks noChangeShapeType="1"/>
              </p:cNvSpPr>
              <p:nvPr/>
            </p:nvSpPr>
            <p:spPr bwMode="auto">
              <a:xfrm flipH="1">
                <a:off x="3522" y="2538"/>
                <a:ext cx="209" cy="20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0" name="Line 468"/>
              <p:cNvSpPr>
                <a:spLocks noChangeShapeType="1"/>
              </p:cNvSpPr>
              <p:nvPr/>
            </p:nvSpPr>
            <p:spPr bwMode="auto">
              <a:xfrm flipH="1">
                <a:off x="3465" y="2505"/>
                <a:ext cx="235" cy="23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1" name="Line 469"/>
              <p:cNvSpPr>
                <a:spLocks noChangeShapeType="1"/>
              </p:cNvSpPr>
              <p:nvPr/>
            </p:nvSpPr>
            <p:spPr bwMode="auto">
              <a:xfrm flipH="1">
                <a:off x="3406" y="2477"/>
                <a:ext cx="262" cy="26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2" name="Line 470"/>
              <p:cNvSpPr>
                <a:spLocks noChangeShapeType="1"/>
              </p:cNvSpPr>
              <p:nvPr/>
            </p:nvSpPr>
            <p:spPr bwMode="auto">
              <a:xfrm flipH="1">
                <a:off x="3345" y="2453"/>
                <a:ext cx="286" cy="28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3" name="Line 471"/>
              <p:cNvSpPr>
                <a:spLocks noChangeShapeType="1"/>
              </p:cNvSpPr>
              <p:nvPr/>
            </p:nvSpPr>
            <p:spPr bwMode="auto">
              <a:xfrm flipH="1">
                <a:off x="3283" y="2433"/>
                <a:ext cx="305" cy="30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4" name="Line 472"/>
              <p:cNvSpPr>
                <a:spLocks noChangeShapeType="1"/>
              </p:cNvSpPr>
              <p:nvPr/>
            </p:nvSpPr>
            <p:spPr bwMode="auto">
              <a:xfrm flipH="1">
                <a:off x="3221" y="2418"/>
                <a:ext cx="320" cy="32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5" name="Line 473"/>
              <p:cNvSpPr>
                <a:spLocks noChangeShapeType="1"/>
              </p:cNvSpPr>
              <p:nvPr/>
            </p:nvSpPr>
            <p:spPr bwMode="auto">
              <a:xfrm flipH="1">
                <a:off x="3161" y="2407"/>
                <a:ext cx="330" cy="33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6" name="Line 474"/>
              <p:cNvSpPr>
                <a:spLocks noChangeShapeType="1"/>
              </p:cNvSpPr>
              <p:nvPr/>
            </p:nvSpPr>
            <p:spPr bwMode="auto">
              <a:xfrm flipH="1">
                <a:off x="3100" y="2395"/>
                <a:ext cx="341" cy="34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7" name="Line 475"/>
              <p:cNvSpPr>
                <a:spLocks noChangeShapeType="1"/>
              </p:cNvSpPr>
              <p:nvPr/>
            </p:nvSpPr>
            <p:spPr bwMode="auto">
              <a:xfrm flipH="1">
                <a:off x="3038" y="2385"/>
                <a:ext cx="352" cy="35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8" name="Line 476"/>
              <p:cNvSpPr>
                <a:spLocks noChangeShapeType="1"/>
              </p:cNvSpPr>
              <p:nvPr/>
            </p:nvSpPr>
            <p:spPr bwMode="auto">
              <a:xfrm flipH="1">
                <a:off x="2977" y="2377"/>
                <a:ext cx="358" cy="35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89" name="Line 477"/>
              <p:cNvSpPr>
                <a:spLocks noChangeShapeType="1"/>
              </p:cNvSpPr>
              <p:nvPr/>
            </p:nvSpPr>
            <p:spPr bwMode="auto">
              <a:xfrm flipH="1">
                <a:off x="2915" y="2372"/>
                <a:ext cx="365" cy="36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0" name="Line 478"/>
              <p:cNvSpPr>
                <a:spLocks noChangeShapeType="1"/>
              </p:cNvSpPr>
              <p:nvPr/>
            </p:nvSpPr>
            <p:spPr bwMode="auto">
              <a:xfrm flipH="1">
                <a:off x="2853" y="2367"/>
                <a:ext cx="370" cy="368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1" name="Line 479"/>
              <p:cNvSpPr>
                <a:spLocks noChangeShapeType="1"/>
              </p:cNvSpPr>
              <p:nvPr/>
            </p:nvSpPr>
            <p:spPr bwMode="auto">
              <a:xfrm flipH="1">
                <a:off x="2791" y="2362"/>
                <a:ext cx="375" cy="37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2" name="Line 480"/>
              <p:cNvSpPr>
                <a:spLocks noChangeShapeType="1"/>
              </p:cNvSpPr>
              <p:nvPr/>
            </p:nvSpPr>
            <p:spPr bwMode="auto">
              <a:xfrm flipH="1">
                <a:off x="2729" y="2358"/>
                <a:ext cx="381" cy="37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3" name="Line 481"/>
              <p:cNvSpPr>
                <a:spLocks noChangeShapeType="1"/>
              </p:cNvSpPr>
              <p:nvPr/>
            </p:nvSpPr>
            <p:spPr bwMode="auto">
              <a:xfrm flipH="1">
                <a:off x="2666" y="2353"/>
                <a:ext cx="384" cy="38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4" name="Line 482"/>
              <p:cNvSpPr>
                <a:spLocks noChangeShapeType="1"/>
              </p:cNvSpPr>
              <p:nvPr/>
            </p:nvSpPr>
            <p:spPr bwMode="auto">
              <a:xfrm flipH="1">
                <a:off x="1781" y="3615"/>
                <a:ext cx="8" cy="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5" name="Line 483"/>
              <p:cNvSpPr>
                <a:spLocks noChangeShapeType="1"/>
              </p:cNvSpPr>
              <p:nvPr/>
            </p:nvSpPr>
            <p:spPr bwMode="auto">
              <a:xfrm flipH="1">
                <a:off x="2605" y="2353"/>
                <a:ext cx="385" cy="38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6" name="Line 484"/>
              <p:cNvSpPr>
                <a:spLocks noChangeShapeType="1"/>
              </p:cNvSpPr>
              <p:nvPr/>
            </p:nvSpPr>
            <p:spPr bwMode="auto">
              <a:xfrm flipH="1">
                <a:off x="1811" y="3515"/>
                <a:ext cx="17" cy="1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7" name="Line 485"/>
              <p:cNvSpPr>
                <a:spLocks noChangeShapeType="1"/>
              </p:cNvSpPr>
              <p:nvPr/>
            </p:nvSpPr>
            <p:spPr bwMode="auto">
              <a:xfrm flipH="1">
                <a:off x="2542" y="2351"/>
                <a:ext cx="387" cy="38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8" name="Line 486"/>
              <p:cNvSpPr>
                <a:spLocks noChangeShapeType="1"/>
              </p:cNvSpPr>
              <p:nvPr/>
            </p:nvSpPr>
            <p:spPr bwMode="auto">
              <a:xfrm flipH="1">
                <a:off x="1838" y="3420"/>
                <a:ext cx="23" cy="2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599" name="Line 487"/>
              <p:cNvSpPr>
                <a:spLocks noChangeShapeType="1"/>
              </p:cNvSpPr>
              <p:nvPr/>
            </p:nvSpPr>
            <p:spPr bwMode="auto">
              <a:xfrm flipH="1">
                <a:off x="2480" y="2353"/>
                <a:ext cx="385" cy="38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0" name="Line 488"/>
              <p:cNvSpPr>
                <a:spLocks noChangeShapeType="1"/>
              </p:cNvSpPr>
              <p:nvPr/>
            </p:nvSpPr>
            <p:spPr bwMode="auto">
              <a:xfrm flipH="1">
                <a:off x="1862" y="3328"/>
                <a:ext cx="29" cy="2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1" name="Line 489"/>
              <p:cNvSpPr>
                <a:spLocks noChangeShapeType="1"/>
              </p:cNvSpPr>
              <p:nvPr/>
            </p:nvSpPr>
            <p:spPr bwMode="auto">
              <a:xfrm flipH="1">
                <a:off x="2414" y="2356"/>
                <a:ext cx="387" cy="38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2" name="Line 490"/>
              <p:cNvSpPr>
                <a:spLocks noChangeShapeType="1"/>
              </p:cNvSpPr>
              <p:nvPr/>
            </p:nvSpPr>
            <p:spPr bwMode="auto">
              <a:xfrm flipH="1">
                <a:off x="1885" y="3231"/>
                <a:ext cx="41" cy="4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3" name="Line 491"/>
              <p:cNvSpPr>
                <a:spLocks noChangeShapeType="1"/>
              </p:cNvSpPr>
              <p:nvPr/>
            </p:nvSpPr>
            <p:spPr bwMode="auto">
              <a:xfrm flipH="1">
                <a:off x="2348" y="2362"/>
                <a:ext cx="386" cy="38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4" name="Line 492"/>
              <p:cNvSpPr>
                <a:spLocks noChangeShapeType="1"/>
              </p:cNvSpPr>
              <p:nvPr/>
            </p:nvSpPr>
            <p:spPr bwMode="auto">
              <a:xfrm flipH="1">
                <a:off x="1909" y="3133"/>
                <a:ext cx="53" cy="5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5" name="Line 493"/>
              <p:cNvSpPr>
                <a:spLocks noChangeShapeType="1"/>
              </p:cNvSpPr>
              <p:nvPr/>
            </p:nvSpPr>
            <p:spPr bwMode="auto">
              <a:xfrm flipH="1">
                <a:off x="2272" y="2367"/>
                <a:ext cx="394" cy="39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6" name="Line 494"/>
              <p:cNvSpPr>
                <a:spLocks noChangeShapeType="1"/>
              </p:cNvSpPr>
              <p:nvPr/>
            </p:nvSpPr>
            <p:spPr bwMode="auto">
              <a:xfrm flipH="1">
                <a:off x="1932" y="3020"/>
                <a:ext cx="83" cy="8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7" name="Line 495"/>
              <p:cNvSpPr>
                <a:spLocks noChangeShapeType="1"/>
              </p:cNvSpPr>
              <p:nvPr/>
            </p:nvSpPr>
            <p:spPr bwMode="auto">
              <a:xfrm flipH="1">
                <a:off x="1956" y="2373"/>
                <a:ext cx="641" cy="64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8" name="Line 496"/>
              <p:cNvSpPr>
                <a:spLocks noChangeShapeType="1"/>
              </p:cNvSpPr>
              <p:nvPr/>
            </p:nvSpPr>
            <p:spPr bwMode="auto">
              <a:xfrm flipH="1">
                <a:off x="1985" y="2382"/>
                <a:ext cx="543" cy="54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09" name="Line 497"/>
              <p:cNvSpPr>
                <a:spLocks noChangeShapeType="1"/>
              </p:cNvSpPr>
              <p:nvPr/>
            </p:nvSpPr>
            <p:spPr bwMode="auto">
              <a:xfrm flipH="1">
                <a:off x="2018" y="2396"/>
                <a:ext cx="434" cy="43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0" name="Line 498"/>
              <p:cNvSpPr>
                <a:spLocks noChangeShapeType="1"/>
              </p:cNvSpPr>
              <p:nvPr/>
            </p:nvSpPr>
            <p:spPr bwMode="auto">
              <a:xfrm flipH="1">
                <a:off x="2061" y="2415"/>
                <a:ext cx="310" cy="31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1" name="Line 499"/>
              <p:cNvSpPr>
                <a:spLocks noChangeShapeType="1"/>
              </p:cNvSpPr>
              <p:nvPr/>
            </p:nvSpPr>
            <p:spPr bwMode="auto">
              <a:xfrm flipH="1">
                <a:off x="2131" y="2453"/>
                <a:ext cx="141" cy="14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2" name="Line 500"/>
              <p:cNvSpPr>
                <a:spLocks noChangeShapeType="1"/>
              </p:cNvSpPr>
              <p:nvPr/>
            </p:nvSpPr>
            <p:spPr bwMode="auto">
              <a:xfrm>
                <a:off x="2903" y="2030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3" name="Line 501"/>
              <p:cNvSpPr>
                <a:spLocks noChangeShapeType="1"/>
              </p:cNvSpPr>
              <p:nvPr/>
            </p:nvSpPr>
            <p:spPr bwMode="auto">
              <a:xfrm>
                <a:off x="2906" y="2030"/>
                <a:ext cx="28" cy="4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4" name="Line 502"/>
              <p:cNvSpPr>
                <a:spLocks noChangeShapeType="1"/>
              </p:cNvSpPr>
              <p:nvPr/>
            </p:nvSpPr>
            <p:spPr bwMode="auto">
              <a:xfrm>
                <a:off x="2906" y="2035"/>
                <a:ext cx="28" cy="4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5" name="Line 503"/>
              <p:cNvSpPr>
                <a:spLocks noChangeShapeType="1"/>
              </p:cNvSpPr>
              <p:nvPr/>
            </p:nvSpPr>
            <p:spPr bwMode="auto">
              <a:xfrm>
                <a:off x="2934" y="2030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6" name="Line 504"/>
              <p:cNvSpPr>
                <a:spLocks noChangeShapeType="1"/>
              </p:cNvSpPr>
              <p:nvPr/>
            </p:nvSpPr>
            <p:spPr bwMode="auto">
              <a:xfrm>
                <a:off x="2896" y="2030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7" name="Line 505"/>
              <p:cNvSpPr>
                <a:spLocks noChangeShapeType="1"/>
              </p:cNvSpPr>
              <p:nvPr/>
            </p:nvSpPr>
            <p:spPr bwMode="auto">
              <a:xfrm>
                <a:off x="2926" y="2030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8" name="Line 506"/>
              <p:cNvSpPr>
                <a:spLocks noChangeShapeType="1"/>
              </p:cNvSpPr>
              <p:nvPr/>
            </p:nvSpPr>
            <p:spPr bwMode="auto">
              <a:xfrm>
                <a:off x="2896" y="2081"/>
                <a:ext cx="14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19" name="Line 507"/>
              <p:cNvSpPr>
                <a:spLocks noChangeShapeType="1"/>
              </p:cNvSpPr>
              <p:nvPr/>
            </p:nvSpPr>
            <p:spPr bwMode="auto">
              <a:xfrm>
                <a:off x="2958" y="2030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0" name="Line 508"/>
              <p:cNvSpPr>
                <a:spLocks noChangeShapeType="1"/>
              </p:cNvSpPr>
              <p:nvPr/>
            </p:nvSpPr>
            <p:spPr bwMode="auto">
              <a:xfrm>
                <a:off x="2962" y="2030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1" name="Line 509"/>
              <p:cNvSpPr>
                <a:spLocks noChangeShapeType="1"/>
              </p:cNvSpPr>
              <p:nvPr/>
            </p:nvSpPr>
            <p:spPr bwMode="auto">
              <a:xfrm>
                <a:off x="2951" y="203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2" name="Freeform 510"/>
              <p:cNvSpPr>
                <a:spLocks/>
              </p:cNvSpPr>
              <p:nvPr/>
            </p:nvSpPr>
            <p:spPr bwMode="auto">
              <a:xfrm>
                <a:off x="2951" y="2066"/>
                <a:ext cx="37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7" y="15"/>
                  </a:cxn>
                  <a:cxn ang="0">
                    <a:pos x="37" y="0"/>
                  </a:cxn>
                  <a:cxn ang="0">
                    <a:pos x="33" y="15"/>
                  </a:cxn>
                </a:cxnLst>
                <a:rect l="0" t="0" r="r" b="b"/>
                <a:pathLst>
                  <a:path w="37" h="15">
                    <a:moveTo>
                      <a:pt x="0" y="15"/>
                    </a:moveTo>
                    <a:lnTo>
                      <a:pt x="37" y="15"/>
                    </a:lnTo>
                    <a:lnTo>
                      <a:pt x="37" y="0"/>
                    </a:lnTo>
                    <a:lnTo>
                      <a:pt x="33" y="15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3" name="Freeform 511"/>
              <p:cNvSpPr>
                <a:spLocks/>
              </p:cNvSpPr>
              <p:nvPr/>
            </p:nvSpPr>
            <p:spPr bwMode="auto">
              <a:xfrm>
                <a:off x="2998" y="2030"/>
                <a:ext cx="38" cy="5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1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2" y="38"/>
                  </a:cxn>
                  <a:cxn ang="0">
                    <a:pos x="4" y="44"/>
                  </a:cxn>
                  <a:cxn ang="0">
                    <a:pos x="9" y="48"/>
                  </a:cxn>
                  <a:cxn ang="0">
                    <a:pos x="16" y="51"/>
                  </a:cxn>
                  <a:cxn ang="0">
                    <a:pos x="21" y="51"/>
                  </a:cxn>
                  <a:cxn ang="0">
                    <a:pos x="29" y="48"/>
                  </a:cxn>
                  <a:cxn ang="0">
                    <a:pos x="33" y="44"/>
                  </a:cxn>
                  <a:cxn ang="0">
                    <a:pos x="35" y="38"/>
                  </a:cxn>
                  <a:cxn ang="0">
                    <a:pos x="38" y="29"/>
                  </a:cxn>
                  <a:cxn ang="0">
                    <a:pos x="38" y="22"/>
                  </a:cxn>
                  <a:cxn ang="0">
                    <a:pos x="35" y="12"/>
                  </a:cxn>
                  <a:cxn ang="0">
                    <a:pos x="33" y="8"/>
                  </a:cxn>
                  <a:cxn ang="0">
                    <a:pos x="29" y="1"/>
                  </a:cxn>
                  <a:cxn ang="0">
                    <a:pos x="21" y="0"/>
                  </a:cxn>
                  <a:cxn ang="0">
                    <a:pos x="16" y="0"/>
                  </a:cxn>
                </a:cxnLst>
                <a:rect l="0" t="0" r="r" b="b"/>
                <a:pathLst>
                  <a:path w="38" h="51">
                    <a:moveTo>
                      <a:pt x="16" y="0"/>
                    </a:moveTo>
                    <a:lnTo>
                      <a:pt x="9" y="1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9" y="48"/>
                    </a:lnTo>
                    <a:lnTo>
                      <a:pt x="16" y="51"/>
                    </a:lnTo>
                    <a:lnTo>
                      <a:pt x="21" y="51"/>
                    </a:lnTo>
                    <a:lnTo>
                      <a:pt x="29" y="48"/>
                    </a:lnTo>
                    <a:lnTo>
                      <a:pt x="33" y="44"/>
                    </a:lnTo>
                    <a:lnTo>
                      <a:pt x="35" y="38"/>
                    </a:lnTo>
                    <a:lnTo>
                      <a:pt x="38" y="29"/>
                    </a:lnTo>
                    <a:lnTo>
                      <a:pt x="38" y="22"/>
                    </a:lnTo>
                    <a:lnTo>
                      <a:pt x="35" y="12"/>
                    </a:lnTo>
                    <a:lnTo>
                      <a:pt x="33" y="8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6" y="0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4" name="Freeform 512"/>
              <p:cNvSpPr>
                <a:spLocks/>
              </p:cNvSpPr>
              <p:nvPr/>
            </p:nvSpPr>
            <p:spPr bwMode="auto">
              <a:xfrm>
                <a:off x="3000" y="2030"/>
                <a:ext cx="14" cy="5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9" y="1"/>
                  </a:cxn>
                  <a:cxn ang="0">
                    <a:pos x="5" y="8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2" y="38"/>
                  </a:cxn>
                  <a:cxn ang="0">
                    <a:pos x="5" y="44"/>
                  </a:cxn>
                  <a:cxn ang="0">
                    <a:pos x="9" y="48"/>
                  </a:cxn>
                  <a:cxn ang="0">
                    <a:pos x="14" y="51"/>
                  </a:cxn>
                </a:cxnLst>
                <a:rect l="0" t="0" r="r" b="b"/>
                <a:pathLst>
                  <a:path w="14" h="51">
                    <a:moveTo>
                      <a:pt x="14" y="0"/>
                    </a:moveTo>
                    <a:lnTo>
                      <a:pt x="9" y="1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5" y="44"/>
                    </a:lnTo>
                    <a:lnTo>
                      <a:pt x="9" y="48"/>
                    </a:lnTo>
                    <a:lnTo>
                      <a:pt x="14" y="51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5" name="Freeform 513"/>
              <p:cNvSpPr>
                <a:spLocks/>
              </p:cNvSpPr>
              <p:nvPr/>
            </p:nvSpPr>
            <p:spPr bwMode="auto">
              <a:xfrm>
                <a:off x="3019" y="2030"/>
                <a:ext cx="1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5" y="48"/>
                  </a:cxn>
                  <a:cxn ang="0">
                    <a:pos x="9" y="44"/>
                  </a:cxn>
                  <a:cxn ang="0">
                    <a:pos x="12" y="38"/>
                  </a:cxn>
                  <a:cxn ang="0">
                    <a:pos x="14" y="29"/>
                  </a:cxn>
                  <a:cxn ang="0">
                    <a:pos x="14" y="22"/>
                  </a:cxn>
                  <a:cxn ang="0">
                    <a:pos x="12" y="12"/>
                  </a:cxn>
                  <a:cxn ang="0">
                    <a:pos x="9" y="8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51">
                    <a:moveTo>
                      <a:pt x="0" y="51"/>
                    </a:moveTo>
                    <a:lnTo>
                      <a:pt x="5" y="48"/>
                    </a:lnTo>
                    <a:lnTo>
                      <a:pt x="9" y="44"/>
                    </a:lnTo>
                    <a:lnTo>
                      <a:pt x="12" y="38"/>
                    </a:lnTo>
                    <a:lnTo>
                      <a:pt x="14" y="29"/>
                    </a:lnTo>
                    <a:lnTo>
                      <a:pt x="14" y="22"/>
                    </a:lnTo>
                    <a:lnTo>
                      <a:pt x="12" y="12"/>
                    </a:lnTo>
                    <a:lnTo>
                      <a:pt x="9" y="8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6" name="Freeform 514"/>
              <p:cNvSpPr>
                <a:spLocks/>
              </p:cNvSpPr>
              <p:nvPr/>
            </p:nvSpPr>
            <p:spPr bwMode="auto">
              <a:xfrm>
                <a:off x="1699" y="2121"/>
                <a:ext cx="2504" cy="1646"/>
              </a:xfrm>
              <a:custGeom>
                <a:avLst/>
                <a:gdLst/>
                <a:ahLst/>
                <a:cxnLst>
                  <a:cxn ang="0">
                    <a:pos x="65" y="1562"/>
                  </a:cxn>
                  <a:cxn ang="0">
                    <a:pos x="198" y="1138"/>
                  </a:cxn>
                  <a:cxn ang="0">
                    <a:pos x="330" y="673"/>
                  </a:cxn>
                  <a:cxn ang="0">
                    <a:pos x="461" y="361"/>
                  </a:cxn>
                  <a:cxn ang="0">
                    <a:pos x="594" y="192"/>
                  </a:cxn>
                  <a:cxn ang="0">
                    <a:pos x="725" y="107"/>
                  </a:cxn>
                  <a:cxn ang="0">
                    <a:pos x="857" y="56"/>
                  </a:cxn>
                  <a:cxn ang="0">
                    <a:pos x="989" y="26"/>
                  </a:cxn>
                  <a:cxn ang="0">
                    <a:pos x="1120" y="5"/>
                  </a:cxn>
                  <a:cxn ang="0">
                    <a:pos x="1252" y="0"/>
                  </a:cxn>
                  <a:cxn ang="0">
                    <a:pos x="1384" y="5"/>
                  </a:cxn>
                  <a:cxn ang="0">
                    <a:pos x="1515" y="26"/>
                  </a:cxn>
                  <a:cxn ang="0">
                    <a:pos x="1648" y="56"/>
                  </a:cxn>
                  <a:cxn ang="0">
                    <a:pos x="1780" y="107"/>
                  </a:cxn>
                  <a:cxn ang="0">
                    <a:pos x="1911" y="192"/>
                  </a:cxn>
                  <a:cxn ang="0">
                    <a:pos x="2043" y="361"/>
                  </a:cxn>
                  <a:cxn ang="0">
                    <a:pos x="2174" y="673"/>
                  </a:cxn>
                  <a:cxn ang="0">
                    <a:pos x="2307" y="1138"/>
                  </a:cxn>
                  <a:cxn ang="0">
                    <a:pos x="2439" y="1562"/>
                  </a:cxn>
                  <a:cxn ang="0">
                    <a:pos x="2439" y="1567"/>
                  </a:cxn>
                  <a:cxn ang="0">
                    <a:pos x="2307" y="1164"/>
                  </a:cxn>
                  <a:cxn ang="0">
                    <a:pos x="2174" y="723"/>
                  </a:cxn>
                  <a:cxn ang="0">
                    <a:pos x="2043" y="427"/>
                  </a:cxn>
                  <a:cxn ang="0">
                    <a:pos x="1911" y="267"/>
                  </a:cxn>
                  <a:cxn ang="0">
                    <a:pos x="1780" y="184"/>
                  </a:cxn>
                  <a:cxn ang="0">
                    <a:pos x="1648" y="137"/>
                  </a:cxn>
                  <a:cxn ang="0">
                    <a:pos x="1515" y="109"/>
                  </a:cxn>
                  <a:cxn ang="0">
                    <a:pos x="1384" y="91"/>
                  </a:cxn>
                  <a:cxn ang="0">
                    <a:pos x="1252" y="85"/>
                  </a:cxn>
                  <a:cxn ang="0">
                    <a:pos x="1120" y="91"/>
                  </a:cxn>
                  <a:cxn ang="0">
                    <a:pos x="989" y="109"/>
                  </a:cxn>
                  <a:cxn ang="0">
                    <a:pos x="857" y="137"/>
                  </a:cxn>
                  <a:cxn ang="0">
                    <a:pos x="725" y="184"/>
                  </a:cxn>
                  <a:cxn ang="0">
                    <a:pos x="594" y="267"/>
                  </a:cxn>
                  <a:cxn ang="0">
                    <a:pos x="461" y="427"/>
                  </a:cxn>
                  <a:cxn ang="0">
                    <a:pos x="330" y="723"/>
                  </a:cxn>
                  <a:cxn ang="0">
                    <a:pos x="198" y="1164"/>
                  </a:cxn>
                  <a:cxn ang="0">
                    <a:pos x="65" y="1567"/>
                  </a:cxn>
                </a:cxnLst>
                <a:rect l="0" t="0" r="r" b="b"/>
                <a:pathLst>
                  <a:path w="2504" h="1646">
                    <a:moveTo>
                      <a:pt x="0" y="1646"/>
                    </a:moveTo>
                    <a:lnTo>
                      <a:pt x="65" y="1562"/>
                    </a:lnTo>
                    <a:lnTo>
                      <a:pt x="132" y="1379"/>
                    </a:lnTo>
                    <a:lnTo>
                      <a:pt x="198" y="1138"/>
                    </a:lnTo>
                    <a:lnTo>
                      <a:pt x="263" y="892"/>
                    </a:lnTo>
                    <a:lnTo>
                      <a:pt x="330" y="673"/>
                    </a:lnTo>
                    <a:lnTo>
                      <a:pt x="395" y="496"/>
                    </a:lnTo>
                    <a:lnTo>
                      <a:pt x="461" y="361"/>
                    </a:lnTo>
                    <a:lnTo>
                      <a:pt x="528" y="264"/>
                    </a:lnTo>
                    <a:lnTo>
                      <a:pt x="594" y="192"/>
                    </a:lnTo>
                    <a:lnTo>
                      <a:pt x="659" y="143"/>
                    </a:lnTo>
                    <a:lnTo>
                      <a:pt x="725" y="107"/>
                    </a:lnTo>
                    <a:lnTo>
                      <a:pt x="791" y="78"/>
                    </a:lnTo>
                    <a:lnTo>
                      <a:pt x="857" y="56"/>
                    </a:lnTo>
                    <a:lnTo>
                      <a:pt x="924" y="38"/>
                    </a:lnTo>
                    <a:lnTo>
                      <a:pt x="989" y="26"/>
                    </a:lnTo>
                    <a:lnTo>
                      <a:pt x="1054" y="14"/>
                    </a:lnTo>
                    <a:lnTo>
                      <a:pt x="1120" y="5"/>
                    </a:lnTo>
                    <a:lnTo>
                      <a:pt x="1187" y="0"/>
                    </a:lnTo>
                    <a:lnTo>
                      <a:pt x="1252" y="0"/>
                    </a:lnTo>
                    <a:lnTo>
                      <a:pt x="1318" y="0"/>
                    </a:lnTo>
                    <a:lnTo>
                      <a:pt x="1384" y="5"/>
                    </a:lnTo>
                    <a:lnTo>
                      <a:pt x="1450" y="14"/>
                    </a:lnTo>
                    <a:lnTo>
                      <a:pt x="1515" y="26"/>
                    </a:lnTo>
                    <a:lnTo>
                      <a:pt x="1582" y="38"/>
                    </a:lnTo>
                    <a:lnTo>
                      <a:pt x="1648" y="56"/>
                    </a:lnTo>
                    <a:lnTo>
                      <a:pt x="1713" y="78"/>
                    </a:lnTo>
                    <a:lnTo>
                      <a:pt x="1780" y="107"/>
                    </a:lnTo>
                    <a:lnTo>
                      <a:pt x="1845" y="143"/>
                    </a:lnTo>
                    <a:lnTo>
                      <a:pt x="1911" y="192"/>
                    </a:lnTo>
                    <a:lnTo>
                      <a:pt x="1978" y="264"/>
                    </a:lnTo>
                    <a:lnTo>
                      <a:pt x="2043" y="361"/>
                    </a:lnTo>
                    <a:lnTo>
                      <a:pt x="2108" y="496"/>
                    </a:lnTo>
                    <a:lnTo>
                      <a:pt x="2174" y="673"/>
                    </a:lnTo>
                    <a:lnTo>
                      <a:pt x="2241" y="892"/>
                    </a:lnTo>
                    <a:lnTo>
                      <a:pt x="2307" y="1138"/>
                    </a:lnTo>
                    <a:lnTo>
                      <a:pt x="2372" y="1379"/>
                    </a:lnTo>
                    <a:lnTo>
                      <a:pt x="2439" y="1562"/>
                    </a:lnTo>
                    <a:lnTo>
                      <a:pt x="2504" y="1646"/>
                    </a:lnTo>
                    <a:lnTo>
                      <a:pt x="2439" y="1567"/>
                    </a:lnTo>
                    <a:lnTo>
                      <a:pt x="2372" y="1392"/>
                    </a:lnTo>
                    <a:lnTo>
                      <a:pt x="2307" y="1164"/>
                    </a:lnTo>
                    <a:lnTo>
                      <a:pt x="2241" y="931"/>
                    </a:lnTo>
                    <a:lnTo>
                      <a:pt x="2174" y="723"/>
                    </a:lnTo>
                    <a:lnTo>
                      <a:pt x="2108" y="556"/>
                    </a:lnTo>
                    <a:lnTo>
                      <a:pt x="2043" y="427"/>
                    </a:lnTo>
                    <a:lnTo>
                      <a:pt x="1978" y="334"/>
                    </a:lnTo>
                    <a:lnTo>
                      <a:pt x="1911" y="267"/>
                    </a:lnTo>
                    <a:lnTo>
                      <a:pt x="1845" y="219"/>
                    </a:lnTo>
                    <a:lnTo>
                      <a:pt x="1780" y="184"/>
                    </a:lnTo>
                    <a:lnTo>
                      <a:pt x="1713" y="158"/>
                    </a:lnTo>
                    <a:lnTo>
                      <a:pt x="1648" y="137"/>
                    </a:lnTo>
                    <a:lnTo>
                      <a:pt x="1582" y="121"/>
                    </a:lnTo>
                    <a:lnTo>
                      <a:pt x="1515" y="109"/>
                    </a:lnTo>
                    <a:lnTo>
                      <a:pt x="1450" y="98"/>
                    </a:lnTo>
                    <a:lnTo>
                      <a:pt x="1384" y="91"/>
                    </a:lnTo>
                    <a:lnTo>
                      <a:pt x="1318" y="87"/>
                    </a:lnTo>
                    <a:lnTo>
                      <a:pt x="1252" y="85"/>
                    </a:lnTo>
                    <a:lnTo>
                      <a:pt x="1187" y="87"/>
                    </a:lnTo>
                    <a:lnTo>
                      <a:pt x="1120" y="91"/>
                    </a:lnTo>
                    <a:lnTo>
                      <a:pt x="1054" y="98"/>
                    </a:lnTo>
                    <a:lnTo>
                      <a:pt x="989" y="109"/>
                    </a:lnTo>
                    <a:lnTo>
                      <a:pt x="924" y="121"/>
                    </a:lnTo>
                    <a:lnTo>
                      <a:pt x="857" y="137"/>
                    </a:lnTo>
                    <a:lnTo>
                      <a:pt x="791" y="158"/>
                    </a:lnTo>
                    <a:lnTo>
                      <a:pt x="725" y="184"/>
                    </a:lnTo>
                    <a:lnTo>
                      <a:pt x="659" y="219"/>
                    </a:lnTo>
                    <a:lnTo>
                      <a:pt x="594" y="267"/>
                    </a:lnTo>
                    <a:lnTo>
                      <a:pt x="528" y="334"/>
                    </a:lnTo>
                    <a:lnTo>
                      <a:pt x="461" y="427"/>
                    </a:lnTo>
                    <a:lnTo>
                      <a:pt x="395" y="556"/>
                    </a:lnTo>
                    <a:lnTo>
                      <a:pt x="330" y="723"/>
                    </a:lnTo>
                    <a:lnTo>
                      <a:pt x="263" y="931"/>
                    </a:lnTo>
                    <a:lnTo>
                      <a:pt x="198" y="1164"/>
                    </a:lnTo>
                    <a:lnTo>
                      <a:pt x="132" y="1392"/>
                    </a:lnTo>
                    <a:lnTo>
                      <a:pt x="65" y="1567"/>
                    </a:lnTo>
                    <a:lnTo>
                      <a:pt x="0" y="1646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7" name="Line 515"/>
              <p:cNvSpPr>
                <a:spLocks noChangeShapeType="1"/>
              </p:cNvSpPr>
              <p:nvPr/>
            </p:nvSpPr>
            <p:spPr bwMode="auto">
              <a:xfrm flipH="1" flipV="1">
                <a:off x="1722" y="3736"/>
                <a:ext cx="2" cy="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8" name="Line 516"/>
              <p:cNvSpPr>
                <a:spLocks noChangeShapeType="1"/>
              </p:cNvSpPr>
              <p:nvPr/>
            </p:nvSpPr>
            <p:spPr bwMode="auto">
              <a:xfrm flipH="1" flipV="1">
                <a:off x="1750" y="3703"/>
                <a:ext cx="2" cy="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29" name="Line 517"/>
              <p:cNvSpPr>
                <a:spLocks noChangeShapeType="1"/>
              </p:cNvSpPr>
              <p:nvPr/>
            </p:nvSpPr>
            <p:spPr bwMode="auto">
              <a:xfrm flipH="1" flipV="1">
                <a:off x="1772" y="3664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0" name="Line 518"/>
              <p:cNvSpPr>
                <a:spLocks noChangeShapeType="1"/>
              </p:cNvSpPr>
              <p:nvPr/>
            </p:nvSpPr>
            <p:spPr bwMode="auto">
              <a:xfrm flipH="1" flipV="1">
                <a:off x="1788" y="3617"/>
                <a:ext cx="2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1" name="Line 519"/>
              <p:cNvSpPr>
                <a:spLocks noChangeShapeType="1"/>
              </p:cNvSpPr>
              <p:nvPr/>
            </p:nvSpPr>
            <p:spPr bwMode="auto">
              <a:xfrm flipH="1" flipV="1">
                <a:off x="1805" y="3572"/>
                <a:ext cx="3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2" name="Line 520"/>
              <p:cNvSpPr>
                <a:spLocks noChangeShapeType="1"/>
              </p:cNvSpPr>
              <p:nvPr/>
            </p:nvSpPr>
            <p:spPr bwMode="auto">
              <a:xfrm flipH="1" flipV="1">
                <a:off x="1821" y="3527"/>
                <a:ext cx="3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3" name="Line 521"/>
              <p:cNvSpPr>
                <a:spLocks noChangeShapeType="1"/>
              </p:cNvSpPr>
              <p:nvPr/>
            </p:nvSpPr>
            <p:spPr bwMode="auto">
              <a:xfrm flipH="1" flipV="1">
                <a:off x="1836" y="3481"/>
                <a:ext cx="4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4" name="Line 522"/>
              <p:cNvSpPr>
                <a:spLocks noChangeShapeType="1"/>
              </p:cNvSpPr>
              <p:nvPr/>
            </p:nvSpPr>
            <p:spPr bwMode="auto">
              <a:xfrm flipH="1" flipV="1">
                <a:off x="1849" y="3433"/>
                <a:ext cx="4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5" name="Line 523"/>
              <p:cNvSpPr>
                <a:spLocks noChangeShapeType="1"/>
              </p:cNvSpPr>
              <p:nvPr/>
            </p:nvSpPr>
            <p:spPr bwMode="auto">
              <a:xfrm flipH="1" flipV="1">
                <a:off x="1864" y="3383"/>
                <a:ext cx="4" cy="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6" name="Line 524"/>
              <p:cNvSpPr>
                <a:spLocks noChangeShapeType="1"/>
              </p:cNvSpPr>
              <p:nvPr/>
            </p:nvSpPr>
            <p:spPr bwMode="auto">
              <a:xfrm flipH="1" flipV="1">
                <a:off x="1876" y="3335"/>
                <a:ext cx="5" cy="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7" name="Line 525"/>
              <p:cNvSpPr>
                <a:spLocks noChangeShapeType="1"/>
              </p:cNvSpPr>
              <p:nvPr/>
            </p:nvSpPr>
            <p:spPr bwMode="auto">
              <a:xfrm flipH="1" flipV="1">
                <a:off x="1890" y="3288"/>
                <a:ext cx="5" cy="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8" name="Line 526"/>
              <p:cNvSpPr>
                <a:spLocks noChangeShapeType="1"/>
              </p:cNvSpPr>
              <p:nvPr/>
            </p:nvSpPr>
            <p:spPr bwMode="auto">
              <a:xfrm flipH="1" flipV="1">
                <a:off x="1902" y="3238"/>
                <a:ext cx="7" cy="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39" name="Line 527"/>
              <p:cNvSpPr>
                <a:spLocks noChangeShapeType="1"/>
              </p:cNvSpPr>
              <p:nvPr/>
            </p:nvSpPr>
            <p:spPr bwMode="auto">
              <a:xfrm flipH="1" flipV="1">
                <a:off x="1916" y="3190"/>
                <a:ext cx="5" cy="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0" name="Line 528"/>
              <p:cNvSpPr>
                <a:spLocks noChangeShapeType="1"/>
              </p:cNvSpPr>
              <p:nvPr/>
            </p:nvSpPr>
            <p:spPr bwMode="auto">
              <a:xfrm flipH="1" flipV="1">
                <a:off x="1928" y="3141"/>
                <a:ext cx="8" cy="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1" name="Line 529"/>
              <p:cNvSpPr>
                <a:spLocks noChangeShapeType="1"/>
              </p:cNvSpPr>
              <p:nvPr/>
            </p:nvSpPr>
            <p:spPr bwMode="auto">
              <a:xfrm flipH="1" flipV="1">
                <a:off x="1942" y="3093"/>
                <a:ext cx="7" cy="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2" name="Line 530"/>
              <p:cNvSpPr>
                <a:spLocks noChangeShapeType="1"/>
              </p:cNvSpPr>
              <p:nvPr/>
            </p:nvSpPr>
            <p:spPr bwMode="auto">
              <a:xfrm flipH="1" flipV="1">
                <a:off x="1955" y="3043"/>
                <a:ext cx="7" cy="9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3" name="Line 531"/>
              <p:cNvSpPr>
                <a:spLocks noChangeShapeType="1"/>
              </p:cNvSpPr>
              <p:nvPr/>
            </p:nvSpPr>
            <p:spPr bwMode="auto">
              <a:xfrm flipH="1" flipV="1">
                <a:off x="1968" y="2996"/>
                <a:ext cx="10" cy="9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4" name="Line 532"/>
              <p:cNvSpPr>
                <a:spLocks noChangeShapeType="1"/>
              </p:cNvSpPr>
              <p:nvPr/>
            </p:nvSpPr>
            <p:spPr bwMode="auto">
              <a:xfrm flipH="1" flipV="1">
                <a:off x="1983" y="2949"/>
                <a:ext cx="9" cy="1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5" name="Line 533"/>
              <p:cNvSpPr>
                <a:spLocks noChangeShapeType="1"/>
              </p:cNvSpPr>
              <p:nvPr/>
            </p:nvSpPr>
            <p:spPr bwMode="auto">
              <a:xfrm flipH="1" flipV="1">
                <a:off x="1996" y="2901"/>
                <a:ext cx="11" cy="1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6" name="Line 534"/>
              <p:cNvSpPr>
                <a:spLocks noChangeShapeType="1"/>
              </p:cNvSpPr>
              <p:nvPr/>
            </p:nvSpPr>
            <p:spPr bwMode="auto">
              <a:xfrm flipH="1" flipV="1">
                <a:off x="2010" y="2852"/>
                <a:ext cx="12" cy="1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7" name="Line 535"/>
              <p:cNvSpPr>
                <a:spLocks noChangeShapeType="1"/>
              </p:cNvSpPr>
              <p:nvPr/>
            </p:nvSpPr>
            <p:spPr bwMode="auto">
              <a:xfrm flipH="1" flipV="1">
                <a:off x="2025" y="2806"/>
                <a:ext cx="13" cy="1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8" name="Line 536"/>
              <p:cNvSpPr>
                <a:spLocks noChangeShapeType="1"/>
              </p:cNvSpPr>
              <p:nvPr/>
            </p:nvSpPr>
            <p:spPr bwMode="auto">
              <a:xfrm flipH="1" flipV="1">
                <a:off x="2041" y="2759"/>
                <a:ext cx="15" cy="1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49" name="Line 537"/>
              <p:cNvSpPr>
                <a:spLocks noChangeShapeType="1"/>
              </p:cNvSpPr>
              <p:nvPr/>
            </p:nvSpPr>
            <p:spPr bwMode="auto">
              <a:xfrm flipH="1" flipV="1">
                <a:off x="2058" y="2716"/>
                <a:ext cx="15" cy="1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0" name="Line 538"/>
              <p:cNvSpPr>
                <a:spLocks noChangeShapeType="1"/>
              </p:cNvSpPr>
              <p:nvPr/>
            </p:nvSpPr>
            <p:spPr bwMode="auto">
              <a:xfrm flipH="1" flipV="1">
                <a:off x="2074" y="2671"/>
                <a:ext cx="16" cy="1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1" name="Line 539"/>
              <p:cNvSpPr>
                <a:spLocks noChangeShapeType="1"/>
              </p:cNvSpPr>
              <p:nvPr/>
            </p:nvSpPr>
            <p:spPr bwMode="auto">
              <a:xfrm flipH="1" flipV="1">
                <a:off x="2092" y="2626"/>
                <a:ext cx="19" cy="19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2" name="Line 540"/>
              <p:cNvSpPr>
                <a:spLocks noChangeShapeType="1"/>
              </p:cNvSpPr>
              <p:nvPr/>
            </p:nvSpPr>
            <p:spPr bwMode="auto">
              <a:xfrm flipH="1" flipV="1">
                <a:off x="2111" y="2584"/>
                <a:ext cx="20" cy="2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3" name="Line 541"/>
              <p:cNvSpPr>
                <a:spLocks noChangeShapeType="1"/>
              </p:cNvSpPr>
              <p:nvPr/>
            </p:nvSpPr>
            <p:spPr bwMode="auto">
              <a:xfrm flipH="1" flipV="1">
                <a:off x="2131" y="2542"/>
                <a:ext cx="22" cy="2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4" name="Line 542"/>
              <p:cNvSpPr>
                <a:spLocks noChangeShapeType="1"/>
              </p:cNvSpPr>
              <p:nvPr/>
            </p:nvSpPr>
            <p:spPr bwMode="auto">
              <a:xfrm flipH="1" flipV="1">
                <a:off x="2151" y="2501"/>
                <a:ext cx="25" cy="2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5" name="Line 543"/>
              <p:cNvSpPr>
                <a:spLocks noChangeShapeType="1"/>
              </p:cNvSpPr>
              <p:nvPr/>
            </p:nvSpPr>
            <p:spPr bwMode="auto">
              <a:xfrm flipH="1" flipV="1">
                <a:off x="2175" y="2462"/>
                <a:ext cx="28" cy="2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6" name="Line 544"/>
              <p:cNvSpPr>
                <a:spLocks noChangeShapeType="1"/>
              </p:cNvSpPr>
              <p:nvPr/>
            </p:nvSpPr>
            <p:spPr bwMode="auto">
              <a:xfrm flipH="1" flipV="1">
                <a:off x="2199" y="2425"/>
                <a:ext cx="28" cy="2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7" name="Line 545"/>
              <p:cNvSpPr>
                <a:spLocks noChangeShapeType="1"/>
              </p:cNvSpPr>
              <p:nvPr/>
            </p:nvSpPr>
            <p:spPr bwMode="auto">
              <a:xfrm flipH="1" flipV="1">
                <a:off x="2224" y="2388"/>
                <a:ext cx="34" cy="3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8" name="Line 546"/>
              <p:cNvSpPr>
                <a:spLocks noChangeShapeType="1"/>
              </p:cNvSpPr>
              <p:nvPr/>
            </p:nvSpPr>
            <p:spPr bwMode="auto">
              <a:xfrm flipH="1" flipV="1">
                <a:off x="2253" y="2356"/>
                <a:ext cx="35" cy="3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59" name="Line 547"/>
              <p:cNvSpPr>
                <a:spLocks noChangeShapeType="1"/>
              </p:cNvSpPr>
              <p:nvPr/>
            </p:nvSpPr>
            <p:spPr bwMode="auto">
              <a:xfrm flipH="1" flipV="1">
                <a:off x="2284" y="2324"/>
                <a:ext cx="40" cy="4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0" name="Line 548"/>
              <p:cNvSpPr>
                <a:spLocks noChangeShapeType="1"/>
              </p:cNvSpPr>
              <p:nvPr/>
            </p:nvSpPr>
            <p:spPr bwMode="auto">
              <a:xfrm flipH="1" flipV="1">
                <a:off x="2317" y="2296"/>
                <a:ext cx="42" cy="4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1" name="Line 549"/>
              <p:cNvSpPr>
                <a:spLocks noChangeShapeType="1"/>
              </p:cNvSpPr>
              <p:nvPr/>
            </p:nvSpPr>
            <p:spPr bwMode="auto">
              <a:xfrm flipH="1" flipV="1">
                <a:off x="2352" y="2268"/>
                <a:ext cx="48" cy="5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2" name="Line 550"/>
              <p:cNvSpPr>
                <a:spLocks noChangeShapeType="1"/>
              </p:cNvSpPr>
              <p:nvPr/>
            </p:nvSpPr>
            <p:spPr bwMode="auto">
              <a:xfrm flipH="1" flipV="1">
                <a:off x="2390" y="2247"/>
                <a:ext cx="52" cy="5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3" name="Line 551"/>
              <p:cNvSpPr>
                <a:spLocks noChangeShapeType="1"/>
              </p:cNvSpPr>
              <p:nvPr/>
            </p:nvSpPr>
            <p:spPr bwMode="auto">
              <a:xfrm flipH="1" flipV="1">
                <a:off x="2431" y="2225"/>
                <a:ext cx="55" cy="5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4" name="Line 552"/>
              <p:cNvSpPr>
                <a:spLocks noChangeShapeType="1"/>
              </p:cNvSpPr>
              <p:nvPr/>
            </p:nvSpPr>
            <p:spPr bwMode="auto">
              <a:xfrm flipH="1" flipV="1">
                <a:off x="2474" y="2206"/>
                <a:ext cx="59" cy="6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5" name="Line 553"/>
              <p:cNvSpPr>
                <a:spLocks noChangeShapeType="1"/>
              </p:cNvSpPr>
              <p:nvPr/>
            </p:nvSpPr>
            <p:spPr bwMode="auto">
              <a:xfrm flipH="1" flipV="1">
                <a:off x="2519" y="2190"/>
                <a:ext cx="63" cy="6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6" name="Line 554"/>
              <p:cNvSpPr>
                <a:spLocks noChangeShapeType="1"/>
              </p:cNvSpPr>
              <p:nvPr/>
            </p:nvSpPr>
            <p:spPr bwMode="auto">
              <a:xfrm flipH="1" flipV="1">
                <a:off x="2566" y="2174"/>
                <a:ext cx="65" cy="6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7" name="Line 555"/>
              <p:cNvSpPr>
                <a:spLocks noChangeShapeType="1"/>
              </p:cNvSpPr>
              <p:nvPr/>
            </p:nvSpPr>
            <p:spPr bwMode="auto">
              <a:xfrm flipH="1" flipV="1">
                <a:off x="4136" y="3683"/>
                <a:ext cx="6" cy="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8" name="Line 556"/>
              <p:cNvSpPr>
                <a:spLocks noChangeShapeType="1"/>
              </p:cNvSpPr>
              <p:nvPr/>
            </p:nvSpPr>
            <p:spPr bwMode="auto">
              <a:xfrm flipH="1" flipV="1">
                <a:off x="2614" y="2163"/>
                <a:ext cx="70" cy="6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69" name="Line 557"/>
              <p:cNvSpPr>
                <a:spLocks noChangeShapeType="1"/>
              </p:cNvSpPr>
              <p:nvPr/>
            </p:nvSpPr>
            <p:spPr bwMode="auto">
              <a:xfrm flipH="1" flipV="1">
                <a:off x="4099" y="3582"/>
                <a:ext cx="4" cy="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0" name="Line 558"/>
              <p:cNvSpPr>
                <a:spLocks noChangeShapeType="1"/>
              </p:cNvSpPr>
              <p:nvPr/>
            </p:nvSpPr>
            <p:spPr bwMode="auto">
              <a:xfrm flipH="1" flipV="1">
                <a:off x="2665" y="2151"/>
                <a:ext cx="71" cy="7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1" name="Line 559"/>
              <p:cNvSpPr>
                <a:spLocks noChangeShapeType="1"/>
              </p:cNvSpPr>
              <p:nvPr/>
            </p:nvSpPr>
            <p:spPr bwMode="auto">
              <a:xfrm flipH="1" flipV="1">
                <a:off x="4063" y="3489"/>
                <a:ext cx="7" cy="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2" name="Line 560"/>
              <p:cNvSpPr>
                <a:spLocks noChangeShapeType="1"/>
              </p:cNvSpPr>
              <p:nvPr/>
            </p:nvSpPr>
            <p:spPr bwMode="auto">
              <a:xfrm flipH="1" flipV="1">
                <a:off x="2717" y="2140"/>
                <a:ext cx="74" cy="7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3" name="Line 561"/>
              <p:cNvSpPr>
                <a:spLocks noChangeShapeType="1"/>
              </p:cNvSpPr>
              <p:nvPr/>
            </p:nvSpPr>
            <p:spPr bwMode="auto">
              <a:xfrm flipH="1" flipV="1">
                <a:off x="4039" y="3401"/>
                <a:ext cx="7" cy="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4" name="Line 562"/>
              <p:cNvSpPr>
                <a:spLocks noChangeShapeType="1"/>
              </p:cNvSpPr>
              <p:nvPr/>
            </p:nvSpPr>
            <p:spPr bwMode="auto">
              <a:xfrm flipH="1" flipV="1">
                <a:off x="2771" y="2133"/>
                <a:ext cx="77" cy="7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5" name="Line 563"/>
              <p:cNvSpPr>
                <a:spLocks noChangeShapeType="1"/>
              </p:cNvSpPr>
              <p:nvPr/>
            </p:nvSpPr>
            <p:spPr bwMode="auto">
              <a:xfrm flipH="1" flipV="1">
                <a:off x="4014" y="3314"/>
                <a:ext cx="9" cy="1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6" name="Line 564"/>
              <p:cNvSpPr>
                <a:spLocks noChangeShapeType="1"/>
              </p:cNvSpPr>
              <p:nvPr/>
            </p:nvSpPr>
            <p:spPr bwMode="auto">
              <a:xfrm flipH="1" flipV="1">
                <a:off x="2825" y="2126"/>
                <a:ext cx="81" cy="8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7" name="Line 565"/>
              <p:cNvSpPr>
                <a:spLocks noChangeShapeType="1"/>
              </p:cNvSpPr>
              <p:nvPr/>
            </p:nvSpPr>
            <p:spPr bwMode="auto">
              <a:xfrm flipH="1" flipV="1">
                <a:off x="3989" y="3228"/>
                <a:ext cx="10" cy="1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8" name="Line 566"/>
              <p:cNvSpPr>
                <a:spLocks noChangeShapeType="1"/>
              </p:cNvSpPr>
              <p:nvPr/>
            </p:nvSpPr>
            <p:spPr bwMode="auto">
              <a:xfrm flipH="1" flipV="1">
                <a:off x="2882" y="2121"/>
                <a:ext cx="85" cy="8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79" name="Line 567"/>
              <p:cNvSpPr>
                <a:spLocks noChangeShapeType="1"/>
              </p:cNvSpPr>
              <p:nvPr/>
            </p:nvSpPr>
            <p:spPr bwMode="auto">
              <a:xfrm flipH="1" flipV="1">
                <a:off x="3965" y="3142"/>
                <a:ext cx="13" cy="1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0" name="Line 568"/>
              <p:cNvSpPr>
                <a:spLocks noChangeShapeType="1"/>
              </p:cNvSpPr>
              <p:nvPr/>
            </p:nvSpPr>
            <p:spPr bwMode="auto">
              <a:xfrm flipH="1" flipV="1">
                <a:off x="2943" y="2121"/>
                <a:ext cx="88" cy="8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1" name="Line 569"/>
              <p:cNvSpPr>
                <a:spLocks noChangeShapeType="1"/>
              </p:cNvSpPr>
              <p:nvPr/>
            </p:nvSpPr>
            <p:spPr bwMode="auto">
              <a:xfrm flipH="1" flipV="1">
                <a:off x="3942" y="3057"/>
                <a:ext cx="12" cy="1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2" name="Line 570"/>
              <p:cNvSpPr>
                <a:spLocks noChangeShapeType="1"/>
              </p:cNvSpPr>
              <p:nvPr/>
            </p:nvSpPr>
            <p:spPr bwMode="auto">
              <a:xfrm flipH="1" flipV="1">
                <a:off x="3005" y="2121"/>
                <a:ext cx="93" cy="9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3" name="Line 571"/>
              <p:cNvSpPr>
                <a:spLocks noChangeShapeType="1"/>
              </p:cNvSpPr>
              <p:nvPr/>
            </p:nvSpPr>
            <p:spPr bwMode="auto">
              <a:xfrm flipH="1" flipV="1">
                <a:off x="3913" y="2967"/>
                <a:ext cx="18" cy="19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4" name="Line 572"/>
              <p:cNvSpPr>
                <a:spLocks noChangeShapeType="1"/>
              </p:cNvSpPr>
              <p:nvPr/>
            </p:nvSpPr>
            <p:spPr bwMode="auto">
              <a:xfrm flipH="1" flipV="1">
                <a:off x="3072" y="2126"/>
                <a:ext cx="97" cy="9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5" name="Line 573"/>
              <p:cNvSpPr>
                <a:spLocks noChangeShapeType="1"/>
              </p:cNvSpPr>
              <p:nvPr/>
            </p:nvSpPr>
            <p:spPr bwMode="auto">
              <a:xfrm flipH="1" flipV="1">
                <a:off x="3883" y="2875"/>
                <a:ext cx="22" cy="2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6" name="Line 574"/>
              <p:cNvSpPr>
                <a:spLocks noChangeShapeType="1"/>
              </p:cNvSpPr>
              <p:nvPr/>
            </p:nvSpPr>
            <p:spPr bwMode="auto">
              <a:xfrm flipH="1" flipV="1">
                <a:off x="3142" y="2133"/>
                <a:ext cx="102" cy="10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7" name="Line 575"/>
              <p:cNvSpPr>
                <a:spLocks noChangeShapeType="1"/>
              </p:cNvSpPr>
              <p:nvPr/>
            </p:nvSpPr>
            <p:spPr bwMode="auto">
              <a:xfrm flipH="1" flipV="1">
                <a:off x="3847" y="2777"/>
                <a:ext cx="32" cy="3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8" name="Line 576"/>
              <p:cNvSpPr>
                <a:spLocks noChangeShapeType="1"/>
              </p:cNvSpPr>
              <p:nvPr/>
            </p:nvSpPr>
            <p:spPr bwMode="auto">
              <a:xfrm flipH="1" flipV="1">
                <a:off x="3216" y="2147"/>
                <a:ext cx="106" cy="10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89" name="Line 577"/>
              <p:cNvSpPr>
                <a:spLocks noChangeShapeType="1"/>
              </p:cNvSpPr>
              <p:nvPr/>
            </p:nvSpPr>
            <p:spPr bwMode="auto">
              <a:xfrm flipH="1" flipV="1">
                <a:off x="3807" y="2677"/>
                <a:ext cx="35" cy="3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0" name="Line 578"/>
              <p:cNvSpPr>
                <a:spLocks noChangeShapeType="1"/>
              </p:cNvSpPr>
              <p:nvPr/>
            </p:nvSpPr>
            <p:spPr bwMode="auto">
              <a:xfrm flipH="1" flipV="1">
                <a:off x="3294" y="2164"/>
                <a:ext cx="115" cy="11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1" name="Line 579"/>
              <p:cNvSpPr>
                <a:spLocks noChangeShapeType="1"/>
              </p:cNvSpPr>
              <p:nvPr/>
            </p:nvSpPr>
            <p:spPr bwMode="auto">
              <a:xfrm flipH="1" flipV="1">
                <a:off x="3742" y="2549"/>
                <a:ext cx="63" cy="6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2" name="Line 580"/>
              <p:cNvSpPr>
                <a:spLocks noChangeShapeType="1"/>
              </p:cNvSpPr>
              <p:nvPr/>
            </p:nvSpPr>
            <p:spPr bwMode="auto">
              <a:xfrm flipH="1" flipV="1">
                <a:off x="3382" y="2189"/>
                <a:ext cx="138" cy="13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3" name="Line 581"/>
              <p:cNvSpPr>
                <a:spLocks noChangeShapeType="1"/>
              </p:cNvSpPr>
              <p:nvPr/>
            </p:nvSpPr>
            <p:spPr bwMode="auto">
              <a:xfrm flipH="1" flipV="1">
                <a:off x="3488" y="2232"/>
                <a:ext cx="259" cy="259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4" name="Line 582"/>
              <p:cNvSpPr>
                <a:spLocks noChangeShapeType="1"/>
              </p:cNvSpPr>
              <p:nvPr/>
            </p:nvSpPr>
            <p:spPr bwMode="auto">
              <a:xfrm>
                <a:off x="4187" y="3745"/>
                <a:ext cx="1" cy="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5" name="Line 583"/>
              <p:cNvSpPr>
                <a:spLocks noChangeShapeType="1"/>
              </p:cNvSpPr>
              <p:nvPr/>
            </p:nvSpPr>
            <p:spPr bwMode="auto">
              <a:xfrm flipH="1">
                <a:off x="4158" y="3712"/>
                <a:ext cx="2" cy="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6" name="Line 584"/>
              <p:cNvSpPr>
                <a:spLocks noChangeShapeType="1"/>
              </p:cNvSpPr>
              <p:nvPr/>
            </p:nvSpPr>
            <p:spPr bwMode="auto">
              <a:xfrm flipH="1">
                <a:off x="4134" y="367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7" name="Line 585"/>
              <p:cNvSpPr>
                <a:spLocks noChangeShapeType="1"/>
              </p:cNvSpPr>
              <p:nvPr/>
            </p:nvSpPr>
            <p:spPr bwMode="auto">
              <a:xfrm flipH="1">
                <a:off x="4116" y="3629"/>
                <a:ext cx="3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8" name="Line 586"/>
              <p:cNvSpPr>
                <a:spLocks noChangeShapeType="1"/>
              </p:cNvSpPr>
              <p:nvPr/>
            </p:nvSpPr>
            <p:spPr bwMode="auto">
              <a:xfrm flipH="1">
                <a:off x="4100" y="3584"/>
                <a:ext cx="1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699" name="Line 587"/>
              <p:cNvSpPr>
                <a:spLocks noChangeShapeType="1"/>
              </p:cNvSpPr>
              <p:nvPr/>
            </p:nvSpPr>
            <p:spPr bwMode="auto">
              <a:xfrm flipH="1">
                <a:off x="4082" y="3539"/>
                <a:ext cx="3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0" name="Line 588"/>
              <p:cNvSpPr>
                <a:spLocks noChangeShapeType="1"/>
              </p:cNvSpPr>
              <p:nvPr/>
            </p:nvSpPr>
            <p:spPr bwMode="auto">
              <a:xfrm flipH="1">
                <a:off x="4067" y="3494"/>
                <a:ext cx="3" cy="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1" name="Line 589"/>
              <p:cNvSpPr>
                <a:spLocks noChangeShapeType="1"/>
              </p:cNvSpPr>
              <p:nvPr/>
            </p:nvSpPr>
            <p:spPr bwMode="auto">
              <a:xfrm flipH="1">
                <a:off x="4053" y="3444"/>
                <a:ext cx="3" cy="5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2" name="Line 590"/>
              <p:cNvSpPr>
                <a:spLocks noChangeShapeType="1"/>
              </p:cNvSpPr>
              <p:nvPr/>
            </p:nvSpPr>
            <p:spPr bwMode="auto">
              <a:xfrm flipH="1">
                <a:off x="4039" y="3397"/>
                <a:ext cx="5" cy="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3" name="Line 591"/>
              <p:cNvSpPr>
                <a:spLocks noChangeShapeType="1"/>
              </p:cNvSpPr>
              <p:nvPr/>
            </p:nvSpPr>
            <p:spPr bwMode="auto">
              <a:xfrm flipH="1">
                <a:off x="4026" y="3349"/>
                <a:ext cx="4" cy="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4" name="Line 592"/>
              <p:cNvSpPr>
                <a:spLocks noChangeShapeType="1"/>
              </p:cNvSpPr>
              <p:nvPr/>
            </p:nvSpPr>
            <p:spPr bwMode="auto">
              <a:xfrm flipH="1">
                <a:off x="4011" y="3299"/>
                <a:ext cx="6" cy="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5" name="Line 593"/>
              <p:cNvSpPr>
                <a:spLocks noChangeShapeType="1"/>
              </p:cNvSpPr>
              <p:nvPr/>
            </p:nvSpPr>
            <p:spPr bwMode="auto">
              <a:xfrm flipH="1">
                <a:off x="3998" y="3251"/>
                <a:ext cx="6" cy="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6" name="Line 594"/>
              <p:cNvSpPr>
                <a:spLocks noChangeShapeType="1"/>
              </p:cNvSpPr>
              <p:nvPr/>
            </p:nvSpPr>
            <p:spPr bwMode="auto">
              <a:xfrm flipH="1">
                <a:off x="3984" y="3202"/>
                <a:ext cx="7" cy="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7" name="Line 595"/>
              <p:cNvSpPr>
                <a:spLocks noChangeShapeType="1"/>
              </p:cNvSpPr>
              <p:nvPr/>
            </p:nvSpPr>
            <p:spPr bwMode="auto">
              <a:xfrm flipH="1">
                <a:off x="3971" y="3154"/>
                <a:ext cx="7" cy="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8" name="Line 596"/>
              <p:cNvSpPr>
                <a:spLocks noChangeShapeType="1"/>
              </p:cNvSpPr>
              <p:nvPr/>
            </p:nvSpPr>
            <p:spPr bwMode="auto">
              <a:xfrm flipH="1">
                <a:off x="3958" y="3106"/>
                <a:ext cx="7" cy="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09" name="Line 597"/>
              <p:cNvSpPr>
                <a:spLocks noChangeShapeType="1"/>
              </p:cNvSpPr>
              <p:nvPr/>
            </p:nvSpPr>
            <p:spPr bwMode="auto">
              <a:xfrm flipH="1">
                <a:off x="3943" y="3057"/>
                <a:ext cx="9" cy="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0" name="Line 598"/>
              <p:cNvSpPr>
                <a:spLocks noChangeShapeType="1"/>
              </p:cNvSpPr>
              <p:nvPr/>
            </p:nvSpPr>
            <p:spPr bwMode="auto">
              <a:xfrm flipH="1">
                <a:off x="3928" y="3008"/>
                <a:ext cx="11" cy="9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1" name="Line 599"/>
              <p:cNvSpPr>
                <a:spLocks noChangeShapeType="1"/>
              </p:cNvSpPr>
              <p:nvPr/>
            </p:nvSpPr>
            <p:spPr bwMode="auto">
              <a:xfrm flipH="1">
                <a:off x="3914" y="2960"/>
                <a:ext cx="10" cy="1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2" name="Line 600"/>
              <p:cNvSpPr>
                <a:spLocks noChangeShapeType="1"/>
              </p:cNvSpPr>
              <p:nvPr/>
            </p:nvSpPr>
            <p:spPr bwMode="auto">
              <a:xfrm flipH="1">
                <a:off x="3899" y="2913"/>
                <a:ext cx="10" cy="1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3" name="Line 601"/>
              <p:cNvSpPr>
                <a:spLocks noChangeShapeType="1"/>
              </p:cNvSpPr>
              <p:nvPr/>
            </p:nvSpPr>
            <p:spPr bwMode="auto">
              <a:xfrm flipH="1">
                <a:off x="3885" y="2866"/>
                <a:ext cx="10" cy="12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4" name="Line 602"/>
              <p:cNvSpPr>
                <a:spLocks noChangeShapeType="1"/>
              </p:cNvSpPr>
              <p:nvPr/>
            </p:nvSpPr>
            <p:spPr bwMode="auto">
              <a:xfrm flipH="1">
                <a:off x="3869" y="2818"/>
                <a:ext cx="13" cy="1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5" name="Line 603"/>
              <p:cNvSpPr>
                <a:spLocks noChangeShapeType="1"/>
              </p:cNvSpPr>
              <p:nvPr/>
            </p:nvSpPr>
            <p:spPr bwMode="auto">
              <a:xfrm flipH="1">
                <a:off x="3852" y="2771"/>
                <a:ext cx="14" cy="1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6" name="Line 604"/>
              <p:cNvSpPr>
                <a:spLocks noChangeShapeType="1"/>
              </p:cNvSpPr>
              <p:nvPr/>
            </p:nvSpPr>
            <p:spPr bwMode="auto">
              <a:xfrm flipH="1">
                <a:off x="3833" y="2728"/>
                <a:ext cx="16" cy="1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7" name="Line 605"/>
              <p:cNvSpPr>
                <a:spLocks noChangeShapeType="1"/>
              </p:cNvSpPr>
              <p:nvPr/>
            </p:nvSpPr>
            <p:spPr bwMode="auto">
              <a:xfrm flipH="1">
                <a:off x="3816" y="2683"/>
                <a:ext cx="17" cy="16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718" name="Line 606"/>
              <p:cNvSpPr>
                <a:spLocks noChangeShapeType="1"/>
              </p:cNvSpPr>
              <p:nvPr/>
            </p:nvSpPr>
            <p:spPr bwMode="auto">
              <a:xfrm flipH="1">
                <a:off x="3797" y="2638"/>
                <a:ext cx="18" cy="17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02720" name="Line 608"/>
            <p:cNvSpPr>
              <a:spLocks noChangeShapeType="1"/>
            </p:cNvSpPr>
            <p:nvPr/>
          </p:nvSpPr>
          <p:spPr bwMode="auto">
            <a:xfrm flipH="1">
              <a:off x="3776" y="2595"/>
              <a:ext cx="20" cy="19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1" name="Line 609"/>
            <p:cNvSpPr>
              <a:spLocks noChangeShapeType="1"/>
            </p:cNvSpPr>
            <p:nvPr/>
          </p:nvSpPr>
          <p:spPr bwMode="auto">
            <a:xfrm flipH="1">
              <a:off x="3755" y="2553"/>
              <a:ext cx="23" cy="21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2" name="Line 610"/>
            <p:cNvSpPr>
              <a:spLocks noChangeShapeType="1"/>
            </p:cNvSpPr>
            <p:nvPr/>
          </p:nvSpPr>
          <p:spPr bwMode="auto">
            <a:xfrm flipH="1">
              <a:off x="3733" y="2512"/>
              <a:ext cx="24" cy="22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3" name="Line 611"/>
            <p:cNvSpPr>
              <a:spLocks noChangeShapeType="1"/>
            </p:cNvSpPr>
            <p:nvPr/>
          </p:nvSpPr>
          <p:spPr bwMode="auto">
            <a:xfrm flipH="1">
              <a:off x="3707" y="2472"/>
              <a:ext cx="28" cy="26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4" name="Line 612"/>
            <p:cNvSpPr>
              <a:spLocks noChangeShapeType="1"/>
            </p:cNvSpPr>
            <p:nvPr/>
          </p:nvSpPr>
          <p:spPr bwMode="auto">
            <a:xfrm flipH="1">
              <a:off x="3683" y="2434"/>
              <a:ext cx="27" cy="28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5" name="Line 613"/>
            <p:cNvSpPr>
              <a:spLocks noChangeShapeType="1"/>
            </p:cNvSpPr>
            <p:nvPr/>
          </p:nvSpPr>
          <p:spPr bwMode="auto">
            <a:xfrm flipH="1">
              <a:off x="3652" y="2398"/>
              <a:ext cx="34" cy="32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6" name="Line 614"/>
            <p:cNvSpPr>
              <a:spLocks noChangeShapeType="1"/>
            </p:cNvSpPr>
            <p:nvPr/>
          </p:nvSpPr>
          <p:spPr bwMode="auto">
            <a:xfrm flipH="1">
              <a:off x="3622" y="2365"/>
              <a:ext cx="35" cy="34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7" name="Line 615"/>
            <p:cNvSpPr>
              <a:spLocks noChangeShapeType="1"/>
            </p:cNvSpPr>
            <p:nvPr/>
          </p:nvSpPr>
          <p:spPr bwMode="auto">
            <a:xfrm flipH="1">
              <a:off x="3588" y="2332"/>
              <a:ext cx="39" cy="40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8" name="Line 616"/>
            <p:cNvSpPr>
              <a:spLocks noChangeShapeType="1"/>
            </p:cNvSpPr>
            <p:nvPr/>
          </p:nvSpPr>
          <p:spPr bwMode="auto">
            <a:xfrm flipH="1">
              <a:off x="3551" y="2302"/>
              <a:ext cx="44" cy="44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29" name="Line 617"/>
            <p:cNvSpPr>
              <a:spLocks noChangeShapeType="1"/>
            </p:cNvSpPr>
            <p:nvPr/>
          </p:nvSpPr>
          <p:spPr bwMode="auto">
            <a:xfrm flipH="1">
              <a:off x="3513" y="2276"/>
              <a:ext cx="47" cy="48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0" name="Line 618"/>
            <p:cNvSpPr>
              <a:spLocks noChangeShapeType="1"/>
            </p:cNvSpPr>
            <p:nvPr/>
          </p:nvSpPr>
          <p:spPr bwMode="auto">
            <a:xfrm flipH="1">
              <a:off x="3472" y="2253"/>
              <a:ext cx="50" cy="49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1" name="Line 619"/>
            <p:cNvSpPr>
              <a:spLocks noChangeShapeType="1"/>
            </p:cNvSpPr>
            <p:nvPr/>
          </p:nvSpPr>
          <p:spPr bwMode="auto">
            <a:xfrm flipH="1">
              <a:off x="3428" y="2230"/>
              <a:ext cx="54" cy="55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2" name="Line 620"/>
            <p:cNvSpPr>
              <a:spLocks noChangeShapeType="1"/>
            </p:cNvSpPr>
            <p:nvPr/>
          </p:nvSpPr>
          <p:spPr bwMode="auto">
            <a:xfrm flipH="1">
              <a:off x="3382" y="2212"/>
              <a:ext cx="57" cy="58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3" name="Line 621"/>
            <p:cNvSpPr>
              <a:spLocks noChangeShapeType="1"/>
            </p:cNvSpPr>
            <p:nvPr/>
          </p:nvSpPr>
          <p:spPr bwMode="auto">
            <a:xfrm flipH="1">
              <a:off x="3334" y="2193"/>
              <a:ext cx="62" cy="63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4" name="Line 622"/>
            <p:cNvSpPr>
              <a:spLocks noChangeShapeType="1"/>
            </p:cNvSpPr>
            <p:nvPr/>
          </p:nvSpPr>
          <p:spPr bwMode="auto">
            <a:xfrm flipH="1">
              <a:off x="3284" y="2178"/>
              <a:ext cx="65" cy="66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5" name="Line 623"/>
            <p:cNvSpPr>
              <a:spLocks noChangeShapeType="1"/>
            </p:cNvSpPr>
            <p:nvPr/>
          </p:nvSpPr>
          <p:spPr bwMode="auto">
            <a:xfrm flipH="1">
              <a:off x="3233" y="2166"/>
              <a:ext cx="67" cy="68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6" name="Line 624"/>
            <p:cNvSpPr>
              <a:spLocks noChangeShapeType="1"/>
            </p:cNvSpPr>
            <p:nvPr/>
          </p:nvSpPr>
          <p:spPr bwMode="auto">
            <a:xfrm flipH="1">
              <a:off x="1702" y="3762"/>
              <a:ext cx="1" cy="2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7" name="Line 625"/>
            <p:cNvSpPr>
              <a:spLocks noChangeShapeType="1"/>
            </p:cNvSpPr>
            <p:nvPr/>
          </p:nvSpPr>
          <p:spPr bwMode="auto">
            <a:xfrm flipH="1">
              <a:off x="3180" y="2154"/>
              <a:ext cx="71" cy="71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8" name="Line 626"/>
            <p:cNvSpPr>
              <a:spLocks noChangeShapeType="1"/>
            </p:cNvSpPr>
            <p:nvPr/>
          </p:nvSpPr>
          <p:spPr bwMode="auto">
            <a:xfrm flipH="1">
              <a:off x="1790" y="3609"/>
              <a:ext cx="5" cy="4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39" name="Line 627"/>
            <p:cNvSpPr>
              <a:spLocks noChangeShapeType="1"/>
            </p:cNvSpPr>
            <p:nvPr/>
          </p:nvSpPr>
          <p:spPr bwMode="auto">
            <a:xfrm flipH="1">
              <a:off x="3126" y="2144"/>
              <a:ext cx="73" cy="72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0" name="Line 628"/>
            <p:cNvSpPr>
              <a:spLocks noChangeShapeType="1"/>
            </p:cNvSpPr>
            <p:nvPr/>
          </p:nvSpPr>
          <p:spPr bwMode="auto">
            <a:xfrm flipH="1">
              <a:off x="1824" y="3510"/>
              <a:ext cx="7" cy="7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1" name="Line 629"/>
            <p:cNvSpPr>
              <a:spLocks noChangeShapeType="1"/>
            </p:cNvSpPr>
            <p:nvPr/>
          </p:nvSpPr>
          <p:spPr bwMode="auto">
            <a:xfrm flipH="1">
              <a:off x="3071" y="2135"/>
              <a:ext cx="75" cy="76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2" name="Line 630"/>
            <p:cNvSpPr>
              <a:spLocks noChangeShapeType="1"/>
            </p:cNvSpPr>
            <p:nvPr/>
          </p:nvSpPr>
          <p:spPr bwMode="auto">
            <a:xfrm flipH="1">
              <a:off x="1850" y="3423"/>
              <a:ext cx="7" cy="7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3" name="Line 631"/>
            <p:cNvSpPr>
              <a:spLocks noChangeShapeType="1"/>
            </p:cNvSpPr>
            <p:nvPr/>
          </p:nvSpPr>
          <p:spPr bwMode="auto">
            <a:xfrm flipH="1">
              <a:off x="3012" y="2128"/>
              <a:ext cx="80" cy="80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4" name="Line 632"/>
            <p:cNvSpPr>
              <a:spLocks noChangeShapeType="1"/>
            </p:cNvSpPr>
            <p:nvPr/>
          </p:nvSpPr>
          <p:spPr bwMode="auto">
            <a:xfrm flipH="1">
              <a:off x="1873" y="3337"/>
              <a:ext cx="9" cy="9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5" name="Line 633"/>
            <p:cNvSpPr>
              <a:spLocks noChangeShapeType="1"/>
            </p:cNvSpPr>
            <p:nvPr/>
          </p:nvSpPr>
          <p:spPr bwMode="auto">
            <a:xfrm flipH="1">
              <a:off x="2951" y="2123"/>
              <a:ext cx="83" cy="83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6" name="Line 634"/>
            <p:cNvSpPr>
              <a:spLocks noChangeShapeType="1"/>
            </p:cNvSpPr>
            <p:nvPr/>
          </p:nvSpPr>
          <p:spPr bwMode="auto">
            <a:xfrm flipH="1">
              <a:off x="1897" y="3250"/>
              <a:ext cx="10" cy="10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7" name="Line 635"/>
            <p:cNvSpPr>
              <a:spLocks noChangeShapeType="1"/>
            </p:cNvSpPr>
            <p:nvPr/>
          </p:nvSpPr>
          <p:spPr bwMode="auto">
            <a:xfrm flipH="1">
              <a:off x="2889" y="2121"/>
              <a:ext cx="87" cy="87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8" name="Line 636"/>
            <p:cNvSpPr>
              <a:spLocks noChangeShapeType="1"/>
            </p:cNvSpPr>
            <p:nvPr/>
          </p:nvSpPr>
          <p:spPr bwMode="auto">
            <a:xfrm flipH="1">
              <a:off x="1919" y="3164"/>
              <a:ext cx="13" cy="13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49" name="Line 637"/>
            <p:cNvSpPr>
              <a:spLocks noChangeShapeType="1"/>
            </p:cNvSpPr>
            <p:nvPr/>
          </p:nvSpPr>
          <p:spPr bwMode="auto">
            <a:xfrm flipH="1">
              <a:off x="2822" y="2121"/>
              <a:ext cx="91" cy="91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0" name="Line 638"/>
            <p:cNvSpPr>
              <a:spLocks noChangeShapeType="1"/>
            </p:cNvSpPr>
            <p:nvPr/>
          </p:nvSpPr>
          <p:spPr bwMode="auto">
            <a:xfrm flipH="1">
              <a:off x="1942" y="3078"/>
              <a:ext cx="13" cy="15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1" name="Line 639"/>
            <p:cNvSpPr>
              <a:spLocks noChangeShapeType="1"/>
            </p:cNvSpPr>
            <p:nvPr/>
          </p:nvSpPr>
          <p:spPr bwMode="auto">
            <a:xfrm flipH="1">
              <a:off x="2753" y="2125"/>
              <a:ext cx="95" cy="94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2" name="Line 640"/>
            <p:cNvSpPr>
              <a:spLocks noChangeShapeType="1"/>
            </p:cNvSpPr>
            <p:nvPr/>
          </p:nvSpPr>
          <p:spPr bwMode="auto">
            <a:xfrm flipH="1">
              <a:off x="1964" y="2989"/>
              <a:ext cx="19" cy="19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3" name="Line 641"/>
            <p:cNvSpPr>
              <a:spLocks noChangeShapeType="1"/>
            </p:cNvSpPr>
            <p:nvPr/>
          </p:nvSpPr>
          <p:spPr bwMode="auto">
            <a:xfrm flipH="1">
              <a:off x="2679" y="2132"/>
              <a:ext cx="101" cy="100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4" name="Line 642"/>
            <p:cNvSpPr>
              <a:spLocks noChangeShapeType="1"/>
            </p:cNvSpPr>
            <p:nvPr/>
          </p:nvSpPr>
          <p:spPr bwMode="auto">
            <a:xfrm flipH="1">
              <a:off x="1992" y="2899"/>
              <a:ext cx="19" cy="21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5" name="Line 643"/>
            <p:cNvSpPr>
              <a:spLocks noChangeShapeType="1"/>
            </p:cNvSpPr>
            <p:nvPr/>
          </p:nvSpPr>
          <p:spPr bwMode="auto">
            <a:xfrm flipH="1">
              <a:off x="2602" y="2144"/>
              <a:ext cx="104" cy="105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6" name="Line 644"/>
            <p:cNvSpPr>
              <a:spLocks noChangeShapeType="1"/>
            </p:cNvSpPr>
            <p:nvPr/>
          </p:nvSpPr>
          <p:spPr bwMode="auto">
            <a:xfrm flipH="1">
              <a:off x="2018" y="2804"/>
              <a:ext cx="27" cy="28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7" name="Line 645"/>
            <p:cNvSpPr>
              <a:spLocks noChangeShapeType="1"/>
            </p:cNvSpPr>
            <p:nvPr/>
          </p:nvSpPr>
          <p:spPr bwMode="auto">
            <a:xfrm flipH="1">
              <a:off x="2516" y="2158"/>
              <a:ext cx="112" cy="112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8" name="Line 646"/>
            <p:cNvSpPr>
              <a:spLocks noChangeShapeType="1"/>
            </p:cNvSpPr>
            <p:nvPr/>
          </p:nvSpPr>
          <p:spPr bwMode="auto">
            <a:xfrm flipH="1">
              <a:off x="2049" y="2704"/>
              <a:ext cx="35" cy="33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59" name="Line 647"/>
            <p:cNvSpPr>
              <a:spLocks noChangeShapeType="1"/>
            </p:cNvSpPr>
            <p:nvPr/>
          </p:nvSpPr>
          <p:spPr bwMode="auto">
            <a:xfrm flipH="1">
              <a:off x="2416" y="2182"/>
              <a:ext cx="128" cy="127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0" name="Line 648"/>
            <p:cNvSpPr>
              <a:spLocks noChangeShapeType="1"/>
            </p:cNvSpPr>
            <p:nvPr/>
          </p:nvSpPr>
          <p:spPr bwMode="auto">
            <a:xfrm flipH="1">
              <a:off x="2087" y="2583"/>
              <a:ext cx="55" cy="57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1" name="Line 649"/>
            <p:cNvSpPr>
              <a:spLocks noChangeShapeType="1"/>
            </p:cNvSpPr>
            <p:nvPr/>
          </p:nvSpPr>
          <p:spPr bwMode="auto">
            <a:xfrm flipH="1">
              <a:off x="2141" y="2219"/>
              <a:ext cx="304" cy="304"/>
            </a:xfrm>
            <a:prstGeom prst="line">
              <a:avLst/>
            </a:prstGeom>
            <a:noFill/>
            <a:ln w="4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2" name="Line 650"/>
            <p:cNvSpPr>
              <a:spLocks noChangeShapeType="1"/>
            </p:cNvSpPr>
            <p:nvPr/>
          </p:nvSpPr>
          <p:spPr bwMode="auto">
            <a:xfrm>
              <a:off x="2890" y="2234"/>
              <a:ext cx="1" cy="5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3" name="Line 651"/>
            <p:cNvSpPr>
              <a:spLocks noChangeShapeType="1"/>
            </p:cNvSpPr>
            <p:nvPr/>
          </p:nvSpPr>
          <p:spPr bwMode="auto">
            <a:xfrm>
              <a:off x="2893" y="2234"/>
              <a:ext cx="27" cy="4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4" name="Line 652"/>
            <p:cNvSpPr>
              <a:spLocks noChangeShapeType="1"/>
            </p:cNvSpPr>
            <p:nvPr/>
          </p:nvSpPr>
          <p:spPr bwMode="auto">
            <a:xfrm>
              <a:off x="2893" y="2239"/>
              <a:ext cx="27" cy="4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5" name="Line 653"/>
            <p:cNvSpPr>
              <a:spLocks noChangeShapeType="1"/>
            </p:cNvSpPr>
            <p:nvPr/>
          </p:nvSpPr>
          <p:spPr bwMode="auto">
            <a:xfrm>
              <a:off x="2920" y="2234"/>
              <a:ext cx="1" cy="5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6" name="Line 654"/>
            <p:cNvSpPr>
              <a:spLocks noChangeShapeType="1"/>
            </p:cNvSpPr>
            <p:nvPr/>
          </p:nvSpPr>
          <p:spPr bwMode="auto">
            <a:xfrm>
              <a:off x="2882" y="2234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7" name="Line 655"/>
            <p:cNvSpPr>
              <a:spLocks noChangeShapeType="1"/>
            </p:cNvSpPr>
            <p:nvPr/>
          </p:nvSpPr>
          <p:spPr bwMode="auto">
            <a:xfrm>
              <a:off x="2913" y="2234"/>
              <a:ext cx="14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8" name="Line 656"/>
            <p:cNvSpPr>
              <a:spLocks noChangeShapeType="1"/>
            </p:cNvSpPr>
            <p:nvPr/>
          </p:nvSpPr>
          <p:spPr bwMode="auto">
            <a:xfrm>
              <a:off x="2882" y="2285"/>
              <a:ext cx="16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69" name="Line 657"/>
            <p:cNvSpPr>
              <a:spLocks noChangeShapeType="1"/>
            </p:cNvSpPr>
            <p:nvPr/>
          </p:nvSpPr>
          <p:spPr bwMode="auto">
            <a:xfrm>
              <a:off x="2945" y="2234"/>
              <a:ext cx="1" cy="5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0" name="Line 658"/>
            <p:cNvSpPr>
              <a:spLocks noChangeShapeType="1"/>
            </p:cNvSpPr>
            <p:nvPr/>
          </p:nvSpPr>
          <p:spPr bwMode="auto">
            <a:xfrm>
              <a:off x="2948" y="2234"/>
              <a:ext cx="29" cy="4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1" name="Line 659"/>
            <p:cNvSpPr>
              <a:spLocks noChangeShapeType="1"/>
            </p:cNvSpPr>
            <p:nvPr/>
          </p:nvSpPr>
          <p:spPr bwMode="auto">
            <a:xfrm>
              <a:off x="2948" y="2239"/>
              <a:ext cx="29" cy="4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2" name="Line 660"/>
            <p:cNvSpPr>
              <a:spLocks noChangeShapeType="1"/>
            </p:cNvSpPr>
            <p:nvPr/>
          </p:nvSpPr>
          <p:spPr bwMode="auto">
            <a:xfrm>
              <a:off x="2977" y="2234"/>
              <a:ext cx="1" cy="5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3" name="Line 661"/>
            <p:cNvSpPr>
              <a:spLocks noChangeShapeType="1"/>
            </p:cNvSpPr>
            <p:nvPr/>
          </p:nvSpPr>
          <p:spPr bwMode="auto">
            <a:xfrm>
              <a:off x="2938" y="2234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4" name="Line 662"/>
            <p:cNvSpPr>
              <a:spLocks noChangeShapeType="1"/>
            </p:cNvSpPr>
            <p:nvPr/>
          </p:nvSpPr>
          <p:spPr bwMode="auto">
            <a:xfrm>
              <a:off x="2970" y="2234"/>
              <a:ext cx="14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5" name="Line 663"/>
            <p:cNvSpPr>
              <a:spLocks noChangeShapeType="1"/>
            </p:cNvSpPr>
            <p:nvPr/>
          </p:nvSpPr>
          <p:spPr bwMode="auto">
            <a:xfrm>
              <a:off x="2938" y="2285"/>
              <a:ext cx="15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6" name="Line 664"/>
            <p:cNvSpPr>
              <a:spLocks noChangeShapeType="1"/>
            </p:cNvSpPr>
            <p:nvPr/>
          </p:nvSpPr>
          <p:spPr bwMode="auto">
            <a:xfrm>
              <a:off x="3000" y="2234"/>
              <a:ext cx="1" cy="5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7" name="Line 665"/>
            <p:cNvSpPr>
              <a:spLocks noChangeShapeType="1"/>
            </p:cNvSpPr>
            <p:nvPr/>
          </p:nvSpPr>
          <p:spPr bwMode="auto">
            <a:xfrm>
              <a:off x="3003" y="2234"/>
              <a:ext cx="1" cy="5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8" name="Line 666"/>
            <p:cNvSpPr>
              <a:spLocks noChangeShapeType="1"/>
            </p:cNvSpPr>
            <p:nvPr/>
          </p:nvSpPr>
          <p:spPr bwMode="auto">
            <a:xfrm>
              <a:off x="2993" y="2234"/>
              <a:ext cx="17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79" name="Freeform 667"/>
            <p:cNvSpPr>
              <a:spLocks/>
            </p:cNvSpPr>
            <p:nvPr/>
          </p:nvSpPr>
          <p:spPr bwMode="auto">
            <a:xfrm>
              <a:off x="2993" y="2270"/>
              <a:ext cx="36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6" y="15"/>
                </a:cxn>
                <a:cxn ang="0">
                  <a:pos x="36" y="0"/>
                </a:cxn>
                <a:cxn ang="0">
                  <a:pos x="34" y="15"/>
                </a:cxn>
              </a:cxnLst>
              <a:rect l="0" t="0" r="r" b="b"/>
              <a:pathLst>
                <a:path w="36" h="15">
                  <a:moveTo>
                    <a:pt x="0" y="15"/>
                  </a:moveTo>
                  <a:lnTo>
                    <a:pt x="36" y="15"/>
                  </a:lnTo>
                  <a:lnTo>
                    <a:pt x="36" y="0"/>
                  </a:lnTo>
                  <a:lnTo>
                    <a:pt x="34" y="15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0" name="Freeform 668"/>
            <p:cNvSpPr>
              <a:spLocks/>
            </p:cNvSpPr>
            <p:nvPr/>
          </p:nvSpPr>
          <p:spPr bwMode="auto">
            <a:xfrm>
              <a:off x="3040" y="2234"/>
              <a:ext cx="38" cy="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8" y="3"/>
                </a:cxn>
                <a:cxn ang="0">
                  <a:pos x="5" y="7"/>
                </a:cxn>
                <a:cxn ang="0">
                  <a:pos x="1" y="13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1" y="39"/>
                </a:cxn>
                <a:cxn ang="0">
                  <a:pos x="8" y="48"/>
                </a:cxn>
                <a:cxn ang="0">
                  <a:pos x="15" y="51"/>
                </a:cxn>
                <a:cxn ang="0">
                  <a:pos x="22" y="51"/>
                </a:cxn>
                <a:cxn ang="0">
                  <a:pos x="29" y="48"/>
                </a:cxn>
                <a:cxn ang="0">
                  <a:pos x="33" y="43"/>
                </a:cxn>
                <a:cxn ang="0">
                  <a:pos x="36" y="39"/>
                </a:cxn>
                <a:cxn ang="0">
                  <a:pos x="38" y="29"/>
                </a:cxn>
                <a:cxn ang="0">
                  <a:pos x="38" y="22"/>
                </a:cxn>
                <a:cxn ang="0">
                  <a:pos x="36" y="13"/>
                </a:cxn>
                <a:cxn ang="0">
                  <a:pos x="33" y="7"/>
                </a:cxn>
                <a:cxn ang="0">
                  <a:pos x="29" y="3"/>
                </a:cxn>
                <a:cxn ang="0">
                  <a:pos x="22" y="0"/>
                </a:cxn>
                <a:cxn ang="0">
                  <a:pos x="15" y="0"/>
                </a:cxn>
              </a:cxnLst>
              <a:rect l="0" t="0" r="r" b="b"/>
              <a:pathLst>
                <a:path w="38" h="51">
                  <a:moveTo>
                    <a:pt x="15" y="0"/>
                  </a:moveTo>
                  <a:lnTo>
                    <a:pt x="8" y="3"/>
                  </a:lnTo>
                  <a:lnTo>
                    <a:pt x="5" y="7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8" y="48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9" y="48"/>
                  </a:lnTo>
                  <a:lnTo>
                    <a:pt x="33" y="43"/>
                  </a:lnTo>
                  <a:lnTo>
                    <a:pt x="36" y="39"/>
                  </a:lnTo>
                  <a:lnTo>
                    <a:pt x="38" y="29"/>
                  </a:lnTo>
                  <a:lnTo>
                    <a:pt x="38" y="22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5" y="0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1" name="Freeform 669"/>
            <p:cNvSpPr>
              <a:spLocks/>
            </p:cNvSpPr>
            <p:nvPr/>
          </p:nvSpPr>
          <p:spPr bwMode="auto">
            <a:xfrm>
              <a:off x="3041" y="2234"/>
              <a:ext cx="14" cy="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3"/>
                </a:cxn>
                <a:cxn ang="0">
                  <a:pos x="6" y="7"/>
                </a:cxn>
                <a:cxn ang="0">
                  <a:pos x="4" y="13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4" y="39"/>
                </a:cxn>
                <a:cxn ang="0">
                  <a:pos x="6" y="43"/>
                </a:cxn>
                <a:cxn ang="0">
                  <a:pos x="11" y="48"/>
                </a:cxn>
                <a:cxn ang="0">
                  <a:pos x="14" y="51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11" y="3"/>
                  </a:lnTo>
                  <a:lnTo>
                    <a:pt x="6" y="7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4" y="39"/>
                  </a:lnTo>
                  <a:lnTo>
                    <a:pt x="6" y="43"/>
                  </a:lnTo>
                  <a:lnTo>
                    <a:pt x="11" y="48"/>
                  </a:lnTo>
                  <a:lnTo>
                    <a:pt x="14" y="51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2" name="Freeform 670"/>
            <p:cNvSpPr>
              <a:spLocks/>
            </p:cNvSpPr>
            <p:nvPr/>
          </p:nvSpPr>
          <p:spPr bwMode="auto">
            <a:xfrm>
              <a:off x="3062" y="2234"/>
              <a:ext cx="1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4" y="48"/>
                </a:cxn>
                <a:cxn ang="0">
                  <a:pos x="9" y="43"/>
                </a:cxn>
                <a:cxn ang="0">
                  <a:pos x="11" y="39"/>
                </a:cxn>
                <a:cxn ang="0">
                  <a:pos x="14" y="29"/>
                </a:cxn>
                <a:cxn ang="0">
                  <a:pos x="14" y="22"/>
                </a:cxn>
                <a:cxn ang="0">
                  <a:pos x="11" y="13"/>
                </a:cxn>
                <a:cxn ang="0">
                  <a:pos x="9" y="7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" h="51">
                  <a:moveTo>
                    <a:pt x="0" y="51"/>
                  </a:moveTo>
                  <a:lnTo>
                    <a:pt x="4" y="48"/>
                  </a:lnTo>
                  <a:lnTo>
                    <a:pt x="9" y="43"/>
                  </a:lnTo>
                  <a:lnTo>
                    <a:pt x="11" y="39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11" y="13"/>
                  </a:lnTo>
                  <a:lnTo>
                    <a:pt x="9" y="7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3" name="Line 671"/>
            <p:cNvSpPr>
              <a:spLocks noChangeShapeType="1"/>
            </p:cNvSpPr>
            <p:nvPr/>
          </p:nvSpPr>
          <p:spPr bwMode="auto">
            <a:xfrm flipV="1">
              <a:off x="1699" y="3691"/>
              <a:ext cx="65" cy="7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4" name="Freeform 672"/>
            <p:cNvSpPr>
              <a:spLocks/>
            </p:cNvSpPr>
            <p:nvPr/>
          </p:nvSpPr>
          <p:spPr bwMode="auto">
            <a:xfrm>
              <a:off x="1699" y="2190"/>
              <a:ext cx="2504" cy="1579"/>
            </a:xfrm>
            <a:custGeom>
              <a:avLst/>
              <a:gdLst/>
              <a:ahLst/>
              <a:cxnLst>
                <a:cxn ang="0">
                  <a:pos x="132" y="1329"/>
                </a:cxn>
                <a:cxn ang="0">
                  <a:pos x="263" y="856"/>
                </a:cxn>
                <a:cxn ang="0">
                  <a:pos x="395" y="469"/>
                </a:cxn>
                <a:cxn ang="0">
                  <a:pos x="528" y="244"/>
                </a:cxn>
                <a:cxn ang="0">
                  <a:pos x="659" y="134"/>
                </a:cxn>
                <a:cxn ang="0">
                  <a:pos x="791" y="76"/>
                </a:cxn>
                <a:cxn ang="0">
                  <a:pos x="924" y="40"/>
                </a:cxn>
                <a:cxn ang="0">
                  <a:pos x="1054" y="14"/>
                </a:cxn>
                <a:cxn ang="0">
                  <a:pos x="1187" y="2"/>
                </a:cxn>
                <a:cxn ang="0">
                  <a:pos x="1318" y="2"/>
                </a:cxn>
                <a:cxn ang="0">
                  <a:pos x="1450" y="14"/>
                </a:cxn>
                <a:cxn ang="0">
                  <a:pos x="1582" y="40"/>
                </a:cxn>
                <a:cxn ang="0">
                  <a:pos x="1713" y="76"/>
                </a:cxn>
                <a:cxn ang="0">
                  <a:pos x="1845" y="134"/>
                </a:cxn>
                <a:cxn ang="0">
                  <a:pos x="1978" y="244"/>
                </a:cxn>
                <a:cxn ang="0">
                  <a:pos x="2108" y="469"/>
                </a:cxn>
                <a:cxn ang="0">
                  <a:pos x="2241" y="856"/>
                </a:cxn>
                <a:cxn ang="0">
                  <a:pos x="2372" y="1329"/>
                </a:cxn>
                <a:cxn ang="0">
                  <a:pos x="2504" y="1577"/>
                </a:cxn>
                <a:cxn ang="0">
                  <a:pos x="2439" y="1506"/>
                </a:cxn>
                <a:cxn ang="0">
                  <a:pos x="2307" y="1112"/>
                </a:cxn>
                <a:cxn ang="0">
                  <a:pos x="2174" y="660"/>
                </a:cxn>
                <a:cxn ang="0">
                  <a:pos x="2043" y="355"/>
                </a:cxn>
                <a:cxn ang="0">
                  <a:pos x="1911" y="192"/>
                </a:cxn>
                <a:cxn ang="0">
                  <a:pos x="1780" y="112"/>
                </a:cxn>
                <a:cxn ang="0">
                  <a:pos x="1648" y="66"/>
                </a:cxn>
                <a:cxn ang="0">
                  <a:pos x="1515" y="35"/>
                </a:cxn>
                <a:cxn ang="0">
                  <a:pos x="1384" y="14"/>
                </a:cxn>
                <a:cxn ang="0">
                  <a:pos x="1252" y="7"/>
                </a:cxn>
                <a:cxn ang="0">
                  <a:pos x="1120" y="14"/>
                </a:cxn>
                <a:cxn ang="0">
                  <a:pos x="989" y="35"/>
                </a:cxn>
                <a:cxn ang="0">
                  <a:pos x="857" y="66"/>
                </a:cxn>
                <a:cxn ang="0">
                  <a:pos x="725" y="112"/>
                </a:cxn>
                <a:cxn ang="0">
                  <a:pos x="594" y="192"/>
                </a:cxn>
                <a:cxn ang="0">
                  <a:pos x="461" y="355"/>
                </a:cxn>
                <a:cxn ang="0">
                  <a:pos x="330" y="660"/>
                </a:cxn>
                <a:cxn ang="0">
                  <a:pos x="198" y="1112"/>
                </a:cxn>
                <a:cxn ang="0">
                  <a:pos x="65" y="1506"/>
                </a:cxn>
              </a:cxnLst>
              <a:rect l="0" t="0" r="r" b="b"/>
              <a:pathLst>
                <a:path w="2504" h="1579">
                  <a:moveTo>
                    <a:pt x="65" y="1501"/>
                  </a:moveTo>
                  <a:lnTo>
                    <a:pt x="132" y="1329"/>
                  </a:lnTo>
                  <a:lnTo>
                    <a:pt x="198" y="1098"/>
                  </a:lnTo>
                  <a:lnTo>
                    <a:pt x="263" y="856"/>
                  </a:lnTo>
                  <a:lnTo>
                    <a:pt x="330" y="642"/>
                  </a:lnTo>
                  <a:lnTo>
                    <a:pt x="395" y="469"/>
                  </a:lnTo>
                  <a:lnTo>
                    <a:pt x="461" y="337"/>
                  </a:lnTo>
                  <a:lnTo>
                    <a:pt x="528" y="244"/>
                  </a:lnTo>
                  <a:lnTo>
                    <a:pt x="594" y="179"/>
                  </a:lnTo>
                  <a:lnTo>
                    <a:pt x="659" y="134"/>
                  </a:lnTo>
                  <a:lnTo>
                    <a:pt x="725" y="102"/>
                  </a:lnTo>
                  <a:lnTo>
                    <a:pt x="791" y="76"/>
                  </a:lnTo>
                  <a:lnTo>
                    <a:pt x="857" y="55"/>
                  </a:lnTo>
                  <a:lnTo>
                    <a:pt x="924" y="40"/>
                  </a:lnTo>
                  <a:lnTo>
                    <a:pt x="989" y="26"/>
                  </a:lnTo>
                  <a:lnTo>
                    <a:pt x="1054" y="14"/>
                  </a:lnTo>
                  <a:lnTo>
                    <a:pt x="1120" y="7"/>
                  </a:lnTo>
                  <a:lnTo>
                    <a:pt x="1187" y="2"/>
                  </a:lnTo>
                  <a:lnTo>
                    <a:pt x="1252" y="0"/>
                  </a:lnTo>
                  <a:lnTo>
                    <a:pt x="1318" y="2"/>
                  </a:lnTo>
                  <a:lnTo>
                    <a:pt x="1384" y="7"/>
                  </a:lnTo>
                  <a:lnTo>
                    <a:pt x="1450" y="14"/>
                  </a:lnTo>
                  <a:lnTo>
                    <a:pt x="1515" y="26"/>
                  </a:lnTo>
                  <a:lnTo>
                    <a:pt x="1582" y="40"/>
                  </a:lnTo>
                  <a:lnTo>
                    <a:pt x="1648" y="55"/>
                  </a:lnTo>
                  <a:lnTo>
                    <a:pt x="1713" y="76"/>
                  </a:lnTo>
                  <a:lnTo>
                    <a:pt x="1780" y="102"/>
                  </a:lnTo>
                  <a:lnTo>
                    <a:pt x="1845" y="134"/>
                  </a:lnTo>
                  <a:lnTo>
                    <a:pt x="1911" y="179"/>
                  </a:lnTo>
                  <a:lnTo>
                    <a:pt x="1978" y="244"/>
                  </a:lnTo>
                  <a:lnTo>
                    <a:pt x="2043" y="337"/>
                  </a:lnTo>
                  <a:lnTo>
                    <a:pt x="2108" y="469"/>
                  </a:lnTo>
                  <a:lnTo>
                    <a:pt x="2174" y="642"/>
                  </a:lnTo>
                  <a:lnTo>
                    <a:pt x="2241" y="856"/>
                  </a:lnTo>
                  <a:lnTo>
                    <a:pt x="2307" y="1098"/>
                  </a:lnTo>
                  <a:lnTo>
                    <a:pt x="2372" y="1329"/>
                  </a:lnTo>
                  <a:lnTo>
                    <a:pt x="2439" y="1501"/>
                  </a:lnTo>
                  <a:lnTo>
                    <a:pt x="2504" y="1577"/>
                  </a:lnTo>
                  <a:lnTo>
                    <a:pt x="2504" y="1579"/>
                  </a:lnTo>
                  <a:lnTo>
                    <a:pt x="2439" y="1506"/>
                  </a:lnTo>
                  <a:lnTo>
                    <a:pt x="2372" y="1339"/>
                  </a:lnTo>
                  <a:lnTo>
                    <a:pt x="2307" y="1112"/>
                  </a:lnTo>
                  <a:lnTo>
                    <a:pt x="2241" y="874"/>
                  </a:lnTo>
                  <a:lnTo>
                    <a:pt x="2174" y="660"/>
                  </a:lnTo>
                  <a:lnTo>
                    <a:pt x="2108" y="486"/>
                  </a:lnTo>
                  <a:lnTo>
                    <a:pt x="2043" y="355"/>
                  </a:lnTo>
                  <a:lnTo>
                    <a:pt x="1978" y="259"/>
                  </a:lnTo>
                  <a:lnTo>
                    <a:pt x="1911" y="192"/>
                  </a:lnTo>
                  <a:lnTo>
                    <a:pt x="1845" y="145"/>
                  </a:lnTo>
                  <a:lnTo>
                    <a:pt x="1780" y="112"/>
                  </a:lnTo>
                  <a:lnTo>
                    <a:pt x="1713" y="86"/>
                  </a:lnTo>
                  <a:lnTo>
                    <a:pt x="1648" y="66"/>
                  </a:lnTo>
                  <a:lnTo>
                    <a:pt x="1582" y="48"/>
                  </a:lnTo>
                  <a:lnTo>
                    <a:pt x="1515" y="35"/>
                  </a:lnTo>
                  <a:lnTo>
                    <a:pt x="1450" y="23"/>
                  </a:lnTo>
                  <a:lnTo>
                    <a:pt x="1384" y="14"/>
                  </a:lnTo>
                  <a:lnTo>
                    <a:pt x="1318" y="9"/>
                  </a:lnTo>
                  <a:lnTo>
                    <a:pt x="1252" y="7"/>
                  </a:lnTo>
                  <a:lnTo>
                    <a:pt x="1187" y="9"/>
                  </a:lnTo>
                  <a:lnTo>
                    <a:pt x="1120" y="14"/>
                  </a:lnTo>
                  <a:lnTo>
                    <a:pt x="1054" y="23"/>
                  </a:lnTo>
                  <a:lnTo>
                    <a:pt x="989" y="35"/>
                  </a:lnTo>
                  <a:lnTo>
                    <a:pt x="924" y="48"/>
                  </a:lnTo>
                  <a:lnTo>
                    <a:pt x="857" y="66"/>
                  </a:lnTo>
                  <a:lnTo>
                    <a:pt x="791" y="86"/>
                  </a:lnTo>
                  <a:lnTo>
                    <a:pt x="725" y="112"/>
                  </a:lnTo>
                  <a:lnTo>
                    <a:pt x="659" y="145"/>
                  </a:lnTo>
                  <a:lnTo>
                    <a:pt x="594" y="192"/>
                  </a:lnTo>
                  <a:lnTo>
                    <a:pt x="528" y="259"/>
                  </a:lnTo>
                  <a:lnTo>
                    <a:pt x="461" y="355"/>
                  </a:lnTo>
                  <a:lnTo>
                    <a:pt x="395" y="486"/>
                  </a:lnTo>
                  <a:lnTo>
                    <a:pt x="330" y="660"/>
                  </a:lnTo>
                  <a:lnTo>
                    <a:pt x="263" y="874"/>
                  </a:lnTo>
                  <a:lnTo>
                    <a:pt x="198" y="1112"/>
                  </a:lnTo>
                  <a:lnTo>
                    <a:pt x="132" y="1339"/>
                  </a:lnTo>
                  <a:lnTo>
                    <a:pt x="65" y="1506"/>
                  </a:lnTo>
                  <a:lnTo>
                    <a:pt x="0" y="1579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5" name="Line 673"/>
            <p:cNvSpPr>
              <a:spLocks noChangeShapeType="1"/>
            </p:cNvSpPr>
            <p:nvPr/>
          </p:nvSpPr>
          <p:spPr bwMode="auto">
            <a:xfrm flipH="1">
              <a:off x="1724" y="3740"/>
              <a:ext cx="2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6" name="Line 674"/>
            <p:cNvSpPr>
              <a:spLocks noChangeShapeType="1"/>
            </p:cNvSpPr>
            <p:nvPr/>
          </p:nvSpPr>
          <p:spPr bwMode="auto">
            <a:xfrm flipH="1">
              <a:off x="1753" y="3707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7" name="Line 675"/>
            <p:cNvSpPr>
              <a:spLocks noChangeShapeType="1"/>
            </p:cNvSpPr>
            <p:nvPr/>
          </p:nvSpPr>
          <p:spPr bwMode="auto">
            <a:xfrm flipH="1">
              <a:off x="1774" y="3667"/>
              <a:ext cx="2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8" name="Line 676"/>
            <p:cNvSpPr>
              <a:spLocks noChangeShapeType="1"/>
            </p:cNvSpPr>
            <p:nvPr/>
          </p:nvSpPr>
          <p:spPr bwMode="auto">
            <a:xfrm flipH="1" flipV="1">
              <a:off x="1792" y="3622"/>
              <a:ext cx="1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89" name="Line 677"/>
            <p:cNvSpPr>
              <a:spLocks noChangeShapeType="1"/>
            </p:cNvSpPr>
            <p:nvPr/>
          </p:nvSpPr>
          <p:spPr bwMode="auto">
            <a:xfrm flipH="1" flipV="1">
              <a:off x="1809" y="3577"/>
              <a:ext cx="2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0" name="Line 678"/>
            <p:cNvSpPr>
              <a:spLocks noChangeShapeType="1"/>
            </p:cNvSpPr>
            <p:nvPr/>
          </p:nvSpPr>
          <p:spPr bwMode="auto">
            <a:xfrm flipH="1" flipV="1">
              <a:off x="1826" y="3532"/>
              <a:ext cx="2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1" name="Line 679"/>
            <p:cNvSpPr>
              <a:spLocks noChangeShapeType="1"/>
            </p:cNvSpPr>
            <p:nvPr/>
          </p:nvSpPr>
          <p:spPr bwMode="auto">
            <a:xfrm flipH="1" flipV="1">
              <a:off x="1840" y="3485"/>
              <a:ext cx="3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2" name="Line 680"/>
            <p:cNvSpPr>
              <a:spLocks noChangeShapeType="1"/>
            </p:cNvSpPr>
            <p:nvPr/>
          </p:nvSpPr>
          <p:spPr bwMode="auto">
            <a:xfrm flipH="1" flipV="1">
              <a:off x="1854" y="3437"/>
              <a:ext cx="3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3" name="Line 681"/>
            <p:cNvSpPr>
              <a:spLocks noChangeShapeType="1"/>
            </p:cNvSpPr>
            <p:nvPr/>
          </p:nvSpPr>
          <p:spPr bwMode="auto">
            <a:xfrm flipH="1" flipV="1">
              <a:off x="1868" y="3389"/>
              <a:ext cx="3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4" name="Line 682"/>
            <p:cNvSpPr>
              <a:spLocks noChangeShapeType="1"/>
            </p:cNvSpPr>
            <p:nvPr/>
          </p:nvSpPr>
          <p:spPr bwMode="auto">
            <a:xfrm flipH="1" flipV="1">
              <a:off x="1882" y="3342"/>
              <a:ext cx="3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5" name="Line 683"/>
            <p:cNvSpPr>
              <a:spLocks noChangeShapeType="1"/>
            </p:cNvSpPr>
            <p:nvPr/>
          </p:nvSpPr>
          <p:spPr bwMode="auto">
            <a:xfrm flipH="1" flipV="1">
              <a:off x="1895" y="3293"/>
              <a:ext cx="3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6" name="Line 684"/>
            <p:cNvSpPr>
              <a:spLocks noChangeShapeType="1"/>
            </p:cNvSpPr>
            <p:nvPr/>
          </p:nvSpPr>
          <p:spPr bwMode="auto">
            <a:xfrm flipH="1" flipV="1">
              <a:off x="1909" y="3245"/>
              <a:ext cx="2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7" name="Line 685"/>
            <p:cNvSpPr>
              <a:spLocks noChangeShapeType="1"/>
            </p:cNvSpPr>
            <p:nvPr/>
          </p:nvSpPr>
          <p:spPr bwMode="auto">
            <a:xfrm flipH="1" flipV="1">
              <a:off x="1921" y="3196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8" name="Line 686"/>
            <p:cNvSpPr>
              <a:spLocks noChangeShapeType="1"/>
            </p:cNvSpPr>
            <p:nvPr/>
          </p:nvSpPr>
          <p:spPr bwMode="auto">
            <a:xfrm flipH="1" flipV="1">
              <a:off x="1935" y="3148"/>
              <a:ext cx="4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799" name="Line 687"/>
            <p:cNvSpPr>
              <a:spLocks noChangeShapeType="1"/>
            </p:cNvSpPr>
            <p:nvPr/>
          </p:nvSpPr>
          <p:spPr bwMode="auto">
            <a:xfrm flipH="1" flipV="1">
              <a:off x="1947" y="3100"/>
              <a:ext cx="5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0" name="Line 688"/>
            <p:cNvSpPr>
              <a:spLocks noChangeShapeType="1"/>
            </p:cNvSpPr>
            <p:nvPr/>
          </p:nvSpPr>
          <p:spPr bwMode="auto">
            <a:xfrm flipH="1" flipV="1">
              <a:off x="1961" y="3051"/>
              <a:ext cx="4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1" name="Line 689"/>
            <p:cNvSpPr>
              <a:spLocks noChangeShapeType="1"/>
            </p:cNvSpPr>
            <p:nvPr/>
          </p:nvSpPr>
          <p:spPr bwMode="auto">
            <a:xfrm flipH="1" flipV="1">
              <a:off x="1975" y="3004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2" name="Line 690"/>
            <p:cNvSpPr>
              <a:spLocks noChangeShapeType="1"/>
            </p:cNvSpPr>
            <p:nvPr/>
          </p:nvSpPr>
          <p:spPr bwMode="auto">
            <a:xfrm flipH="1" flipV="1">
              <a:off x="1990" y="2956"/>
              <a:ext cx="4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3" name="Line 691"/>
            <p:cNvSpPr>
              <a:spLocks noChangeShapeType="1"/>
            </p:cNvSpPr>
            <p:nvPr/>
          </p:nvSpPr>
          <p:spPr bwMode="auto">
            <a:xfrm flipH="1" flipV="1">
              <a:off x="2004" y="2910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4" name="Line 692"/>
            <p:cNvSpPr>
              <a:spLocks noChangeShapeType="1"/>
            </p:cNvSpPr>
            <p:nvPr/>
          </p:nvSpPr>
          <p:spPr bwMode="auto">
            <a:xfrm flipH="1" flipV="1">
              <a:off x="2019" y="2861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5" name="Line 693"/>
            <p:cNvSpPr>
              <a:spLocks noChangeShapeType="1"/>
            </p:cNvSpPr>
            <p:nvPr/>
          </p:nvSpPr>
          <p:spPr bwMode="auto">
            <a:xfrm flipH="1" flipV="1">
              <a:off x="2035" y="2815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6" name="Line 694"/>
            <p:cNvSpPr>
              <a:spLocks noChangeShapeType="1"/>
            </p:cNvSpPr>
            <p:nvPr/>
          </p:nvSpPr>
          <p:spPr bwMode="auto">
            <a:xfrm flipH="1" flipV="1">
              <a:off x="2051" y="277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7" name="Line 695"/>
            <p:cNvSpPr>
              <a:spLocks noChangeShapeType="1"/>
            </p:cNvSpPr>
            <p:nvPr/>
          </p:nvSpPr>
          <p:spPr bwMode="auto">
            <a:xfrm flipH="1" flipV="1">
              <a:off x="2068" y="2726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8" name="Line 696"/>
            <p:cNvSpPr>
              <a:spLocks noChangeShapeType="1"/>
            </p:cNvSpPr>
            <p:nvPr/>
          </p:nvSpPr>
          <p:spPr bwMode="auto">
            <a:xfrm flipH="1" flipV="1">
              <a:off x="2086" y="2681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09" name="Line 697"/>
            <p:cNvSpPr>
              <a:spLocks noChangeShapeType="1"/>
            </p:cNvSpPr>
            <p:nvPr/>
          </p:nvSpPr>
          <p:spPr bwMode="auto">
            <a:xfrm flipH="1" flipV="1">
              <a:off x="2105" y="2640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0" name="Line 698"/>
            <p:cNvSpPr>
              <a:spLocks noChangeShapeType="1"/>
            </p:cNvSpPr>
            <p:nvPr/>
          </p:nvSpPr>
          <p:spPr bwMode="auto">
            <a:xfrm flipH="1" flipV="1">
              <a:off x="2125" y="2597"/>
              <a:ext cx="6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1" name="Line 699"/>
            <p:cNvSpPr>
              <a:spLocks noChangeShapeType="1"/>
            </p:cNvSpPr>
            <p:nvPr/>
          </p:nvSpPr>
          <p:spPr bwMode="auto">
            <a:xfrm flipH="1" flipV="1">
              <a:off x="2146" y="2557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2" name="Line 700"/>
            <p:cNvSpPr>
              <a:spLocks noChangeShapeType="1"/>
            </p:cNvSpPr>
            <p:nvPr/>
          </p:nvSpPr>
          <p:spPr bwMode="auto">
            <a:xfrm flipH="1" flipV="1">
              <a:off x="2167" y="2517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3" name="Line 701"/>
            <p:cNvSpPr>
              <a:spLocks noChangeShapeType="1"/>
            </p:cNvSpPr>
            <p:nvPr/>
          </p:nvSpPr>
          <p:spPr bwMode="auto">
            <a:xfrm flipH="1" flipV="1">
              <a:off x="2193" y="2481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4" name="Line 702"/>
            <p:cNvSpPr>
              <a:spLocks noChangeShapeType="1"/>
            </p:cNvSpPr>
            <p:nvPr/>
          </p:nvSpPr>
          <p:spPr bwMode="auto">
            <a:xfrm flipH="1" flipV="1">
              <a:off x="2220" y="2444"/>
              <a:ext cx="5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5" name="Line 703"/>
            <p:cNvSpPr>
              <a:spLocks noChangeShapeType="1"/>
            </p:cNvSpPr>
            <p:nvPr/>
          </p:nvSpPr>
          <p:spPr bwMode="auto">
            <a:xfrm flipH="1" flipV="1">
              <a:off x="2248" y="2413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6" name="Line 704"/>
            <p:cNvSpPr>
              <a:spLocks noChangeShapeType="1"/>
            </p:cNvSpPr>
            <p:nvPr/>
          </p:nvSpPr>
          <p:spPr bwMode="auto">
            <a:xfrm flipH="1" flipV="1">
              <a:off x="2279" y="238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7" name="Line 705"/>
            <p:cNvSpPr>
              <a:spLocks noChangeShapeType="1"/>
            </p:cNvSpPr>
            <p:nvPr/>
          </p:nvSpPr>
          <p:spPr bwMode="auto">
            <a:xfrm flipH="1" flipV="1">
              <a:off x="2314" y="2354"/>
              <a:ext cx="8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8" name="Line 706"/>
            <p:cNvSpPr>
              <a:spLocks noChangeShapeType="1"/>
            </p:cNvSpPr>
            <p:nvPr/>
          </p:nvSpPr>
          <p:spPr bwMode="auto">
            <a:xfrm flipH="1" flipV="1">
              <a:off x="2350" y="2330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19" name="Line 707"/>
            <p:cNvSpPr>
              <a:spLocks noChangeShapeType="1"/>
            </p:cNvSpPr>
            <p:nvPr/>
          </p:nvSpPr>
          <p:spPr bwMode="auto">
            <a:xfrm flipH="1" flipV="1">
              <a:off x="2390" y="2308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0" name="Line 708"/>
            <p:cNvSpPr>
              <a:spLocks noChangeShapeType="1"/>
            </p:cNvSpPr>
            <p:nvPr/>
          </p:nvSpPr>
          <p:spPr bwMode="auto">
            <a:xfrm flipH="1" flipV="1">
              <a:off x="2432" y="2287"/>
              <a:ext cx="8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1" name="Line 709"/>
            <p:cNvSpPr>
              <a:spLocks noChangeShapeType="1"/>
            </p:cNvSpPr>
            <p:nvPr/>
          </p:nvSpPr>
          <p:spPr bwMode="auto">
            <a:xfrm flipH="1" flipV="1">
              <a:off x="2477" y="2272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2" name="Line 710"/>
            <p:cNvSpPr>
              <a:spLocks noChangeShapeType="1"/>
            </p:cNvSpPr>
            <p:nvPr/>
          </p:nvSpPr>
          <p:spPr bwMode="auto">
            <a:xfrm flipH="1" flipV="1">
              <a:off x="2523" y="2256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3" name="Line 711"/>
            <p:cNvSpPr>
              <a:spLocks noChangeShapeType="1"/>
            </p:cNvSpPr>
            <p:nvPr/>
          </p:nvSpPr>
          <p:spPr bwMode="auto">
            <a:xfrm flipH="1" flipV="1">
              <a:off x="2571" y="224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4" name="Line 712"/>
            <p:cNvSpPr>
              <a:spLocks noChangeShapeType="1"/>
            </p:cNvSpPr>
            <p:nvPr/>
          </p:nvSpPr>
          <p:spPr bwMode="auto">
            <a:xfrm flipH="1" flipV="1">
              <a:off x="2621" y="2230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5" name="Line 713"/>
            <p:cNvSpPr>
              <a:spLocks noChangeShapeType="1"/>
            </p:cNvSpPr>
            <p:nvPr/>
          </p:nvSpPr>
          <p:spPr bwMode="auto">
            <a:xfrm flipH="1" flipV="1">
              <a:off x="4130" y="3677"/>
              <a:ext cx="2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6" name="Line 714"/>
            <p:cNvSpPr>
              <a:spLocks noChangeShapeType="1"/>
            </p:cNvSpPr>
            <p:nvPr/>
          </p:nvSpPr>
          <p:spPr bwMode="auto">
            <a:xfrm flipH="1" flipV="1">
              <a:off x="2672" y="2219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7" name="Line 715"/>
            <p:cNvSpPr>
              <a:spLocks noChangeShapeType="1"/>
            </p:cNvSpPr>
            <p:nvPr/>
          </p:nvSpPr>
          <p:spPr bwMode="auto">
            <a:xfrm flipH="1" flipV="1">
              <a:off x="4090" y="3575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8" name="Line 716"/>
            <p:cNvSpPr>
              <a:spLocks noChangeShapeType="1"/>
            </p:cNvSpPr>
            <p:nvPr/>
          </p:nvSpPr>
          <p:spPr bwMode="auto">
            <a:xfrm flipH="1" flipV="1">
              <a:off x="2725" y="2211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29" name="Line 717"/>
            <p:cNvSpPr>
              <a:spLocks noChangeShapeType="1"/>
            </p:cNvSpPr>
            <p:nvPr/>
          </p:nvSpPr>
          <p:spPr bwMode="auto">
            <a:xfrm flipH="1" flipV="1">
              <a:off x="4058" y="3481"/>
              <a:ext cx="4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0" name="Line 718"/>
            <p:cNvSpPr>
              <a:spLocks noChangeShapeType="1"/>
            </p:cNvSpPr>
            <p:nvPr/>
          </p:nvSpPr>
          <p:spPr bwMode="auto">
            <a:xfrm flipH="1" flipV="1">
              <a:off x="2778" y="220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1" name="Line 719"/>
            <p:cNvSpPr>
              <a:spLocks noChangeShapeType="1"/>
            </p:cNvSpPr>
            <p:nvPr/>
          </p:nvSpPr>
          <p:spPr bwMode="auto">
            <a:xfrm flipH="1" flipV="1">
              <a:off x="4033" y="3394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2" name="Line 720"/>
            <p:cNvSpPr>
              <a:spLocks noChangeShapeType="1"/>
            </p:cNvSpPr>
            <p:nvPr/>
          </p:nvSpPr>
          <p:spPr bwMode="auto">
            <a:xfrm flipH="1" flipV="1">
              <a:off x="2834" y="2196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3" name="Line 721"/>
            <p:cNvSpPr>
              <a:spLocks noChangeShapeType="1"/>
            </p:cNvSpPr>
            <p:nvPr/>
          </p:nvSpPr>
          <p:spPr bwMode="auto">
            <a:xfrm flipH="1" flipV="1">
              <a:off x="4007" y="3308"/>
              <a:ext cx="6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4" name="Line 722"/>
            <p:cNvSpPr>
              <a:spLocks noChangeShapeType="1"/>
            </p:cNvSpPr>
            <p:nvPr/>
          </p:nvSpPr>
          <p:spPr bwMode="auto">
            <a:xfrm flipH="1" flipV="1">
              <a:off x="2891" y="2192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5" name="Line 723"/>
            <p:cNvSpPr>
              <a:spLocks noChangeShapeType="1"/>
            </p:cNvSpPr>
            <p:nvPr/>
          </p:nvSpPr>
          <p:spPr bwMode="auto">
            <a:xfrm flipH="1" flipV="1">
              <a:off x="3984" y="3222"/>
              <a:ext cx="5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6" name="Line 724"/>
            <p:cNvSpPr>
              <a:spLocks noChangeShapeType="1"/>
            </p:cNvSpPr>
            <p:nvPr/>
          </p:nvSpPr>
          <p:spPr bwMode="auto">
            <a:xfrm flipH="1" flipV="1">
              <a:off x="2951" y="2190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7" name="Line 725"/>
            <p:cNvSpPr>
              <a:spLocks noChangeShapeType="1"/>
            </p:cNvSpPr>
            <p:nvPr/>
          </p:nvSpPr>
          <p:spPr bwMode="auto">
            <a:xfrm flipH="1" flipV="1">
              <a:off x="3961" y="3136"/>
              <a:ext cx="5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8" name="Line 726"/>
            <p:cNvSpPr>
              <a:spLocks noChangeShapeType="1"/>
            </p:cNvSpPr>
            <p:nvPr/>
          </p:nvSpPr>
          <p:spPr bwMode="auto">
            <a:xfrm flipH="1" flipV="1">
              <a:off x="3015" y="2192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39" name="Line 727"/>
            <p:cNvSpPr>
              <a:spLocks noChangeShapeType="1"/>
            </p:cNvSpPr>
            <p:nvPr/>
          </p:nvSpPr>
          <p:spPr bwMode="auto">
            <a:xfrm flipH="1" flipV="1">
              <a:off x="3935" y="3051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0" name="Line 728"/>
            <p:cNvSpPr>
              <a:spLocks noChangeShapeType="1"/>
            </p:cNvSpPr>
            <p:nvPr/>
          </p:nvSpPr>
          <p:spPr bwMode="auto">
            <a:xfrm flipH="1" flipV="1">
              <a:off x="3081" y="2196"/>
              <a:ext cx="9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1" name="Line 729"/>
            <p:cNvSpPr>
              <a:spLocks noChangeShapeType="1"/>
            </p:cNvSpPr>
            <p:nvPr/>
          </p:nvSpPr>
          <p:spPr bwMode="auto">
            <a:xfrm flipH="1" flipV="1">
              <a:off x="3908" y="2962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2" name="Line 730"/>
            <p:cNvSpPr>
              <a:spLocks noChangeShapeType="1"/>
            </p:cNvSpPr>
            <p:nvPr/>
          </p:nvSpPr>
          <p:spPr bwMode="auto">
            <a:xfrm flipH="1" flipV="1">
              <a:off x="3152" y="2206"/>
              <a:ext cx="9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3" name="Line 731"/>
            <p:cNvSpPr>
              <a:spLocks noChangeShapeType="1"/>
            </p:cNvSpPr>
            <p:nvPr/>
          </p:nvSpPr>
          <p:spPr bwMode="auto">
            <a:xfrm flipH="1" flipV="1">
              <a:off x="3880" y="2873"/>
              <a:ext cx="9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4" name="Line 732"/>
            <p:cNvSpPr>
              <a:spLocks noChangeShapeType="1"/>
            </p:cNvSpPr>
            <p:nvPr/>
          </p:nvSpPr>
          <p:spPr bwMode="auto">
            <a:xfrm flipH="1" flipV="1">
              <a:off x="3226" y="2219"/>
              <a:ext cx="10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5" name="Line 733"/>
            <p:cNvSpPr>
              <a:spLocks noChangeShapeType="1"/>
            </p:cNvSpPr>
            <p:nvPr/>
          </p:nvSpPr>
          <p:spPr bwMode="auto">
            <a:xfrm flipH="1" flipV="1">
              <a:off x="3845" y="2776"/>
              <a:ext cx="12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6" name="Line 734"/>
            <p:cNvSpPr>
              <a:spLocks noChangeShapeType="1"/>
            </p:cNvSpPr>
            <p:nvPr/>
          </p:nvSpPr>
          <p:spPr bwMode="auto">
            <a:xfrm flipH="1" flipV="1">
              <a:off x="3304" y="2235"/>
              <a:ext cx="14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7" name="Line 735"/>
            <p:cNvSpPr>
              <a:spLocks noChangeShapeType="1"/>
            </p:cNvSpPr>
            <p:nvPr/>
          </p:nvSpPr>
          <p:spPr bwMode="auto">
            <a:xfrm flipH="1" flipV="1">
              <a:off x="3807" y="2677"/>
              <a:ext cx="12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8" name="Line 736"/>
            <p:cNvSpPr>
              <a:spLocks noChangeShapeType="1"/>
            </p:cNvSpPr>
            <p:nvPr/>
          </p:nvSpPr>
          <p:spPr bwMode="auto">
            <a:xfrm flipH="1" flipV="1">
              <a:off x="3390" y="2258"/>
              <a:ext cx="15" cy="1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49" name="Line 737"/>
            <p:cNvSpPr>
              <a:spLocks noChangeShapeType="1"/>
            </p:cNvSpPr>
            <p:nvPr/>
          </p:nvSpPr>
          <p:spPr bwMode="auto">
            <a:xfrm flipH="1" flipV="1">
              <a:off x="3747" y="2553"/>
              <a:ext cx="17" cy="1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0" name="Line 738"/>
            <p:cNvSpPr>
              <a:spLocks noChangeShapeType="1"/>
            </p:cNvSpPr>
            <p:nvPr/>
          </p:nvSpPr>
          <p:spPr bwMode="auto">
            <a:xfrm flipH="1" flipV="1">
              <a:off x="3491" y="2298"/>
              <a:ext cx="22" cy="2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1" name="Line 739"/>
            <p:cNvSpPr>
              <a:spLocks noChangeShapeType="1"/>
            </p:cNvSpPr>
            <p:nvPr/>
          </p:nvSpPr>
          <p:spPr bwMode="auto">
            <a:xfrm flipH="1">
              <a:off x="4184" y="3747"/>
              <a:ext cx="2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2" name="Line 740"/>
            <p:cNvSpPr>
              <a:spLocks noChangeShapeType="1"/>
            </p:cNvSpPr>
            <p:nvPr/>
          </p:nvSpPr>
          <p:spPr bwMode="auto">
            <a:xfrm flipH="1">
              <a:off x="4155" y="3715"/>
              <a:ext cx="2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3" name="Line 741"/>
            <p:cNvSpPr>
              <a:spLocks noChangeShapeType="1"/>
            </p:cNvSpPr>
            <p:nvPr/>
          </p:nvSpPr>
          <p:spPr bwMode="auto">
            <a:xfrm flipH="1">
              <a:off x="4130" y="3677"/>
              <a:ext cx="2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4" name="Line 742"/>
            <p:cNvSpPr>
              <a:spLocks noChangeShapeType="1"/>
            </p:cNvSpPr>
            <p:nvPr/>
          </p:nvSpPr>
          <p:spPr bwMode="auto">
            <a:xfrm flipH="1">
              <a:off x="4113" y="3634"/>
              <a:ext cx="2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5" name="Line 743"/>
            <p:cNvSpPr>
              <a:spLocks noChangeShapeType="1"/>
            </p:cNvSpPr>
            <p:nvPr/>
          </p:nvSpPr>
          <p:spPr bwMode="auto">
            <a:xfrm flipH="1">
              <a:off x="4096" y="3589"/>
              <a:ext cx="3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6" name="Line 744"/>
            <p:cNvSpPr>
              <a:spLocks noChangeShapeType="1"/>
            </p:cNvSpPr>
            <p:nvPr/>
          </p:nvSpPr>
          <p:spPr bwMode="auto">
            <a:xfrm flipH="1">
              <a:off x="4078" y="3543"/>
              <a:ext cx="3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7" name="Line 745"/>
            <p:cNvSpPr>
              <a:spLocks noChangeShapeType="1"/>
            </p:cNvSpPr>
            <p:nvPr/>
          </p:nvSpPr>
          <p:spPr bwMode="auto">
            <a:xfrm flipH="1">
              <a:off x="4063" y="3498"/>
              <a:ext cx="2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8" name="Line 746"/>
            <p:cNvSpPr>
              <a:spLocks noChangeShapeType="1"/>
            </p:cNvSpPr>
            <p:nvPr/>
          </p:nvSpPr>
          <p:spPr bwMode="auto">
            <a:xfrm flipH="1">
              <a:off x="4049" y="3451"/>
              <a:ext cx="3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59" name="Line 747"/>
            <p:cNvSpPr>
              <a:spLocks noChangeShapeType="1"/>
            </p:cNvSpPr>
            <p:nvPr/>
          </p:nvSpPr>
          <p:spPr bwMode="auto">
            <a:xfrm flipH="1">
              <a:off x="4036" y="3401"/>
              <a:ext cx="1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0" name="Line 748"/>
            <p:cNvSpPr>
              <a:spLocks noChangeShapeType="1"/>
            </p:cNvSpPr>
            <p:nvPr/>
          </p:nvSpPr>
          <p:spPr bwMode="auto">
            <a:xfrm flipH="1">
              <a:off x="4021" y="3353"/>
              <a:ext cx="4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1" name="Line 749"/>
            <p:cNvSpPr>
              <a:spLocks noChangeShapeType="1"/>
            </p:cNvSpPr>
            <p:nvPr/>
          </p:nvSpPr>
          <p:spPr bwMode="auto">
            <a:xfrm flipH="1">
              <a:off x="4007" y="3305"/>
              <a:ext cx="4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2" name="Line 750"/>
            <p:cNvSpPr>
              <a:spLocks noChangeShapeType="1"/>
            </p:cNvSpPr>
            <p:nvPr/>
          </p:nvSpPr>
          <p:spPr bwMode="auto">
            <a:xfrm flipH="1">
              <a:off x="3994" y="3257"/>
              <a:ext cx="4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3" name="Line 751"/>
            <p:cNvSpPr>
              <a:spLocks noChangeShapeType="1"/>
            </p:cNvSpPr>
            <p:nvPr/>
          </p:nvSpPr>
          <p:spPr bwMode="auto">
            <a:xfrm flipH="1">
              <a:off x="3980" y="3209"/>
              <a:ext cx="4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4" name="Line 752"/>
            <p:cNvSpPr>
              <a:spLocks noChangeShapeType="1"/>
            </p:cNvSpPr>
            <p:nvPr/>
          </p:nvSpPr>
          <p:spPr bwMode="auto">
            <a:xfrm flipH="1">
              <a:off x="3968" y="3161"/>
              <a:ext cx="3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5" name="Line 753"/>
            <p:cNvSpPr>
              <a:spLocks noChangeShapeType="1"/>
            </p:cNvSpPr>
            <p:nvPr/>
          </p:nvSpPr>
          <p:spPr bwMode="auto">
            <a:xfrm flipH="1">
              <a:off x="3954" y="3112"/>
              <a:ext cx="4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6" name="Line 754"/>
            <p:cNvSpPr>
              <a:spLocks noChangeShapeType="1"/>
            </p:cNvSpPr>
            <p:nvPr/>
          </p:nvSpPr>
          <p:spPr bwMode="auto">
            <a:xfrm flipH="1">
              <a:off x="3940" y="3064"/>
              <a:ext cx="4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7" name="Line 755"/>
            <p:cNvSpPr>
              <a:spLocks noChangeShapeType="1"/>
            </p:cNvSpPr>
            <p:nvPr/>
          </p:nvSpPr>
          <p:spPr bwMode="auto">
            <a:xfrm flipH="1">
              <a:off x="3925" y="3015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8" name="Line 756"/>
            <p:cNvSpPr>
              <a:spLocks noChangeShapeType="1"/>
            </p:cNvSpPr>
            <p:nvPr/>
          </p:nvSpPr>
          <p:spPr bwMode="auto">
            <a:xfrm flipH="1">
              <a:off x="3913" y="2969"/>
              <a:ext cx="3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69" name="Line 757"/>
            <p:cNvSpPr>
              <a:spLocks noChangeShapeType="1"/>
            </p:cNvSpPr>
            <p:nvPr/>
          </p:nvSpPr>
          <p:spPr bwMode="auto">
            <a:xfrm flipH="1">
              <a:off x="3897" y="2922"/>
              <a:ext cx="5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0" name="Line 758"/>
            <p:cNvSpPr>
              <a:spLocks noChangeShapeType="1"/>
            </p:cNvSpPr>
            <p:nvPr/>
          </p:nvSpPr>
          <p:spPr bwMode="auto">
            <a:xfrm flipH="1">
              <a:off x="3883" y="2875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1" name="Line 759"/>
            <p:cNvSpPr>
              <a:spLocks noChangeShapeType="1"/>
            </p:cNvSpPr>
            <p:nvPr/>
          </p:nvSpPr>
          <p:spPr bwMode="auto">
            <a:xfrm flipH="1">
              <a:off x="3868" y="2827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2" name="Line 760"/>
            <p:cNvSpPr>
              <a:spLocks noChangeShapeType="1"/>
            </p:cNvSpPr>
            <p:nvPr/>
          </p:nvSpPr>
          <p:spPr bwMode="auto">
            <a:xfrm flipH="1">
              <a:off x="3850" y="2783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3" name="Line 761"/>
            <p:cNvSpPr>
              <a:spLocks noChangeShapeType="1"/>
            </p:cNvSpPr>
            <p:nvPr/>
          </p:nvSpPr>
          <p:spPr bwMode="auto">
            <a:xfrm flipH="1">
              <a:off x="3833" y="2738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4" name="Line 762"/>
            <p:cNvSpPr>
              <a:spLocks noChangeShapeType="1"/>
            </p:cNvSpPr>
            <p:nvPr/>
          </p:nvSpPr>
          <p:spPr bwMode="auto">
            <a:xfrm flipH="1">
              <a:off x="3816" y="2693"/>
              <a:ext cx="5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5" name="Line 763"/>
            <p:cNvSpPr>
              <a:spLocks noChangeShapeType="1"/>
            </p:cNvSpPr>
            <p:nvPr/>
          </p:nvSpPr>
          <p:spPr bwMode="auto">
            <a:xfrm flipH="1">
              <a:off x="3797" y="2650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6" name="Line 764"/>
            <p:cNvSpPr>
              <a:spLocks noChangeShapeType="1"/>
            </p:cNvSpPr>
            <p:nvPr/>
          </p:nvSpPr>
          <p:spPr bwMode="auto">
            <a:xfrm flipH="1">
              <a:off x="3778" y="2609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7" name="Line 765"/>
            <p:cNvSpPr>
              <a:spLocks noChangeShapeType="1"/>
            </p:cNvSpPr>
            <p:nvPr/>
          </p:nvSpPr>
          <p:spPr bwMode="auto">
            <a:xfrm flipH="1">
              <a:off x="3757" y="2568"/>
              <a:ext cx="5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8" name="Line 766"/>
            <p:cNvSpPr>
              <a:spLocks noChangeShapeType="1"/>
            </p:cNvSpPr>
            <p:nvPr/>
          </p:nvSpPr>
          <p:spPr bwMode="auto">
            <a:xfrm flipH="1">
              <a:off x="3735" y="2526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79" name="Line 767"/>
            <p:cNvSpPr>
              <a:spLocks noChangeShapeType="1"/>
            </p:cNvSpPr>
            <p:nvPr/>
          </p:nvSpPr>
          <p:spPr bwMode="auto">
            <a:xfrm flipH="1">
              <a:off x="3709" y="2491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0" name="Line 768"/>
            <p:cNvSpPr>
              <a:spLocks noChangeShapeType="1"/>
            </p:cNvSpPr>
            <p:nvPr/>
          </p:nvSpPr>
          <p:spPr bwMode="auto">
            <a:xfrm flipH="1">
              <a:off x="3684" y="2455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1" name="Line 769"/>
            <p:cNvSpPr>
              <a:spLocks noChangeShapeType="1"/>
            </p:cNvSpPr>
            <p:nvPr/>
          </p:nvSpPr>
          <p:spPr bwMode="auto">
            <a:xfrm flipH="1">
              <a:off x="3655" y="242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2" name="Line 770"/>
            <p:cNvSpPr>
              <a:spLocks noChangeShapeType="1"/>
            </p:cNvSpPr>
            <p:nvPr/>
          </p:nvSpPr>
          <p:spPr bwMode="auto">
            <a:xfrm flipH="1">
              <a:off x="3624" y="2391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3" name="Line 771"/>
            <p:cNvSpPr>
              <a:spLocks noChangeShapeType="1"/>
            </p:cNvSpPr>
            <p:nvPr/>
          </p:nvSpPr>
          <p:spPr bwMode="auto">
            <a:xfrm flipH="1">
              <a:off x="3591" y="236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4" name="Line 772"/>
            <p:cNvSpPr>
              <a:spLocks noChangeShapeType="1"/>
            </p:cNvSpPr>
            <p:nvPr/>
          </p:nvSpPr>
          <p:spPr bwMode="auto">
            <a:xfrm flipH="1">
              <a:off x="3555" y="2335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5" name="Line 773"/>
            <p:cNvSpPr>
              <a:spLocks noChangeShapeType="1"/>
            </p:cNvSpPr>
            <p:nvPr/>
          </p:nvSpPr>
          <p:spPr bwMode="auto">
            <a:xfrm flipH="1">
              <a:off x="3515" y="2313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6" name="Line 774"/>
            <p:cNvSpPr>
              <a:spLocks noChangeShapeType="1"/>
            </p:cNvSpPr>
            <p:nvPr/>
          </p:nvSpPr>
          <p:spPr bwMode="auto">
            <a:xfrm flipH="1">
              <a:off x="3475" y="2294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7" name="Line 775"/>
            <p:cNvSpPr>
              <a:spLocks noChangeShapeType="1"/>
            </p:cNvSpPr>
            <p:nvPr/>
          </p:nvSpPr>
          <p:spPr bwMode="auto">
            <a:xfrm flipH="1">
              <a:off x="3430" y="2276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8" name="Line 776"/>
            <p:cNvSpPr>
              <a:spLocks noChangeShapeType="1"/>
            </p:cNvSpPr>
            <p:nvPr/>
          </p:nvSpPr>
          <p:spPr bwMode="auto">
            <a:xfrm flipH="1">
              <a:off x="3384" y="2260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89" name="Line 777"/>
            <p:cNvSpPr>
              <a:spLocks noChangeShapeType="1"/>
            </p:cNvSpPr>
            <p:nvPr/>
          </p:nvSpPr>
          <p:spPr bwMode="auto">
            <a:xfrm flipH="1">
              <a:off x="3337" y="2245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0" name="Line 778"/>
            <p:cNvSpPr>
              <a:spLocks noChangeShapeType="1"/>
            </p:cNvSpPr>
            <p:nvPr/>
          </p:nvSpPr>
          <p:spPr bwMode="auto">
            <a:xfrm flipH="1">
              <a:off x="3287" y="223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1" name="Line 779"/>
            <p:cNvSpPr>
              <a:spLocks noChangeShapeType="1"/>
            </p:cNvSpPr>
            <p:nvPr/>
          </p:nvSpPr>
          <p:spPr bwMode="auto">
            <a:xfrm flipH="1">
              <a:off x="3238" y="2222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2" name="Line 780"/>
            <p:cNvSpPr>
              <a:spLocks noChangeShapeType="1"/>
            </p:cNvSpPr>
            <p:nvPr/>
          </p:nvSpPr>
          <p:spPr bwMode="auto">
            <a:xfrm flipH="1">
              <a:off x="1712" y="3744"/>
              <a:ext cx="10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3" name="Line 781"/>
            <p:cNvSpPr>
              <a:spLocks noChangeShapeType="1"/>
            </p:cNvSpPr>
            <p:nvPr/>
          </p:nvSpPr>
          <p:spPr bwMode="auto">
            <a:xfrm flipH="1">
              <a:off x="3185" y="221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4" name="Line 782"/>
            <p:cNvSpPr>
              <a:spLocks noChangeShapeType="1"/>
            </p:cNvSpPr>
            <p:nvPr/>
          </p:nvSpPr>
          <p:spPr bwMode="auto">
            <a:xfrm flipH="1">
              <a:off x="1798" y="3601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5" name="Line 783"/>
            <p:cNvSpPr>
              <a:spLocks noChangeShapeType="1"/>
            </p:cNvSpPr>
            <p:nvPr/>
          </p:nvSpPr>
          <p:spPr bwMode="auto">
            <a:xfrm flipH="1">
              <a:off x="3131" y="2203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6" name="Line 784"/>
            <p:cNvSpPr>
              <a:spLocks noChangeShapeType="1"/>
            </p:cNvSpPr>
            <p:nvPr/>
          </p:nvSpPr>
          <p:spPr bwMode="auto">
            <a:xfrm flipH="1">
              <a:off x="1834" y="3504"/>
              <a:ext cx="4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7" name="Line 785"/>
            <p:cNvSpPr>
              <a:spLocks noChangeShapeType="1"/>
            </p:cNvSpPr>
            <p:nvPr/>
          </p:nvSpPr>
          <p:spPr bwMode="auto">
            <a:xfrm flipH="1">
              <a:off x="3078" y="2197"/>
              <a:ext cx="5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8" name="Line 786"/>
            <p:cNvSpPr>
              <a:spLocks noChangeShapeType="1"/>
            </p:cNvSpPr>
            <p:nvPr/>
          </p:nvSpPr>
          <p:spPr bwMode="auto">
            <a:xfrm flipH="1">
              <a:off x="1859" y="3417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899" name="Line 787"/>
            <p:cNvSpPr>
              <a:spLocks noChangeShapeType="1"/>
            </p:cNvSpPr>
            <p:nvPr/>
          </p:nvSpPr>
          <p:spPr bwMode="auto">
            <a:xfrm flipH="1">
              <a:off x="3019" y="2193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0" name="Line 788"/>
            <p:cNvSpPr>
              <a:spLocks noChangeShapeType="1"/>
            </p:cNvSpPr>
            <p:nvPr/>
          </p:nvSpPr>
          <p:spPr bwMode="auto">
            <a:xfrm flipH="1">
              <a:off x="1883" y="3330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1" name="Line 789"/>
            <p:cNvSpPr>
              <a:spLocks noChangeShapeType="1"/>
            </p:cNvSpPr>
            <p:nvPr/>
          </p:nvSpPr>
          <p:spPr bwMode="auto">
            <a:xfrm flipH="1">
              <a:off x="2960" y="2190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2" name="Line 790"/>
            <p:cNvSpPr>
              <a:spLocks noChangeShapeType="1"/>
            </p:cNvSpPr>
            <p:nvPr/>
          </p:nvSpPr>
          <p:spPr bwMode="auto">
            <a:xfrm flipH="1">
              <a:off x="1907" y="3244"/>
              <a:ext cx="6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3" name="Line 791"/>
            <p:cNvSpPr>
              <a:spLocks noChangeShapeType="1"/>
            </p:cNvSpPr>
            <p:nvPr/>
          </p:nvSpPr>
          <p:spPr bwMode="auto">
            <a:xfrm flipH="1">
              <a:off x="2898" y="2192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4" name="Line 792"/>
            <p:cNvSpPr>
              <a:spLocks noChangeShapeType="1"/>
            </p:cNvSpPr>
            <p:nvPr/>
          </p:nvSpPr>
          <p:spPr bwMode="auto">
            <a:xfrm flipH="1">
              <a:off x="1930" y="3158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5" name="Line 793"/>
            <p:cNvSpPr>
              <a:spLocks noChangeShapeType="1"/>
            </p:cNvSpPr>
            <p:nvPr/>
          </p:nvSpPr>
          <p:spPr bwMode="auto">
            <a:xfrm flipH="1">
              <a:off x="2830" y="2196"/>
              <a:ext cx="9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6" name="Line 794"/>
            <p:cNvSpPr>
              <a:spLocks noChangeShapeType="1"/>
            </p:cNvSpPr>
            <p:nvPr/>
          </p:nvSpPr>
          <p:spPr bwMode="auto">
            <a:xfrm flipH="1">
              <a:off x="1954" y="3074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7" name="Line 795"/>
            <p:cNvSpPr>
              <a:spLocks noChangeShapeType="1"/>
            </p:cNvSpPr>
            <p:nvPr/>
          </p:nvSpPr>
          <p:spPr bwMode="auto">
            <a:xfrm flipH="1">
              <a:off x="2761" y="2203"/>
              <a:ext cx="9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8" name="Line 796"/>
            <p:cNvSpPr>
              <a:spLocks noChangeShapeType="1"/>
            </p:cNvSpPr>
            <p:nvPr/>
          </p:nvSpPr>
          <p:spPr bwMode="auto">
            <a:xfrm flipH="1">
              <a:off x="1980" y="2986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09" name="Line 797"/>
            <p:cNvSpPr>
              <a:spLocks noChangeShapeType="1"/>
            </p:cNvSpPr>
            <p:nvPr/>
          </p:nvSpPr>
          <p:spPr bwMode="auto">
            <a:xfrm flipH="1">
              <a:off x="2687" y="2215"/>
              <a:ext cx="8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0" name="Line 798"/>
            <p:cNvSpPr>
              <a:spLocks noChangeShapeType="1"/>
            </p:cNvSpPr>
            <p:nvPr/>
          </p:nvSpPr>
          <p:spPr bwMode="auto">
            <a:xfrm flipH="1">
              <a:off x="2006" y="2896"/>
              <a:ext cx="9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1" name="Line 799"/>
            <p:cNvSpPr>
              <a:spLocks noChangeShapeType="1"/>
            </p:cNvSpPr>
            <p:nvPr/>
          </p:nvSpPr>
          <p:spPr bwMode="auto">
            <a:xfrm flipH="1">
              <a:off x="2606" y="2230"/>
              <a:ext cx="14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2" name="Line 800"/>
            <p:cNvSpPr>
              <a:spLocks noChangeShapeType="1"/>
            </p:cNvSpPr>
            <p:nvPr/>
          </p:nvSpPr>
          <p:spPr bwMode="auto">
            <a:xfrm flipH="1">
              <a:off x="2035" y="2802"/>
              <a:ext cx="12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3" name="Line 801"/>
            <p:cNvSpPr>
              <a:spLocks noChangeShapeType="1"/>
            </p:cNvSpPr>
            <p:nvPr/>
          </p:nvSpPr>
          <p:spPr bwMode="auto">
            <a:xfrm flipH="1">
              <a:off x="2522" y="2253"/>
              <a:ext cx="13" cy="1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4" name="Line 802"/>
            <p:cNvSpPr>
              <a:spLocks noChangeShapeType="1"/>
            </p:cNvSpPr>
            <p:nvPr/>
          </p:nvSpPr>
          <p:spPr bwMode="auto">
            <a:xfrm flipH="1">
              <a:off x="2073" y="2702"/>
              <a:ext cx="11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5" name="Line 803"/>
            <p:cNvSpPr>
              <a:spLocks noChangeShapeType="1"/>
            </p:cNvSpPr>
            <p:nvPr/>
          </p:nvSpPr>
          <p:spPr bwMode="auto">
            <a:xfrm flipH="1">
              <a:off x="2423" y="2285"/>
              <a:ext cx="18" cy="1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6" name="Line 804"/>
            <p:cNvSpPr>
              <a:spLocks noChangeShapeType="1"/>
            </p:cNvSpPr>
            <p:nvPr/>
          </p:nvSpPr>
          <p:spPr bwMode="auto">
            <a:xfrm flipH="1">
              <a:off x="2122" y="2586"/>
              <a:ext cx="17" cy="1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917" name="Line 805"/>
            <p:cNvSpPr>
              <a:spLocks noChangeShapeType="1"/>
            </p:cNvSpPr>
            <p:nvPr/>
          </p:nvSpPr>
          <p:spPr bwMode="auto">
            <a:xfrm flipH="1">
              <a:off x="2220" y="2365"/>
              <a:ext cx="80" cy="7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07" name="Group 806"/>
          <p:cNvGrpSpPr/>
          <p:nvPr/>
        </p:nvGrpSpPr>
        <p:grpSpPr>
          <a:xfrm>
            <a:off x="4887796" y="2414891"/>
            <a:ext cx="4069773" cy="1107996"/>
            <a:chOff x="5207392" y="3240520"/>
            <a:chExt cx="4069773" cy="1107996"/>
          </a:xfrm>
        </p:grpSpPr>
        <p:cxnSp>
          <p:nvCxnSpPr>
            <p:cNvPr id="808" name="Straight Arrow Connector 807"/>
            <p:cNvCxnSpPr>
              <a:stCxn id="809" idx="1"/>
              <a:endCxn id="602737" idx="0"/>
            </p:cNvCxnSpPr>
            <p:nvPr/>
          </p:nvCxnSpPr>
          <p:spPr>
            <a:xfrm rot="10800000" flipV="1">
              <a:off x="5207392" y="3794518"/>
              <a:ext cx="1503635" cy="41507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TextBox 808"/>
            <p:cNvSpPr txBox="1"/>
            <p:nvPr/>
          </p:nvSpPr>
          <p:spPr>
            <a:xfrm>
              <a:off x="6711026" y="3240520"/>
              <a:ext cx="25661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 smtClean="0">
                  <a:solidFill>
                    <a:srgbClr val="00B050"/>
                  </a:solidFill>
                </a:rPr>
                <a:t>Reduced scale dependence by going </a:t>
              </a:r>
            </a:p>
            <a:p>
              <a:r>
                <a:rPr lang="en-GB" sz="2200" dirty="0" smtClean="0">
                  <a:solidFill>
                    <a:srgbClr val="00B050"/>
                  </a:solidFill>
                </a:rPr>
                <a:t>to the next order.</a:t>
              </a:r>
              <a:endParaRPr lang="en-GB" sz="2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11" name="Group 810"/>
          <p:cNvGrpSpPr/>
          <p:nvPr/>
        </p:nvGrpSpPr>
        <p:grpSpPr>
          <a:xfrm>
            <a:off x="5228948" y="3442819"/>
            <a:ext cx="3915052" cy="2123658"/>
            <a:chOff x="5813410" y="4053904"/>
            <a:chExt cx="3915052" cy="2123658"/>
          </a:xfrm>
        </p:grpSpPr>
        <p:sp>
          <p:nvSpPr>
            <p:cNvPr id="812" name="TextBox 811"/>
            <p:cNvSpPr txBox="1"/>
            <p:nvPr/>
          </p:nvSpPr>
          <p:spPr>
            <a:xfrm>
              <a:off x="7556842" y="4053904"/>
              <a:ext cx="217162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 smtClean="0">
                  <a:solidFill>
                    <a:srgbClr val="0000FF"/>
                  </a:solidFill>
                </a:rPr>
                <a:t>Examine scale dependence to gauge our “trust” in our perturbative computation.</a:t>
              </a:r>
            </a:p>
          </p:txBody>
        </p:sp>
        <p:cxnSp>
          <p:nvCxnSpPr>
            <p:cNvPr id="813" name="Straight Arrow Connector 812"/>
            <p:cNvCxnSpPr>
              <a:stCxn id="812" idx="1"/>
            </p:cNvCxnSpPr>
            <p:nvPr/>
          </p:nvCxnSpPr>
          <p:spPr>
            <a:xfrm rot="10800000">
              <a:off x="5813410" y="4774711"/>
              <a:ext cx="1743432" cy="34102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8" name="Rectangle 817"/>
          <p:cNvSpPr/>
          <p:nvPr/>
        </p:nvSpPr>
        <p:spPr>
          <a:xfrm>
            <a:off x="202864" y="4469452"/>
            <a:ext cx="1341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Complete result independent of scale choice. 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690"/>
            <a:ext cx="8229600" cy="937519"/>
          </a:xfrm>
        </p:spPr>
        <p:txBody>
          <a:bodyPr/>
          <a:lstStyle/>
          <a:p>
            <a:r>
              <a:rPr lang="en-US" sz="3600" dirty="0" smtClean="0"/>
              <a:t>Beyond NLO</a:t>
            </a:r>
            <a:endParaRPr lang="en-US" dirty="0"/>
          </a:p>
        </p:txBody>
      </p:sp>
      <p:sp>
        <p:nvSpPr>
          <p:cNvPr id="10" name="Text Placeholder 9"/>
          <p:cNvSpPr>
            <a:spLocks noGrp="1" noChangeArrowheads="1"/>
          </p:cNvSpPr>
          <p:nvPr>
            <p:ph type="body" sz="half" idx="1"/>
          </p:nvPr>
        </p:nvSpPr>
        <p:spPr>
          <a:xfrm>
            <a:off x="433137" y="1381327"/>
            <a:ext cx="8320245" cy="508592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Change of shape </a:t>
            </a:r>
            <a:r>
              <a:rPr kumimoji="1" lang="en-US" sz="2800" dirty="0" smtClean="0">
                <a:cs typeface="Arial"/>
                <a:sym typeface="Symbol"/>
              </a:rPr>
              <a:t></a:t>
            </a:r>
            <a:r>
              <a:rPr kumimoji="1" lang="en-US" sz="2800" dirty="0" smtClean="0">
                <a:solidFill>
                  <a:srgbClr val="FF0000"/>
                </a:solidFill>
                <a:cs typeface="Arial"/>
                <a:sym typeface="Symbol"/>
              </a:rPr>
              <a:t> </a:t>
            </a:r>
            <a:r>
              <a:rPr lang="en-GB" dirty="0" smtClean="0"/>
              <a:t>K-factor differs for different rapidity's,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[</a:t>
            </a:r>
            <a:r>
              <a:rPr lang="sv-SE" sz="1600" dirty="0" smtClean="0">
                <a:solidFill>
                  <a:srgbClr val="0000FF"/>
                </a:solidFill>
              </a:rPr>
              <a:t>Anastasiou,Dixon,Melnikov,Petriello</a:t>
            </a:r>
            <a:r>
              <a:rPr lang="en-US" sz="1600" dirty="0" smtClean="0">
                <a:solidFill>
                  <a:srgbClr val="0000FF"/>
                </a:solidFill>
              </a:rPr>
              <a:t>]</a:t>
            </a:r>
            <a:r>
              <a:rPr lang="en-GB" sz="1600" dirty="0" smtClean="0"/>
              <a:t>  </a:t>
            </a:r>
            <a:endParaRPr lang="en-US" sz="1600" dirty="0" smtClean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Also </a:t>
            </a:r>
            <a:r>
              <a:rPr lang="en-US" dirty="0" smtClean="0">
                <a:solidFill>
                  <a:srgbClr val="FF0000"/>
                </a:solidFill>
              </a:rPr>
              <a:t>precise theory knowledge </a:t>
            </a:r>
            <a:r>
              <a:rPr lang="en-US" dirty="0" smtClean="0"/>
              <a:t>needed for luminosity determination, PDF </a:t>
            </a:r>
            <a:r>
              <a:rPr lang="en-GB" dirty="0" smtClean="0"/>
              <a:t>measurements, </a:t>
            </a:r>
            <a:r>
              <a:rPr lang="en-US" dirty="0" smtClean="0"/>
              <a:t>extract couplings, etc.</a:t>
            </a:r>
            <a:endParaRPr lang="en-GB" dirty="0" smtClean="0"/>
          </a:p>
        </p:txBody>
      </p:sp>
      <p:pic>
        <p:nvPicPr>
          <p:cNvPr id="5" name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9207" y="3807535"/>
            <a:ext cx="1587" cy="49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roup 330"/>
          <p:cNvGrpSpPr/>
          <p:nvPr/>
        </p:nvGrpSpPr>
        <p:grpSpPr>
          <a:xfrm>
            <a:off x="6246891" y="2423404"/>
            <a:ext cx="2380954" cy="783452"/>
            <a:chOff x="5989908" y="4056567"/>
            <a:chExt cx="2380954" cy="783452"/>
          </a:xfrm>
        </p:grpSpPr>
        <p:sp>
          <p:nvSpPr>
            <p:cNvPr id="333" name="TextBox 332"/>
            <p:cNvSpPr txBox="1"/>
            <p:nvPr/>
          </p:nvSpPr>
          <p:spPr>
            <a:xfrm>
              <a:off x="6927838" y="4056567"/>
              <a:ext cx="14430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0000FF"/>
                  </a:solidFill>
                </a:rPr>
                <a:t>NNLO/LO</a:t>
              </a:r>
              <a:endParaRPr lang="en-GB" sz="2200" dirty="0">
                <a:solidFill>
                  <a:srgbClr val="0000FF"/>
                </a:solidFill>
              </a:endParaRPr>
            </a:p>
          </p:txBody>
        </p:sp>
        <p:cxnSp>
          <p:nvCxnSpPr>
            <p:cNvPr id="332" name="Straight Arrow Connector 331"/>
            <p:cNvCxnSpPr>
              <a:stCxn id="333" idx="1"/>
            </p:cNvCxnSpPr>
            <p:nvPr/>
          </p:nvCxnSpPr>
          <p:spPr>
            <a:xfrm rot="10800000" flipV="1">
              <a:off x="5989908" y="4272011"/>
              <a:ext cx="937930" cy="56800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440286" y="2081115"/>
            <a:ext cx="4191000" cy="3405188"/>
            <a:chOff x="1560" y="1458"/>
            <a:chExt cx="2640" cy="2145"/>
          </a:xfrm>
        </p:grpSpPr>
        <p:sp>
          <p:nvSpPr>
            <p:cNvPr id="3" name="AutoShape 2"/>
            <p:cNvSpPr>
              <a:spLocks noChangeAspect="1" noChangeArrowheads="1" noTextEdit="1"/>
            </p:cNvSpPr>
            <p:nvPr/>
          </p:nvSpPr>
          <p:spPr bwMode="auto">
            <a:xfrm>
              <a:off x="1560" y="1458"/>
              <a:ext cx="2640" cy="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" name="Group 204"/>
            <p:cNvGrpSpPr>
              <a:grpSpLocks/>
            </p:cNvGrpSpPr>
            <p:nvPr/>
          </p:nvGrpSpPr>
          <p:grpSpPr bwMode="auto">
            <a:xfrm>
              <a:off x="1561" y="1461"/>
              <a:ext cx="2636" cy="2141"/>
              <a:chOff x="1561" y="1461"/>
              <a:chExt cx="2636" cy="2141"/>
            </a:xfrm>
          </p:grpSpPr>
          <p:sp>
            <p:nvSpPr>
              <p:cNvPr id="593393" name="Freeform 5"/>
              <p:cNvSpPr>
                <a:spLocks/>
              </p:cNvSpPr>
              <p:nvPr/>
            </p:nvSpPr>
            <p:spPr bwMode="auto">
              <a:xfrm>
                <a:off x="2917" y="3535"/>
                <a:ext cx="2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5"/>
                  </a:cxn>
                  <a:cxn ang="0">
                    <a:pos x="22" y="66"/>
                  </a:cxn>
                </a:cxnLst>
                <a:rect l="0" t="0" r="r" b="b"/>
                <a:pathLst>
                  <a:path w="22" h="66">
                    <a:moveTo>
                      <a:pt x="0" y="0"/>
                    </a:moveTo>
                    <a:lnTo>
                      <a:pt x="22" y="35"/>
                    </a:lnTo>
                    <a:lnTo>
                      <a:pt x="22" y="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4" name="Freeform 6"/>
              <p:cNvSpPr>
                <a:spLocks/>
              </p:cNvSpPr>
              <p:nvPr/>
            </p:nvSpPr>
            <p:spPr bwMode="auto">
              <a:xfrm>
                <a:off x="2921" y="3535"/>
                <a:ext cx="21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5"/>
                  </a:cxn>
                  <a:cxn ang="0">
                    <a:pos x="21" y="66"/>
                  </a:cxn>
                </a:cxnLst>
                <a:rect l="0" t="0" r="r" b="b"/>
                <a:pathLst>
                  <a:path w="21" h="66">
                    <a:moveTo>
                      <a:pt x="0" y="0"/>
                    </a:moveTo>
                    <a:lnTo>
                      <a:pt x="21" y="35"/>
                    </a:lnTo>
                    <a:lnTo>
                      <a:pt x="21" y="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5" name="Line 7"/>
              <p:cNvSpPr>
                <a:spLocks noChangeShapeType="1"/>
              </p:cNvSpPr>
              <p:nvPr/>
            </p:nvSpPr>
            <p:spPr bwMode="auto">
              <a:xfrm flipH="1">
                <a:off x="2942" y="3535"/>
                <a:ext cx="22" cy="3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6" name="Line 8"/>
              <p:cNvSpPr>
                <a:spLocks noChangeShapeType="1"/>
              </p:cNvSpPr>
              <p:nvPr/>
            </p:nvSpPr>
            <p:spPr bwMode="auto">
              <a:xfrm>
                <a:off x="2912" y="3535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7" name="Line 9"/>
              <p:cNvSpPr>
                <a:spLocks noChangeShapeType="1"/>
              </p:cNvSpPr>
              <p:nvPr/>
            </p:nvSpPr>
            <p:spPr bwMode="auto">
              <a:xfrm>
                <a:off x="2953" y="3535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8" name="Line 10"/>
              <p:cNvSpPr>
                <a:spLocks noChangeShapeType="1"/>
              </p:cNvSpPr>
              <p:nvPr/>
            </p:nvSpPr>
            <p:spPr bwMode="auto">
              <a:xfrm>
                <a:off x="2930" y="3601"/>
                <a:ext cx="2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9" name="Line 11"/>
              <p:cNvSpPr>
                <a:spLocks noChangeShapeType="1"/>
              </p:cNvSpPr>
              <p:nvPr/>
            </p:nvSpPr>
            <p:spPr bwMode="auto">
              <a:xfrm>
                <a:off x="1685" y="1480"/>
                <a:ext cx="1" cy="190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0" name="Line 12"/>
              <p:cNvSpPr>
                <a:spLocks noChangeShapeType="1"/>
              </p:cNvSpPr>
              <p:nvPr/>
            </p:nvSpPr>
            <p:spPr bwMode="auto">
              <a:xfrm>
                <a:off x="1685" y="3387"/>
                <a:ext cx="251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1" name="Line 13"/>
              <p:cNvSpPr>
                <a:spLocks noChangeShapeType="1"/>
              </p:cNvSpPr>
              <p:nvPr/>
            </p:nvSpPr>
            <p:spPr bwMode="auto">
              <a:xfrm flipV="1">
                <a:off x="4196" y="1480"/>
                <a:ext cx="1" cy="190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2" name="Line 14"/>
              <p:cNvSpPr>
                <a:spLocks noChangeShapeType="1"/>
              </p:cNvSpPr>
              <p:nvPr/>
            </p:nvSpPr>
            <p:spPr bwMode="auto">
              <a:xfrm flipH="1">
                <a:off x="1685" y="1480"/>
                <a:ext cx="251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3" name="Line 15"/>
              <p:cNvSpPr>
                <a:spLocks noChangeShapeType="1"/>
              </p:cNvSpPr>
              <p:nvPr/>
            </p:nvSpPr>
            <p:spPr bwMode="auto">
              <a:xfrm flipV="1">
                <a:off x="1728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4" name="Line 16"/>
              <p:cNvSpPr>
                <a:spLocks noChangeShapeType="1"/>
              </p:cNvSpPr>
              <p:nvPr/>
            </p:nvSpPr>
            <p:spPr bwMode="auto">
              <a:xfrm>
                <a:off x="1814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5" name="Line 17"/>
              <p:cNvSpPr>
                <a:spLocks noChangeShapeType="1"/>
              </p:cNvSpPr>
              <p:nvPr/>
            </p:nvSpPr>
            <p:spPr bwMode="auto">
              <a:xfrm flipV="1">
                <a:off x="1901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6" name="Line 18"/>
              <p:cNvSpPr>
                <a:spLocks noChangeShapeType="1"/>
              </p:cNvSpPr>
              <p:nvPr/>
            </p:nvSpPr>
            <p:spPr bwMode="auto">
              <a:xfrm>
                <a:off x="1988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7" name="Line 19"/>
              <p:cNvSpPr>
                <a:spLocks noChangeShapeType="1"/>
              </p:cNvSpPr>
              <p:nvPr/>
            </p:nvSpPr>
            <p:spPr bwMode="auto">
              <a:xfrm flipV="1">
                <a:off x="2074" y="3311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16" name="Line 20"/>
              <p:cNvSpPr>
                <a:spLocks noChangeShapeType="1"/>
              </p:cNvSpPr>
              <p:nvPr/>
            </p:nvSpPr>
            <p:spPr bwMode="auto">
              <a:xfrm>
                <a:off x="2161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17" name="Line 21"/>
              <p:cNvSpPr>
                <a:spLocks noChangeShapeType="1"/>
              </p:cNvSpPr>
              <p:nvPr/>
            </p:nvSpPr>
            <p:spPr bwMode="auto">
              <a:xfrm flipV="1">
                <a:off x="2247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19" name="Line 22"/>
              <p:cNvSpPr>
                <a:spLocks noChangeShapeType="1"/>
              </p:cNvSpPr>
              <p:nvPr/>
            </p:nvSpPr>
            <p:spPr bwMode="auto">
              <a:xfrm>
                <a:off x="2335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0" name="Line 23"/>
              <p:cNvSpPr>
                <a:spLocks noChangeShapeType="1"/>
              </p:cNvSpPr>
              <p:nvPr/>
            </p:nvSpPr>
            <p:spPr bwMode="auto">
              <a:xfrm flipV="1">
                <a:off x="2421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1" name="Line 24"/>
              <p:cNvSpPr>
                <a:spLocks noChangeShapeType="1"/>
              </p:cNvSpPr>
              <p:nvPr/>
            </p:nvSpPr>
            <p:spPr bwMode="auto">
              <a:xfrm>
                <a:off x="2508" y="3311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2" name="Line 25"/>
              <p:cNvSpPr>
                <a:spLocks noChangeShapeType="1"/>
              </p:cNvSpPr>
              <p:nvPr/>
            </p:nvSpPr>
            <p:spPr bwMode="auto">
              <a:xfrm flipV="1">
                <a:off x="2595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3" name="Line 26"/>
              <p:cNvSpPr>
                <a:spLocks noChangeShapeType="1"/>
              </p:cNvSpPr>
              <p:nvPr/>
            </p:nvSpPr>
            <p:spPr bwMode="auto">
              <a:xfrm>
                <a:off x="2680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4" name="Line 27"/>
              <p:cNvSpPr>
                <a:spLocks noChangeShapeType="1"/>
              </p:cNvSpPr>
              <p:nvPr/>
            </p:nvSpPr>
            <p:spPr bwMode="auto">
              <a:xfrm flipV="1">
                <a:off x="2768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5" name="Line 28"/>
              <p:cNvSpPr>
                <a:spLocks noChangeShapeType="1"/>
              </p:cNvSpPr>
              <p:nvPr/>
            </p:nvSpPr>
            <p:spPr bwMode="auto">
              <a:xfrm>
                <a:off x="2855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6" name="Line 29"/>
              <p:cNvSpPr>
                <a:spLocks noChangeShapeType="1"/>
              </p:cNvSpPr>
              <p:nvPr/>
            </p:nvSpPr>
            <p:spPr bwMode="auto">
              <a:xfrm flipV="1">
                <a:off x="2941" y="3311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7" name="Line 30"/>
              <p:cNvSpPr>
                <a:spLocks noChangeShapeType="1"/>
              </p:cNvSpPr>
              <p:nvPr/>
            </p:nvSpPr>
            <p:spPr bwMode="auto">
              <a:xfrm>
                <a:off x="3028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8" name="Line 31"/>
              <p:cNvSpPr>
                <a:spLocks noChangeShapeType="1"/>
              </p:cNvSpPr>
              <p:nvPr/>
            </p:nvSpPr>
            <p:spPr bwMode="auto">
              <a:xfrm flipV="1">
                <a:off x="3113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29" name="Line 32"/>
              <p:cNvSpPr>
                <a:spLocks noChangeShapeType="1"/>
              </p:cNvSpPr>
              <p:nvPr/>
            </p:nvSpPr>
            <p:spPr bwMode="auto">
              <a:xfrm>
                <a:off x="3201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0" name="Line 33"/>
              <p:cNvSpPr>
                <a:spLocks noChangeShapeType="1"/>
              </p:cNvSpPr>
              <p:nvPr/>
            </p:nvSpPr>
            <p:spPr bwMode="auto">
              <a:xfrm flipV="1">
                <a:off x="3286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1" name="Line 34"/>
              <p:cNvSpPr>
                <a:spLocks noChangeShapeType="1"/>
              </p:cNvSpPr>
              <p:nvPr/>
            </p:nvSpPr>
            <p:spPr bwMode="auto">
              <a:xfrm>
                <a:off x="3373" y="3311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2" name="Line 35"/>
              <p:cNvSpPr>
                <a:spLocks noChangeShapeType="1"/>
              </p:cNvSpPr>
              <p:nvPr/>
            </p:nvSpPr>
            <p:spPr bwMode="auto">
              <a:xfrm flipV="1">
                <a:off x="3461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3" name="Line 36"/>
              <p:cNvSpPr>
                <a:spLocks noChangeShapeType="1"/>
              </p:cNvSpPr>
              <p:nvPr/>
            </p:nvSpPr>
            <p:spPr bwMode="auto">
              <a:xfrm>
                <a:off x="3546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4" name="Line 37"/>
              <p:cNvSpPr>
                <a:spLocks noChangeShapeType="1"/>
              </p:cNvSpPr>
              <p:nvPr/>
            </p:nvSpPr>
            <p:spPr bwMode="auto">
              <a:xfrm flipV="1">
                <a:off x="3634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5" name="Line 38"/>
              <p:cNvSpPr>
                <a:spLocks noChangeShapeType="1"/>
              </p:cNvSpPr>
              <p:nvPr/>
            </p:nvSpPr>
            <p:spPr bwMode="auto">
              <a:xfrm>
                <a:off x="3720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6" name="Line 39"/>
              <p:cNvSpPr>
                <a:spLocks noChangeShapeType="1"/>
              </p:cNvSpPr>
              <p:nvPr/>
            </p:nvSpPr>
            <p:spPr bwMode="auto">
              <a:xfrm flipV="1">
                <a:off x="3807" y="3311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7" name="Line 40"/>
              <p:cNvSpPr>
                <a:spLocks noChangeShapeType="1"/>
              </p:cNvSpPr>
              <p:nvPr/>
            </p:nvSpPr>
            <p:spPr bwMode="auto">
              <a:xfrm>
                <a:off x="3894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8" name="Line 41"/>
              <p:cNvSpPr>
                <a:spLocks noChangeShapeType="1"/>
              </p:cNvSpPr>
              <p:nvPr/>
            </p:nvSpPr>
            <p:spPr bwMode="auto">
              <a:xfrm flipV="1">
                <a:off x="3980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39" name="Line 42"/>
              <p:cNvSpPr>
                <a:spLocks noChangeShapeType="1"/>
              </p:cNvSpPr>
              <p:nvPr/>
            </p:nvSpPr>
            <p:spPr bwMode="auto">
              <a:xfrm>
                <a:off x="4067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0" name="Line 43"/>
              <p:cNvSpPr>
                <a:spLocks noChangeShapeType="1"/>
              </p:cNvSpPr>
              <p:nvPr/>
            </p:nvSpPr>
            <p:spPr bwMode="auto">
              <a:xfrm flipV="1">
                <a:off x="4153" y="3362"/>
                <a:ext cx="1" cy="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1" name="Line 44"/>
              <p:cNvSpPr>
                <a:spLocks noChangeShapeType="1"/>
              </p:cNvSpPr>
              <p:nvPr/>
            </p:nvSpPr>
            <p:spPr bwMode="auto">
              <a:xfrm>
                <a:off x="2003" y="345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2" name="Freeform 45"/>
              <p:cNvSpPr>
                <a:spLocks/>
              </p:cNvSpPr>
              <p:nvPr/>
            </p:nvSpPr>
            <p:spPr bwMode="auto">
              <a:xfrm>
                <a:off x="2063" y="3429"/>
                <a:ext cx="10" cy="4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6"/>
                  </a:cxn>
                  <a:cxn ang="0">
                    <a:pos x="10" y="0"/>
                  </a:cxn>
                  <a:cxn ang="0">
                    <a:pos x="10" y="44"/>
                  </a:cxn>
                </a:cxnLst>
                <a:rect l="0" t="0" r="r" b="b"/>
                <a:pathLst>
                  <a:path w="10" h="44">
                    <a:moveTo>
                      <a:pt x="0" y="8"/>
                    </a:moveTo>
                    <a:lnTo>
                      <a:pt x="2" y="6"/>
                    </a:lnTo>
                    <a:lnTo>
                      <a:pt x="10" y="0"/>
                    </a:lnTo>
                    <a:lnTo>
                      <a:pt x="1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3" name="Line 46"/>
              <p:cNvSpPr>
                <a:spLocks noChangeShapeType="1"/>
              </p:cNvSpPr>
              <p:nvPr/>
            </p:nvSpPr>
            <p:spPr bwMode="auto">
              <a:xfrm>
                <a:off x="2070" y="3430"/>
                <a:ext cx="1" cy="4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4" name="Line 47"/>
              <p:cNvSpPr>
                <a:spLocks noChangeShapeType="1"/>
              </p:cNvSpPr>
              <p:nvPr/>
            </p:nvSpPr>
            <p:spPr bwMode="auto">
              <a:xfrm>
                <a:off x="2063" y="3473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5" name="Freeform 48"/>
              <p:cNvSpPr>
                <a:spLocks/>
              </p:cNvSpPr>
              <p:nvPr/>
            </p:nvSpPr>
            <p:spPr bwMode="auto">
              <a:xfrm>
                <a:off x="2100" y="3469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6" name="Freeform 49"/>
              <p:cNvSpPr>
                <a:spLocks/>
              </p:cNvSpPr>
              <p:nvPr/>
            </p:nvSpPr>
            <p:spPr bwMode="auto">
              <a:xfrm>
                <a:off x="2119" y="3429"/>
                <a:ext cx="29" cy="4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1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1" y="35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6" y="44"/>
                  </a:cxn>
                  <a:cxn ang="0">
                    <a:pos x="22" y="42"/>
                  </a:cxn>
                  <a:cxn ang="0">
                    <a:pos x="26" y="35"/>
                  </a:cxn>
                  <a:cxn ang="0">
                    <a:pos x="29" y="24"/>
                  </a:cxn>
                  <a:cxn ang="0">
                    <a:pos x="29" y="19"/>
                  </a:cxn>
                  <a:cxn ang="0">
                    <a:pos x="26" y="8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12" y="0"/>
                  </a:cxn>
                </a:cxnLst>
                <a:rect l="0" t="0" r="r" b="b"/>
                <a:pathLst>
                  <a:path w="29" h="44">
                    <a:moveTo>
                      <a:pt x="12" y="0"/>
                    </a:moveTo>
                    <a:lnTo>
                      <a:pt x="6" y="1"/>
                    </a:lnTo>
                    <a:lnTo>
                      <a:pt x="1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" y="35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22" y="42"/>
                    </a:lnTo>
                    <a:lnTo>
                      <a:pt x="26" y="35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6" y="8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47" name="Freeform 50"/>
              <p:cNvSpPr>
                <a:spLocks/>
              </p:cNvSpPr>
              <p:nvPr/>
            </p:nvSpPr>
            <p:spPr bwMode="auto">
              <a:xfrm>
                <a:off x="2120" y="3429"/>
                <a:ext cx="11" cy="4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2"/>
                  </a:cxn>
                  <a:cxn ang="0">
                    <a:pos x="11" y="44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7" y="1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2"/>
                    </a:lnTo>
                    <a:lnTo>
                      <a:pt x="11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51"/>
              <p:cNvSpPr>
                <a:spLocks/>
              </p:cNvSpPr>
              <p:nvPr/>
            </p:nvSpPr>
            <p:spPr bwMode="auto">
              <a:xfrm>
                <a:off x="2135" y="3429"/>
                <a:ext cx="10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42"/>
                  </a:cxn>
                  <a:cxn ang="0">
                    <a:pos x="9" y="35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9" y="8"/>
                  </a:cxn>
                  <a:cxn ang="0">
                    <a:pos x="6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44"/>
                    </a:moveTo>
                    <a:lnTo>
                      <a:pt x="4" y="42"/>
                    </a:lnTo>
                    <a:lnTo>
                      <a:pt x="9" y="35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Line 52"/>
              <p:cNvSpPr>
                <a:spLocks noChangeShapeType="1"/>
              </p:cNvSpPr>
              <p:nvPr/>
            </p:nvSpPr>
            <p:spPr bwMode="auto">
              <a:xfrm>
                <a:off x="2436" y="3453"/>
                <a:ext cx="3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53"/>
              <p:cNvSpPr>
                <a:spLocks/>
              </p:cNvSpPr>
              <p:nvPr/>
            </p:nvSpPr>
            <p:spPr bwMode="auto">
              <a:xfrm>
                <a:off x="2488" y="3429"/>
                <a:ext cx="29" cy="4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1"/>
                  </a:cxn>
                  <a:cxn ang="0">
                    <a:pos x="4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4" y="35"/>
                  </a:cxn>
                  <a:cxn ang="0">
                    <a:pos x="8" y="42"/>
                  </a:cxn>
                  <a:cxn ang="0">
                    <a:pos x="13" y="44"/>
                  </a:cxn>
                  <a:cxn ang="0">
                    <a:pos x="18" y="44"/>
                  </a:cxn>
                  <a:cxn ang="0">
                    <a:pos x="24" y="42"/>
                  </a:cxn>
                  <a:cxn ang="0">
                    <a:pos x="28" y="35"/>
                  </a:cxn>
                  <a:cxn ang="0">
                    <a:pos x="29" y="24"/>
                  </a:cxn>
                  <a:cxn ang="0">
                    <a:pos x="29" y="19"/>
                  </a:cxn>
                  <a:cxn ang="0">
                    <a:pos x="28" y="8"/>
                  </a:cxn>
                  <a:cxn ang="0">
                    <a:pos x="24" y="1"/>
                  </a:cxn>
                  <a:cxn ang="0">
                    <a:pos x="18" y="0"/>
                  </a:cxn>
                  <a:cxn ang="0">
                    <a:pos x="13" y="0"/>
                  </a:cxn>
                </a:cxnLst>
                <a:rect l="0" t="0" r="r" b="b"/>
                <a:pathLst>
                  <a:path w="29" h="44">
                    <a:moveTo>
                      <a:pt x="13" y="0"/>
                    </a:moveTo>
                    <a:lnTo>
                      <a:pt x="8" y="1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4" y="35"/>
                    </a:lnTo>
                    <a:lnTo>
                      <a:pt x="8" y="42"/>
                    </a:lnTo>
                    <a:lnTo>
                      <a:pt x="13" y="44"/>
                    </a:lnTo>
                    <a:lnTo>
                      <a:pt x="18" y="44"/>
                    </a:lnTo>
                    <a:lnTo>
                      <a:pt x="24" y="42"/>
                    </a:lnTo>
                    <a:lnTo>
                      <a:pt x="28" y="35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8" y="8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3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54"/>
              <p:cNvSpPr>
                <a:spLocks/>
              </p:cNvSpPr>
              <p:nvPr/>
            </p:nvSpPr>
            <p:spPr bwMode="auto">
              <a:xfrm>
                <a:off x="2492" y="3429"/>
                <a:ext cx="9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1"/>
                  </a:cxn>
                  <a:cxn ang="0">
                    <a:pos x="4" y="4"/>
                  </a:cxn>
                  <a:cxn ang="0">
                    <a:pos x="1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5" y="42"/>
                  </a:cxn>
                  <a:cxn ang="0">
                    <a:pos x="9" y="44"/>
                  </a:cxn>
                </a:cxnLst>
                <a:rect l="0" t="0" r="r" b="b"/>
                <a:pathLst>
                  <a:path w="9" h="44">
                    <a:moveTo>
                      <a:pt x="9" y="0"/>
                    </a:moveTo>
                    <a:lnTo>
                      <a:pt x="5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9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55"/>
              <p:cNvSpPr>
                <a:spLocks/>
              </p:cNvSpPr>
              <p:nvPr/>
            </p:nvSpPr>
            <p:spPr bwMode="auto">
              <a:xfrm>
                <a:off x="2506" y="3429"/>
                <a:ext cx="10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42"/>
                  </a:cxn>
                  <a:cxn ang="0">
                    <a:pos x="9" y="35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9" y="8"/>
                  </a:cxn>
                  <a:cxn ang="0">
                    <a:pos x="6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44"/>
                    </a:moveTo>
                    <a:lnTo>
                      <a:pt x="4" y="42"/>
                    </a:lnTo>
                    <a:lnTo>
                      <a:pt x="9" y="35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56"/>
              <p:cNvSpPr>
                <a:spLocks/>
              </p:cNvSpPr>
              <p:nvPr/>
            </p:nvSpPr>
            <p:spPr bwMode="auto">
              <a:xfrm>
                <a:off x="2533" y="3469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Line 57"/>
              <p:cNvSpPr>
                <a:spLocks noChangeShapeType="1"/>
              </p:cNvSpPr>
              <p:nvPr/>
            </p:nvSpPr>
            <p:spPr bwMode="auto">
              <a:xfrm flipH="1">
                <a:off x="2551" y="3429"/>
                <a:ext cx="5" cy="2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58"/>
              <p:cNvSpPr>
                <a:spLocks/>
              </p:cNvSpPr>
              <p:nvPr/>
            </p:nvSpPr>
            <p:spPr bwMode="auto">
              <a:xfrm>
                <a:off x="2551" y="3444"/>
                <a:ext cx="30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8" y="5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8" y="23"/>
                  </a:cxn>
                  <a:cxn ang="0">
                    <a:pos x="23" y="27"/>
                  </a:cxn>
                  <a:cxn ang="0">
                    <a:pos x="17" y="29"/>
                  </a:cxn>
                  <a:cxn ang="0">
                    <a:pos x="12" y="29"/>
                  </a:cxn>
                  <a:cxn ang="0">
                    <a:pos x="5" y="27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3" y="16"/>
                  </a:cxn>
                  <a:cxn ang="0">
                    <a:pos x="5" y="18"/>
                  </a:cxn>
                  <a:cxn ang="0">
                    <a:pos x="3" y="20"/>
                  </a:cxn>
                </a:cxnLst>
                <a:rect l="0" t="0" r="r" b="b"/>
                <a:pathLst>
                  <a:path w="30" h="29">
                    <a:moveTo>
                      <a:pt x="0" y="5"/>
                    </a:moveTo>
                    <a:lnTo>
                      <a:pt x="5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8" y="5"/>
                    </a:lnTo>
                    <a:lnTo>
                      <a:pt x="30" y="11"/>
                    </a:lnTo>
                    <a:lnTo>
                      <a:pt x="30" y="16"/>
                    </a:lnTo>
                    <a:lnTo>
                      <a:pt x="28" y="23"/>
                    </a:lnTo>
                    <a:lnTo>
                      <a:pt x="23" y="27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5" y="27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3" y="2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59"/>
              <p:cNvSpPr>
                <a:spLocks/>
              </p:cNvSpPr>
              <p:nvPr/>
            </p:nvSpPr>
            <p:spPr bwMode="auto">
              <a:xfrm>
                <a:off x="2568" y="3444"/>
                <a:ext cx="11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9" y="5"/>
                  </a:cxn>
                  <a:cxn ang="0">
                    <a:pos x="11" y="11"/>
                  </a:cxn>
                  <a:cxn ang="0">
                    <a:pos x="11" y="16"/>
                  </a:cxn>
                  <a:cxn ang="0">
                    <a:pos x="9" y="23"/>
                  </a:cxn>
                  <a:cxn ang="0">
                    <a:pos x="4" y="27"/>
                  </a:cxn>
                  <a:cxn ang="0">
                    <a:pos x="0" y="29"/>
                  </a:cxn>
                </a:cxnLst>
                <a:rect l="0" t="0" r="r" b="b"/>
                <a:pathLst>
                  <a:path w="11" h="29">
                    <a:moveTo>
                      <a:pt x="0" y="0"/>
                    </a:moveTo>
                    <a:lnTo>
                      <a:pt x="4" y="1"/>
                    </a:lnTo>
                    <a:lnTo>
                      <a:pt x="9" y="5"/>
                    </a:lnTo>
                    <a:lnTo>
                      <a:pt x="11" y="11"/>
                    </a:lnTo>
                    <a:lnTo>
                      <a:pt x="11" y="16"/>
                    </a:lnTo>
                    <a:lnTo>
                      <a:pt x="9" y="23"/>
                    </a:lnTo>
                    <a:lnTo>
                      <a:pt x="4" y="27"/>
                    </a:lnTo>
                    <a:lnTo>
                      <a:pt x="0" y="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Line 60"/>
              <p:cNvSpPr>
                <a:spLocks noChangeShapeType="1"/>
              </p:cNvSpPr>
              <p:nvPr/>
            </p:nvSpPr>
            <p:spPr bwMode="auto">
              <a:xfrm>
                <a:off x="2556" y="3429"/>
                <a:ext cx="2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"/>
              <p:cNvSpPr>
                <a:spLocks/>
              </p:cNvSpPr>
              <p:nvPr/>
            </p:nvSpPr>
            <p:spPr bwMode="auto">
              <a:xfrm>
                <a:off x="2556" y="3429"/>
                <a:ext cx="2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11" y="1"/>
                    </a:lnTo>
                    <a:lnTo>
                      <a:pt x="21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2"/>
              <p:cNvSpPr>
                <a:spLocks/>
              </p:cNvSpPr>
              <p:nvPr/>
            </p:nvSpPr>
            <p:spPr bwMode="auto">
              <a:xfrm>
                <a:off x="2894" y="3429"/>
                <a:ext cx="31" cy="4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2"/>
                  </a:cxn>
                  <a:cxn ang="0">
                    <a:pos x="13" y="44"/>
                  </a:cxn>
                  <a:cxn ang="0">
                    <a:pos x="18" y="44"/>
                  </a:cxn>
                  <a:cxn ang="0">
                    <a:pos x="23" y="42"/>
                  </a:cxn>
                  <a:cxn ang="0">
                    <a:pos x="27" y="35"/>
                  </a:cxn>
                  <a:cxn ang="0">
                    <a:pos x="31" y="24"/>
                  </a:cxn>
                  <a:cxn ang="0">
                    <a:pos x="31" y="19"/>
                  </a:cxn>
                  <a:cxn ang="0">
                    <a:pos x="27" y="8"/>
                  </a:cxn>
                  <a:cxn ang="0">
                    <a:pos x="23" y="1"/>
                  </a:cxn>
                  <a:cxn ang="0">
                    <a:pos x="18" y="0"/>
                  </a:cxn>
                  <a:cxn ang="0">
                    <a:pos x="13" y="0"/>
                  </a:cxn>
                </a:cxnLst>
                <a:rect l="0" t="0" r="r" b="b"/>
                <a:pathLst>
                  <a:path w="31" h="44">
                    <a:moveTo>
                      <a:pt x="13" y="0"/>
                    </a:moveTo>
                    <a:lnTo>
                      <a:pt x="7" y="1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2"/>
                    </a:lnTo>
                    <a:lnTo>
                      <a:pt x="13" y="44"/>
                    </a:lnTo>
                    <a:lnTo>
                      <a:pt x="18" y="44"/>
                    </a:lnTo>
                    <a:lnTo>
                      <a:pt x="23" y="42"/>
                    </a:lnTo>
                    <a:lnTo>
                      <a:pt x="27" y="35"/>
                    </a:lnTo>
                    <a:lnTo>
                      <a:pt x="31" y="24"/>
                    </a:lnTo>
                    <a:lnTo>
                      <a:pt x="31" y="19"/>
                    </a:lnTo>
                    <a:lnTo>
                      <a:pt x="27" y="8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3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3"/>
              <p:cNvSpPr>
                <a:spLocks/>
              </p:cNvSpPr>
              <p:nvPr/>
            </p:nvSpPr>
            <p:spPr bwMode="auto">
              <a:xfrm>
                <a:off x="2896" y="3429"/>
                <a:ext cx="11" cy="4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2"/>
                  </a:cxn>
                  <a:cxn ang="0">
                    <a:pos x="11" y="44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7" y="1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2"/>
                    </a:lnTo>
                    <a:lnTo>
                      <a:pt x="11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4"/>
              <p:cNvSpPr>
                <a:spLocks/>
              </p:cNvSpPr>
              <p:nvPr/>
            </p:nvSpPr>
            <p:spPr bwMode="auto">
              <a:xfrm>
                <a:off x="2912" y="3429"/>
                <a:ext cx="9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42"/>
                  </a:cxn>
                  <a:cxn ang="0">
                    <a:pos x="9" y="35"/>
                  </a:cxn>
                  <a:cxn ang="0">
                    <a:pos x="9" y="24"/>
                  </a:cxn>
                  <a:cxn ang="0">
                    <a:pos x="9" y="19"/>
                  </a:cxn>
                  <a:cxn ang="0">
                    <a:pos x="9" y="8"/>
                  </a:cxn>
                  <a:cxn ang="0">
                    <a:pos x="5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44">
                    <a:moveTo>
                      <a:pt x="0" y="44"/>
                    </a:moveTo>
                    <a:lnTo>
                      <a:pt x="4" y="42"/>
                    </a:lnTo>
                    <a:lnTo>
                      <a:pt x="9" y="35"/>
                    </a:lnTo>
                    <a:lnTo>
                      <a:pt x="9" y="24"/>
                    </a:lnTo>
                    <a:lnTo>
                      <a:pt x="9" y="19"/>
                    </a:lnTo>
                    <a:lnTo>
                      <a:pt x="9" y="8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5"/>
              <p:cNvSpPr>
                <a:spLocks/>
              </p:cNvSpPr>
              <p:nvPr/>
            </p:nvSpPr>
            <p:spPr bwMode="auto">
              <a:xfrm>
                <a:off x="2939" y="3469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6"/>
              <p:cNvSpPr>
                <a:spLocks/>
              </p:cNvSpPr>
              <p:nvPr/>
            </p:nvSpPr>
            <p:spPr bwMode="auto">
              <a:xfrm>
                <a:off x="2958" y="3429"/>
                <a:ext cx="29" cy="4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6" y="42"/>
                  </a:cxn>
                  <a:cxn ang="0">
                    <a:pos x="11" y="44"/>
                  </a:cxn>
                  <a:cxn ang="0">
                    <a:pos x="16" y="44"/>
                  </a:cxn>
                  <a:cxn ang="0">
                    <a:pos x="23" y="42"/>
                  </a:cxn>
                  <a:cxn ang="0">
                    <a:pos x="26" y="35"/>
                  </a:cxn>
                  <a:cxn ang="0">
                    <a:pos x="29" y="24"/>
                  </a:cxn>
                  <a:cxn ang="0">
                    <a:pos x="29" y="19"/>
                  </a:cxn>
                  <a:cxn ang="0">
                    <a:pos x="26" y="8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11" y="0"/>
                  </a:cxn>
                </a:cxnLst>
                <a:rect l="0" t="0" r="r" b="b"/>
                <a:pathLst>
                  <a:path w="29" h="44">
                    <a:moveTo>
                      <a:pt x="11" y="0"/>
                    </a:moveTo>
                    <a:lnTo>
                      <a:pt x="6" y="1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6" y="42"/>
                    </a:lnTo>
                    <a:lnTo>
                      <a:pt x="11" y="44"/>
                    </a:lnTo>
                    <a:lnTo>
                      <a:pt x="16" y="44"/>
                    </a:lnTo>
                    <a:lnTo>
                      <a:pt x="23" y="42"/>
                    </a:lnTo>
                    <a:lnTo>
                      <a:pt x="26" y="35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6" y="8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1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7"/>
              <p:cNvSpPr>
                <a:spLocks/>
              </p:cNvSpPr>
              <p:nvPr/>
            </p:nvSpPr>
            <p:spPr bwMode="auto">
              <a:xfrm>
                <a:off x="2960" y="3429"/>
                <a:ext cx="9" cy="4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1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4" y="40"/>
                  </a:cxn>
                  <a:cxn ang="0">
                    <a:pos x="5" y="42"/>
                  </a:cxn>
                  <a:cxn ang="0">
                    <a:pos x="9" y="44"/>
                  </a:cxn>
                </a:cxnLst>
                <a:rect l="0" t="0" r="r" b="b"/>
                <a:pathLst>
                  <a:path w="9" h="44">
                    <a:moveTo>
                      <a:pt x="9" y="0"/>
                    </a:moveTo>
                    <a:lnTo>
                      <a:pt x="5" y="1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9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8"/>
              <p:cNvSpPr>
                <a:spLocks/>
              </p:cNvSpPr>
              <p:nvPr/>
            </p:nvSpPr>
            <p:spPr bwMode="auto">
              <a:xfrm>
                <a:off x="2974" y="3429"/>
                <a:ext cx="10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42"/>
                  </a:cxn>
                  <a:cxn ang="0">
                    <a:pos x="7" y="40"/>
                  </a:cxn>
                  <a:cxn ang="0">
                    <a:pos x="9" y="35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9" y="8"/>
                  </a:cxn>
                  <a:cxn ang="0">
                    <a:pos x="7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44"/>
                    </a:moveTo>
                    <a:lnTo>
                      <a:pt x="4" y="42"/>
                    </a:lnTo>
                    <a:lnTo>
                      <a:pt x="7" y="40"/>
                    </a:lnTo>
                    <a:lnTo>
                      <a:pt x="9" y="35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9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9"/>
              <p:cNvSpPr>
                <a:spLocks/>
              </p:cNvSpPr>
              <p:nvPr/>
            </p:nvSpPr>
            <p:spPr bwMode="auto">
              <a:xfrm>
                <a:off x="3327" y="3429"/>
                <a:ext cx="30" cy="4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7" y="1"/>
                  </a:cxn>
                  <a:cxn ang="0">
                    <a:pos x="3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3" y="35"/>
                  </a:cxn>
                  <a:cxn ang="0">
                    <a:pos x="7" y="42"/>
                  </a:cxn>
                  <a:cxn ang="0">
                    <a:pos x="14" y="44"/>
                  </a:cxn>
                  <a:cxn ang="0">
                    <a:pos x="18" y="44"/>
                  </a:cxn>
                  <a:cxn ang="0">
                    <a:pos x="23" y="42"/>
                  </a:cxn>
                  <a:cxn ang="0">
                    <a:pos x="28" y="35"/>
                  </a:cxn>
                  <a:cxn ang="0">
                    <a:pos x="30" y="24"/>
                  </a:cxn>
                  <a:cxn ang="0">
                    <a:pos x="30" y="19"/>
                  </a:cxn>
                  <a:cxn ang="0">
                    <a:pos x="28" y="8"/>
                  </a:cxn>
                  <a:cxn ang="0">
                    <a:pos x="23" y="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30" h="44">
                    <a:moveTo>
                      <a:pt x="14" y="0"/>
                    </a:moveTo>
                    <a:lnTo>
                      <a:pt x="7" y="1"/>
                    </a:lnTo>
                    <a:lnTo>
                      <a:pt x="3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3" y="35"/>
                    </a:lnTo>
                    <a:lnTo>
                      <a:pt x="7" y="42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3" y="42"/>
                    </a:lnTo>
                    <a:lnTo>
                      <a:pt x="28" y="35"/>
                    </a:lnTo>
                    <a:lnTo>
                      <a:pt x="30" y="24"/>
                    </a:lnTo>
                    <a:lnTo>
                      <a:pt x="30" y="19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70"/>
              <p:cNvSpPr>
                <a:spLocks/>
              </p:cNvSpPr>
              <p:nvPr/>
            </p:nvSpPr>
            <p:spPr bwMode="auto">
              <a:xfrm>
                <a:off x="3330" y="3429"/>
                <a:ext cx="11" cy="4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1" y="44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6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1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71"/>
              <p:cNvSpPr>
                <a:spLocks/>
              </p:cNvSpPr>
              <p:nvPr/>
            </p:nvSpPr>
            <p:spPr bwMode="auto">
              <a:xfrm>
                <a:off x="3345" y="3429"/>
                <a:ext cx="10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42"/>
                  </a:cxn>
                  <a:cxn ang="0">
                    <a:pos x="8" y="35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8" y="8"/>
                  </a:cxn>
                  <a:cxn ang="0">
                    <a:pos x="5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44"/>
                    </a:moveTo>
                    <a:lnTo>
                      <a:pt x="4" y="42"/>
                    </a:lnTo>
                    <a:lnTo>
                      <a:pt x="8" y="35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8" y="8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72"/>
              <p:cNvSpPr>
                <a:spLocks/>
              </p:cNvSpPr>
              <p:nvPr/>
            </p:nvSpPr>
            <p:spPr bwMode="auto">
              <a:xfrm>
                <a:off x="3372" y="3469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5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Line 73"/>
              <p:cNvSpPr>
                <a:spLocks noChangeShapeType="1"/>
              </p:cNvSpPr>
              <p:nvPr/>
            </p:nvSpPr>
            <p:spPr bwMode="auto">
              <a:xfrm flipH="1">
                <a:off x="3391" y="3429"/>
                <a:ext cx="5" cy="2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74"/>
              <p:cNvSpPr>
                <a:spLocks/>
              </p:cNvSpPr>
              <p:nvPr/>
            </p:nvSpPr>
            <p:spPr bwMode="auto">
              <a:xfrm>
                <a:off x="3391" y="3444"/>
                <a:ext cx="29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6" y="5"/>
                  </a:cxn>
                  <a:cxn ang="0">
                    <a:pos x="29" y="11"/>
                  </a:cxn>
                  <a:cxn ang="0">
                    <a:pos x="29" y="16"/>
                  </a:cxn>
                  <a:cxn ang="0">
                    <a:pos x="26" y="23"/>
                  </a:cxn>
                  <a:cxn ang="0">
                    <a:pos x="23" y="27"/>
                  </a:cxn>
                  <a:cxn ang="0">
                    <a:pos x="16" y="29"/>
                  </a:cxn>
                  <a:cxn ang="0">
                    <a:pos x="10" y="29"/>
                  </a:cxn>
                  <a:cxn ang="0">
                    <a:pos x="5" y="27"/>
                  </a:cxn>
                  <a:cxn ang="0">
                    <a:pos x="2" y="25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2" y="20"/>
                  </a:cxn>
                </a:cxnLst>
                <a:rect l="0" t="0" r="r" b="b"/>
                <a:pathLst>
                  <a:path w="29" h="29">
                    <a:moveTo>
                      <a:pt x="0" y="5"/>
                    </a:moveTo>
                    <a:lnTo>
                      <a:pt x="5" y="1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6" y="5"/>
                    </a:lnTo>
                    <a:lnTo>
                      <a:pt x="29" y="11"/>
                    </a:lnTo>
                    <a:lnTo>
                      <a:pt x="29" y="16"/>
                    </a:lnTo>
                    <a:lnTo>
                      <a:pt x="26" y="23"/>
                    </a:lnTo>
                    <a:lnTo>
                      <a:pt x="23" y="27"/>
                    </a:lnTo>
                    <a:lnTo>
                      <a:pt x="16" y="29"/>
                    </a:lnTo>
                    <a:lnTo>
                      <a:pt x="10" y="29"/>
                    </a:lnTo>
                    <a:lnTo>
                      <a:pt x="5" y="27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2" y="2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75"/>
              <p:cNvSpPr>
                <a:spLocks/>
              </p:cNvSpPr>
              <p:nvPr/>
            </p:nvSpPr>
            <p:spPr bwMode="auto">
              <a:xfrm>
                <a:off x="3407" y="3444"/>
                <a:ext cx="1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5"/>
                  </a:cxn>
                  <a:cxn ang="0">
                    <a:pos x="10" y="11"/>
                  </a:cxn>
                  <a:cxn ang="0">
                    <a:pos x="10" y="16"/>
                  </a:cxn>
                  <a:cxn ang="0">
                    <a:pos x="9" y="23"/>
                  </a:cxn>
                  <a:cxn ang="0">
                    <a:pos x="5" y="27"/>
                  </a:cxn>
                  <a:cxn ang="0">
                    <a:pos x="0" y="29"/>
                  </a:cxn>
                </a:cxnLst>
                <a:rect l="0" t="0" r="r" b="b"/>
                <a:pathLst>
                  <a:path w="10" h="29">
                    <a:moveTo>
                      <a:pt x="0" y="0"/>
                    </a:moveTo>
                    <a:lnTo>
                      <a:pt x="5" y="1"/>
                    </a:lnTo>
                    <a:lnTo>
                      <a:pt x="9" y="5"/>
                    </a:lnTo>
                    <a:lnTo>
                      <a:pt x="10" y="11"/>
                    </a:lnTo>
                    <a:lnTo>
                      <a:pt x="10" y="16"/>
                    </a:lnTo>
                    <a:lnTo>
                      <a:pt x="9" y="23"/>
                    </a:lnTo>
                    <a:lnTo>
                      <a:pt x="5" y="27"/>
                    </a:lnTo>
                    <a:lnTo>
                      <a:pt x="0" y="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Line 76"/>
              <p:cNvSpPr>
                <a:spLocks noChangeShapeType="1"/>
              </p:cNvSpPr>
              <p:nvPr/>
            </p:nvSpPr>
            <p:spPr bwMode="auto">
              <a:xfrm>
                <a:off x="3396" y="3429"/>
                <a:ext cx="2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77"/>
              <p:cNvSpPr>
                <a:spLocks/>
              </p:cNvSpPr>
              <p:nvPr/>
            </p:nvSpPr>
            <p:spPr bwMode="auto">
              <a:xfrm>
                <a:off x="3396" y="3429"/>
                <a:ext cx="2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1"/>
                  </a:cxn>
                  <a:cxn ang="0">
                    <a:pos x="20" y="0"/>
                  </a:cxn>
                </a:cxnLst>
                <a:rect l="0" t="0" r="r" b="b"/>
                <a:pathLst>
                  <a:path w="20" h="1">
                    <a:moveTo>
                      <a:pt x="0" y="1"/>
                    </a:moveTo>
                    <a:lnTo>
                      <a:pt x="9" y="1"/>
                    </a:lnTo>
                    <a:lnTo>
                      <a:pt x="2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78"/>
              <p:cNvSpPr>
                <a:spLocks/>
              </p:cNvSpPr>
              <p:nvPr/>
            </p:nvSpPr>
            <p:spPr bwMode="auto">
              <a:xfrm>
                <a:off x="3768" y="3429"/>
                <a:ext cx="10" cy="4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10" y="44"/>
                  </a:cxn>
                </a:cxnLst>
                <a:rect l="0" t="0" r="r" b="b"/>
                <a:pathLst>
                  <a:path w="10" h="44">
                    <a:moveTo>
                      <a:pt x="0" y="8"/>
                    </a:moveTo>
                    <a:lnTo>
                      <a:pt x="4" y="6"/>
                    </a:lnTo>
                    <a:lnTo>
                      <a:pt x="10" y="0"/>
                    </a:lnTo>
                    <a:lnTo>
                      <a:pt x="1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Line 79"/>
              <p:cNvSpPr>
                <a:spLocks noChangeShapeType="1"/>
              </p:cNvSpPr>
              <p:nvPr/>
            </p:nvSpPr>
            <p:spPr bwMode="auto">
              <a:xfrm>
                <a:off x="3775" y="3430"/>
                <a:ext cx="1" cy="4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Line 80"/>
              <p:cNvSpPr>
                <a:spLocks noChangeShapeType="1"/>
              </p:cNvSpPr>
              <p:nvPr/>
            </p:nvSpPr>
            <p:spPr bwMode="auto">
              <a:xfrm>
                <a:off x="3768" y="3473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81"/>
              <p:cNvSpPr>
                <a:spLocks/>
              </p:cNvSpPr>
              <p:nvPr/>
            </p:nvSpPr>
            <p:spPr bwMode="auto">
              <a:xfrm>
                <a:off x="3806" y="3469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1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2"/>
              <p:cNvSpPr>
                <a:spLocks/>
              </p:cNvSpPr>
              <p:nvPr/>
            </p:nvSpPr>
            <p:spPr bwMode="auto">
              <a:xfrm>
                <a:off x="3824" y="3429"/>
                <a:ext cx="30" cy="4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2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6" y="44"/>
                  </a:cxn>
                  <a:cxn ang="0">
                    <a:pos x="23" y="42"/>
                  </a:cxn>
                  <a:cxn ang="0">
                    <a:pos x="26" y="35"/>
                  </a:cxn>
                  <a:cxn ang="0">
                    <a:pos x="30" y="24"/>
                  </a:cxn>
                  <a:cxn ang="0">
                    <a:pos x="30" y="19"/>
                  </a:cxn>
                  <a:cxn ang="0">
                    <a:pos x="26" y="8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12" y="0"/>
                  </a:cxn>
                </a:cxnLst>
                <a:rect l="0" t="0" r="r" b="b"/>
                <a:pathLst>
                  <a:path w="30" h="44">
                    <a:moveTo>
                      <a:pt x="12" y="0"/>
                    </a:moveTo>
                    <a:lnTo>
                      <a:pt x="6" y="1"/>
                    </a:lnTo>
                    <a:lnTo>
                      <a:pt x="2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23" y="42"/>
                    </a:lnTo>
                    <a:lnTo>
                      <a:pt x="26" y="35"/>
                    </a:lnTo>
                    <a:lnTo>
                      <a:pt x="30" y="24"/>
                    </a:lnTo>
                    <a:lnTo>
                      <a:pt x="30" y="19"/>
                    </a:lnTo>
                    <a:lnTo>
                      <a:pt x="26" y="8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83"/>
              <p:cNvSpPr>
                <a:spLocks/>
              </p:cNvSpPr>
              <p:nvPr/>
            </p:nvSpPr>
            <p:spPr bwMode="auto">
              <a:xfrm>
                <a:off x="3826" y="3429"/>
                <a:ext cx="10" cy="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3" y="35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0" y="44"/>
                  </a:cxn>
                </a:cxnLst>
                <a:rect l="0" t="0" r="r" b="b"/>
                <a:pathLst>
                  <a:path w="10" h="44">
                    <a:moveTo>
                      <a:pt x="10" y="0"/>
                    </a:moveTo>
                    <a:lnTo>
                      <a:pt x="6" y="1"/>
                    </a:lnTo>
                    <a:lnTo>
                      <a:pt x="3" y="8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3" y="35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84"/>
              <p:cNvSpPr>
                <a:spLocks/>
              </p:cNvSpPr>
              <p:nvPr/>
            </p:nvSpPr>
            <p:spPr bwMode="auto">
              <a:xfrm>
                <a:off x="3840" y="3429"/>
                <a:ext cx="10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5" y="42"/>
                  </a:cxn>
                  <a:cxn ang="0">
                    <a:pos x="7" y="40"/>
                  </a:cxn>
                  <a:cxn ang="0">
                    <a:pos x="9" y="35"/>
                  </a:cxn>
                  <a:cxn ang="0">
                    <a:pos x="10" y="24"/>
                  </a:cxn>
                  <a:cxn ang="0">
                    <a:pos x="10" y="19"/>
                  </a:cxn>
                  <a:cxn ang="0">
                    <a:pos x="9" y="8"/>
                  </a:cxn>
                  <a:cxn ang="0">
                    <a:pos x="7" y="4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44"/>
                    </a:moveTo>
                    <a:lnTo>
                      <a:pt x="5" y="42"/>
                    </a:lnTo>
                    <a:lnTo>
                      <a:pt x="7" y="40"/>
                    </a:lnTo>
                    <a:lnTo>
                      <a:pt x="9" y="35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9" y="8"/>
                    </a:lnTo>
                    <a:lnTo>
                      <a:pt x="7" y="4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Line 85"/>
              <p:cNvSpPr>
                <a:spLocks noChangeShapeType="1"/>
              </p:cNvSpPr>
              <p:nvPr/>
            </p:nvSpPr>
            <p:spPr bwMode="auto">
              <a:xfrm flipV="1">
                <a:off x="1728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Line 86"/>
              <p:cNvSpPr>
                <a:spLocks noChangeShapeType="1"/>
              </p:cNvSpPr>
              <p:nvPr/>
            </p:nvSpPr>
            <p:spPr bwMode="auto">
              <a:xfrm>
                <a:off x="1814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Line 87"/>
              <p:cNvSpPr>
                <a:spLocks noChangeShapeType="1"/>
              </p:cNvSpPr>
              <p:nvPr/>
            </p:nvSpPr>
            <p:spPr bwMode="auto">
              <a:xfrm flipV="1">
                <a:off x="1901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Line 88"/>
              <p:cNvSpPr>
                <a:spLocks noChangeShapeType="1"/>
              </p:cNvSpPr>
              <p:nvPr/>
            </p:nvSpPr>
            <p:spPr bwMode="auto">
              <a:xfrm>
                <a:off x="1988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Line 89"/>
              <p:cNvSpPr>
                <a:spLocks noChangeShapeType="1"/>
              </p:cNvSpPr>
              <p:nvPr/>
            </p:nvSpPr>
            <p:spPr bwMode="auto">
              <a:xfrm flipV="1">
                <a:off x="2074" y="148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Line 90"/>
              <p:cNvSpPr>
                <a:spLocks noChangeShapeType="1"/>
              </p:cNvSpPr>
              <p:nvPr/>
            </p:nvSpPr>
            <p:spPr bwMode="auto">
              <a:xfrm>
                <a:off x="2161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Line 91"/>
              <p:cNvSpPr>
                <a:spLocks noChangeShapeType="1"/>
              </p:cNvSpPr>
              <p:nvPr/>
            </p:nvSpPr>
            <p:spPr bwMode="auto">
              <a:xfrm flipV="1">
                <a:off x="2247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Line 92"/>
              <p:cNvSpPr>
                <a:spLocks noChangeShapeType="1"/>
              </p:cNvSpPr>
              <p:nvPr/>
            </p:nvSpPr>
            <p:spPr bwMode="auto">
              <a:xfrm>
                <a:off x="2335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Line 93"/>
              <p:cNvSpPr>
                <a:spLocks noChangeShapeType="1"/>
              </p:cNvSpPr>
              <p:nvPr/>
            </p:nvSpPr>
            <p:spPr bwMode="auto">
              <a:xfrm flipV="1">
                <a:off x="2421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Line 94"/>
              <p:cNvSpPr>
                <a:spLocks noChangeShapeType="1"/>
              </p:cNvSpPr>
              <p:nvPr/>
            </p:nvSpPr>
            <p:spPr bwMode="auto">
              <a:xfrm>
                <a:off x="2508" y="148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Line 95"/>
              <p:cNvSpPr>
                <a:spLocks noChangeShapeType="1"/>
              </p:cNvSpPr>
              <p:nvPr/>
            </p:nvSpPr>
            <p:spPr bwMode="auto">
              <a:xfrm flipV="1">
                <a:off x="2595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Line 96"/>
              <p:cNvSpPr>
                <a:spLocks noChangeShapeType="1"/>
              </p:cNvSpPr>
              <p:nvPr/>
            </p:nvSpPr>
            <p:spPr bwMode="auto">
              <a:xfrm>
                <a:off x="2680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Line 97"/>
              <p:cNvSpPr>
                <a:spLocks noChangeShapeType="1"/>
              </p:cNvSpPr>
              <p:nvPr/>
            </p:nvSpPr>
            <p:spPr bwMode="auto">
              <a:xfrm flipV="1">
                <a:off x="2768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Line 98"/>
              <p:cNvSpPr>
                <a:spLocks noChangeShapeType="1"/>
              </p:cNvSpPr>
              <p:nvPr/>
            </p:nvSpPr>
            <p:spPr bwMode="auto">
              <a:xfrm>
                <a:off x="2855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Line 99"/>
              <p:cNvSpPr>
                <a:spLocks noChangeShapeType="1"/>
              </p:cNvSpPr>
              <p:nvPr/>
            </p:nvSpPr>
            <p:spPr bwMode="auto">
              <a:xfrm flipV="1">
                <a:off x="2941" y="148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Line 100"/>
              <p:cNvSpPr>
                <a:spLocks noChangeShapeType="1"/>
              </p:cNvSpPr>
              <p:nvPr/>
            </p:nvSpPr>
            <p:spPr bwMode="auto">
              <a:xfrm>
                <a:off x="3028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Line 101"/>
              <p:cNvSpPr>
                <a:spLocks noChangeShapeType="1"/>
              </p:cNvSpPr>
              <p:nvPr/>
            </p:nvSpPr>
            <p:spPr bwMode="auto">
              <a:xfrm flipV="1">
                <a:off x="3113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896" name="Line 102"/>
              <p:cNvSpPr>
                <a:spLocks noChangeShapeType="1"/>
              </p:cNvSpPr>
              <p:nvPr/>
            </p:nvSpPr>
            <p:spPr bwMode="auto">
              <a:xfrm>
                <a:off x="3201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897" name="Line 103"/>
              <p:cNvSpPr>
                <a:spLocks noChangeShapeType="1"/>
              </p:cNvSpPr>
              <p:nvPr/>
            </p:nvSpPr>
            <p:spPr bwMode="auto">
              <a:xfrm flipV="1">
                <a:off x="3286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8" name="Line 104"/>
              <p:cNvSpPr>
                <a:spLocks noChangeShapeType="1"/>
              </p:cNvSpPr>
              <p:nvPr/>
            </p:nvSpPr>
            <p:spPr bwMode="auto">
              <a:xfrm>
                <a:off x="3373" y="148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09" name="Line 105"/>
              <p:cNvSpPr>
                <a:spLocks noChangeShapeType="1"/>
              </p:cNvSpPr>
              <p:nvPr/>
            </p:nvSpPr>
            <p:spPr bwMode="auto">
              <a:xfrm flipV="1">
                <a:off x="3461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0" name="Line 106"/>
              <p:cNvSpPr>
                <a:spLocks noChangeShapeType="1"/>
              </p:cNvSpPr>
              <p:nvPr/>
            </p:nvSpPr>
            <p:spPr bwMode="auto">
              <a:xfrm>
                <a:off x="3546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1" name="Line 107"/>
              <p:cNvSpPr>
                <a:spLocks noChangeShapeType="1"/>
              </p:cNvSpPr>
              <p:nvPr/>
            </p:nvSpPr>
            <p:spPr bwMode="auto">
              <a:xfrm flipV="1">
                <a:off x="3634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2" name="Line 108"/>
              <p:cNvSpPr>
                <a:spLocks noChangeShapeType="1"/>
              </p:cNvSpPr>
              <p:nvPr/>
            </p:nvSpPr>
            <p:spPr bwMode="auto">
              <a:xfrm>
                <a:off x="3720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3" name="Line 109"/>
              <p:cNvSpPr>
                <a:spLocks noChangeShapeType="1"/>
              </p:cNvSpPr>
              <p:nvPr/>
            </p:nvSpPr>
            <p:spPr bwMode="auto">
              <a:xfrm flipV="1">
                <a:off x="3807" y="1480"/>
                <a:ext cx="1" cy="76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4" name="Line 110"/>
              <p:cNvSpPr>
                <a:spLocks noChangeShapeType="1"/>
              </p:cNvSpPr>
              <p:nvPr/>
            </p:nvSpPr>
            <p:spPr bwMode="auto">
              <a:xfrm>
                <a:off x="3894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5" name="Line 111"/>
              <p:cNvSpPr>
                <a:spLocks noChangeShapeType="1"/>
              </p:cNvSpPr>
              <p:nvPr/>
            </p:nvSpPr>
            <p:spPr bwMode="auto">
              <a:xfrm flipV="1">
                <a:off x="3980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6" name="Line 112"/>
              <p:cNvSpPr>
                <a:spLocks noChangeShapeType="1"/>
              </p:cNvSpPr>
              <p:nvPr/>
            </p:nvSpPr>
            <p:spPr bwMode="auto">
              <a:xfrm>
                <a:off x="4067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7" name="Line 113"/>
              <p:cNvSpPr>
                <a:spLocks noChangeShapeType="1"/>
              </p:cNvSpPr>
              <p:nvPr/>
            </p:nvSpPr>
            <p:spPr bwMode="auto">
              <a:xfrm flipV="1">
                <a:off x="4153" y="1480"/>
                <a:ext cx="1" cy="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8" name="Line 114"/>
              <p:cNvSpPr>
                <a:spLocks noChangeShapeType="1"/>
              </p:cNvSpPr>
              <p:nvPr/>
            </p:nvSpPr>
            <p:spPr bwMode="auto">
              <a:xfrm flipH="1">
                <a:off x="1685" y="331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19" name="Line 115"/>
              <p:cNvSpPr>
                <a:spLocks noChangeShapeType="1"/>
              </p:cNvSpPr>
              <p:nvPr/>
            </p:nvSpPr>
            <p:spPr bwMode="auto">
              <a:xfrm>
                <a:off x="1685" y="323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0" name="Line 116"/>
              <p:cNvSpPr>
                <a:spLocks noChangeShapeType="1"/>
              </p:cNvSpPr>
              <p:nvPr/>
            </p:nvSpPr>
            <p:spPr bwMode="auto">
              <a:xfrm flipH="1">
                <a:off x="1685" y="3159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1" name="Line 117"/>
              <p:cNvSpPr>
                <a:spLocks noChangeShapeType="1"/>
              </p:cNvSpPr>
              <p:nvPr/>
            </p:nvSpPr>
            <p:spPr bwMode="auto">
              <a:xfrm>
                <a:off x="1685" y="308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2" name="Line 118"/>
              <p:cNvSpPr>
                <a:spLocks noChangeShapeType="1"/>
              </p:cNvSpPr>
              <p:nvPr/>
            </p:nvSpPr>
            <p:spPr bwMode="auto">
              <a:xfrm flipH="1">
                <a:off x="1685" y="3006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3" name="Line 119"/>
              <p:cNvSpPr>
                <a:spLocks noChangeShapeType="1"/>
              </p:cNvSpPr>
              <p:nvPr/>
            </p:nvSpPr>
            <p:spPr bwMode="auto">
              <a:xfrm>
                <a:off x="1685" y="2929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4" name="Line 120"/>
              <p:cNvSpPr>
                <a:spLocks noChangeShapeType="1"/>
              </p:cNvSpPr>
              <p:nvPr/>
            </p:nvSpPr>
            <p:spPr bwMode="auto">
              <a:xfrm flipH="1">
                <a:off x="1685" y="2853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5" name="Line 121"/>
              <p:cNvSpPr>
                <a:spLocks noChangeShapeType="1"/>
              </p:cNvSpPr>
              <p:nvPr/>
            </p:nvSpPr>
            <p:spPr bwMode="auto">
              <a:xfrm>
                <a:off x="1685" y="2778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6" name="Line 122"/>
              <p:cNvSpPr>
                <a:spLocks noChangeShapeType="1"/>
              </p:cNvSpPr>
              <p:nvPr/>
            </p:nvSpPr>
            <p:spPr bwMode="auto">
              <a:xfrm flipH="1">
                <a:off x="1685" y="270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7" name="Line 123"/>
              <p:cNvSpPr>
                <a:spLocks noChangeShapeType="1"/>
              </p:cNvSpPr>
              <p:nvPr/>
            </p:nvSpPr>
            <p:spPr bwMode="auto">
              <a:xfrm>
                <a:off x="1685" y="2625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8" name="Line 124"/>
              <p:cNvSpPr>
                <a:spLocks noChangeShapeType="1"/>
              </p:cNvSpPr>
              <p:nvPr/>
            </p:nvSpPr>
            <p:spPr bwMode="auto">
              <a:xfrm flipH="1">
                <a:off x="1685" y="2548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29" name="Line 125"/>
              <p:cNvSpPr>
                <a:spLocks noChangeShapeType="1"/>
              </p:cNvSpPr>
              <p:nvPr/>
            </p:nvSpPr>
            <p:spPr bwMode="auto">
              <a:xfrm>
                <a:off x="1685" y="2472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0" name="Line 126"/>
              <p:cNvSpPr>
                <a:spLocks noChangeShapeType="1"/>
              </p:cNvSpPr>
              <p:nvPr/>
            </p:nvSpPr>
            <p:spPr bwMode="auto">
              <a:xfrm flipH="1">
                <a:off x="1685" y="2395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1" name="Line 127"/>
              <p:cNvSpPr>
                <a:spLocks noChangeShapeType="1"/>
              </p:cNvSpPr>
              <p:nvPr/>
            </p:nvSpPr>
            <p:spPr bwMode="auto">
              <a:xfrm>
                <a:off x="1685" y="2320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2" name="Line 128"/>
              <p:cNvSpPr>
                <a:spLocks noChangeShapeType="1"/>
              </p:cNvSpPr>
              <p:nvPr/>
            </p:nvSpPr>
            <p:spPr bwMode="auto">
              <a:xfrm flipH="1">
                <a:off x="1685" y="2242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3" name="Line 129"/>
              <p:cNvSpPr>
                <a:spLocks noChangeShapeType="1"/>
              </p:cNvSpPr>
              <p:nvPr/>
            </p:nvSpPr>
            <p:spPr bwMode="auto">
              <a:xfrm>
                <a:off x="1685" y="2167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4" name="Line 130"/>
              <p:cNvSpPr>
                <a:spLocks noChangeShapeType="1"/>
              </p:cNvSpPr>
              <p:nvPr/>
            </p:nvSpPr>
            <p:spPr bwMode="auto">
              <a:xfrm flipH="1">
                <a:off x="1685" y="2090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5" name="Line 131"/>
              <p:cNvSpPr>
                <a:spLocks noChangeShapeType="1"/>
              </p:cNvSpPr>
              <p:nvPr/>
            </p:nvSpPr>
            <p:spPr bwMode="auto">
              <a:xfrm>
                <a:off x="1685" y="201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6" name="Line 132"/>
              <p:cNvSpPr>
                <a:spLocks noChangeShapeType="1"/>
              </p:cNvSpPr>
              <p:nvPr/>
            </p:nvSpPr>
            <p:spPr bwMode="auto">
              <a:xfrm flipH="1">
                <a:off x="1685" y="1938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7" name="Line 133"/>
              <p:cNvSpPr>
                <a:spLocks noChangeShapeType="1"/>
              </p:cNvSpPr>
              <p:nvPr/>
            </p:nvSpPr>
            <p:spPr bwMode="auto">
              <a:xfrm>
                <a:off x="1685" y="1861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8" name="Line 134"/>
              <p:cNvSpPr>
                <a:spLocks noChangeShapeType="1"/>
              </p:cNvSpPr>
              <p:nvPr/>
            </p:nvSpPr>
            <p:spPr bwMode="auto">
              <a:xfrm flipH="1">
                <a:off x="1685" y="1785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39" name="Line 135"/>
              <p:cNvSpPr>
                <a:spLocks noChangeShapeType="1"/>
              </p:cNvSpPr>
              <p:nvPr/>
            </p:nvSpPr>
            <p:spPr bwMode="auto">
              <a:xfrm>
                <a:off x="1685" y="1709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0" name="Line 136"/>
              <p:cNvSpPr>
                <a:spLocks noChangeShapeType="1"/>
              </p:cNvSpPr>
              <p:nvPr/>
            </p:nvSpPr>
            <p:spPr bwMode="auto">
              <a:xfrm flipH="1">
                <a:off x="1685" y="1633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1" name="Line 137"/>
              <p:cNvSpPr>
                <a:spLocks noChangeShapeType="1"/>
              </p:cNvSpPr>
              <p:nvPr/>
            </p:nvSpPr>
            <p:spPr bwMode="auto">
              <a:xfrm>
                <a:off x="1685" y="1556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2" name="Line 138"/>
              <p:cNvSpPr>
                <a:spLocks noChangeShapeType="1"/>
              </p:cNvSpPr>
              <p:nvPr/>
            </p:nvSpPr>
            <p:spPr bwMode="auto">
              <a:xfrm flipH="1">
                <a:off x="1685" y="1480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3" name="Freeform 139"/>
              <p:cNvSpPr>
                <a:spLocks/>
              </p:cNvSpPr>
              <p:nvPr/>
            </p:nvSpPr>
            <p:spPr bwMode="auto">
              <a:xfrm>
                <a:off x="1566" y="3368"/>
                <a:ext cx="11" cy="4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6"/>
                  </a:cxn>
                  <a:cxn ang="0">
                    <a:pos x="11" y="0"/>
                  </a:cxn>
                  <a:cxn ang="0">
                    <a:pos x="11" y="44"/>
                  </a:cxn>
                </a:cxnLst>
                <a:rect l="0" t="0" r="r" b="b"/>
                <a:pathLst>
                  <a:path w="11" h="44">
                    <a:moveTo>
                      <a:pt x="0" y="9"/>
                    </a:moveTo>
                    <a:lnTo>
                      <a:pt x="5" y="6"/>
                    </a:lnTo>
                    <a:lnTo>
                      <a:pt x="11" y="0"/>
                    </a:lnTo>
                    <a:lnTo>
                      <a:pt x="11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4" name="Line 140"/>
              <p:cNvSpPr>
                <a:spLocks noChangeShapeType="1"/>
              </p:cNvSpPr>
              <p:nvPr/>
            </p:nvSpPr>
            <p:spPr bwMode="auto">
              <a:xfrm>
                <a:off x="1575" y="3371"/>
                <a:ext cx="1" cy="4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5" name="Line 141"/>
              <p:cNvSpPr>
                <a:spLocks noChangeShapeType="1"/>
              </p:cNvSpPr>
              <p:nvPr/>
            </p:nvSpPr>
            <p:spPr bwMode="auto">
              <a:xfrm>
                <a:off x="1566" y="3412"/>
                <a:ext cx="2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6" name="Freeform 142"/>
              <p:cNvSpPr>
                <a:spLocks/>
              </p:cNvSpPr>
              <p:nvPr/>
            </p:nvSpPr>
            <p:spPr bwMode="auto">
              <a:xfrm>
                <a:off x="1605" y="3409"/>
                <a:ext cx="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7" name="Freeform 143"/>
              <p:cNvSpPr>
                <a:spLocks/>
              </p:cNvSpPr>
              <p:nvPr/>
            </p:nvSpPr>
            <p:spPr bwMode="auto">
              <a:xfrm>
                <a:off x="1623" y="3368"/>
                <a:ext cx="30" cy="4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7" y="3"/>
                  </a:cxn>
                  <a:cxn ang="0">
                    <a:pos x="3" y="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3" y="37"/>
                  </a:cxn>
                  <a:cxn ang="0">
                    <a:pos x="7" y="42"/>
                  </a:cxn>
                  <a:cxn ang="0">
                    <a:pos x="14" y="44"/>
                  </a:cxn>
                  <a:cxn ang="0">
                    <a:pos x="18" y="44"/>
                  </a:cxn>
                  <a:cxn ang="0">
                    <a:pos x="23" y="42"/>
                  </a:cxn>
                  <a:cxn ang="0">
                    <a:pos x="28" y="37"/>
                  </a:cxn>
                  <a:cxn ang="0">
                    <a:pos x="30" y="25"/>
                  </a:cxn>
                  <a:cxn ang="0">
                    <a:pos x="30" y="19"/>
                  </a:cxn>
                  <a:cxn ang="0">
                    <a:pos x="28" y="9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30" h="44">
                    <a:moveTo>
                      <a:pt x="14" y="0"/>
                    </a:moveTo>
                    <a:lnTo>
                      <a:pt x="7" y="3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7" y="42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3" y="42"/>
                    </a:lnTo>
                    <a:lnTo>
                      <a:pt x="28" y="37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28" y="9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8" name="Freeform 144"/>
              <p:cNvSpPr>
                <a:spLocks/>
              </p:cNvSpPr>
              <p:nvPr/>
            </p:nvSpPr>
            <p:spPr bwMode="auto">
              <a:xfrm>
                <a:off x="1626" y="3368"/>
                <a:ext cx="11" cy="4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7"/>
                  </a:cxn>
                  <a:cxn ang="0">
                    <a:pos x="4" y="41"/>
                  </a:cxn>
                  <a:cxn ang="0">
                    <a:pos x="6" y="42"/>
                  </a:cxn>
                  <a:cxn ang="0">
                    <a:pos x="11" y="44"/>
                  </a:cxn>
                </a:cxnLst>
                <a:rect l="0" t="0" r="r" b="b"/>
                <a:pathLst>
                  <a:path w="11" h="44">
                    <a:moveTo>
                      <a:pt x="11" y="0"/>
                    </a:moveTo>
                    <a:lnTo>
                      <a:pt x="6" y="3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4" y="41"/>
                    </a:lnTo>
                    <a:lnTo>
                      <a:pt x="6" y="42"/>
                    </a:lnTo>
                    <a:lnTo>
                      <a:pt x="11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49" name="Freeform 145"/>
              <p:cNvSpPr>
                <a:spLocks/>
              </p:cNvSpPr>
              <p:nvPr/>
            </p:nvSpPr>
            <p:spPr bwMode="auto">
              <a:xfrm>
                <a:off x="1641" y="3368"/>
                <a:ext cx="10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" y="42"/>
                  </a:cxn>
                  <a:cxn ang="0">
                    <a:pos x="5" y="41"/>
                  </a:cxn>
                  <a:cxn ang="0">
                    <a:pos x="9" y="37"/>
                  </a:cxn>
                  <a:cxn ang="0">
                    <a:pos x="10" y="25"/>
                  </a:cxn>
                  <a:cxn ang="0">
                    <a:pos x="10" y="19"/>
                  </a:cxn>
                  <a:cxn ang="0">
                    <a:pos x="9" y="9"/>
                  </a:cxn>
                  <a:cxn ang="0">
                    <a:pos x="5" y="5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0" h="44">
                    <a:moveTo>
                      <a:pt x="0" y="44"/>
                    </a:moveTo>
                    <a:lnTo>
                      <a:pt x="4" y="42"/>
                    </a:lnTo>
                    <a:lnTo>
                      <a:pt x="5" y="41"/>
                    </a:lnTo>
                    <a:lnTo>
                      <a:pt x="9" y="37"/>
                    </a:lnTo>
                    <a:lnTo>
                      <a:pt x="10" y="25"/>
                    </a:lnTo>
                    <a:lnTo>
                      <a:pt x="10" y="19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0" name="Freeform 146"/>
              <p:cNvSpPr>
                <a:spLocks/>
              </p:cNvSpPr>
              <p:nvPr/>
            </p:nvSpPr>
            <p:spPr bwMode="auto">
              <a:xfrm>
                <a:off x="1566" y="2987"/>
                <a:ext cx="11" cy="4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6"/>
                  </a:cxn>
                  <a:cxn ang="0">
                    <a:pos x="11" y="0"/>
                  </a:cxn>
                  <a:cxn ang="0">
                    <a:pos x="11" y="44"/>
                  </a:cxn>
                </a:cxnLst>
                <a:rect l="0" t="0" r="r" b="b"/>
                <a:pathLst>
                  <a:path w="11" h="44">
                    <a:moveTo>
                      <a:pt x="0" y="8"/>
                    </a:moveTo>
                    <a:lnTo>
                      <a:pt x="5" y="6"/>
                    </a:lnTo>
                    <a:lnTo>
                      <a:pt x="11" y="0"/>
                    </a:lnTo>
                    <a:lnTo>
                      <a:pt x="11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1" name="Line 147"/>
              <p:cNvSpPr>
                <a:spLocks noChangeShapeType="1"/>
              </p:cNvSpPr>
              <p:nvPr/>
            </p:nvSpPr>
            <p:spPr bwMode="auto">
              <a:xfrm>
                <a:off x="1575" y="2988"/>
                <a:ext cx="1" cy="4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2" name="Line 148"/>
              <p:cNvSpPr>
                <a:spLocks noChangeShapeType="1"/>
              </p:cNvSpPr>
              <p:nvPr/>
            </p:nvSpPr>
            <p:spPr bwMode="auto">
              <a:xfrm>
                <a:off x="1566" y="3031"/>
                <a:ext cx="2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3" name="Freeform 149"/>
              <p:cNvSpPr>
                <a:spLocks/>
              </p:cNvSpPr>
              <p:nvPr/>
            </p:nvSpPr>
            <p:spPr bwMode="auto">
              <a:xfrm>
                <a:off x="1605" y="3026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4" name="Freeform 150"/>
              <p:cNvSpPr>
                <a:spLocks/>
              </p:cNvSpPr>
              <p:nvPr/>
            </p:nvSpPr>
            <p:spPr bwMode="auto">
              <a:xfrm>
                <a:off x="1623" y="2987"/>
                <a:ext cx="30" cy="44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5" y="10"/>
                  </a:cxn>
                  <a:cxn ang="0">
                    <a:pos x="3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7" y="1"/>
                  </a:cxn>
                  <a:cxn ang="0">
                    <a:pos x="28" y="4"/>
                  </a:cxn>
                  <a:cxn ang="0">
                    <a:pos x="30" y="8"/>
                  </a:cxn>
                  <a:cxn ang="0">
                    <a:pos x="30" y="13"/>
                  </a:cxn>
                  <a:cxn ang="0">
                    <a:pos x="28" y="16"/>
                  </a:cxn>
                  <a:cxn ang="0">
                    <a:pos x="22" y="20"/>
                  </a:cxn>
                  <a:cxn ang="0">
                    <a:pos x="11" y="24"/>
                  </a:cxn>
                  <a:cxn ang="0">
                    <a:pos x="3" y="32"/>
                  </a:cxn>
                  <a:cxn ang="0">
                    <a:pos x="0" y="38"/>
                  </a:cxn>
                  <a:cxn ang="0">
                    <a:pos x="0" y="44"/>
                  </a:cxn>
                </a:cxnLst>
                <a:rect l="0" t="0" r="r" b="b"/>
                <a:pathLst>
                  <a:path w="30" h="44">
                    <a:moveTo>
                      <a:pt x="3" y="8"/>
                    </a:moveTo>
                    <a:lnTo>
                      <a:pt x="5" y="10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1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3"/>
                    </a:lnTo>
                    <a:lnTo>
                      <a:pt x="28" y="16"/>
                    </a:lnTo>
                    <a:lnTo>
                      <a:pt x="22" y="20"/>
                    </a:lnTo>
                    <a:lnTo>
                      <a:pt x="11" y="24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0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5" name="Freeform 151"/>
              <p:cNvSpPr>
                <a:spLocks/>
              </p:cNvSpPr>
              <p:nvPr/>
            </p:nvSpPr>
            <p:spPr bwMode="auto">
              <a:xfrm>
                <a:off x="1634" y="2987"/>
                <a:ext cx="17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1"/>
                  </a:cxn>
                  <a:cxn ang="0">
                    <a:pos x="16" y="4"/>
                  </a:cxn>
                  <a:cxn ang="0">
                    <a:pos x="17" y="8"/>
                  </a:cxn>
                  <a:cxn ang="0">
                    <a:pos x="17" y="13"/>
                  </a:cxn>
                  <a:cxn ang="0">
                    <a:pos x="16" y="16"/>
                  </a:cxn>
                  <a:cxn ang="0">
                    <a:pos x="8" y="20"/>
                  </a:cxn>
                  <a:cxn ang="0">
                    <a:pos x="0" y="24"/>
                  </a:cxn>
                </a:cxnLst>
                <a:rect l="0" t="0" r="r" b="b"/>
                <a:pathLst>
                  <a:path w="17" h="24">
                    <a:moveTo>
                      <a:pt x="8" y="0"/>
                    </a:moveTo>
                    <a:lnTo>
                      <a:pt x="12" y="1"/>
                    </a:lnTo>
                    <a:lnTo>
                      <a:pt x="16" y="4"/>
                    </a:lnTo>
                    <a:lnTo>
                      <a:pt x="17" y="8"/>
                    </a:lnTo>
                    <a:lnTo>
                      <a:pt x="17" y="13"/>
                    </a:lnTo>
                    <a:lnTo>
                      <a:pt x="16" y="16"/>
                    </a:lnTo>
                    <a:lnTo>
                      <a:pt x="8" y="20"/>
                    </a:lnTo>
                    <a:lnTo>
                      <a:pt x="0" y="2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6" name="Freeform 152"/>
              <p:cNvSpPr>
                <a:spLocks/>
              </p:cNvSpPr>
              <p:nvPr/>
            </p:nvSpPr>
            <p:spPr bwMode="auto">
              <a:xfrm>
                <a:off x="1623" y="3025"/>
                <a:ext cx="30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8" y="4"/>
                  </a:cxn>
                  <a:cxn ang="0">
                    <a:pos x="23" y="4"/>
                  </a:cxn>
                  <a:cxn ang="0">
                    <a:pos x="28" y="1"/>
                  </a:cxn>
                  <a:cxn ang="0">
                    <a:pos x="30" y="0"/>
                  </a:cxn>
                </a:cxnLst>
                <a:rect l="0" t="0" r="r" b="b"/>
                <a:pathLst>
                  <a:path w="30" h="4">
                    <a:moveTo>
                      <a:pt x="0" y="1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8" y="1"/>
                    </a:lnTo>
                    <a:lnTo>
                      <a:pt x="3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7" name="Freeform 153"/>
              <p:cNvSpPr>
                <a:spLocks/>
              </p:cNvSpPr>
              <p:nvPr/>
            </p:nvSpPr>
            <p:spPr bwMode="auto">
              <a:xfrm>
                <a:off x="1630" y="3020"/>
                <a:ext cx="23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11"/>
                  </a:cxn>
                  <a:cxn ang="0">
                    <a:pos x="20" y="11"/>
                  </a:cxn>
                  <a:cxn ang="0">
                    <a:pos x="21" y="9"/>
                  </a:cxn>
                  <a:cxn ang="0">
                    <a:pos x="23" y="5"/>
                  </a:cxn>
                  <a:cxn ang="0">
                    <a:pos x="23" y="0"/>
                  </a:cxn>
                </a:cxnLst>
                <a:rect l="0" t="0" r="r" b="b"/>
                <a:pathLst>
                  <a:path w="23" h="11">
                    <a:moveTo>
                      <a:pt x="0" y="5"/>
                    </a:moveTo>
                    <a:lnTo>
                      <a:pt x="11" y="11"/>
                    </a:lnTo>
                    <a:lnTo>
                      <a:pt x="20" y="11"/>
                    </a:lnTo>
                    <a:lnTo>
                      <a:pt x="21" y="9"/>
                    </a:lnTo>
                    <a:lnTo>
                      <a:pt x="23" y="5"/>
                    </a:lnTo>
                    <a:lnTo>
                      <a:pt x="23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8" name="Freeform 154"/>
              <p:cNvSpPr>
                <a:spLocks/>
              </p:cNvSpPr>
              <p:nvPr/>
            </p:nvSpPr>
            <p:spPr bwMode="auto">
              <a:xfrm>
                <a:off x="1566" y="2605"/>
                <a:ext cx="11" cy="4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7"/>
                  </a:cxn>
                  <a:cxn ang="0">
                    <a:pos x="11" y="0"/>
                  </a:cxn>
                  <a:cxn ang="0">
                    <a:pos x="11" y="45"/>
                  </a:cxn>
                </a:cxnLst>
                <a:rect l="0" t="0" r="r" b="b"/>
                <a:pathLst>
                  <a:path w="11" h="45">
                    <a:moveTo>
                      <a:pt x="0" y="8"/>
                    </a:moveTo>
                    <a:lnTo>
                      <a:pt x="5" y="7"/>
                    </a:lnTo>
                    <a:lnTo>
                      <a:pt x="11" y="0"/>
                    </a:lnTo>
                    <a:lnTo>
                      <a:pt x="11" y="4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59" name="Line 155"/>
              <p:cNvSpPr>
                <a:spLocks noChangeShapeType="1"/>
              </p:cNvSpPr>
              <p:nvPr/>
            </p:nvSpPr>
            <p:spPr bwMode="auto">
              <a:xfrm>
                <a:off x="1575" y="2607"/>
                <a:ext cx="1" cy="4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0" name="Line 156"/>
              <p:cNvSpPr>
                <a:spLocks noChangeShapeType="1"/>
              </p:cNvSpPr>
              <p:nvPr/>
            </p:nvSpPr>
            <p:spPr bwMode="auto">
              <a:xfrm>
                <a:off x="1566" y="2650"/>
                <a:ext cx="2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1" name="Freeform 157"/>
              <p:cNvSpPr>
                <a:spLocks/>
              </p:cNvSpPr>
              <p:nvPr/>
            </p:nvSpPr>
            <p:spPr bwMode="auto">
              <a:xfrm>
                <a:off x="1605" y="2645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2" name="Line 158"/>
              <p:cNvSpPr>
                <a:spLocks noChangeShapeType="1"/>
              </p:cNvSpPr>
              <p:nvPr/>
            </p:nvSpPr>
            <p:spPr bwMode="auto">
              <a:xfrm>
                <a:off x="1642" y="2610"/>
                <a:ext cx="1" cy="4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3" name="Line 159"/>
              <p:cNvSpPr>
                <a:spLocks noChangeShapeType="1"/>
              </p:cNvSpPr>
              <p:nvPr/>
            </p:nvSpPr>
            <p:spPr bwMode="auto">
              <a:xfrm>
                <a:off x="1645" y="2605"/>
                <a:ext cx="1" cy="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4" name="Freeform 160"/>
              <p:cNvSpPr>
                <a:spLocks/>
              </p:cNvSpPr>
              <p:nvPr/>
            </p:nvSpPr>
            <p:spPr bwMode="auto">
              <a:xfrm>
                <a:off x="1622" y="2605"/>
                <a:ext cx="33" cy="3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32"/>
                  </a:cxn>
                  <a:cxn ang="0">
                    <a:pos x="33" y="32"/>
                  </a:cxn>
                </a:cxnLst>
                <a:rect l="0" t="0" r="r" b="b"/>
                <a:pathLst>
                  <a:path w="33" h="32">
                    <a:moveTo>
                      <a:pt x="23" y="0"/>
                    </a:moveTo>
                    <a:lnTo>
                      <a:pt x="0" y="32"/>
                    </a:lnTo>
                    <a:lnTo>
                      <a:pt x="33" y="3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5" name="Line 161"/>
              <p:cNvSpPr>
                <a:spLocks noChangeShapeType="1"/>
              </p:cNvSpPr>
              <p:nvPr/>
            </p:nvSpPr>
            <p:spPr bwMode="auto">
              <a:xfrm>
                <a:off x="1637" y="2650"/>
                <a:ext cx="1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6" name="Freeform 162"/>
              <p:cNvSpPr>
                <a:spLocks/>
              </p:cNvSpPr>
              <p:nvPr/>
            </p:nvSpPr>
            <p:spPr bwMode="auto">
              <a:xfrm>
                <a:off x="1566" y="2223"/>
                <a:ext cx="11" cy="4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45"/>
                  </a:cxn>
                </a:cxnLst>
                <a:rect l="0" t="0" r="r" b="b"/>
                <a:pathLst>
                  <a:path w="11" h="45">
                    <a:moveTo>
                      <a:pt x="0" y="9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4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7" name="Line 163"/>
              <p:cNvSpPr>
                <a:spLocks noChangeShapeType="1"/>
              </p:cNvSpPr>
              <p:nvPr/>
            </p:nvSpPr>
            <p:spPr bwMode="auto">
              <a:xfrm>
                <a:off x="1575" y="2226"/>
                <a:ext cx="1" cy="4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8" name="Line 164"/>
              <p:cNvSpPr>
                <a:spLocks noChangeShapeType="1"/>
              </p:cNvSpPr>
              <p:nvPr/>
            </p:nvSpPr>
            <p:spPr bwMode="auto">
              <a:xfrm>
                <a:off x="1566" y="2268"/>
                <a:ext cx="2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69" name="Freeform 165"/>
              <p:cNvSpPr>
                <a:spLocks/>
              </p:cNvSpPr>
              <p:nvPr/>
            </p:nvSpPr>
            <p:spPr bwMode="auto">
              <a:xfrm>
                <a:off x="1605" y="2264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0" name="Freeform 166"/>
              <p:cNvSpPr>
                <a:spLocks/>
              </p:cNvSpPr>
              <p:nvPr/>
            </p:nvSpPr>
            <p:spPr bwMode="auto">
              <a:xfrm>
                <a:off x="1623" y="2223"/>
                <a:ext cx="30" cy="45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23" y="9"/>
                  </a:cxn>
                  <a:cxn ang="0">
                    <a:pos x="27" y="12"/>
                  </a:cxn>
                  <a:cxn ang="0">
                    <a:pos x="28" y="9"/>
                  </a:cxn>
                  <a:cxn ang="0">
                    <a:pos x="28" y="8"/>
                  </a:cxn>
                  <a:cxn ang="0">
                    <a:pos x="27" y="3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8"/>
                  </a:cxn>
                  <a:cxn ang="0">
                    <a:pos x="3" y="12"/>
                  </a:cxn>
                  <a:cxn ang="0">
                    <a:pos x="0" y="19"/>
                  </a:cxn>
                  <a:cxn ang="0">
                    <a:pos x="0" y="33"/>
                  </a:cxn>
                  <a:cxn ang="0">
                    <a:pos x="3" y="38"/>
                  </a:cxn>
                  <a:cxn ang="0">
                    <a:pos x="7" y="42"/>
                  </a:cxn>
                  <a:cxn ang="0">
                    <a:pos x="14" y="45"/>
                  </a:cxn>
                  <a:cxn ang="0">
                    <a:pos x="18" y="45"/>
                  </a:cxn>
                  <a:cxn ang="0">
                    <a:pos x="23" y="42"/>
                  </a:cxn>
                  <a:cxn ang="0">
                    <a:pos x="28" y="38"/>
                  </a:cxn>
                  <a:cxn ang="0">
                    <a:pos x="30" y="33"/>
                  </a:cxn>
                  <a:cxn ang="0">
                    <a:pos x="30" y="31"/>
                  </a:cxn>
                  <a:cxn ang="0">
                    <a:pos x="28" y="24"/>
                  </a:cxn>
                  <a:cxn ang="0">
                    <a:pos x="23" y="19"/>
                  </a:cxn>
                  <a:cxn ang="0">
                    <a:pos x="18" y="18"/>
                  </a:cxn>
                  <a:cxn ang="0">
                    <a:pos x="15" y="18"/>
                  </a:cxn>
                  <a:cxn ang="0">
                    <a:pos x="9" y="19"/>
                  </a:cxn>
                  <a:cxn ang="0">
                    <a:pos x="5" y="24"/>
                  </a:cxn>
                  <a:cxn ang="0">
                    <a:pos x="3" y="31"/>
                  </a:cxn>
                </a:cxnLst>
                <a:rect l="0" t="0" r="r" b="b"/>
                <a:pathLst>
                  <a:path w="30" h="45">
                    <a:moveTo>
                      <a:pt x="27" y="8"/>
                    </a:moveTo>
                    <a:lnTo>
                      <a:pt x="23" y="9"/>
                    </a:lnTo>
                    <a:lnTo>
                      <a:pt x="27" y="12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7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3" y="12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4" y="45"/>
                    </a:lnTo>
                    <a:lnTo>
                      <a:pt x="18" y="45"/>
                    </a:lnTo>
                    <a:lnTo>
                      <a:pt x="23" y="42"/>
                    </a:lnTo>
                    <a:lnTo>
                      <a:pt x="28" y="38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8" y="24"/>
                    </a:lnTo>
                    <a:lnTo>
                      <a:pt x="23" y="19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9" y="19"/>
                    </a:lnTo>
                    <a:lnTo>
                      <a:pt x="5" y="24"/>
                    </a:lnTo>
                    <a:lnTo>
                      <a:pt x="3" y="3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1" name="Freeform 167"/>
              <p:cNvSpPr>
                <a:spLocks/>
              </p:cNvSpPr>
              <p:nvPr/>
            </p:nvSpPr>
            <p:spPr bwMode="auto">
              <a:xfrm>
                <a:off x="1626" y="2223"/>
                <a:ext cx="12" cy="4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3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33"/>
                  </a:cxn>
                  <a:cxn ang="0">
                    <a:pos x="2" y="38"/>
                  </a:cxn>
                  <a:cxn ang="0">
                    <a:pos x="6" y="42"/>
                  </a:cxn>
                  <a:cxn ang="0">
                    <a:pos x="11" y="45"/>
                  </a:cxn>
                </a:cxnLst>
                <a:rect l="0" t="0" r="r" b="b"/>
                <a:pathLst>
                  <a:path w="12" h="45">
                    <a:moveTo>
                      <a:pt x="12" y="0"/>
                    </a:moveTo>
                    <a:lnTo>
                      <a:pt x="8" y="3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6" y="42"/>
                    </a:lnTo>
                    <a:lnTo>
                      <a:pt x="11" y="4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2" name="Freeform 168"/>
              <p:cNvSpPr>
                <a:spLocks/>
              </p:cNvSpPr>
              <p:nvPr/>
            </p:nvSpPr>
            <p:spPr bwMode="auto">
              <a:xfrm>
                <a:off x="1641" y="2241"/>
                <a:ext cx="10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4" y="24"/>
                  </a:cxn>
                  <a:cxn ang="0">
                    <a:pos x="9" y="20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9" y="6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27">
                    <a:moveTo>
                      <a:pt x="0" y="27"/>
                    </a:moveTo>
                    <a:lnTo>
                      <a:pt x="4" y="24"/>
                    </a:lnTo>
                    <a:lnTo>
                      <a:pt x="9" y="20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6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3" name="Freeform 169"/>
              <p:cNvSpPr>
                <a:spLocks/>
              </p:cNvSpPr>
              <p:nvPr/>
            </p:nvSpPr>
            <p:spPr bwMode="auto">
              <a:xfrm>
                <a:off x="1566" y="1842"/>
                <a:ext cx="11" cy="4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6"/>
                  </a:cxn>
                  <a:cxn ang="0">
                    <a:pos x="11" y="0"/>
                  </a:cxn>
                  <a:cxn ang="0">
                    <a:pos x="11" y="44"/>
                  </a:cxn>
                </a:cxnLst>
                <a:rect l="0" t="0" r="r" b="b"/>
                <a:pathLst>
                  <a:path w="11" h="44">
                    <a:moveTo>
                      <a:pt x="0" y="9"/>
                    </a:moveTo>
                    <a:lnTo>
                      <a:pt x="5" y="6"/>
                    </a:lnTo>
                    <a:lnTo>
                      <a:pt x="11" y="0"/>
                    </a:lnTo>
                    <a:lnTo>
                      <a:pt x="11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4" name="Line 170"/>
              <p:cNvSpPr>
                <a:spLocks noChangeShapeType="1"/>
              </p:cNvSpPr>
              <p:nvPr/>
            </p:nvSpPr>
            <p:spPr bwMode="auto">
              <a:xfrm>
                <a:off x="1575" y="1845"/>
                <a:ext cx="1" cy="4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5" name="Line 171"/>
              <p:cNvSpPr>
                <a:spLocks noChangeShapeType="1"/>
              </p:cNvSpPr>
              <p:nvPr/>
            </p:nvSpPr>
            <p:spPr bwMode="auto">
              <a:xfrm>
                <a:off x="1566" y="1886"/>
                <a:ext cx="2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6" name="Freeform 172"/>
              <p:cNvSpPr>
                <a:spLocks/>
              </p:cNvSpPr>
              <p:nvPr/>
            </p:nvSpPr>
            <p:spPr bwMode="auto">
              <a:xfrm>
                <a:off x="1605" y="1883"/>
                <a:ext cx="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7" name="Freeform 173"/>
              <p:cNvSpPr>
                <a:spLocks/>
              </p:cNvSpPr>
              <p:nvPr/>
            </p:nvSpPr>
            <p:spPr bwMode="auto">
              <a:xfrm>
                <a:off x="1626" y="1842"/>
                <a:ext cx="25" cy="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8" y="19"/>
                  </a:cxn>
                  <a:cxn ang="0">
                    <a:pos x="16" y="19"/>
                  </a:cxn>
                  <a:cxn ang="0">
                    <a:pos x="24" y="18"/>
                  </a:cxn>
                  <a:cxn ang="0">
                    <a:pos x="25" y="13"/>
                  </a:cxn>
                  <a:cxn ang="0">
                    <a:pos x="25" y="6"/>
                  </a:cxn>
                  <a:cxn ang="0">
                    <a:pos x="24" y="3"/>
                  </a:cxn>
                  <a:cxn ang="0">
                    <a:pos x="16" y="0"/>
                  </a:cxn>
                  <a:cxn ang="0">
                    <a:pos x="8" y="0"/>
                  </a:cxn>
                </a:cxnLst>
                <a:rect l="0" t="0" r="r" b="b"/>
                <a:pathLst>
                  <a:path w="25" h="19">
                    <a:moveTo>
                      <a:pt x="8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8" y="19"/>
                    </a:lnTo>
                    <a:lnTo>
                      <a:pt x="16" y="19"/>
                    </a:lnTo>
                    <a:lnTo>
                      <a:pt x="24" y="18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24" y="3"/>
                    </a:lnTo>
                    <a:lnTo>
                      <a:pt x="16" y="0"/>
                    </a:lnTo>
                    <a:lnTo>
                      <a:pt x="8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8" name="Freeform 174"/>
              <p:cNvSpPr>
                <a:spLocks/>
              </p:cNvSpPr>
              <p:nvPr/>
            </p:nvSpPr>
            <p:spPr bwMode="auto">
              <a:xfrm>
                <a:off x="1628" y="1842"/>
                <a:ext cx="6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6" y="1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79" name="Freeform 175"/>
              <p:cNvSpPr>
                <a:spLocks/>
              </p:cNvSpPr>
              <p:nvPr/>
            </p:nvSpPr>
            <p:spPr bwMode="auto">
              <a:xfrm>
                <a:off x="1642" y="1842"/>
                <a:ext cx="8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18"/>
                  </a:cxn>
                  <a:cxn ang="0">
                    <a:pos x="8" y="13"/>
                  </a:cxn>
                  <a:cxn ang="0">
                    <a:pos x="8" y="6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lnTo>
                      <a:pt x="4" y="18"/>
                    </a:lnTo>
                    <a:lnTo>
                      <a:pt x="8" y="13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0" name="Freeform 176"/>
              <p:cNvSpPr>
                <a:spLocks/>
              </p:cNvSpPr>
              <p:nvPr/>
            </p:nvSpPr>
            <p:spPr bwMode="auto">
              <a:xfrm>
                <a:off x="1623" y="1861"/>
                <a:ext cx="30" cy="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5" y="23"/>
                  </a:cxn>
                  <a:cxn ang="0">
                    <a:pos x="11" y="25"/>
                  </a:cxn>
                  <a:cxn ang="0">
                    <a:pos x="19" y="25"/>
                  </a:cxn>
                  <a:cxn ang="0">
                    <a:pos x="27" y="23"/>
                  </a:cxn>
                  <a:cxn ang="0">
                    <a:pos x="28" y="22"/>
                  </a:cxn>
                  <a:cxn ang="0">
                    <a:pos x="30" y="17"/>
                  </a:cxn>
                  <a:cxn ang="0">
                    <a:pos x="30" y="9"/>
                  </a:cxn>
                  <a:cxn ang="0">
                    <a:pos x="28" y="5"/>
                  </a:cxn>
                  <a:cxn ang="0">
                    <a:pos x="27" y="3"/>
                  </a:cxn>
                  <a:cxn ang="0">
                    <a:pos x="19" y="0"/>
                  </a:cxn>
                </a:cxnLst>
                <a:rect l="0" t="0" r="r" b="b"/>
                <a:pathLst>
                  <a:path w="30" h="25">
                    <a:moveTo>
                      <a:pt x="11" y="0"/>
                    </a:moveTo>
                    <a:lnTo>
                      <a:pt x="5" y="3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5" y="23"/>
                    </a:lnTo>
                    <a:lnTo>
                      <a:pt x="11" y="25"/>
                    </a:lnTo>
                    <a:lnTo>
                      <a:pt x="19" y="25"/>
                    </a:lnTo>
                    <a:lnTo>
                      <a:pt x="27" y="23"/>
                    </a:lnTo>
                    <a:lnTo>
                      <a:pt x="28" y="22"/>
                    </a:lnTo>
                    <a:lnTo>
                      <a:pt x="30" y="17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27" y="3"/>
                    </a:lnTo>
                    <a:lnTo>
                      <a:pt x="1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1" name="Freeform 177"/>
              <p:cNvSpPr>
                <a:spLocks/>
              </p:cNvSpPr>
              <p:nvPr/>
            </p:nvSpPr>
            <p:spPr bwMode="auto">
              <a:xfrm>
                <a:off x="1626" y="1861"/>
                <a:ext cx="8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2" y="22"/>
                  </a:cxn>
                  <a:cxn ang="0">
                    <a:pos x="4" y="23"/>
                  </a:cxn>
                  <a:cxn ang="0">
                    <a:pos x="8" y="25"/>
                  </a:cxn>
                </a:cxnLst>
                <a:rect l="0" t="0" r="r" b="b"/>
                <a:pathLst>
                  <a:path w="8" h="25">
                    <a:moveTo>
                      <a:pt x="8" y="0"/>
                    </a:move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8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2" name="Freeform 178"/>
              <p:cNvSpPr>
                <a:spLocks/>
              </p:cNvSpPr>
              <p:nvPr/>
            </p:nvSpPr>
            <p:spPr bwMode="auto">
              <a:xfrm>
                <a:off x="1642" y="1861"/>
                <a:ext cx="9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23"/>
                  </a:cxn>
                  <a:cxn ang="0">
                    <a:pos x="8" y="22"/>
                  </a:cxn>
                  <a:cxn ang="0">
                    <a:pos x="9" y="17"/>
                  </a:cxn>
                  <a:cxn ang="0">
                    <a:pos x="9" y="9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25">
                    <a:moveTo>
                      <a:pt x="0" y="25"/>
                    </a:moveTo>
                    <a:lnTo>
                      <a:pt x="4" y="23"/>
                    </a:lnTo>
                    <a:lnTo>
                      <a:pt x="8" y="22"/>
                    </a:lnTo>
                    <a:lnTo>
                      <a:pt x="9" y="17"/>
                    </a:lnTo>
                    <a:lnTo>
                      <a:pt x="9" y="9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3" name="Freeform 179"/>
              <p:cNvSpPr>
                <a:spLocks/>
              </p:cNvSpPr>
              <p:nvPr/>
            </p:nvSpPr>
            <p:spPr bwMode="auto">
              <a:xfrm>
                <a:off x="1561" y="1461"/>
                <a:ext cx="29" cy="43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5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" y="4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25" y="2"/>
                  </a:cxn>
                  <a:cxn ang="0">
                    <a:pos x="28" y="4"/>
                  </a:cxn>
                  <a:cxn ang="0">
                    <a:pos x="29" y="9"/>
                  </a:cxn>
                  <a:cxn ang="0">
                    <a:pos x="29" y="11"/>
                  </a:cxn>
                  <a:cxn ang="0">
                    <a:pos x="28" y="16"/>
                  </a:cxn>
                  <a:cxn ang="0">
                    <a:pos x="21" y="20"/>
                  </a:cxn>
                  <a:cxn ang="0">
                    <a:pos x="10" y="25"/>
                  </a:cxn>
                  <a:cxn ang="0">
                    <a:pos x="5" y="27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0" y="43"/>
                  </a:cxn>
                </a:cxnLst>
                <a:rect l="0" t="0" r="r" b="b"/>
                <a:pathLst>
                  <a:path w="29" h="43">
                    <a:moveTo>
                      <a:pt x="1" y="9"/>
                    </a:moveTo>
                    <a:lnTo>
                      <a:pt x="5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8" y="16"/>
                    </a:lnTo>
                    <a:lnTo>
                      <a:pt x="21" y="20"/>
                    </a:lnTo>
                    <a:lnTo>
                      <a:pt x="10" y="25"/>
                    </a:lnTo>
                    <a:lnTo>
                      <a:pt x="5" y="27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4" name="Freeform 180"/>
              <p:cNvSpPr>
                <a:spLocks/>
              </p:cNvSpPr>
              <p:nvPr/>
            </p:nvSpPr>
            <p:spPr bwMode="auto">
              <a:xfrm>
                <a:off x="1571" y="1461"/>
                <a:ext cx="18" cy="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2"/>
                  </a:cxn>
                  <a:cxn ang="0">
                    <a:pos x="18" y="9"/>
                  </a:cxn>
                  <a:cxn ang="0">
                    <a:pos x="18" y="11"/>
                  </a:cxn>
                  <a:cxn ang="0">
                    <a:pos x="15" y="16"/>
                  </a:cxn>
                  <a:cxn ang="0">
                    <a:pos x="9" y="20"/>
                  </a:cxn>
                  <a:cxn ang="0">
                    <a:pos x="0" y="25"/>
                  </a:cxn>
                </a:cxnLst>
                <a:rect l="0" t="0" r="r" b="b"/>
                <a:pathLst>
                  <a:path w="18" h="25">
                    <a:moveTo>
                      <a:pt x="9" y="0"/>
                    </a:moveTo>
                    <a:lnTo>
                      <a:pt x="13" y="2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5" y="16"/>
                    </a:lnTo>
                    <a:lnTo>
                      <a:pt x="9" y="20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5" name="Freeform 181"/>
              <p:cNvSpPr>
                <a:spLocks/>
              </p:cNvSpPr>
              <p:nvPr/>
            </p:nvSpPr>
            <p:spPr bwMode="auto">
              <a:xfrm>
                <a:off x="1561" y="1499"/>
                <a:ext cx="29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8" y="1"/>
                  </a:cxn>
                  <a:cxn ang="0">
                    <a:pos x="29" y="0"/>
                  </a:cxn>
                </a:cxnLst>
                <a:rect l="0" t="0" r="r" b="b"/>
                <a:pathLst>
                  <a:path w="29" h="5">
                    <a:moveTo>
                      <a:pt x="0" y="1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8" y="1"/>
                    </a:lnTo>
                    <a:lnTo>
                      <a:pt x="2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6" name="Freeform 182"/>
              <p:cNvSpPr>
                <a:spLocks/>
              </p:cNvSpPr>
              <p:nvPr/>
            </p:nvSpPr>
            <p:spPr bwMode="auto">
              <a:xfrm>
                <a:off x="1566" y="1495"/>
                <a:ext cx="24" cy="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9"/>
                  </a:cxn>
                  <a:cxn ang="0">
                    <a:pos x="20" y="9"/>
                  </a:cxn>
                  <a:cxn ang="0">
                    <a:pos x="23" y="9"/>
                  </a:cxn>
                  <a:cxn ang="0">
                    <a:pos x="24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9">
                    <a:moveTo>
                      <a:pt x="0" y="4"/>
                    </a:moveTo>
                    <a:lnTo>
                      <a:pt x="11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4" y="4"/>
                    </a:lnTo>
                    <a:lnTo>
                      <a:pt x="2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7" name="Freeform 183"/>
              <p:cNvSpPr>
                <a:spLocks/>
              </p:cNvSpPr>
              <p:nvPr/>
            </p:nvSpPr>
            <p:spPr bwMode="auto">
              <a:xfrm>
                <a:off x="1605" y="1500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8" name="Freeform 184"/>
              <p:cNvSpPr>
                <a:spLocks/>
              </p:cNvSpPr>
              <p:nvPr/>
            </p:nvSpPr>
            <p:spPr bwMode="auto">
              <a:xfrm>
                <a:off x="1623" y="1461"/>
                <a:ext cx="30" cy="4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7" y="2"/>
                  </a:cxn>
                  <a:cxn ang="0">
                    <a:pos x="3" y="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3" y="35"/>
                  </a:cxn>
                  <a:cxn ang="0">
                    <a:pos x="7" y="43"/>
                  </a:cxn>
                  <a:cxn ang="0">
                    <a:pos x="14" y="43"/>
                  </a:cxn>
                  <a:cxn ang="0">
                    <a:pos x="18" y="43"/>
                  </a:cxn>
                  <a:cxn ang="0">
                    <a:pos x="23" y="43"/>
                  </a:cxn>
                  <a:cxn ang="0">
                    <a:pos x="28" y="35"/>
                  </a:cxn>
                  <a:cxn ang="0">
                    <a:pos x="30" y="25"/>
                  </a:cxn>
                  <a:cxn ang="0">
                    <a:pos x="30" y="19"/>
                  </a:cxn>
                  <a:cxn ang="0">
                    <a:pos x="28" y="9"/>
                  </a:cxn>
                  <a:cxn ang="0">
                    <a:pos x="23" y="2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30" h="43">
                    <a:moveTo>
                      <a:pt x="14" y="0"/>
                    </a:moveTo>
                    <a:lnTo>
                      <a:pt x="7" y="2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3" y="35"/>
                    </a:lnTo>
                    <a:lnTo>
                      <a:pt x="7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8" y="35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28" y="9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4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89" name="Freeform 185"/>
              <p:cNvSpPr>
                <a:spLocks/>
              </p:cNvSpPr>
              <p:nvPr/>
            </p:nvSpPr>
            <p:spPr bwMode="auto">
              <a:xfrm>
                <a:off x="1626" y="1461"/>
                <a:ext cx="11" cy="4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6" y="43"/>
                  </a:cxn>
                  <a:cxn ang="0">
                    <a:pos x="11" y="43"/>
                  </a:cxn>
                </a:cxnLst>
                <a:rect l="0" t="0" r="r" b="b"/>
                <a:pathLst>
                  <a:path w="11" h="43">
                    <a:moveTo>
                      <a:pt x="11" y="0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6" y="43"/>
                    </a:lnTo>
                    <a:lnTo>
                      <a:pt x="11" y="4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0" name="Freeform 186"/>
              <p:cNvSpPr>
                <a:spLocks/>
              </p:cNvSpPr>
              <p:nvPr/>
            </p:nvSpPr>
            <p:spPr bwMode="auto">
              <a:xfrm>
                <a:off x="1641" y="1461"/>
                <a:ext cx="10" cy="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3"/>
                  </a:cxn>
                  <a:cxn ang="0">
                    <a:pos x="5" y="39"/>
                  </a:cxn>
                  <a:cxn ang="0">
                    <a:pos x="9" y="35"/>
                  </a:cxn>
                  <a:cxn ang="0">
                    <a:pos x="10" y="25"/>
                  </a:cxn>
                  <a:cxn ang="0">
                    <a:pos x="10" y="19"/>
                  </a:cxn>
                  <a:cxn ang="0">
                    <a:pos x="9" y="9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43">
                    <a:moveTo>
                      <a:pt x="0" y="43"/>
                    </a:moveTo>
                    <a:lnTo>
                      <a:pt x="4" y="43"/>
                    </a:lnTo>
                    <a:lnTo>
                      <a:pt x="5" y="39"/>
                    </a:lnTo>
                    <a:lnTo>
                      <a:pt x="9" y="35"/>
                    </a:lnTo>
                    <a:lnTo>
                      <a:pt x="10" y="25"/>
                    </a:lnTo>
                    <a:lnTo>
                      <a:pt x="10" y="19"/>
                    </a:lnTo>
                    <a:lnTo>
                      <a:pt x="9" y="9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1" name="Line 187"/>
              <p:cNvSpPr>
                <a:spLocks noChangeShapeType="1"/>
              </p:cNvSpPr>
              <p:nvPr/>
            </p:nvSpPr>
            <p:spPr bwMode="auto">
              <a:xfrm flipH="1">
                <a:off x="4172" y="331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2" name="Line 188"/>
              <p:cNvSpPr>
                <a:spLocks noChangeShapeType="1"/>
              </p:cNvSpPr>
              <p:nvPr/>
            </p:nvSpPr>
            <p:spPr bwMode="auto">
              <a:xfrm>
                <a:off x="4172" y="323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3" name="Line 189"/>
              <p:cNvSpPr>
                <a:spLocks noChangeShapeType="1"/>
              </p:cNvSpPr>
              <p:nvPr/>
            </p:nvSpPr>
            <p:spPr bwMode="auto">
              <a:xfrm flipH="1">
                <a:off x="4172" y="3159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4" name="Line 190"/>
              <p:cNvSpPr>
                <a:spLocks noChangeShapeType="1"/>
              </p:cNvSpPr>
              <p:nvPr/>
            </p:nvSpPr>
            <p:spPr bwMode="auto">
              <a:xfrm>
                <a:off x="4172" y="308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5" name="Line 191"/>
              <p:cNvSpPr>
                <a:spLocks noChangeShapeType="1"/>
              </p:cNvSpPr>
              <p:nvPr/>
            </p:nvSpPr>
            <p:spPr bwMode="auto">
              <a:xfrm flipH="1">
                <a:off x="4121" y="3006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6" name="Line 192"/>
              <p:cNvSpPr>
                <a:spLocks noChangeShapeType="1"/>
              </p:cNvSpPr>
              <p:nvPr/>
            </p:nvSpPr>
            <p:spPr bwMode="auto">
              <a:xfrm>
                <a:off x="4172" y="2929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7" name="Line 193"/>
              <p:cNvSpPr>
                <a:spLocks noChangeShapeType="1"/>
              </p:cNvSpPr>
              <p:nvPr/>
            </p:nvSpPr>
            <p:spPr bwMode="auto">
              <a:xfrm flipH="1">
                <a:off x="4172" y="2853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8" name="Line 194"/>
              <p:cNvSpPr>
                <a:spLocks noChangeShapeType="1"/>
              </p:cNvSpPr>
              <p:nvPr/>
            </p:nvSpPr>
            <p:spPr bwMode="auto">
              <a:xfrm>
                <a:off x="4172" y="2778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499" name="Line 195"/>
              <p:cNvSpPr>
                <a:spLocks noChangeShapeType="1"/>
              </p:cNvSpPr>
              <p:nvPr/>
            </p:nvSpPr>
            <p:spPr bwMode="auto">
              <a:xfrm flipH="1">
                <a:off x="4172" y="2701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0" name="Line 196"/>
              <p:cNvSpPr>
                <a:spLocks noChangeShapeType="1"/>
              </p:cNvSpPr>
              <p:nvPr/>
            </p:nvSpPr>
            <p:spPr bwMode="auto">
              <a:xfrm>
                <a:off x="4121" y="2625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1" name="Line 197"/>
              <p:cNvSpPr>
                <a:spLocks noChangeShapeType="1"/>
              </p:cNvSpPr>
              <p:nvPr/>
            </p:nvSpPr>
            <p:spPr bwMode="auto">
              <a:xfrm flipH="1">
                <a:off x="4172" y="2548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2" name="Line 198"/>
              <p:cNvSpPr>
                <a:spLocks noChangeShapeType="1"/>
              </p:cNvSpPr>
              <p:nvPr/>
            </p:nvSpPr>
            <p:spPr bwMode="auto">
              <a:xfrm>
                <a:off x="4172" y="2472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3" name="Line 199"/>
              <p:cNvSpPr>
                <a:spLocks noChangeShapeType="1"/>
              </p:cNvSpPr>
              <p:nvPr/>
            </p:nvSpPr>
            <p:spPr bwMode="auto">
              <a:xfrm flipH="1">
                <a:off x="4172" y="2395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4" name="Line 200"/>
              <p:cNvSpPr>
                <a:spLocks noChangeShapeType="1"/>
              </p:cNvSpPr>
              <p:nvPr/>
            </p:nvSpPr>
            <p:spPr bwMode="auto">
              <a:xfrm>
                <a:off x="4172" y="2320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5" name="Line 201"/>
              <p:cNvSpPr>
                <a:spLocks noChangeShapeType="1"/>
              </p:cNvSpPr>
              <p:nvPr/>
            </p:nvSpPr>
            <p:spPr bwMode="auto">
              <a:xfrm flipH="1">
                <a:off x="4121" y="2242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6" name="Line 202"/>
              <p:cNvSpPr>
                <a:spLocks noChangeShapeType="1"/>
              </p:cNvSpPr>
              <p:nvPr/>
            </p:nvSpPr>
            <p:spPr bwMode="auto">
              <a:xfrm>
                <a:off x="4172" y="2167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507" name="Line 203"/>
              <p:cNvSpPr>
                <a:spLocks noChangeShapeType="1"/>
              </p:cNvSpPr>
              <p:nvPr/>
            </p:nvSpPr>
            <p:spPr bwMode="auto">
              <a:xfrm flipH="1">
                <a:off x="4172" y="2090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93301" name="Group 405"/>
            <p:cNvGrpSpPr>
              <a:grpSpLocks/>
            </p:cNvGrpSpPr>
            <p:nvPr/>
          </p:nvGrpSpPr>
          <p:grpSpPr bwMode="auto">
            <a:xfrm>
              <a:off x="1685" y="1480"/>
              <a:ext cx="2511" cy="1519"/>
              <a:chOff x="1685" y="1480"/>
              <a:chExt cx="2511" cy="1519"/>
            </a:xfrm>
          </p:grpSpPr>
          <p:sp>
            <p:nvSpPr>
              <p:cNvPr id="6" name="Line 205"/>
              <p:cNvSpPr>
                <a:spLocks noChangeShapeType="1"/>
              </p:cNvSpPr>
              <p:nvPr/>
            </p:nvSpPr>
            <p:spPr bwMode="auto">
              <a:xfrm>
                <a:off x="4172" y="2014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Line 206"/>
              <p:cNvSpPr>
                <a:spLocks noChangeShapeType="1"/>
              </p:cNvSpPr>
              <p:nvPr/>
            </p:nvSpPr>
            <p:spPr bwMode="auto">
              <a:xfrm flipH="1">
                <a:off x="4172" y="1938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Line 207"/>
              <p:cNvSpPr>
                <a:spLocks noChangeShapeType="1"/>
              </p:cNvSpPr>
              <p:nvPr/>
            </p:nvSpPr>
            <p:spPr bwMode="auto">
              <a:xfrm>
                <a:off x="4121" y="1861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Line 208"/>
              <p:cNvSpPr>
                <a:spLocks noChangeShapeType="1"/>
              </p:cNvSpPr>
              <p:nvPr/>
            </p:nvSpPr>
            <p:spPr bwMode="auto">
              <a:xfrm flipH="1">
                <a:off x="4172" y="1785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Line 209"/>
              <p:cNvSpPr>
                <a:spLocks noChangeShapeType="1"/>
              </p:cNvSpPr>
              <p:nvPr/>
            </p:nvSpPr>
            <p:spPr bwMode="auto">
              <a:xfrm>
                <a:off x="4172" y="1709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Line 210"/>
              <p:cNvSpPr>
                <a:spLocks noChangeShapeType="1"/>
              </p:cNvSpPr>
              <p:nvPr/>
            </p:nvSpPr>
            <p:spPr bwMode="auto">
              <a:xfrm flipH="1">
                <a:off x="4172" y="1633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Line 211"/>
              <p:cNvSpPr>
                <a:spLocks noChangeShapeType="1"/>
              </p:cNvSpPr>
              <p:nvPr/>
            </p:nvSpPr>
            <p:spPr bwMode="auto">
              <a:xfrm>
                <a:off x="4172" y="1556"/>
                <a:ext cx="2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Line 212"/>
              <p:cNvSpPr>
                <a:spLocks noChangeShapeType="1"/>
              </p:cNvSpPr>
              <p:nvPr/>
            </p:nvSpPr>
            <p:spPr bwMode="auto">
              <a:xfrm flipH="1">
                <a:off x="4121" y="1480"/>
                <a:ext cx="7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1792" y="1666"/>
                <a:ext cx="2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5" y="29"/>
                  </a:cxn>
                </a:cxnLst>
                <a:rect l="0" t="0" r="r" b="b"/>
                <a:pathLst>
                  <a:path w="25" h="29">
                    <a:moveTo>
                      <a:pt x="0" y="0"/>
                    </a:moveTo>
                    <a:lnTo>
                      <a:pt x="10" y="0"/>
                    </a:lnTo>
                    <a:lnTo>
                      <a:pt x="25" y="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214"/>
              <p:cNvSpPr>
                <a:spLocks/>
              </p:cNvSpPr>
              <p:nvPr/>
            </p:nvSpPr>
            <p:spPr bwMode="auto">
              <a:xfrm>
                <a:off x="1799" y="1634"/>
                <a:ext cx="39" cy="6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8" y="66"/>
                  </a:cxn>
                  <a:cxn ang="0">
                    <a:pos x="39" y="0"/>
                  </a:cxn>
                </a:cxnLst>
                <a:rect l="0" t="0" r="r" b="b"/>
                <a:pathLst>
                  <a:path w="39" h="66">
                    <a:moveTo>
                      <a:pt x="0" y="32"/>
                    </a:moveTo>
                    <a:lnTo>
                      <a:pt x="18" y="66"/>
                    </a:lnTo>
                    <a:lnTo>
                      <a:pt x="3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1846" y="1666"/>
                <a:ext cx="26" cy="2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6" y="0"/>
                  </a:cxn>
                  <a:cxn ang="0">
                    <a:pos x="26" y="9"/>
                  </a:cxn>
                  <a:cxn ang="0">
                    <a:pos x="24" y="4"/>
                  </a:cxn>
                  <a:cxn ang="0">
                    <a:pos x="21" y="2"/>
                  </a:cxn>
                  <a:cxn ang="0">
                    <a:pos x="17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9" y="19"/>
                  </a:cxn>
                  <a:cxn ang="0">
                    <a:pos x="24" y="22"/>
                  </a:cxn>
                  <a:cxn ang="0">
                    <a:pos x="26" y="23"/>
                  </a:cxn>
                </a:cxnLst>
                <a:rect l="0" t="0" r="r" b="b"/>
                <a:pathLst>
                  <a:path w="26" h="23">
                    <a:moveTo>
                      <a:pt x="24" y="4"/>
                    </a:moveTo>
                    <a:lnTo>
                      <a:pt x="26" y="0"/>
                    </a:lnTo>
                    <a:lnTo>
                      <a:pt x="26" y="9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9" y="19"/>
                    </a:lnTo>
                    <a:lnTo>
                      <a:pt x="24" y="22"/>
                    </a:lnTo>
                    <a:lnTo>
                      <a:pt x="26" y="2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1846" y="1673"/>
                <a:ext cx="26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5"/>
                  </a:cxn>
                  <a:cxn ang="0">
                    <a:pos x="19" y="9"/>
                  </a:cxn>
                  <a:cxn ang="0">
                    <a:pos x="24" y="12"/>
                  </a:cxn>
                  <a:cxn ang="0">
                    <a:pos x="26" y="15"/>
                  </a:cxn>
                  <a:cxn ang="0">
                    <a:pos x="26" y="22"/>
                  </a:cxn>
                  <a:cxn ang="0">
                    <a:pos x="24" y="24"/>
                  </a:cxn>
                  <a:cxn ang="0">
                    <a:pos x="19" y="27"/>
                  </a:cxn>
                  <a:cxn ang="0">
                    <a:pos x="10" y="27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0" y="16"/>
                  </a:cxn>
                  <a:cxn ang="0">
                    <a:pos x="0" y="27"/>
                  </a:cxn>
                  <a:cxn ang="0">
                    <a:pos x="3" y="22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3" y="2"/>
                    </a:lnTo>
                    <a:lnTo>
                      <a:pt x="7" y="5"/>
                    </a:lnTo>
                    <a:lnTo>
                      <a:pt x="19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19" y="27"/>
                    </a:lnTo>
                    <a:lnTo>
                      <a:pt x="10" y="27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3" y="2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Line 217"/>
              <p:cNvSpPr>
                <a:spLocks noChangeShapeType="1"/>
              </p:cNvSpPr>
              <p:nvPr/>
            </p:nvSpPr>
            <p:spPr bwMode="auto">
              <a:xfrm>
                <a:off x="1927" y="1670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Line 218"/>
              <p:cNvSpPr>
                <a:spLocks noChangeShapeType="1"/>
              </p:cNvSpPr>
              <p:nvPr/>
            </p:nvSpPr>
            <p:spPr bwMode="auto">
              <a:xfrm>
                <a:off x="1927" y="1685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19"/>
              <p:cNvSpPr>
                <a:spLocks/>
              </p:cNvSpPr>
              <p:nvPr/>
            </p:nvSpPr>
            <p:spPr bwMode="auto">
              <a:xfrm>
                <a:off x="2026" y="1649"/>
                <a:ext cx="32" cy="21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12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4"/>
                  </a:cxn>
                  <a:cxn ang="0">
                    <a:pos x="6" y="3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29" y="3"/>
                  </a:cxn>
                  <a:cxn ang="0">
                    <a:pos x="32" y="7"/>
                  </a:cxn>
                  <a:cxn ang="0">
                    <a:pos x="32" y="14"/>
                  </a:cxn>
                  <a:cxn ang="0">
                    <a:pos x="29" y="19"/>
                  </a:cxn>
                  <a:cxn ang="0">
                    <a:pos x="22" y="21"/>
                  </a:cxn>
                  <a:cxn ang="0">
                    <a:pos x="15" y="21"/>
                  </a:cxn>
                </a:cxnLst>
                <a:rect l="0" t="0" r="r" b="b"/>
                <a:pathLst>
                  <a:path w="32" h="21">
                    <a:moveTo>
                      <a:pt x="3" y="10"/>
                    </a:moveTo>
                    <a:lnTo>
                      <a:pt x="6" y="12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9" y="3"/>
                    </a:lnTo>
                    <a:lnTo>
                      <a:pt x="32" y="7"/>
                    </a:lnTo>
                    <a:lnTo>
                      <a:pt x="32" y="14"/>
                    </a:lnTo>
                    <a:lnTo>
                      <a:pt x="29" y="19"/>
                    </a:lnTo>
                    <a:lnTo>
                      <a:pt x="22" y="21"/>
                    </a:lnTo>
                    <a:lnTo>
                      <a:pt x="15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20"/>
              <p:cNvSpPr>
                <a:spLocks/>
              </p:cNvSpPr>
              <p:nvPr/>
            </p:nvSpPr>
            <p:spPr bwMode="auto">
              <a:xfrm>
                <a:off x="2048" y="1649"/>
                <a:ext cx="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6" y="19"/>
                  </a:cxn>
                  <a:cxn ang="0">
                    <a:pos x="0" y="21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6" y="3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6" y="19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2026" y="1670"/>
                <a:ext cx="35" cy="3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8" y="3"/>
                  </a:cxn>
                  <a:cxn ang="0">
                    <a:pos x="32" y="8"/>
                  </a:cxn>
                  <a:cxn ang="0">
                    <a:pos x="35" y="12"/>
                  </a:cxn>
                  <a:cxn ang="0">
                    <a:pos x="35" y="19"/>
                  </a:cxn>
                  <a:cxn ang="0">
                    <a:pos x="32" y="25"/>
                  </a:cxn>
                  <a:cxn ang="0">
                    <a:pos x="29" y="27"/>
                  </a:cxn>
                  <a:cxn ang="0">
                    <a:pos x="22" y="30"/>
                  </a:cxn>
                  <a:cxn ang="0">
                    <a:pos x="13" y="30"/>
                  </a:cxn>
                  <a:cxn ang="0">
                    <a:pos x="6" y="27"/>
                  </a:cxn>
                  <a:cxn ang="0">
                    <a:pos x="3" y="25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3" y="15"/>
                  </a:cxn>
                  <a:cxn ang="0">
                    <a:pos x="6" y="18"/>
                  </a:cxn>
                  <a:cxn ang="0">
                    <a:pos x="3" y="19"/>
                  </a:cxn>
                </a:cxnLst>
                <a:rect l="0" t="0" r="r" b="b"/>
                <a:pathLst>
                  <a:path w="35" h="30">
                    <a:moveTo>
                      <a:pt x="22" y="0"/>
                    </a:moveTo>
                    <a:lnTo>
                      <a:pt x="28" y="3"/>
                    </a:lnTo>
                    <a:lnTo>
                      <a:pt x="32" y="8"/>
                    </a:lnTo>
                    <a:lnTo>
                      <a:pt x="35" y="12"/>
                    </a:lnTo>
                    <a:lnTo>
                      <a:pt x="35" y="19"/>
                    </a:lnTo>
                    <a:lnTo>
                      <a:pt x="32" y="25"/>
                    </a:lnTo>
                    <a:lnTo>
                      <a:pt x="29" y="27"/>
                    </a:lnTo>
                    <a:lnTo>
                      <a:pt x="22" y="30"/>
                    </a:lnTo>
                    <a:lnTo>
                      <a:pt x="13" y="30"/>
                    </a:lnTo>
                    <a:lnTo>
                      <a:pt x="6" y="27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3" y="1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22"/>
              <p:cNvSpPr>
                <a:spLocks/>
              </p:cNvSpPr>
              <p:nvPr/>
            </p:nvSpPr>
            <p:spPr bwMode="auto">
              <a:xfrm>
                <a:off x="2048" y="1675"/>
                <a:ext cx="10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7"/>
                  </a:cxn>
                  <a:cxn ang="0">
                    <a:pos x="10" y="14"/>
                  </a:cxn>
                  <a:cxn ang="0">
                    <a:pos x="7" y="20"/>
                  </a:cxn>
                  <a:cxn ang="0">
                    <a:pos x="6" y="22"/>
                  </a:cxn>
                  <a:cxn ang="0">
                    <a:pos x="0" y="25"/>
                  </a:cxn>
                </a:cxnLst>
                <a:rect l="0" t="0" r="r" b="b"/>
                <a:pathLst>
                  <a:path w="10" h="25">
                    <a:moveTo>
                      <a:pt x="7" y="0"/>
                    </a:moveTo>
                    <a:lnTo>
                      <a:pt x="10" y="7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6" y="22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3"/>
              <p:cNvSpPr>
                <a:spLocks/>
              </p:cNvSpPr>
              <p:nvPr/>
            </p:nvSpPr>
            <p:spPr bwMode="auto">
              <a:xfrm>
                <a:off x="2077" y="1649"/>
                <a:ext cx="29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3" y="19"/>
                  </a:cxn>
                  <a:cxn ang="0">
                    <a:pos x="10" y="21"/>
                  </a:cxn>
                  <a:cxn ang="0">
                    <a:pos x="20" y="21"/>
                  </a:cxn>
                  <a:cxn ang="0">
                    <a:pos x="26" y="19"/>
                  </a:cxn>
                  <a:cxn ang="0">
                    <a:pos x="29" y="14"/>
                  </a:cxn>
                  <a:cxn ang="0">
                    <a:pos x="29" y="7"/>
                  </a:cxn>
                  <a:cxn ang="0">
                    <a:pos x="26" y="3"/>
                  </a:cxn>
                  <a:cxn ang="0">
                    <a:pos x="20" y="0"/>
                  </a:cxn>
                  <a:cxn ang="0">
                    <a:pos x="10" y="0"/>
                  </a:cxn>
                </a:cxnLst>
                <a:rect l="0" t="0" r="r" b="b"/>
                <a:pathLst>
                  <a:path w="29" h="21">
                    <a:moveTo>
                      <a:pt x="10" y="0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10" y="21"/>
                    </a:lnTo>
                    <a:lnTo>
                      <a:pt x="20" y="21"/>
                    </a:lnTo>
                    <a:lnTo>
                      <a:pt x="26" y="19"/>
                    </a:lnTo>
                    <a:lnTo>
                      <a:pt x="29" y="14"/>
                    </a:lnTo>
                    <a:lnTo>
                      <a:pt x="29" y="7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2080" y="1649"/>
                <a:ext cx="7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3" y="19"/>
                  </a:cxn>
                  <a:cxn ang="0">
                    <a:pos x="7" y="21"/>
                  </a:cxn>
                </a:cxnLst>
                <a:rect l="0" t="0" r="r" b="b"/>
                <a:pathLst>
                  <a:path w="7" h="21">
                    <a:moveTo>
                      <a:pt x="7" y="0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7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2097" y="1649"/>
                <a:ext cx="6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19"/>
                  </a:cxn>
                  <a:cxn ang="0">
                    <a:pos x="6" y="14"/>
                  </a:cxn>
                  <a:cxn ang="0">
                    <a:pos x="6" y="7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21">
                    <a:moveTo>
                      <a:pt x="0" y="21"/>
                    </a:moveTo>
                    <a:lnTo>
                      <a:pt x="5" y="19"/>
                    </a:lnTo>
                    <a:lnTo>
                      <a:pt x="6" y="14"/>
                    </a:lnTo>
                    <a:lnTo>
                      <a:pt x="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2075" y="1670"/>
                <a:ext cx="34" cy="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5" y="27"/>
                  </a:cxn>
                  <a:cxn ang="0">
                    <a:pos x="12" y="30"/>
                  </a:cxn>
                  <a:cxn ang="0">
                    <a:pos x="22" y="30"/>
                  </a:cxn>
                  <a:cxn ang="0">
                    <a:pos x="28" y="27"/>
                  </a:cxn>
                  <a:cxn ang="0">
                    <a:pos x="31" y="25"/>
                  </a:cxn>
                  <a:cxn ang="0">
                    <a:pos x="34" y="19"/>
                  </a:cxn>
                  <a:cxn ang="0">
                    <a:pos x="34" y="11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2" y="0"/>
                  </a:cxn>
                </a:cxnLst>
                <a:rect l="0" t="0" r="r" b="b"/>
                <a:pathLst>
                  <a:path w="34" h="30">
                    <a:moveTo>
                      <a:pt x="12" y="0"/>
                    </a:moveTo>
                    <a:lnTo>
                      <a:pt x="5" y="3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5" y="27"/>
                    </a:lnTo>
                    <a:lnTo>
                      <a:pt x="12" y="30"/>
                    </a:lnTo>
                    <a:lnTo>
                      <a:pt x="22" y="30"/>
                    </a:lnTo>
                    <a:lnTo>
                      <a:pt x="28" y="27"/>
                    </a:lnTo>
                    <a:lnTo>
                      <a:pt x="31" y="25"/>
                    </a:lnTo>
                    <a:lnTo>
                      <a:pt x="34" y="19"/>
                    </a:lnTo>
                    <a:lnTo>
                      <a:pt x="34" y="11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27"/>
              <p:cNvSpPr>
                <a:spLocks/>
              </p:cNvSpPr>
              <p:nvPr/>
            </p:nvSpPr>
            <p:spPr bwMode="auto">
              <a:xfrm>
                <a:off x="2077" y="1670"/>
                <a:ext cx="10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9"/>
                  </a:cxn>
                  <a:cxn ang="0">
                    <a:pos x="3" y="25"/>
                  </a:cxn>
                  <a:cxn ang="0">
                    <a:pos x="10" y="30"/>
                  </a:cxn>
                </a:cxnLst>
                <a:rect l="0" t="0" r="r" b="b"/>
                <a:pathLst>
                  <a:path w="10" h="30">
                    <a:moveTo>
                      <a:pt x="10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10" y="3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2097" y="1670"/>
                <a:ext cx="9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" y="27"/>
                  </a:cxn>
                  <a:cxn ang="0">
                    <a:pos x="6" y="25"/>
                  </a:cxn>
                  <a:cxn ang="0">
                    <a:pos x="9" y="19"/>
                  </a:cxn>
                  <a:cxn ang="0">
                    <a:pos x="9" y="11"/>
                  </a:cxn>
                  <a:cxn ang="0">
                    <a:pos x="6" y="5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30">
                    <a:moveTo>
                      <a:pt x="0" y="30"/>
                    </a:moveTo>
                    <a:lnTo>
                      <a:pt x="5" y="27"/>
                    </a:lnTo>
                    <a:lnTo>
                      <a:pt x="6" y="25"/>
                    </a:lnTo>
                    <a:lnTo>
                      <a:pt x="9" y="19"/>
                    </a:lnTo>
                    <a:lnTo>
                      <a:pt x="9" y="11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2125" y="1695"/>
                <a:ext cx="6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0" name="Line 230"/>
              <p:cNvSpPr>
                <a:spLocks noChangeShapeType="1"/>
              </p:cNvSpPr>
              <p:nvPr/>
            </p:nvSpPr>
            <p:spPr bwMode="auto">
              <a:xfrm>
                <a:off x="2147" y="1649"/>
                <a:ext cx="1" cy="1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1" name="Freeform 231"/>
              <p:cNvSpPr>
                <a:spLocks/>
              </p:cNvSpPr>
              <p:nvPr/>
            </p:nvSpPr>
            <p:spPr bwMode="auto">
              <a:xfrm>
                <a:off x="2147" y="1649"/>
                <a:ext cx="3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4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24" y="7"/>
                  </a:cxn>
                  <a:cxn ang="0">
                    <a:pos x="29" y="7"/>
                  </a:cxn>
                  <a:cxn ang="0">
                    <a:pos x="32" y="4"/>
                  </a:cxn>
                  <a:cxn ang="0">
                    <a:pos x="35" y="0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lnTo>
                      <a:pt x="3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4" y="7"/>
                    </a:lnTo>
                    <a:lnTo>
                      <a:pt x="29" y="7"/>
                    </a:lnTo>
                    <a:lnTo>
                      <a:pt x="32" y="4"/>
                    </a:lnTo>
                    <a:lnTo>
                      <a:pt x="35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2" name="Freeform 232"/>
              <p:cNvSpPr>
                <a:spLocks/>
              </p:cNvSpPr>
              <p:nvPr/>
            </p:nvSpPr>
            <p:spPr bwMode="auto">
              <a:xfrm>
                <a:off x="2150" y="1652"/>
                <a:ext cx="21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0" y="0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0" y="1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21" y="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3" name="Freeform 233"/>
              <p:cNvSpPr>
                <a:spLocks/>
              </p:cNvSpPr>
              <p:nvPr/>
            </p:nvSpPr>
            <p:spPr bwMode="auto">
              <a:xfrm>
                <a:off x="2164" y="1649"/>
                <a:ext cx="18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7"/>
                  </a:cxn>
                  <a:cxn ang="0">
                    <a:pos x="15" y="14"/>
                  </a:cxn>
                  <a:cxn ang="0">
                    <a:pos x="4" y="26"/>
                  </a:cxn>
                  <a:cxn ang="0">
                    <a:pos x="3" y="32"/>
                  </a:cxn>
                  <a:cxn ang="0">
                    <a:pos x="0" y="39"/>
                  </a:cxn>
                  <a:cxn ang="0">
                    <a:pos x="0" y="51"/>
                  </a:cxn>
                </a:cxnLst>
                <a:rect l="0" t="0" r="r" b="b"/>
                <a:pathLst>
                  <a:path w="18" h="51">
                    <a:moveTo>
                      <a:pt x="18" y="0"/>
                    </a:moveTo>
                    <a:lnTo>
                      <a:pt x="18" y="7"/>
                    </a:lnTo>
                    <a:lnTo>
                      <a:pt x="15" y="14"/>
                    </a:lnTo>
                    <a:lnTo>
                      <a:pt x="4" y="26"/>
                    </a:lnTo>
                    <a:lnTo>
                      <a:pt x="3" y="32"/>
                    </a:lnTo>
                    <a:lnTo>
                      <a:pt x="0" y="39"/>
                    </a:lnTo>
                    <a:lnTo>
                      <a:pt x="0" y="5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4" name="Freeform 234"/>
              <p:cNvSpPr>
                <a:spLocks/>
              </p:cNvSpPr>
              <p:nvPr/>
            </p:nvSpPr>
            <p:spPr bwMode="auto">
              <a:xfrm>
                <a:off x="2161" y="1663"/>
                <a:ext cx="18" cy="3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12"/>
                  </a:cxn>
                  <a:cxn ang="0">
                    <a:pos x="3" y="18"/>
                  </a:cxn>
                  <a:cxn ang="0">
                    <a:pos x="0" y="25"/>
                  </a:cxn>
                  <a:cxn ang="0">
                    <a:pos x="0" y="37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6" y="12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5" name="Freeform 235"/>
              <p:cNvSpPr>
                <a:spLocks/>
              </p:cNvSpPr>
              <p:nvPr/>
            </p:nvSpPr>
            <p:spPr bwMode="auto">
              <a:xfrm>
                <a:off x="2196" y="1649"/>
                <a:ext cx="34" cy="51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1" y="10"/>
                  </a:cxn>
                  <a:cxn ang="0">
                    <a:pos x="31" y="7"/>
                  </a:cxn>
                  <a:cxn ang="0">
                    <a:pos x="27" y="3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0" y="2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7" y="48"/>
                  </a:cxn>
                  <a:cxn ang="0">
                    <a:pos x="13" y="51"/>
                  </a:cxn>
                  <a:cxn ang="0">
                    <a:pos x="19" y="51"/>
                  </a:cxn>
                  <a:cxn ang="0">
                    <a:pos x="27" y="48"/>
                  </a:cxn>
                  <a:cxn ang="0">
                    <a:pos x="31" y="44"/>
                  </a:cxn>
                  <a:cxn ang="0">
                    <a:pos x="34" y="36"/>
                  </a:cxn>
                  <a:cxn ang="0">
                    <a:pos x="34" y="33"/>
                  </a:cxn>
                  <a:cxn ang="0">
                    <a:pos x="31" y="26"/>
                  </a:cxn>
                  <a:cxn ang="0">
                    <a:pos x="27" y="21"/>
                  </a:cxn>
                  <a:cxn ang="0">
                    <a:pos x="19" y="19"/>
                  </a:cxn>
                  <a:cxn ang="0">
                    <a:pos x="16" y="19"/>
                  </a:cxn>
                  <a:cxn ang="0">
                    <a:pos x="9" y="21"/>
                  </a:cxn>
                  <a:cxn ang="0">
                    <a:pos x="4" y="26"/>
                  </a:cxn>
                  <a:cxn ang="0">
                    <a:pos x="2" y="33"/>
                  </a:cxn>
                </a:cxnLst>
                <a:rect l="0" t="0" r="r" b="b"/>
                <a:pathLst>
                  <a:path w="34" h="51">
                    <a:moveTo>
                      <a:pt x="27" y="7"/>
                    </a:moveTo>
                    <a:lnTo>
                      <a:pt x="27" y="10"/>
                    </a:lnTo>
                    <a:lnTo>
                      <a:pt x="27" y="12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7" y="3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7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7" y="48"/>
                    </a:lnTo>
                    <a:lnTo>
                      <a:pt x="13" y="51"/>
                    </a:lnTo>
                    <a:lnTo>
                      <a:pt x="19" y="51"/>
                    </a:lnTo>
                    <a:lnTo>
                      <a:pt x="27" y="48"/>
                    </a:lnTo>
                    <a:lnTo>
                      <a:pt x="31" y="44"/>
                    </a:lnTo>
                    <a:lnTo>
                      <a:pt x="34" y="36"/>
                    </a:lnTo>
                    <a:lnTo>
                      <a:pt x="34" y="33"/>
                    </a:lnTo>
                    <a:lnTo>
                      <a:pt x="31" y="26"/>
                    </a:lnTo>
                    <a:lnTo>
                      <a:pt x="27" y="21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2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6" name="Freeform 236"/>
              <p:cNvSpPr>
                <a:spLocks/>
              </p:cNvSpPr>
              <p:nvPr/>
            </p:nvSpPr>
            <p:spPr bwMode="auto">
              <a:xfrm>
                <a:off x="2198" y="1649"/>
                <a:ext cx="14" cy="5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2" y="12"/>
                  </a:cxn>
                  <a:cxn ang="0">
                    <a:pos x="0" y="2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7" y="48"/>
                  </a:cxn>
                  <a:cxn ang="0">
                    <a:pos x="11" y="51"/>
                  </a:cxn>
                </a:cxnLst>
                <a:rect l="0" t="0" r="r" b="b"/>
                <a:pathLst>
                  <a:path w="14" h="51">
                    <a:moveTo>
                      <a:pt x="14" y="0"/>
                    </a:moveTo>
                    <a:lnTo>
                      <a:pt x="9" y="3"/>
                    </a:lnTo>
                    <a:lnTo>
                      <a:pt x="5" y="7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7" y="48"/>
                    </a:lnTo>
                    <a:lnTo>
                      <a:pt x="11" y="5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7" name="Freeform 237"/>
              <p:cNvSpPr>
                <a:spLocks/>
              </p:cNvSpPr>
              <p:nvPr/>
            </p:nvSpPr>
            <p:spPr bwMode="auto">
              <a:xfrm>
                <a:off x="2215" y="1668"/>
                <a:ext cx="12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29"/>
                  </a:cxn>
                  <a:cxn ang="0">
                    <a:pos x="8" y="25"/>
                  </a:cxn>
                  <a:cxn ang="0">
                    <a:pos x="12" y="17"/>
                  </a:cxn>
                  <a:cxn ang="0">
                    <a:pos x="12" y="14"/>
                  </a:cxn>
                  <a:cxn ang="0">
                    <a:pos x="8" y="7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2" h="32">
                    <a:moveTo>
                      <a:pt x="0" y="32"/>
                    </a:moveTo>
                    <a:lnTo>
                      <a:pt x="4" y="29"/>
                    </a:lnTo>
                    <a:lnTo>
                      <a:pt x="8" y="25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8" y="7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8" name="Freeform 238"/>
              <p:cNvSpPr>
                <a:spLocks/>
              </p:cNvSpPr>
              <p:nvPr/>
            </p:nvSpPr>
            <p:spPr bwMode="auto">
              <a:xfrm>
                <a:off x="2282" y="1649"/>
                <a:ext cx="37" cy="51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37" y="14"/>
                  </a:cxn>
                  <a:cxn ang="0">
                    <a:pos x="37" y="0"/>
                  </a:cxn>
                  <a:cxn ang="0">
                    <a:pos x="35" y="7"/>
                  </a:cxn>
                  <a:cxn ang="0">
                    <a:pos x="29" y="3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0" y="3"/>
                  </a:cxn>
                  <a:cxn ang="0">
                    <a:pos x="5" y="7"/>
                  </a:cxn>
                  <a:cxn ang="0">
                    <a:pos x="3" y="12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3" y="39"/>
                  </a:cxn>
                  <a:cxn ang="0">
                    <a:pos x="5" y="44"/>
                  </a:cxn>
                  <a:cxn ang="0">
                    <a:pos x="10" y="48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9" y="48"/>
                  </a:cxn>
                  <a:cxn ang="0">
                    <a:pos x="35" y="44"/>
                  </a:cxn>
                </a:cxnLst>
                <a:rect l="0" t="0" r="r" b="b"/>
                <a:pathLst>
                  <a:path w="37" h="51">
                    <a:moveTo>
                      <a:pt x="35" y="7"/>
                    </a:moveTo>
                    <a:lnTo>
                      <a:pt x="37" y="14"/>
                    </a:lnTo>
                    <a:lnTo>
                      <a:pt x="37" y="0"/>
                    </a:lnTo>
                    <a:lnTo>
                      <a:pt x="35" y="7"/>
                    </a:lnTo>
                    <a:lnTo>
                      <a:pt x="29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5" y="7"/>
                    </a:lnTo>
                    <a:lnTo>
                      <a:pt x="3" y="12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3" y="39"/>
                    </a:lnTo>
                    <a:lnTo>
                      <a:pt x="5" y="44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9" y="48"/>
                    </a:lnTo>
                    <a:lnTo>
                      <a:pt x="35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89" name="Freeform 239"/>
              <p:cNvSpPr>
                <a:spLocks/>
              </p:cNvSpPr>
              <p:nvPr/>
            </p:nvSpPr>
            <p:spPr bwMode="auto">
              <a:xfrm>
                <a:off x="2285" y="1649"/>
                <a:ext cx="14" cy="5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3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4" y="44"/>
                  </a:cxn>
                  <a:cxn ang="0">
                    <a:pos x="10" y="48"/>
                  </a:cxn>
                  <a:cxn ang="0">
                    <a:pos x="14" y="51"/>
                  </a:cxn>
                </a:cxnLst>
                <a:rect l="0" t="0" r="r" b="b"/>
                <a:pathLst>
                  <a:path w="14" h="51">
                    <a:moveTo>
                      <a:pt x="14" y="0"/>
                    </a:moveTo>
                    <a:lnTo>
                      <a:pt x="10" y="3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4" y="44"/>
                    </a:lnTo>
                    <a:lnTo>
                      <a:pt x="10" y="48"/>
                    </a:lnTo>
                    <a:lnTo>
                      <a:pt x="14" y="5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36" name="Line 240"/>
              <p:cNvSpPr>
                <a:spLocks noChangeShapeType="1"/>
              </p:cNvSpPr>
              <p:nvPr/>
            </p:nvSpPr>
            <p:spPr bwMode="auto">
              <a:xfrm>
                <a:off x="2317" y="1681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37" name="Line 241"/>
              <p:cNvSpPr>
                <a:spLocks noChangeShapeType="1"/>
              </p:cNvSpPr>
              <p:nvPr/>
            </p:nvSpPr>
            <p:spPr bwMode="auto">
              <a:xfrm>
                <a:off x="2319" y="1681"/>
                <a:ext cx="1" cy="1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0" name="Line 242"/>
              <p:cNvSpPr>
                <a:spLocks noChangeShapeType="1"/>
              </p:cNvSpPr>
              <p:nvPr/>
            </p:nvSpPr>
            <p:spPr bwMode="auto">
              <a:xfrm>
                <a:off x="2310" y="168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39" name="Freeform 243"/>
              <p:cNvSpPr>
                <a:spLocks/>
              </p:cNvSpPr>
              <p:nvPr/>
            </p:nvSpPr>
            <p:spPr bwMode="auto">
              <a:xfrm>
                <a:off x="2337" y="1666"/>
                <a:ext cx="32" cy="34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32" y="15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2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3" y="27"/>
                  </a:cxn>
                  <a:cxn ang="0">
                    <a:pos x="7" y="31"/>
                  </a:cxn>
                  <a:cxn ang="0">
                    <a:pos x="14" y="34"/>
                  </a:cxn>
                  <a:cxn ang="0">
                    <a:pos x="21" y="34"/>
                  </a:cxn>
                  <a:cxn ang="0">
                    <a:pos x="28" y="31"/>
                  </a:cxn>
                  <a:cxn ang="0">
                    <a:pos x="32" y="27"/>
                  </a:cxn>
                </a:cxnLst>
                <a:rect l="0" t="0" r="r" b="b"/>
                <a:pathLst>
                  <a:path w="32" h="34">
                    <a:moveTo>
                      <a:pt x="3" y="15"/>
                    </a:moveTo>
                    <a:lnTo>
                      <a:pt x="32" y="15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7" y="31"/>
                    </a:lnTo>
                    <a:lnTo>
                      <a:pt x="14" y="34"/>
                    </a:lnTo>
                    <a:lnTo>
                      <a:pt x="21" y="34"/>
                    </a:lnTo>
                    <a:lnTo>
                      <a:pt x="28" y="31"/>
                    </a:lnTo>
                    <a:lnTo>
                      <a:pt x="32" y="2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0" name="Freeform 244"/>
              <p:cNvSpPr>
                <a:spLocks/>
              </p:cNvSpPr>
              <p:nvPr/>
            </p:nvSpPr>
            <p:spPr bwMode="auto">
              <a:xfrm>
                <a:off x="2365" y="1668"/>
                <a:ext cx="1" cy="13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" h="13">
                    <a:moveTo>
                      <a:pt x="1" y="13"/>
                    </a:move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1" name="Freeform 245"/>
              <p:cNvSpPr>
                <a:spLocks/>
              </p:cNvSpPr>
              <p:nvPr/>
            </p:nvSpPr>
            <p:spPr bwMode="auto">
              <a:xfrm>
                <a:off x="2340" y="1666"/>
                <a:ext cx="11" cy="3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2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3" y="27"/>
                  </a:cxn>
                  <a:cxn ang="0">
                    <a:pos x="7" y="31"/>
                  </a:cxn>
                  <a:cxn ang="0">
                    <a:pos x="11" y="34"/>
                  </a:cxn>
                </a:cxnLst>
                <a:rect l="0" t="0" r="r" b="b"/>
                <a:pathLst>
                  <a:path w="11" h="34">
                    <a:moveTo>
                      <a:pt x="11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7" y="31"/>
                    </a:lnTo>
                    <a:lnTo>
                      <a:pt x="11" y="3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2" name="Line 246"/>
              <p:cNvSpPr>
                <a:spLocks noChangeShapeType="1"/>
              </p:cNvSpPr>
              <p:nvPr/>
            </p:nvSpPr>
            <p:spPr bwMode="auto">
              <a:xfrm>
                <a:off x="2383" y="1649"/>
                <a:ext cx="18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3" name="Line 247"/>
              <p:cNvSpPr>
                <a:spLocks noChangeShapeType="1"/>
              </p:cNvSpPr>
              <p:nvPr/>
            </p:nvSpPr>
            <p:spPr bwMode="auto">
              <a:xfrm>
                <a:off x="2387" y="1649"/>
                <a:ext cx="14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4" name="Line 248"/>
              <p:cNvSpPr>
                <a:spLocks noChangeShapeType="1"/>
              </p:cNvSpPr>
              <p:nvPr/>
            </p:nvSpPr>
            <p:spPr bwMode="auto">
              <a:xfrm flipH="1">
                <a:off x="2401" y="1649"/>
                <a:ext cx="16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5" name="Line 249"/>
              <p:cNvSpPr>
                <a:spLocks noChangeShapeType="1"/>
              </p:cNvSpPr>
              <p:nvPr/>
            </p:nvSpPr>
            <p:spPr bwMode="auto">
              <a:xfrm>
                <a:off x="2379" y="1649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6" name="Line 250"/>
              <p:cNvSpPr>
                <a:spLocks noChangeShapeType="1"/>
              </p:cNvSpPr>
              <p:nvPr/>
            </p:nvSpPr>
            <p:spPr bwMode="auto">
              <a:xfrm>
                <a:off x="2408" y="1649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7" name="Line 251"/>
              <p:cNvSpPr>
                <a:spLocks noChangeShapeType="1"/>
              </p:cNvSpPr>
              <p:nvPr/>
            </p:nvSpPr>
            <p:spPr bwMode="auto">
              <a:xfrm>
                <a:off x="1798" y="1782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8" name="Line 252"/>
              <p:cNvSpPr>
                <a:spLocks noChangeShapeType="1"/>
              </p:cNvSpPr>
              <p:nvPr/>
            </p:nvSpPr>
            <p:spPr bwMode="auto">
              <a:xfrm>
                <a:off x="1799" y="1782"/>
                <a:ext cx="15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49" name="Line 253"/>
              <p:cNvSpPr>
                <a:spLocks noChangeShapeType="1"/>
              </p:cNvSpPr>
              <p:nvPr/>
            </p:nvSpPr>
            <p:spPr bwMode="auto">
              <a:xfrm>
                <a:off x="1798" y="1782"/>
                <a:ext cx="16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0" name="Line 254"/>
              <p:cNvSpPr>
                <a:spLocks noChangeShapeType="1"/>
              </p:cNvSpPr>
              <p:nvPr/>
            </p:nvSpPr>
            <p:spPr bwMode="auto">
              <a:xfrm flipH="1">
                <a:off x="1814" y="1782"/>
                <a:ext cx="17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1" name="Line 255"/>
              <p:cNvSpPr>
                <a:spLocks noChangeShapeType="1"/>
              </p:cNvSpPr>
              <p:nvPr/>
            </p:nvSpPr>
            <p:spPr bwMode="auto">
              <a:xfrm>
                <a:off x="1831" y="1782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2" name="Line 256"/>
              <p:cNvSpPr>
                <a:spLocks noChangeShapeType="1"/>
              </p:cNvSpPr>
              <p:nvPr/>
            </p:nvSpPr>
            <p:spPr bwMode="auto">
              <a:xfrm>
                <a:off x="1834" y="1782"/>
                <a:ext cx="1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3" name="Line 257"/>
              <p:cNvSpPr>
                <a:spLocks noChangeShapeType="1"/>
              </p:cNvSpPr>
              <p:nvPr/>
            </p:nvSpPr>
            <p:spPr bwMode="auto">
              <a:xfrm>
                <a:off x="1790" y="1782"/>
                <a:ext cx="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4" name="Line 258"/>
              <p:cNvSpPr>
                <a:spLocks noChangeShapeType="1"/>
              </p:cNvSpPr>
              <p:nvPr/>
            </p:nvSpPr>
            <p:spPr bwMode="auto">
              <a:xfrm>
                <a:off x="1831" y="1782"/>
                <a:ext cx="1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5" name="Line 259"/>
              <p:cNvSpPr>
                <a:spLocks noChangeShapeType="1"/>
              </p:cNvSpPr>
              <p:nvPr/>
            </p:nvSpPr>
            <p:spPr bwMode="auto">
              <a:xfrm>
                <a:off x="1790" y="1834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6" name="Line 260"/>
              <p:cNvSpPr>
                <a:spLocks noChangeShapeType="1"/>
              </p:cNvSpPr>
              <p:nvPr/>
            </p:nvSpPr>
            <p:spPr bwMode="auto">
              <a:xfrm>
                <a:off x="1824" y="1834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7" name="Line 261"/>
              <p:cNvSpPr>
                <a:spLocks noChangeShapeType="1"/>
              </p:cNvSpPr>
              <p:nvPr/>
            </p:nvSpPr>
            <p:spPr bwMode="auto">
              <a:xfrm>
                <a:off x="1894" y="1805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8" name="Line 262"/>
              <p:cNvSpPr>
                <a:spLocks noChangeShapeType="1"/>
              </p:cNvSpPr>
              <p:nvPr/>
            </p:nvSpPr>
            <p:spPr bwMode="auto">
              <a:xfrm>
                <a:off x="1894" y="1819"/>
                <a:ext cx="4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59" name="Freeform 263"/>
              <p:cNvSpPr>
                <a:spLocks/>
              </p:cNvSpPr>
              <p:nvPr/>
            </p:nvSpPr>
            <p:spPr bwMode="auto">
              <a:xfrm>
                <a:off x="1995" y="1782"/>
                <a:ext cx="30" cy="2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9" y="23"/>
                  </a:cxn>
                  <a:cxn ang="0">
                    <a:pos x="20" y="23"/>
                  </a:cxn>
                  <a:cxn ang="0">
                    <a:pos x="27" y="19"/>
                  </a:cxn>
                  <a:cxn ang="0">
                    <a:pos x="30" y="15"/>
                  </a:cxn>
                  <a:cxn ang="0">
                    <a:pos x="30" y="7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9" y="0"/>
                  </a:cxn>
                </a:cxnLst>
                <a:rect l="0" t="0" r="r" b="b"/>
                <a:pathLst>
                  <a:path w="30" h="23">
                    <a:moveTo>
                      <a:pt x="9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9" y="23"/>
                    </a:lnTo>
                    <a:lnTo>
                      <a:pt x="20" y="23"/>
                    </a:lnTo>
                    <a:lnTo>
                      <a:pt x="27" y="19"/>
                    </a:lnTo>
                    <a:lnTo>
                      <a:pt x="30" y="15"/>
                    </a:lnTo>
                    <a:lnTo>
                      <a:pt x="30" y="7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9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0" name="Freeform 264"/>
              <p:cNvSpPr>
                <a:spLocks/>
              </p:cNvSpPr>
              <p:nvPr/>
            </p:nvSpPr>
            <p:spPr bwMode="auto">
              <a:xfrm>
                <a:off x="1997" y="1782"/>
                <a:ext cx="7" cy="2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3" y="19"/>
                  </a:cxn>
                  <a:cxn ang="0">
                    <a:pos x="7" y="23"/>
                  </a:cxn>
                </a:cxnLst>
                <a:rect l="0" t="0" r="r" b="b"/>
                <a:pathLst>
                  <a:path w="7" h="23">
                    <a:moveTo>
                      <a:pt x="7" y="0"/>
                    </a:moveTo>
                    <a:lnTo>
                      <a:pt x="3" y="2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7" y="2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1" name="Freeform 265"/>
              <p:cNvSpPr>
                <a:spLocks/>
              </p:cNvSpPr>
              <p:nvPr/>
            </p:nvSpPr>
            <p:spPr bwMode="auto">
              <a:xfrm>
                <a:off x="2015" y="1782"/>
                <a:ext cx="7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4" y="19"/>
                  </a:cxn>
                  <a:cxn ang="0">
                    <a:pos x="7" y="15"/>
                  </a:cxn>
                  <a:cxn ang="0">
                    <a:pos x="7" y="7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23">
                    <a:moveTo>
                      <a:pt x="0" y="23"/>
                    </a:moveTo>
                    <a:lnTo>
                      <a:pt x="4" y="19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2" name="Freeform 266"/>
              <p:cNvSpPr>
                <a:spLocks/>
              </p:cNvSpPr>
              <p:nvPr/>
            </p:nvSpPr>
            <p:spPr bwMode="auto">
              <a:xfrm>
                <a:off x="1993" y="1805"/>
                <a:ext cx="33" cy="2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11" y="29"/>
                  </a:cxn>
                  <a:cxn ang="0">
                    <a:pos x="22" y="29"/>
                  </a:cxn>
                  <a:cxn ang="0">
                    <a:pos x="29" y="25"/>
                  </a:cxn>
                  <a:cxn ang="0">
                    <a:pos x="32" y="23"/>
                  </a:cxn>
                  <a:cxn ang="0">
                    <a:pos x="33" y="18"/>
                  </a:cxn>
                  <a:cxn ang="0">
                    <a:pos x="33" y="8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2" y="0"/>
                  </a:cxn>
                </a:cxnLst>
                <a:rect l="0" t="0" r="r" b="b"/>
                <a:pathLst>
                  <a:path w="33" h="29">
                    <a:moveTo>
                      <a:pt x="11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11" y="29"/>
                    </a:lnTo>
                    <a:lnTo>
                      <a:pt x="22" y="29"/>
                    </a:lnTo>
                    <a:lnTo>
                      <a:pt x="29" y="25"/>
                    </a:lnTo>
                    <a:lnTo>
                      <a:pt x="32" y="23"/>
                    </a:lnTo>
                    <a:lnTo>
                      <a:pt x="33" y="18"/>
                    </a:lnTo>
                    <a:lnTo>
                      <a:pt x="33" y="8"/>
                    </a:lnTo>
                    <a:lnTo>
                      <a:pt x="32" y="4"/>
                    </a:lnTo>
                    <a:lnTo>
                      <a:pt x="29" y="1"/>
                    </a:lnTo>
                    <a:lnTo>
                      <a:pt x="2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3" name="Freeform 267"/>
              <p:cNvSpPr>
                <a:spLocks/>
              </p:cNvSpPr>
              <p:nvPr/>
            </p:nvSpPr>
            <p:spPr bwMode="auto">
              <a:xfrm>
                <a:off x="1995" y="1805"/>
                <a:ext cx="9" cy="2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1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5" y="25"/>
                  </a:cxn>
                  <a:cxn ang="0">
                    <a:pos x="9" y="29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lnTo>
                      <a:pt x="5" y="1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5" y="25"/>
                    </a:lnTo>
                    <a:lnTo>
                      <a:pt x="9" y="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4" name="Freeform 268"/>
              <p:cNvSpPr>
                <a:spLocks/>
              </p:cNvSpPr>
              <p:nvPr/>
            </p:nvSpPr>
            <p:spPr bwMode="auto">
              <a:xfrm>
                <a:off x="2015" y="1805"/>
                <a:ext cx="10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" y="25"/>
                  </a:cxn>
                  <a:cxn ang="0">
                    <a:pos x="7" y="23"/>
                  </a:cxn>
                  <a:cxn ang="0">
                    <a:pos x="10" y="18"/>
                  </a:cxn>
                  <a:cxn ang="0">
                    <a:pos x="10" y="8"/>
                  </a:cxn>
                  <a:cxn ang="0">
                    <a:pos x="7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29">
                    <a:moveTo>
                      <a:pt x="0" y="29"/>
                    </a:moveTo>
                    <a:lnTo>
                      <a:pt x="4" y="25"/>
                    </a:lnTo>
                    <a:lnTo>
                      <a:pt x="7" y="23"/>
                    </a:lnTo>
                    <a:lnTo>
                      <a:pt x="10" y="18"/>
                    </a:lnTo>
                    <a:lnTo>
                      <a:pt x="10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5" name="Freeform 269"/>
              <p:cNvSpPr>
                <a:spLocks/>
              </p:cNvSpPr>
              <p:nvPr/>
            </p:nvSpPr>
            <p:spPr bwMode="auto">
              <a:xfrm>
                <a:off x="2080" y="1782"/>
                <a:ext cx="36" cy="52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36" y="15"/>
                  </a:cxn>
                  <a:cxn ang="0">
                    <a:pos x="36" y="0"/>
                  </a:cxn>
                  <a:cxn ang="0">
                    <a:pos x="33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31"/>
                  </a:cxn>
                  <a:cxn ang="0">
                    <a:pos x="3" y="39"/>
                  </a:cxn>
                  <a:cxn ang="0">
                    <a:pos x="4" y="44"/>
                  </a:cxn>
                  <a:cxn ang="0">
                    <a:pos x="10" y="48"/>
                  </a:cxn>
                  <a:cxn ang="0">
                    <a:pos x="17" y="52"/>
                  </a:cxn>
                  <a:cxn ang="0">
                    <a:pos x="22" y="52"/>
                  </a:cxn>
                  <a:cxn ang="0">
                    <a:pos x="29" y="48"/>
                  </a:cxn>
                  <a:cxn ang="0">
                    <a:pos x="33" y="44"/>
                  </a:cxn>
                </a:cxnLst>
                <a:rect l="0" t="0" r="r" b="b"/>
                <a:pathLst>
                  <a:path w="36" h="52">
                    <a:moveTo>
                      <a:pt x="33" y="7"/>
                    </a:moveTo>
                    <a:lnTo>
                      <a:pt x="36" y="15"/>
                    </a:lnTo>
                    <a:lnTo>
                      <a:pt x="36" y="0"/>
                    </a:lnTo>
                    <a:lnTo>
                      <a:pt x="33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3" y="39"/>
                    </a:lnTo>
                    <a:lnTo>
                      <a:pt x="4" y="44"/>
                    </a:lnTo>
                    <a:lnTo>
                      <a:pt x="10" y="48"/>
                    </a:lnTo>
                    <a:lnTo>
                      <a:pt x="17" y="52"/>
                    </a:lnTo>
                    <a:lnTo>
                      <a:pt x="22" y="52"/>
                    </a:lnTo>
                    <a:lnTo>
                      <a:pt x="29" y="48"/>
                    </a:lnTo>
                    <a:lnTo>
                      <a:pt x="33" y="4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6" name="Freeform 270"/>
              <p:cNvSpPr>
                <a:spLocks/>
              </p:cNvSpPr>
              <p:nvPr/>
            </p:nvSpPr>
            <p:spPr bwMode="auto">
              <a:xfrm>
                <a:off x="2083" y="1782"/>
                <a:ext cx="14" cy="5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2"/>
                  </a:cxn>
                  <a:cxn ang="0">
                    <a:pos x="4" y="7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0" y="31"/>
                  </a:cxn>
                  <a:cxn ang="0">
                    <a:pos x="1" y="39"/>
                  </a:cxn>
                  <a:cxn ang="0">
                    <a:pos x="4" y="44"/>
                  </a:cxn>
                  <a:cxn ang="0">
                    <a:pos x="8" y="48"/>
                  </a:cxn>
                  <a:cxn ang="0">
                    <a:pos x="14" y="52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lnTo>
                      <a:pt x="8" y="2"/>
                    </a:lnTo>
                    <a:lnTo>
                      <a:pt x="4" y="7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39"/>
                    </a:lnTo>
                    <a:lnTo>
                      <a:pt x="4" y="44"/>
                    </a:lnTo>
                    <a:lnTo>
                      <a:pt x="8" y="48"/>
                    </a:lnTo>
                    <a:lnTo>
                      <a:pt x="14" y="5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7" name="Line 271"/>
              <p:cNvSpPr>
                <a:spLocks noChangeShapeType="1"/>
              </p:cNvSpPr>
              <p:nvPr/>
            </p:nvSpPr>
            <p:spPr bwMode="auto">
              <a:xfrm>
                <a:off x="2113" y="1813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8" name="Line 272"/>
              <p:cNvSpPr>
                <a:spLocks noChangeShapeType="1"/>
              </p:cNvSpPr>
              <p:nvPr/>
            </p:nvSpPr>
            <p:spPr bwMode="auto">
              <a:xfrm>
                <a:off x="2116" y="1813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69" name="Line 273"/>
              <p:cNvSpPr>
                <a:spLocks noChangeShapeType="1"/>
              </p:cNvSpPr>
              <p:nvPr/>
            </p:nvSpPr>
            <p:spPr bwMode="auto">
              <a:xfrm>
                <a:off x="2106" y="1813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0" name="Freeform 274"/>
              <p:cNvSpPr>
                <a:spLocks/>
              </p:cNvSpPr>
              <p:nvPr/>
            </p:nvSpPr>
            <p:spPr bwMode="auto">
              <a:xfrm>
                <a:off x="2135" y="1798"/>
                <a:ext cx="32" cy="36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32" y="15"/>
                  </a:cxn>
                  <a:cxn ang="0">
                    <a:pos x="32" y="11"/>
                  </a:cxn>
                  <a:cxn ang="0">
                    <a:pos x="29" y="7"/>
                  </a:cxn>
                  <a:cxn ang="0">
                    <a:pos x="26" y="3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3" y="28"/>
                  </a:cxn>
                  <a:cxn ang="0">
                    <a:pos x="8" y="32"/>
                  </a:cxn>
                  <a:cxn ang="0">
                    <a:pos x="15" y="36"/>
                  </a:cxn>
                  <a:cxn ang="0">
                    <a:pos x="19" y="36"/>
                  </a:cxn>
                  <a:cxn ang="0">
                    <a:pos x="26" y="32"/>
                  </a:cxn>
                  <a:cxn ang="0">
                    <a:pos x="32" y="28"/>
                  </a:cxn>
                </a:cxnLst>
                <a:rect l="0" t="0" r="r" b="b"/>
                <a:pathLst>
                  <a:path w="32" h="36">
                    <a:moveTo>
                      <a:pt x="3" y="15"/>
                    </a:moveTo>
                    <a:lnTo>
                      <a:pt x="32" y="15"/>
                    </a:lnTo>
                    <a:lnTo>
                      <a:pt x="32" y="11"/>
                    </a:lnTo>
                    <a:lnTo>
                      <a:pt x="29" y="7"/>
                    </a:ln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6"/>
                    </a:lnTo>
                    <a:lnTo>
                      <a:pt x="19" y="36"/>
                    </a:lnTo>
                    <a:lnTo>
                      <a:pt x="26" y="32"/>
                    </a:lnTo>
                    <a:lnTo>
                      <a:pt x="32" y="2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1" name="Freeform 275"/>
              <p:cNvSpPr>
                <a:spLocks/>
              </p:cNvSpPr>
              <p:nvPr/>
            </p:nvSpPr>
            <p:spPr bwMode="auto">
              <a:xfrm>
                <a:off x="2161" y="1801"/>
                <a:ext cx="3" cy="1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12">
                    <a:moveTo>
                      <a:pt x="3" y="12"/>
                    </a:move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2" name="Freeform 276"/>
              <p:cNvSpPr>
                <a:spLocks/>
              </p:cNvSpPr>
              <p:nvPr/>
            </p:nvSpPr>
            <p:spPr bwMode="auto">
              <a:xfrm>
                <a:off x="2138" y="1798"/>
                <a:ext cx="12" cy="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3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1" y="28"/>
                  </a:cxn>
                  <a:cxn ang="0">
                    <a:pos x="7" y="32"/>
                  </a:cxn>
                  <a:cxn ang="0">
                    <a:pos x="12" y="36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7" y="3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7" y="32"/>
                    </a:lnTo>
                    <a:lnTo>
                      <a:pt x="12" y="3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3" name="Line 277"/>
              <p:cNvSpPr>
                <a:spLocks noChangeShapeType="1"/>
              </p:cNvSpPr>
              <p:nvPr/>
            </p:nvSpPr>
            <p:spPr bwMode="auto">
              <a:xfrm>
                <a:off x="2182" y="1782"/>
                <a:ext cx="16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4" name="Line 278"/>
              <p:cNvSpPr>
                <a:spLocks noChangeShapeType="1"/>
              </p:cNvSpPr>
              <p:nvPr/>
            </p:nvSpPr>
            <p:spPr bwMode="auto">
              <a:xfrm>
                <a:off x="2183" y="1782"/>
                <a:ext cx="15" cy="4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5" name="Line 279"/>
              <p:cNvSpPr>
                <a:spLocks noChangeShapeType="1"/>
              </p:cNvSpPr>
              <p:nvPr/>
            </p:nvSpPr>
            <p:spPr bwMode="auto">
              <a:xfrm flipH="1">
                <a:off x="2198" y="1782"/>
                <a:ext cx="17" cy="5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6" name="Line 280"/>
              <p:cNvSpPr>
                <a:spLocks noChangeShapeType="1"/>
              </p:cNvSpPr>
              <p:nvPr/>
            </p:nvSpPr>
            <p:spPr bwMode="auto">
              <a:xfrm>
                <a:off x="2176" y="1782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1" name="Line 281"/>
              <p:cNvSpPr>
                <a:spLocks noChangeShapeType="1"/>
              </p:cNvSpPr>
              <p:nvPr/>
            </p:nvSpPr>
            <p:spPr bwMode="auto">
              <a:xfrm>
                <a:off x="2205" y="1782"/>
                <a:ext cx="1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8" name="Line 282"/>
              <p:cNvSpPr>
                <a:spLocks noChangeShapeType="1"/>
              </p:cNvSpPr>
              <p:nvPr/>
            </p:nvSpPr>
            <p:spPr bwMode="auto">
              <a:xfrm flipH="1">
                <a:off x="1787" y="1914"/>
                <a:ext cx="15" cy="5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79" name="Line 283"/>
              <p:cNvSpPr>
                <a:spLocks noChangeShapeType="1"/>
              </p:cNvSpPr>
              <p:nvPr/>
            </p:nvSpPr>
            <p:spPr bwMode="auto">
              <a:xfrm flipH="1">
                <a:off x="1790" y="1914"/>
                <a:ext cx="15" cy="5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0" name="Freeform 284"/>
              <p:cNvSpPr>
                <a:spLocks/>
              </p:cNvSpPr>
              <p:nvPr/>
            </p:nvSpPr>
            <p:spPr bwMode="auto">
              <a:xfrm>
                <a:off x="1799" y="1921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6" y="26"/>
                  </a:cxn>
                  <a:cxn ang="0">
                    <a:pos x="11" y="26"/>
                  </a:cxn>
                  <a:cxn ang="0">
                    <a:pos x="15" y="25"/>
                  </a:cxn>
                  <a:cxn ang="0">
                    <a:pos x="20" y="18"/>
                  </a:cxn>
                  <a:cxn ang="0">
                    <a:pos x="25" y="11"/>
                  </a:cxn>
                </a:cxnLst>
                <a:rect l="0" t="0" r="r" b="b"/>
                <a:pathLst>
                  <a:path w="25" h="26">
                    <a:moveTo>
                      <a:pt x="3" y="0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5" y="25"/>
                    </a:lnTo>
                    <a:lnTo>
                      <a:pt x="20" y="18"/>
                    </a:lnTo>
                    <a:lnTo>
                      <a:pt x="25" y="1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1" name="Freeform 285"/>
              <p:cNvSpPr>
                <a:spLocks/>
              </p:cNvSpPr>
              <p:nvPr/>
            </p:nvSpPr>
            <p:spPr bwMode="auto">
              <a:xfrm>
                <a:off x="1821" y="1914"/>
                <a:ext cx="17" cy="3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3" y="33"/>
                  </a:cxn>
                  <a:cxn ang="0">
                    <a:pos x="10" y="33"/>
                  </a:cxn>
                  <a:cxn ang="0">
                    <a:pos x="14" y="28"/>
                  </a:cxn>
                  <a:cxn ang="0">
                    <a:pos x="17" y="24"/>
                  </a:cxn>
                </a:cxnLst>
                <a:rect l="0" t="0" r="r" b="b"/>
                <a:pathLst>
                  <a:path w="17" h="33">
                    <a:moveTo>
                      <a:pt x="7" y="0"/>
                    </a:moveTo>
                    <a:lnTo>
                      <a:pt x="0" y="25"/>
                    </a:lnTo>
                    <a:lnTo>
                      <a:pt x="0" y="32"/>
                    </a:lnTo>
                    <a:lnTo>
                      <a:pt x="3" y="33"/>
                    </a:lnTo>
                    <a:lnTo>
                      <a:pt x="10" y="33"/>
                    </a:lnTo>
                    <a:lnTo>
                      <a:pt x="14" y="28"/>
                    </a:lnTo>
                    <a:lnTo>
                      <a:pt x="17" y="2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2" name="Freeform 286"/>
              <p:cNvSpPr>
                <a:spLocks/>
              </p:cNvSpPr>
              <p:nvPr/>
            </p:nvSpPr>
            <p:spPr bwMode="auto">
              <a:xfrm>
                <a:off x="1824" y="1914"/>
                <a:ext cx="7" cy="3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3" y="33"/>
                  </a:cxn>
                </a:cxnLst>
                <a:rect l="0" t="0" r="r" b="b"/>
                <a:pathLst>
                  <a:path w="7" h="33">
                    <a:moveTo>
                      <a:pt x="7" y="0"/>
                    </a:moveTo>
                    <a:lnTo>
                      <a:pt x="0" y="25"/>
                    </a:lnTo>
                    <a:lnTo>
                      <a:pt x="0" y="32"/>
                    </a:lnTo>
                    <a:lnTo>
                      <a:pt x="3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3" name="Line 287"/>
              <p:cNvSpPr>
                <a:spLocks noChangeShapeType="1"/>
              </p:cNvSpPr>
              <p:nvPr/>
            </p:nvSpPr>
            <p:spPr bwMode="auto">
              <a:xfrm>
                <a:off x="1890" y="1918"/>
                <a:ext cx="4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4" name="Line 288"/>
              <p:cNvSpPr>
                <a:spLocks noChangeShapeType="1"/>
              </p:cNvSpPr>
              <p:nvPr/>
            </p:nvSpPr>
            <p:spPr bwMode="auto">
              <a:xfrm>
                <a:off x="1890" y="1932"/>
                <a:ext cx="4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5" name="Line 289"/>
              <p:cNvSpPr>
                <a:spLocks noChangeShapeType="1"/>
              </p:cNvSpPr>
              <p:nvPr/>
            </p:nvSpPr>
            <p:spPr bwMode="auto">
              <a:xfrm>
                <a:off x="1993" y="1896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6" name="Line 290"/>
              <p:cNvSpPr>
                <a:spLocks noChangeShapeType="1"/>
              </p:cNvSpPr>
              <p:nvPr/>
            </p:nvSpPr>
            <p:spPr bwMode="auto">
              <a:xfrm>
                <a:off x="1995" y="1896"/>
                <a:ext cx="15" cy="4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7" name="Line 291"/>
              <p:cNvSpPr>
                <a:spLocks noChangeShapeType="1"/>
              </p:cNvSpPr>
              <p:nvPr/>
            </p:nvSpPr>
            <p:spPr bwMode="auto">
              <a:xfrm>
                <a:off x="1993" y="1896"/>
                <a:ext cx="17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8" name="Line 292"/>
              <p:cNvSpPr>
                <a:spLocks noChangeShapeType="1"/>
              </p:cNvSpPr>
              <p:nvPr/>
            </p:nvSpPr>
            <p:spPr bwMode="auto">
              <a:xfrm flipH="1">
                <a:off x="2010" y="1896"/>
                <a:ext cx="16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89" name="Line 293"/>
              <p:cNvSpPr>
                <a:spLocks noChangeShapeType="1"/>
              </p:cNvSpPr>
              <p:nvPr/>
            </p:nvSpPr>
            <p:spPr bwMode="auto">
              <a:xfrm>
                <a:off x="2026" y="1896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0" name="Line 294"/>
              <p:cNvSpPr>
                <a:spLocks noChangeShapeType="1"/>
              </p:cNvSpPr>
              <p:nvPr/>
            </p:nvSpPr>
            <p:spPr bwMode="auto">
              <a:xfrm>
                <a:off x="2029" y="1896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1" name="Line 295"/>
              <p:cNvSpPr>
                <a:spLocks noChangeShapeType="1"/>
              </p:cNvSpPr>
              <p:nvPr/>
            </p:nvSpPr>
            <p:spPr bwMode="auto">
              <a:xfrm>
                <a:off x="1986" y="1896"/>
                <a:ext cx="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2" name="Line 296"/>
              <p:cNvSpPr>
                <a:spLocks noChangeShapeType="1"/>
              </p:cNvSpPr>
              <p:nvPr/>
            </p:nvSpPr>
            <p:spPr bwMode="auto">
              <a:xfrm>
                <a:off x="2026" y="1896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3" name="Line 297"/>
              <p:cNvSpPr>
                <a:spLocks noChangeShapeType="1"/>
              </p:cNvSpPr>
              <p:nvPr/>
            </p:nvSpPr>
            <p:spPr bwMode="auto">
              <a:xfrm>
                <a:off x="1986" y="1947"/>
                <a:ext cx="1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4" name="Line 298"/>
              <p:cNvSpPr>
                <a:spLocks noChangeShapeType="1"/>
              </p:cNvSpPr>
              <p:nvPr/>
            </p:nvSpPr>
            <p:spPr bwMode="auto">
              <a:xfrm>
                <a:off x="2019" y="1947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5" name="Line 299"/>
              <p:cNvSpPr>
                <a:spLocks noChangeShapeType="1"/>
              </p:cNvSpPr>
              <p:nvPr/>
            </p:nvSpPr>
            <p:spPr bwMode="auto">
              <a:xfrm>
                <a:off x="3788" y="2792"/>
                <a:ext cx="1" cy="5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2" name="Line 300"/>
              <p:cNvSpPr>
                <a:spLocks noChangeShapeType="1"/>
              </p:cNvSpPr>
              <p:nvPr/>
            </p:nvSpPr>
            <p:spPr bwMode="auto">
              <a:xfrm>
                <a:off x="3791" y="2792"/>
                <a:ext cx="1" cy="5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7" name="Line 301"/>
              <p:cNvSpPr>
                <a:spLocks noChangeShapeType="1"/>
              </p:cNvSpPr>
              <p:nvPr/>
            </p:nvSpPr>
            <p:spPr bwMode="auto">
              <a:xfrm flipH="1">
                <a:off x="3791" y="2792"/>
                <a:ext cx="35" cy="3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8" name="Line 302"/>
              <p:cNvSpPr>
                <a:spLocks noChangeShapeType="1"/>
              </p:cNvSpPr>
              <p:nvPr/>
            </p:nvSpPr>
            <p:spPr bwMode="auto">
              <a:xfrm>
                <a:off x="3804" y="2815"/>
                <a:ext cx="22" cy="3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199" name="Line 303"/>
              <p:cNvSpPr>
                <a:spLocks noChangeShapeType="1"/>
              </p:cNvSpPr>
              <p:nvPr/>
            </p:nvSpPr>
            <p:spPr bwMode="auto">
              <a:xfrm>
                <a:off x="3801" y="2815"/>
                <a:ext cx="22" cy="3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0" name="Line 304"/>
              <p:cNvSpPr>
                <a:spLocks noChangeShapeType="1"/>
              </p:cNvSpPr>
              <p:nvPr/>
            </p:nvSpPr>
            <p:spPr bwMode="auto">
              <a:xfrm>
                <a:off x="3781" y="2792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1" name="Line 305"/>
              <p:cNvSpPr>
                <a:spLocks noChangeShapeType="1"/>
              </p:cNvSpPr>
              <p:nvPr/>
            </p:nvSpPr>
            <p:spPr bwMode="auto">
              <a:xfrm>
                <a:off x="3814" y="279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2" name="Line 306"/>
              <p:cNvSpPr>
                <a:spLocks noChangeShapeType="1"/>
              </p:cNvSpPr>
              <p:nvPr/>
            </p:nvSpPr>
            <p:spPr bwMode="auto">
              <a:xfrm>
                <a:off x="3781" y="2846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3" name="Line 307"/>
              <p:cNvSpPr>
                <a:spLocks noChangeShapeType="1"/>
              </p:cNvSpPr>
              <p:nvPr/>
            </p:nvSpPr>
            <p:spPr bwMode="auto">
              <a:xfrm>
                <a:off x="3814" y="2846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4" name="Line 308"/>
              <p:cNvSpPr>
                <a:spLocks noChangeShapeType="1"/>
              </p:cNvSpPr>
              <p:nvPr/>
            </p:nvSpPr>
            <p:spPr bwMode="auto">
              <a:xfrm>
                <a:off x="3845" y="2767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5" name="Line 309"/>
              <p:cNvSpPr>
                <a:spLocks noChangeShapeType="1"/>
              </p:cNvSpPr>
              <p:nvPr/>
            </p:nvSpPr>
            <p:spPr bwMode="auto">
              <a:xfrm>
                <a:off x="3847" y="2767"/>
                <a:ext cx="21" cy="34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6" name="Line 310"/>
              <p:cNvSpPr>
                <a:spLocks noChangeShapeType="1"/>
              </p:cNvSpPr>
              <p:nvPr/>
            </p:nvSpPr>
            <p:spPr bwMode="auto">
              <a:xfrm>
                <a:off x="3847" y="2772"/>
                <a:ext cx="21" cy="33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7" name="Line 311"/>
              <p:cNvSpPr>
                <a:spLocks noChangeShapeType="1"/>
              </p:cNvSpPr>
              <p:nvPr/>
            </p:nvSpPr>
            <p:spPr bwMode="auto">
              <a:xfrm>
                <a:off x="3868" y="2767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8" name="Line 312"/>
              <p:cNvSpPr>
                <a:spLocks noChangeShapeType="1"/>
              </p:cNvSpPr>
              <p:nvPr/>
            </p:nvSpPr>
            <p:spPr bwMode="auto">
              <a:xfrm>
                <a:off x="3840" y="2767"/>
                <a:ext cx="7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09" name="Line 313"/>
              <p:cNvSpPr>
                <a:spLocks noChangeShapeType="1"/>
              </p:cNvSpPr>
              <p:nvPr/>
            </p:nvSpPr>
            <p:spPr bwMode="auto">
              <a:xfrm>
                <a:off x="3862" y="2767"/>
                <a:ext cx="12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0" name="Line 314"/>
              <p:cNvSpPr>
                <a:spLocks noChangeShapeType="1"/>
              </p:cNvSpPr>
              <p:nvPr/>
            </p:nvSpPr>
            <p:spPr bwMode="auto">
              <a:xfrm>
                <a:off x="3840" y="2805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1" name="Line 315"/>
              <p:cNvSpPr>
                <a:spLocks noChangeShapeType="1"/>
              </p:cNvSpPr>
              <p:nvPr/>
            </p:nvSpPr>
            <p:spPr bwMode="auto">
              <a:xfrm>
                <a:off x="3886" y="2767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2" name="Line 316"/>
              <p:cNvSpPr>
                <a:spLocks noChangeShapeType="1"/>
              </p:cNvSpPr>
              <p:nvPr/>
            </p:nvSpPr>
            <p:spPr bwMode="auto">
              <a:xfrm>
                <a:off x="3887" y="2767"/>
                <a:ext cx="1" cy="38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3" name="Line 317"/>
              <p:cNvSpPr>
                <a:spLocks noChangeShapeType="1"/>
              </p:cNvSpPr>
              <p:nvPr/>
            </p:nvSpPr>
            <p:spPr bwMode="auto">
              <a:xfrm>
                <a:off x="3879" y="2767"/>
                <a:ext cx="14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4" name="Freeform 318"/>
              <p:cNvSpPr>
                <a:spLocks/>
              </p:cNvSpPr>
              <p:nvPr/>
            </p:nvSpPr>
            <p:spPr bwMode="auto">
              <a:xfrm>
                <a:off x="3879" y="2794"/>
                <a:ext cx="27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7" y="11"/>
                  </a:cxn>
                  <a:cxn ang="0">
                    <a:pos x="27" y="0"/>
                  </a:cxn>
                  <a:cxn ang="0">
                    <a:pos x="25" y="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lnTo>
                      <a:pt x="27" y="11"/>
                    </a:lnTo>
                    <a:lnTo>
                      <a:pt x="27" y="0"/>
                    </a:lnTo>
                    <a:lnTo>
                      <a:pt x="25" y="11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5" name="Freeform 319"/>
              <p:cNvSpPr>
                <a:spLocks/>
              </p:cNvSpPr>
              <p:nvPr/>
            </p:nvSpPr>
            <p:spPr bwMode="auto">
              <a:xfrm>
                <a:off x="3913" y="2767"/>
                <a:ext cx="28" cy="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1" y="29"/>
                  </a:cxn>
                  <a:cxn ang="0">
                    <a:pos x="5" y="32"/>
                  </a:cxn>
                  <a:cxn ang="0">
                    <a:pos x="7" y="35"/>
                  </a:cxn>
                  <a:cxn ang="0">
                    <a:pos x="13" y="38"/>
                  </a:cxn>
                  <a:cxn ang="0">
                    <a:pos x="16" y="38"/>
                  </a:cxn>
                  <a:cxn ang="0">
                    <a:pos x="21" y="35"/>
                  </a:cxn>
                  <a:cxn ang="0">
                    <a:pos x="25" y="32"/>
                  </a:cxn>
                  <a:cxn ang="0">
                    <a:pos x="26" y="29"/>
                  </a:cxn>
                  <a:cxn ang="0">
                    <a:pos x="28" y="22"/>
                  </a:cxn>
                  <a:cxn ang="0">
                    <a:pos x="28" y="16"/>
                  </a:cxn>
                  <a:cxn ang="0">
                    <a:pos x="26" y="9"/>
                  </a:cxn>
                  <a:cxn ang="0">
                    <a:pos x="25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3" y="0"/>
                  </a:cxn>
                </a:cxnLst>
                <a:rect l="0" t="0" r="r" b="b"/>
                <a:pathLst>
                  <a:path w="28" h="38">
                    <a:moveTo>
                      <a:pt x="13" y="0"/>
                    </a:moveTo>
                    <a:lnTo>
                      <a:pt x="7" y="3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" y="29"/>
                    </a:lnTo>
                    <a:lnTo>
                      <a:pt x="5" y="32"/>
                    </a:lnTo>
                    <a:lnTo>
                      <a:pt x="7" y="35"/>
                    </a:lnTo>
                    <a:lnTo>
                      <a:pt x="13" y="38"/>
                    </a:lnTo>
                    <a:lnTo>
                      <a:pt x="16" y="38"/>
                    </a:lnTo>
                    <a:lnTo>
                      <a:pt x="21" y="35"/>
                    </a:lnTo>
                    <a:lnTo>
                      <a:pt x="25" y="32"/>
                    </a:lnTo>
                    <a:lnTo>
                      <a:pt x="26" y="29"/>
                    </a:lnTo>
                    <a:lnTo>
                      <a:pt x="28" y="22"/>
                    </a:lnTo>
                    <a:lnTo>
                      <a:pt x="28" y="16"/>
                    </a:lnTo>
                    <a:lnTo>
                      <a:pt x="26" y="9"/>
                    </a:lnTo>
                    <a:lnTo>
                      <a:pt x="25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3" y="0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6" name="Freeform 320"/>
              <p:cNvSpPr>
                <a:spLocks/>
              </p:cNvSpPr>
              <p:nvPr/>
            </p:nvSpPr>
            <p:spPr bwMode="auto">
              <a:xfrm>
                <a:off x="3914" y="2767"/>
                <a:ext cx="12" cy="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3"/>
                  </a:cxn>
                  <a:cxn ang="0">
                    <a:pos x="5" y="6"/>
                  </a:cxn>
                  <a:cxn ang="0">
                    <a:pos x="4" y="9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9"/>
                  </a:cxn>
                  <a:cxn ang="0">
                    <a:pos x="5" y="32"/>
                  </a:cxn>
                  <a:cxn ang="0">
                    <a:pos x="8" y="35"/>
                  </a:cxn>
                  <a:cxn ang="0">
                    <a:pos x="12" y="38"/>
                  </a:cxn>
                </a:cxnLst>
                <a:rect l="0" t="0" r="r" b="b"/>
                <a:pathLst>
                  <a:path w="12" h="38">
                    <a:moveTo>
                      <a:pt x="12" y="0"/>
                    </a:moveTo>
                    <a:lnTo>
                      <a:pt x="8" y="3"/>
                    </a:lnTo>
                    <a:lnTo>
                      <a:pt x="5" y="6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9"/>
                    </a:lnTo>
                    <a:lnTo>
                      <a:pt x="5" y="32"/>
                    </a:lnTo>
                    <a:lnTo>
                      <a:pt x="8" y="35"/>
                    </a:lnTo>
                    <a:lnTo>
                      <a:pt x="12" y="38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7" name="Freeform 321"/>
              <p:cNvSpPr>
                <a:spLocks/>
              </p:cNvSpPr>
              <p:nvPr/>
            </p:nvSpPr>
            <p:spPr bwMode="auto">
              <a:xfrm>
                <a:off x="3929" y="2767"/>
                <a:ext cx="1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" y="35"/>
                  </a:cxn>
                  <a:cxn ang="0">
                    <a:pos x="7" y="32"/>
                  </a:cxn>
                  <a:cxn ang="0">
                    <a:pos x="9" y="29"/>
                  </a:cxn>
                  <a:cxn ang="0">
                    <a:pos x="10" y="22"/>
                  </a:cxn>
                  <a:cxn ang="0">
                    <a:pos x="10" y="16"/>
                  </a:cxn>
                  <a:cxn ang="0">
                    <a:pos x="9" y="9"/>
                  </a:cxn>
                  <a:cxn ang="0">
                    <a:pos x="7" y="6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10" h="38">
                    <a:moveTo>
                      <a:pt x="0" y="38"/>
                    </a:moveTo>
                    <a:lnTo>
                      <a:pt x="3" y="35"/>
                    </a:lnTo>
                    <a:lnTo>
                      <a:pt x="7" y="32"/>
                    </a:lnTo>
                    <a:lnTo>
                      <a:pt x="9" y="29"/>
                    </a:lnTo>
                    <a:lnTo>
                      <a:pt x="10" y="22"/>
                    </a:lnTo>
                    <a:lnTo>
                      <a:pt x="10" y="16"/>
                    </a:lnTo>
                    <a:lnTo>
                      <a:pt x="9" y="9"/>
                    </a:lnTo>
                    <a:lnTo>
                      <a:pt x="7" y="6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8" name="Line 322"/>
              <p:cNvSpPr>
                <a:spLocks noChangeShapeType="1"/>
              </p:cNvSpPr>
              <p:nvPr/>
            </p:nvSpPr>
            <p:spPr bwMode="auto">
              <a:xfrm>
                <a:off x="1710" y="2894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19" name="Line 323"/>
              <p:cNvSpPr>
                <a:spLocks noChangeShapeType="1"/>
              </p:cNvSpPr>
              <p:nvPr/>
            </p:nvSpPr>
            <p:spPr bwMode="auto">
              <a:xfrm>
                <a:off x="1779" y="280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0" name="Line 324"/>
              <p:cNvSpPr>
                <a:spLocks noChangeShapeType="1"/>
              </p:cNvSpPr>
              <p:nvPr/>
            </p:nvSpPr>
            <p:spPr bwMode="auto">
              <a:xfrm>
                <a:off x="1847" y="2758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1" name="Line 325"/>
              <p:cNvSpPr>
                <a:spLocks noChangeShapeType="1"/>
              </p:cNvSpPr>
              <p:nvPr/>
            </p:nvSpPr>
            <p:spPr bwMode="auto">
              <a:xfrm>
                <a:off x="1915" y="2719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2" name="Line 326"/>
              <p:cNvSpPr>
                <a:spLocks noChangeShapeType="1"/>
              </p:cNvSpPr>
              <p:nvPr/>
            </p:nvSpPr>
            <p:spPr bwMode="auto">
              <a:xfrm>
                <a:off x="1984" y="268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3" name="Line 327"/>
              <p:cNvSpPr>
                <a:spLocks noChangeShapeType="1"/>
              </p:cNvSpPr>
              <p:nvPr/>
            </p:nvSpPr>
            <p:spPr bwMode="auto">
              <a:xfrm>
                <a:off x="2052" y="2644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4" name="Line 328"/>
              <p:cNvSpPr>
                <a:spLocks noChangeShapeType="1"/>
              </p:cNvSpPr>
              <p:nvPr/>
            </p:nvSpPr>
            <p:spPr bwMode="auto">
              <a:xfrm>
                <a:off x="2120" y="2605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5" name="Line 329"/>
              <p:cNvSpPr>
                <a:spLocks noChangeShapeType="1"/>
              </p:cNvSpPr>
              <p:nvPr/>
            </p:nvSpPr>
            <p:spPr bwMode="auto">
              <a:xfrm>
                <a:off x="2189" y="2569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6" name="Line 330"/>
              <p:cNvSpPr>
                <a:spLocks noChangeShapeType="1"/>
              </p:cNvSpPr>
              <p:nvPr/>
            </p:nvSpPr>
            <p:spPr bwMode="auto">
              <a:xfrm>
                <a:off x="2257" y="253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7" name="Line 331"/>
              <p:cNvSpPr>
                <a:spLocks noChangeShapeType="1"/>
              </p:cNvSpPr>
              <p:nvPr/>
            </p:nvSpPr>
            <p:spPr bwMode="auto">
              <a:xfrm>
                <a:off x="2326" y="249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8" name="Line 332"/>
              <p:cNvSpPr>
                <a:spLocks noChangeShapeType="1"/>
              </p:cNvSpPr>
              <p:nvPr/>
            </p:nvSpPr>
            <p:spPr bwMode="auto">
              <a:xfrm>
                <a:off x="2394" y="245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29" name="Line 333"/>
              <p:cNvSpPr>
                <a:spLocks noChangeShapeType="1"/>
              </p:cNvSpPr>
              <p:nvPr/>
            </p:nvSpPr>
            <p:spPr bwMode="auto">
              <a:xfrm>
                <a:off x="2462" y="241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0" name="Line 334"/>
              <p:cNvSpPr>
                <a:spLocks noChangeShapeType="1"/>
              </p:cNvSpPr>
              <p:nvPr/>
            </p:nvSpPr>
            <p:spPr bwMode="auto">
              <a:xfrm>
                <a:off x="2531" y="237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1" name="Line 335"/>
              <p:cNvSpPr>
                <a:spLocks noChangeShapeType="1"/>
              </p:cNvSpPr>
              <p:nvPr/>
            </p:nvSpPr>
            <p:spPr bwMode="auto">
              <a:xfrm>
                <a:off x="2599" y="23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2" name="Line 336"/>
              <p:cNvSpPr>
                <a:spLocks noChangeShapeType="1"/>
              </p:cNvSpPr>
              <p:nvPr/>
            </p:nvSpPr>
            <p:spPr bwMode="auto">
              <a:xfrm>
                <a:off x="2667" y="230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3" name="Line 337"/>
              <p:cNvSpPr>
                <a:spLocks noChangeShapeType="1"/>
              </p:cNvSpPr>
              <p:nvPr/>
            </p:nvSpPr>
            <p:spPr bwMode="auto">
              <a:xfrm>
                <a:off x="2736" y="227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4" name="Line 338"/>
              <p:cNvSpPr>
                <a:spLocks noChangeShapeType="1"/>
              </p:cNvSpPr>
              <p:nvPr/>
            </p:nvSpPr>
            <p:spPr bwMode="auto">
              <a:xfrm>
                <a:off x="2804" y="2247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5" name="Line 339"/>
              <p:cNvSpPr>
                <a:spLocks noChangeShapeType="1"/>
              </p:cNvSpPr>
              <p:nvPr/>
            </p:nvSpPr>
            <p:spPr bwMode="auto">
              <a:xfrm>
                <a:off x="2872" y="223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6" name="Line 340"/>
              <p:cNvSpPr>
                <a:spLocks noChangeShapeType="1"/>
              </p:cNvSpPr>
              <p:nvPr/>
            </p:nvSpPr>
            <p:spPr bwMode="auto">
              <a:xfrm>
                <a:off x="2941" y="222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7" name="Line 341"/>
              <p:cNvSpPr>
                <a:spLocks noChangeShapeType="1"/>
              </p:cNvSpPr>
              <p:nvPr/>
            </p:nvSpPr>
            <p:spPr bwMode="auto">
              <a:xfrm>
                <a:off x="3009" y="223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8" name="Line 342"/>
              <p:cNvSpPr>
                <a:spLocks noChangeShapeType="1"/>
              </p:cNvSpPr>
              <p:nvPr/>
            </p:nvSpPr>
            <p:spPr bwMode="auto">
              <a:xfrm>
                <a:off x="3077" y="2247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39" name="Line 343"/>
              <p:cNvSpPr>
                <a:spLocks noChangeShapeType="1"/>
              </p:cNvSpPr>
              <p:nvPr/>
            </p:nvSpPr>
            <p:spPr bwMode="auto">
              <a:xfrm>
                <a:off x="3145" y="227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0" name="Line 344"/>
              <p:cNvSpPr>
                <a:spLocks noChangeShapeType="1"/>
              </p:cNvSpPr>
              <p:nvPr/>
            </p:nvSpPr>
            <p:spPr bwMode="auto">
              <a:xfrm>
                <a:off x="3213" y="230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1" name="Line 345"/>
              <p:cNvSpPr>
                <a:spLocks noChangeShapeType="1"/>
              </p:cNvSpPr>
              <p:nvPr/>
            </p:nvSpPr>
            <p:spPr bwMode="auto">
              <a:xfrm>
                <a:off x="3282" y="23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2" name="Line 346"/>
              <p:cNvSpPr>
                <a:spLocks noChangeShapeType="1"/>
              </p:cNvSpPr>
              <p:nvPr/>
            </p:nvSpPr>
            <p:spPr bwMode="auto">
              <a:xfrm>
                <a:off x="3350" y="237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3" name="Line 347"/>
              <p:cNvSpPr>
                <a:spLocks noChangeShapeType="1"/>
              </p:cNvSpPr>
              <p:nvPr/>
            </p:nvSpPr>
            <p:spPr bwMode="auto">
              <a:xfrm>
                <a:off x="3419" y="241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4" name="Line 348"/>
              <p:cNvSpPr>
                <a:spLocks noChangeShapeType="1"/>
              </p:cNvSpPr>
              <p:nvPr/>
            </p:nvSpPr>
            <p:spPr bwMode="auto">
              <a:xfrm>
                <a:off x="3487" y="245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5" name="Line 349"/>
              <p:cNvSpPr>
                <a:spLocks noChangeShapeType="1"/>
              </p:cNvSpPr>
              <p:nvPr/>
            </p:nvSpPr>
            <p:spPr bwMode="auto">
              <a:xfrm>
                <a:off x="3555" y="249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6" name="Line 350"/>
              <p:cNvSpPr>
                <a:spLocks noChangeShapeType="1"/>
              </p:cNvSpPr>
              <p:nvPr/>
            </p:nvSpPr>
            <p:spPr bwMode="auto">
              <a:xfrm>
                <a:off x="3624" y="253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7" name="Line 351"/>
              <p:cNvSpPr>
                <a:spLocks noChangeShapeType="1"/>
              </p:cNvSpPr>
              <p:nvPr/>
            </p:nvSpPr>
            <p:spPr bwMode="auto">
              <a:xfrm>
                <a:off x="3692" y="2569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8" name="Line 352"/>
              <p:cNvSpPr>
                <a:spLocks noChangeShapeType="1"/>
              </p:cNvSpPr>
              <p:nvPr/>
            </p:nvSpPr>
            <p:spPr bwMode="auto">
              <a:xfrm>
                <a:off x="3761" y="2605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49" name="Line 353"/>
              <p:cNvSpPr>
                <a:spLocks noChangeShapeType="1"/>
              </p:cNvSpPr>
              <p:nvPr/>
            </p:nvSpPr>
            <p:spPr bwMode="auto">
              <a:xfrm>
                <a:off x="3829" y="2644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0" name="Line 354"/>
              <p:cNvSpPr>
                <a:spLocks noChangeShapeType="1"/>
              </p:cNvSpPr>
              <p:nvPr/>
            </p:nvSpPr>
            <p:spPr bwMode="auto">
              <a:xfrm>
                <a:off x="3897" y="268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1" name="Line 355"/>
              <p:cNvSpPr>
                <a:spLocks noChangeShapeType="1"/>
              </p:cNvSpPr>
              <p:nvPr/>
            </p:nvSpPr>
            <p:spPr bwMode="auto">
              <a:xfrm>
                <a:off x="3966" y="2719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2" name="Line 356"/>
              <p:cNvSpPr>
                <a:spLocks noChangeShapeType="1"/>
              </p:cNvSpPr>
              <p:nvPr/>
            </p:nvSpPr>
            <p:spPr bwMode="auto">
              <a:xfrm>
                <a:off x="4034" y="2758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3" name="Line 357"/>
              <p:cNvSpPr>
                <a:spLocks noChangeShapeType="1"/>
              </p:cNvSpPr>
              <p:nvPr/>
            </p:nvSpPr>
            <p:spPr bwMode="auto">
              <a:xfrm>
                <a:off x="4102" y="280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4" name="Line 358"/>
              <p:cNvSpPr>
                <a:spLocks noChangeShapeType="1"/>
              </p:cNvSpPr>
              <p:nvPr/>
            </p:nvSpPr>
            <p:spPr bwMode="auto">
              <a:xfrm>
                <a:off x="4171" y="2894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5" name="Freeform 359"/>
              <p:cNvSpPr>
                <a:spLocks/>
              </p:cNvSpPr>
              <p:nvPr/>
            </p:nvSpPr>
            <p:spPr bwMode="auto">
              <a:xfrm>
                <a:off x="1685" y="2226"/>
                <a:ext cx="2511" cy="773"/>
              </a:xfrm>
              <a:custGeom>
                <a:avLst/>
                <a:gdLst/>
                <a:ahLst/>
                <a:cxnLst>
                  <a:cxn ang="0">
                    <a:pos x="25" y="668"/>
                  </a:cxn>
                  <a:cxn ang="0">
                    <a:pos x="65" y="601"/>
                  </a:cxn>
                  <a:cxn ang="0">
                    <a:pos x="116" y="562"/>
                  </a:cxn>
                  <a:cxn ang="0">
                    <a:pos x="162" y="532"/>
                  </a:cxn>
                  <a:cxn ang="0">
                    <a:pos x="207" y="506"/>
                  </a:cxn>
                  <a:cxn ang="0">
                    <a:pos x="253" y="479"/>
                  </a:cxn>
                  <a:cxn ang="0">
                    <a:pos x="299" y="454"/>
                  </a:cxn>
                  <a:cxn ang="0">
                    <a:pos x="344" y="429"/>
                  </a:cxn>
                  <a:cxn ang="0">
                    <a:pos x="390" y="404"/>
                  </a:cxn>
                  <a:cxn ang="0">
                    <a:pos x="435" y="379"/>
                  </a:cxn>
                  <a:cxn ang="0">
                    <a:pos x="481" y="355"/>
                  </a:cxn>
                  <a:cxn ang="0">
                    <a:pos x="527" y="331"/>
                  </a:cxn>
                  <a:cxn ang="0">
                    <a:pos x="572" y="306"/>
                  </a:cxn>
                  <a:cxn ang="0">
                    <a:pos x="618" y="279"/>
                  </a:cxn>
                  <a:cxn ang="0">
                    <a:pos x="664" y="253"/>
                  </a:cxn>
                  <a:cxn ang="0">
                    <a:pos x="709" y="227"/>
                  </a:cxn>
                  <a:cxn ang="0">
                    <a:pos x="754" y="199"/>
                  </a:cxn>
                  <a:cxn ang="0">
                    <a:pos x="823" y="160"/>
                  </a:cxn>
                  <a:cxn ang="0">
                    <a:pos x="869" y="134"/>
                  </a:cxn>
                  <a:cxn ang="0">
                    <a:pos x="914" y="110"/>
                  </a:cxn>
                  <a:cxn ang="0">
                    <a:pos x="959" y="86"/>
                  </a:cxn>
                  <a:cxn ang="0">
                    <a:pos x="1006" y="62"/>
                  </a:cxn>
                  <a:cxn ang="0">
                    <a:pos x="1051" y="44"/>
                  </a:cxn>
                  <a:cxn ang="0">
                    <a:pos x="1095" y="28"/>
                  </a:cxn>
                  <a:cxn ang="0">
                    <a:pos x="1142" y="15"/>
                  </a:cxn>
                  <a:cxn ang="0">
                    <a:pos x="1187" y="6"/>
                  </a:cxn>
                  <a:cxn ang="0">
                    <a:pos x="1232" y="2"/>
                  </a:cxn>
                  <a:cxn ang="0">
                    <a:pos x="1302" y="3"/>
                  </a:cxn>
                  <a:cxn ang="0">
                    <a:pos x="1347" y="9"/>
                  </a:cxn>
                  <a:cxn ang="0">
                    <a:pos x="1392" y="21"/>
                  </a:cxn>
                  <a:cxn ang="0">
                    <a:pos x="1460" y="44"/>
                  </a:cxn>
                  <a:cxn ang="0">
                    <a:pos x="1507" y="62"/>
                  </a:cxn>
                  <a:cxn ang="0">
                    <a:pos x="1552" y="86"/>
                  </a:cxn>
                  <a:cxn ang="0">
                    <a:pos x="1597" y="110"/>
                  </a:cxn>
                  <a:cxn ang="0">
                    <a:pos x="1644" y="134"/>
                  </a:cxn>
                  <a:cxn ang="0">
                    <a:pos x="1688" y="160"/>
                  </a:cxn>
                  <a:cxn ang="0">
                    <a:pos x="1734" y="186"/>
                  </a:cxn>
                  <a:cxn ang="0">
                    <a:pos x="1781" y="213"/>
                  </a:cxn>
                  <a:cxn ang="0">
                    <a:pos x="1849" y="253"/>
                  </a:cxn>
                  <a:cxn ang="0">
                    <a:pos x="1893" y="279"/>
                  </a:cxn>
                  <a:cxn ang="0">
                    <a:pos x="1939" y="306"/>
                  </a:cxn>
                  <a:cxn ang="0">
                    <a:pos x="1985" y="331"/>
                  </a:cxn>
                  <a:cxn ang="0">
                    <a:pos x="2030" y="355"/>
                  </a:cxn>
                  <a:cxn ang="0">
                    <a:pos x="2076" y="379"/>
                  </a:cxn>
                  <a:cxn ang="0">
                    <a:pos x="2122" y="404"/>
                  </a:cxn>
                  <a:cxn ang="0">
                    <a:pos x="2167" y="429"/>
                  </a:cxn>
                  <a:cxn ang="0">
                    <a:pos x="2212" y="454"/>
                  </a:cxn>
                  <a:cxn ang="0">
                    <a:pos x="2258" y="479"/>
                  </a:cxn>
                  <a:cxn ang="0">
                    <a:pos x="2304" y="506"/>
                  </a:cxn>
                  <a:cxn ang="0">
                    <a:pos x="2349" y="532"/>
                  </a:cxn>
                  <a:cxn ang="0">
                    <a:pos x="2395" y="562"/>
                  </a:cxn>
                  <a:cxn ang="0">
                    <a:pos x="2446" y="601"/>
                  </a:cxn>
                  <a:cxn ang="0">
                    <a:pos x="2486" y="668"/>
                  </a:cxn>
                </a:cxnLst>
                <a:rect l="0" t="0" r="r" b="b"/>
                <a:pathLst>
                  <a:path w="2511" h="773">
                    <a:moveTo>
                      <a:pt x="0" y="773"/>
                    </a:moveTo>
                    <a:lnTo>
                      <a:pt x="25" y="668"/>
                    </a:lnTo>
                    <a:lnTo>
                      <a:pt x="43" y="633"/>
                    </a:lnTo>
                    <a:lnTo>
                      <a:pt x="65" y="601"/>
                    </a:lnTo>
                    <a:lnTo>
                      <a:pt x="94" y="576"/>
                    </a:lnTo>
                    <a:lnTo>
                      <a:pt x="116" y="562"/>
                    </a:lnTo>
                    <a:lnTo>
                      <a:pt x="139" y="547"/>
                    </a:lnTo>
                    <a:lnTo>
                      <a:pt x="162" y="532"/>
                    </a:lnTo>
                    <a:lnTo>
                      <a:pt x="184" y="520"/>
                    </a:lnTo>
                    <a:lnTo>
                      <a:pt x="207" y="506"/>
                    </a:lnTo>
                    <a:lnTo>
                      <a:pt x="230" y="493"/>
                    </a:lnTo>
                    <a:lnTo>
                      <a:pt x="253" y="479"/>
                    </a:lnTo>
                    <a:lnTo>
                      <a:pt x="276" y="466"/>
                    </a:lnTo>
                    <a:lnTo>
                      <a:pt x="299" y="454"/>
                    </a:lnTo>
                    <a:lnTo>
                      <a:pt x="321" y="441"/>
                    </a:lnTo>
                    <a:lnTo>
                      <a:pt x="344" y="429"/>
                    </a:lnTo>
                    <a:lnTo>
                      <a:pt x="367" y="418"/>
                    </a:lnTo>
                    <a:lnTo>
                      <a:pt x="390" y="404"/>
                    </a:lnTo>
                    <a:lnTo>
                      <a:pt x="412" y="391"/>
                    </a:lnTo>
                    <a:lnTo>
                      <a:pt x="435" y="379"/>
                    </a:lnTo>
                    <a:lnTo>
                      <a:pt x="459" y="368"/>
                    </a:lnTo>
                    <a:lnTo>
                      <a:pt x="481" y="355"/>
                    </a:lnTo>
                    <a:lnTo>
                      <a:pt x="504" y="343"/>
                    </a:lnTo>
                    <a:lnTo>
                      <a:pt x="527" y="331"/>
                    </a:lnTo>
                    <a:lnTo>
                      <a:pt x="549" y="317"/>
                    </a:lnTo>
                    <a:lnTo>
                      <a:pt x="572" y="306"/>
                    </a:lnTo>
                    <a:lnTo>
                      <a:pt x="595" y="292"/>
                    </a:lnTo>
                    <a:lnTo>
                      <a:pt x="618" y="279"/>
                    </a:lnTo>
                    <a:lnTo>
                      <a:pt x="641" y="267"/>
                    </a:lnTo>
                    <a:lnTo>
                      <a:pt x="664" y="253"/>
                    </a:lnTo>
                    <a:lnTo>
                      <a:pt x="686" y="240"/>
                    </a:lnTo>
                    <a:lnTo>
                      <a:pt x="709" y="227"/>
                    </a:lnTo>
                    <a:lnTo>
                      <a:pt x="732" y="213"/>
                    </a:lnTo>
                    <a:lnTo>
                      <a:pt x="754" y="199"/>
                    </a:lnTo>
                    <a:lnTo>
                      <a:pt x="800" y="174"/>
                    </a:lnTo>
                    <a:lnTo>
                      <a:pt x="823" y="160"/>
                    </a:lnTo>
                    <a:lnTo>
                      <a:pt x="846" y="147"/>
                    </a:lnTo>
                    <a:lnTo>
                      <a:pt x="869" y="134"/>
                    </a:lnTo>
                    <a:lnTo>
                      <a:pt x="891" y="122"/>
                    </a:lnTo>
                    <a:lnTo>
                      <a:pt x="914" y="110"/>
                    </a:lnTo>
                    <a:lnTo>
                      <a:pt x="937" y="98"/>
                    </a:lnTo>
                    <a:lnTo>
                      <a:pt x="959" y="86"/>
                    </a:lnTo>
                    <a:lnTo>
                      <a:pt x="982" y="74"/>
                    </a:lnTo>
                    <a:lnTo>
                      <a:pt x="1006" y="62"/>
                    </a:lnTo>
                    <a:lnTo>
                      <a:pt x="1027" y="54"/>
                    </a:lnTo>
                    <a:lnTo>
                      <a:pt x="1051" y="44"/>
                    </a:lnTo>
                    <a:lnTo>
                      <a:pt x="1074" y="35"/>
                    </a:lnTo>
                    <a:lnTo>
                      <a:pt x="1095" y="28"/>
                    </a:lnTo>
                    <a:lnTo>
                      <a:pt x="1119" y="21"/>
                    </a:lnTo>
                    <a:lnTo>
                      <a:pt x="1142" y="15"/>
                    </a:lnTo>
                    <a:lnTo>
                      <a:pt x="1164" y="9"/>
                    </a:lnTo>
                    <a:lnTo>
                      <a:pt x="1187" y="6"/>
                    </a:lnTo>
                    <a:lnTo>
                      <a:pt x="1211" y="3"/>
                    </a:lnTo>
                    <a:lnTo>
                      <a:pt x="1232" y="2"/>
                    </a:lnTo>
                    <a:lnTo>
                      <a:pt x="1256" y="0"/>
                    </a:lnTo>
                    <a:lnTo>
                      <a:pt x="1302" y="3"/>
                    </a:lnTo>
                    <a:lnTo>
                      <a:pt x="1324" y="6"/>
                    </a:lnTo>
                    <a:lnTo>
                      <a:pt x="1347" y="9"/>
                    </a:lnTo>
                    <a:lnTo>
                      <a:pt x="1370" y="15"/>
                    </a:lnTo>
                    <a:lnTo>
                      <a:pt x="1392" y="21"/>
                    </a:lnTo>
                    <a:lnTo>
                      <a:pt x="1439" y="35"/>
                    </a:lnTo>
                    <a:lnTo>
                      <a:pt x="1460" y="44"/>
                    </a:lnTo>
                    <a:lnTo>
                      <a:pt x="1484" y="54"/>
                    </a:lnTo>
                    <a:lnTo>
                      <a:pt x="1507" y="62"/>
                    </a:lnTo>
                    <a:lnTo>
                      <a:pt x="1528" y="74"/>
                    </a:lnTo>
                    <a:lnTo>
                      <a:pt x="1552" y="86"/>
                    </a:lnTo>
                    <a:lnTo>
                      <a:pt x="1576" y="98"/>
                    </a:lnTo>
                    <a:lnTo>
                      <a:pt x="1597" y="110"/>
                    </a:lnTo>
                    <a:lnTo>
                      <a:pt x="1620" y="122"/>
                    </a:lnTo>
                    <a:lnTo>
                      <a:pt x="1644" y="134"/>
                    </a:lnTo>
                    <a:lnTo>
                      <a:pt x="1665" y="147"/>
                    </a:lnTo>
                    <a:lnTo>
                      <a:pt x="1688" y="160"/>
                    </a:lnTo>
                    <a:lnTo>
                      <a:pt x="1712" y="174"/>
                    </a:lnTo>
                    <a:lnTo>
                      <a:pt x="1734" y="186"/>
                    </a:lnTo>
                    <a:lnTo>
                      <a:pt x="1757" y="199"/>
                    </a:lnTo>
                    <a:lnTo>
                      <a:pt x="1781" y="213"/>
                    </a:lnTo>
                    <a:lnTo>
                      <a:pt x="1802" y="227"/>
                    </a:lnTo>
                    <a:lnTo>
                      <a:pt x="1849" y="253"/>
                    </a:lnTo>
                    <a:lnTo>
                      <a:pt x="1870" y="267"/>
                    </a:lnTo>
                    <a:lnTo>
                      <a:pt x="1893" y="279"/>
                    </a:lnTo>
                    <a:lnTo>
                      <a:pt x="1917" y="292"/>
                    </a:lnTo>
                    <a:lnTo>
                      <a:pt x="1939" y="306"/>
                    </a:lnTo>
                    <a:lnTo>
                      <a:pt x="1962" y="317"/>
                    </a:lnTo>
                    <a:lnTo>
                      <a:pt x="1985" y="331"/>
                    </a:lnTo>
                    <a:lnTo>
                      <a:pt x="2007" y="343"/>
                    </a:lnTo>
                    <a:lnTo>
                      <a:pt x="2030" y="355"/>
                    </a:lnTo>
                    <a:lnTo>
                      <a:pt x="2053" y="368"/>
                    </a:lnTo>
                    <a:lnTo>
                      <a:pt x="2076" y="379"/>
                    </a:lnTo>
                    <a:lnTo>
                      <a:pt x="2099" y="391"/>
                    </a:lnTo>
                    <a:lnTo>
                      <a:pt x="2122" y="404"/>
                    </a:lnTo>
                    <a:lnTo>
                      <a:pt x="2144" y="418"/>
                    </a:lnTo>
                    <a:lnTo>
                      <a:pt x="2167" y="429"/>
                    </a:lnTo>
                    <a:lnTo>
                      <a:pt x="2190" y="441"/>
                    </a:lnTo>
                    <a:lnTo>
                      <a:pt x="2212" y="454"/>
                    </a:lnTo>
                    <a:lnTo>
                      <a:pt x="2235" y="466"/>
                    </a:lnTo>
                    <a:lnTo>
                      <a:pt x="2258" y="479"/>
                    </a:lnTo>
                    <a:lnTo>
                      <a:pt x="2281" y="493"/>
                    </a:lnTo>
                    <a:lnTo>
                      <a:pt x="2304" y="506"/>
                    </a:lnTo>
                    <a:lnTo>
                      <a:pt x="2327" y="520"/>
                    </a:lnTo>
                    <a:lnTo>
                      <a:pt x="2349" y="532"/>
                    </a:lnTo>
                    <a:lnTo>
                      <a:pt x="2372" y="547"/>
                    </a:lnTo>
                    <a:lnTo>
                      <a:pt x="2395" y="562"/>
                    </a:lnTo>
                    <a:lnTo>
                      <a:pt x="2417" y="576"/>
                    </a:lnTo>
                    <a:lnTo>
                      <a:pt x="2446" y="601"/>
                    </a:lnTo>
                    <a:lnTo>
                      <a:pt x="2468" y="633"/>
                    </a:lnTo>
                    <a:lnTo>
                      <a:pt x="2486" y="668"/>
                    </a:lnTo>
                    <a:lnTo>
                      <a:pt x="2511" y="773"/>
                    </a:lnTo>
                  </a:path>
                </a:pathLst>
              </a:cu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6" name="Line 360"/>
              <p:cNvSpPr>
                <a:spLocks noChangeShapeType="1"/>
              </p:cNvSpPr>
              <p:nvPr/>
            </p:nvSpPr>
            <p:spPr bwMode="auto">
              <a:xfrm>
                <a:off x="3788" y="2219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7" name="Line 361"/>
              <p:cNvSpPr>
                <a:spLocks noChangeShapeType="1"/>
              </p:cNvSpPr>
              <p:nvPr/>
            </p:nvSpPr>
            <p:spPr bwMode="auto">
              <a:xfrm>
                <a:off x="3791" y="2219"/>
                <a:ext cx="1" cy="5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8" name="Line 362"/>
              <p:cNvSpPr>
                <a:spLocks noChangeShapeType="1"/>
              </p:cNvSpPr>
              <p:nvPr/>
            </p:nvSpPr>
            <p:spPr bwMode="auto">
              <a:xfrm flipH="1">
                <a:off x="3791" y="2219"/>
                <a:ext cx="35" cy="3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59" name="Line 363"/>
              <p:cNvSpPr>
                <a:spLocks noChangeShapeType="1"/>
              </p:cNvSpPr>
              <p:nvPr/>
            </p:nvSpPr>
            <p:spPr bwMode="auto">
              <a:xfrm>
                <a:off x="3804" y="2242"/>
                <a:ext cx="22" cy="3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0" name="Line 364"/>
              <p:cNvSpPr>
                <a:spLocks noChangeShapeType="1"/>
              </p:cNvSpPr>
              <p:nvPr/>
            </p:nvSpPr>
            <p:spPr bwMode="auto">
              <a:xfrm>
                <a:off x="3801" y="2242"/>
                <a:ext cx="22" cy="32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1" name="Line 365"/>
              <p:cNvSpPr>
                <a:spLocks noChangeShapeType="1"/>
              </p:cNvSpPr>
              <p:nvPr/>
            </p:nvSpPr>
            <p:spPr bwMode="auto">
              <a:xfrm>
                <a:off x="3781" y="2219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2" name="Line 366"/>
              <p:cNvSpPr>
                <a:spLocks noChangeShapeType="1"/>
              </p:cNvSpPr>
              <p:nvPr/>
            </p:nvSpPr>
            <p:spPr bwMode="auto">
              <a:xfrm>
                <a:off x="3814" y="2219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3" name="Line 367"/>
              <p:cNvSpPr>
                <a:spLocks noChangeShapeType="1"/>
              </p:cNvSpPr>
              <p:nvPr/>
            </p:nvSpPr>
            <p:spPr bwMode="auto">
              <a:xfrm>
                <a:off x="3781" y="2274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4" name="Line 368"/>
              <p:cNvSpPr>
                <a:spLocks noChangeShapeType="1"/>
              </p:cNvSpPr>
              <p:nvPr/>
            </p:nvSpPr>
            <p:spPr bwMode="auto">
              <a:xfrm>
                <a:off x="3814" y="2274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5" name="Line 369"/>
              <p:cNvSpPr>
                <a:spLocks noChangeShapeType="1"/>
              </p:cNvSpPr>
              <p:nvPr/>
            </p:nvSpPr>
            <p:spPr bwMode="auto">
              <a:xfrm>
                <a:off x="3845" y="219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6" name="Line 370"/>
              <p:cNvSpPr>
                <a:spLocks noChangeShapeType="1"/>
              </p:cNvSpPr>
              <p:nvPr/>
            </p:nvSpPr>
            <p:spPr bwMode="auto">
              <a:xfrm>
                <a:off x="3847" y="2195"/>
                <a:ext cx="21" cy="3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7" name="Line 371"/>
              <p:cNvSpPr>
                <a:spLocks noChangeShapeType="1"/>
              </p:cNvSpPr>
              <p:nvPr/>
            </p:nvSpPr>
            <p:spPr bwMode="auto">
              <a:xfrm>
                <a:off x="3847" y="2199"/>
                <a:ext cx="21" cy="3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8" name="Line 372"/>
              <p:cNvSpPr>
                <a:spLocks noChangeShapeType="1"/>
              </p:cNvSpPr>
              <p:nvPr/>
            </p:nvSpPr>
            <p:spPr bwMode="auto">
              <a:xfrm>
                <a:off x="3868" y="219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69" name="Line 373"/>
              <p:cNvSpPr>
                <a:spLocks noChangeShapeType="1"/>
              </p:cNvSpPr>
              <p:nvPr/>
            </p:nvSpPr>
            <p:spPr bwMode="auto">
              <a:xfrm>
                <a:off x="3840" y="2195"/>
                <a:ext cx="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0" name="Line 374"/>
              <p:cNvSpPr>
                <a:spLocks noChangeShapeType="1"/>
              </p:cNvSpPr>
              <p:nvPr/>
            </p:nvSpPr>
            <p:spPr bwMode="auto">
              <a:xfrm>
                <a:off x="3862" y="2195"/>
                <a:ext cx="12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1" name="Line 375"/>
              <p:cNvSpPr>
                <a:spLocks noChangeShapeType="1"/>
              </p:cNvSpPr>
              <p:nvPr/>
            </p:nvSpPr>
            <p:spPr bwMode="auto">
              <a:xfrm>
                <a:off x="3840" y="2232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2" name="Line 376"/>
              <p:cNvSpPr>
                <a:spLocks noChangeShapeType="1"/>
              </p:cNvSpPr>
              <p:nvPr/>
            </p:nvSpPr>
            <p:spPr bwMode="auto">
              <a:xfrm>
                <a:off x="3886" y="219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3" name="Line 377"/>
              <p:cNvSpPr>
                <a:spLocks noChangeShapeType="1"/>
              </p:cNvSpPr>
              <p:nvPr/>
            </p:nvSpPr>
            <p:spPr bwMode="auto">
              <a:xfrm>
                <a:off x="3887" y="2195"/>
                <a:ext cx="22" cy="3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4" name="Line 378"/>
              <p:cNvSpPr>
                <a:spLocks noChangeShapeType="1"/>
              </p:cNvSpPr>
              <p:nvPr/>
            </p:nvSpPr>
            <p:spPr bwMode="auto">
              <a:xfrm>
                <a:off x="3887" y="2199"/>
                <a:ext cx="22" cy="3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5" name="Line 379"/>
              <p:cNvSpPr>
                <a:spLocks noChangeShapeType="1"/>
              </p:cNvSpPr>
              <p:nvPr/>
            </p:nvSpPr>
            <p:spPr bwMode="auto">
              <a:xfrm>
                <a:off x="3909" y="219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6" name="Line 380"/>
              <p:cNvSpPr>
                <a:spLocks noChangeShapeType="1"/>
              </p:cNvSpPr>
              <p:nvPr/>
            </p:nvSpPr>
            <p:spPr bwMode="auto">
              <a:xfrm>
                <a:off x="3879" y="2195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7" name="Line 381"/>
              <p:cNvSpPr>
                <a:spLocks noChangeShapeType="1"/>
              </p:cNvSpPr>
              <p:nvPr/>
            </p:nvSpPr>
            <p:spPr bwMode="auto">
              <a:xfrm>
                <a:off x="3903" y="2195"/>
                <a:ext cx="10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8" name="Line 382"/>
              <p:cNvSpPr>
                <a:spLocks noChangeShapeType="1"/>
              </p:cNvSpPr>
              <p:nvPr/>
            </p:nvSpPr>
            <p:spPr bwMode="auto">
              <a:xfrm>
                <a:off x="3879" y="2232"/>
                <a:ext cx="12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79" name="Line 383"/>
              <p:cNvSpPr>
                <a:spLocks noChangeShapeType="1"/>
              </p:cNvSpPr>
              <p:nvPr/>
            </p:nvSpPr>
            <p:spPr bwMode="auto">
              <a:xfrm>
                <a:off x="3926" y="219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3" name="Line 384"/>
              <p:cNvSpPr>
                <a:spLocks noChangeShapeType="1"/>
              </p:cNvSpPr>
              <p:nvPr/>
            </p:nvSpPr>
            <p:spPr bwMode="auto">
              <a:xfrm>
                <a:off x="3927" y="2195"/>
                <a:ext cx="1" cy="3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4" name="Line 385"/>
              <p:cNvSpPr>
                <a:spLocks noChangeShapeType="1"/>
              </p:cNvSpPr>
              <p:nvPr/>
            </p:nvSpPr>
            <p:spPr bwMode="auto">
              <a:xfrm>
                <a:off x="3920" y="2195"/>
                <a:ext cx="12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5" name="Freeform 386"/>
              <p:cNvSpPr>
                <a:spLocks/>
              </p:cNvSpPr>
              <p:nvPr/>
            </p:nvSpPr>
            <p:spPr bwMode="auto">
              <a:xfrm>
                <a:off x="3920" y="2222"/>
                <a:ext cx="27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7" y="10"/>
                  </a:cxn>
                  <a:cxn ang="0">
                    <a:pos x="27" y="0"/>
                  </a:cxn>
                  <a:cxn ang="0">
                    <a:pos x="25" y="10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lnTo>
                      <a:pt x="27" y="10"/>
                    </a:lnTo>
                    <a:lnTo>
                      <a:pt x="27" y="0"/>
                    </a:lnTo>
                    <a:lnTo>
                      <a:pt x="25" y="10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6" name="Freeform 387"/>
              <p:cNvSpPr>
                <a:spLocks/>
              </p:cNvSpPr>
              <p:nvPr/>
            </p:nvSpPr>
            <p:spPr bwMode="auto">
              <a:xfrm>
                <a:off x="3954" y="2195"/>
                <a:ext cx="28" cy="3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2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1" y="28"/>
                  </a:cxn>
                  <a:cxn ang="0">
                    <a:pos x="3" y="33"/>
                  </a:cxn>
                  <a:cxn ang="0">
                    <a:pos x="7" y="36"/>
                  </a:cxn>
                  <a:cxn ang="0">
                    <a:pos x="12" y="37"/>
                  </a:cxn>
                  <a:cxn ang="0">
                    <a:pos x="16" y="37"/>
                  </a:cxn>
                  <a:cxn ang="0">
                    <a:pos x="21" y="36"/>
                  </a:cxn>
                  <a:cxn ang="0">
                    <a:pos x="25" y="33"/>
                  </a:cxn>
                  <a:cxn ang="0">
                    <a:pos x="26" y="28"/>
                  </a:cxn>
                  <a:cxn ang="0">
                    <a:pos x="28" y="21"/>
                  </a:cxn>
                  <a:cxn ang="0">
                    <a:pos x="28" y="16"/>
                  </a:cxn>
                  <a:cxn ang="0">
                    <a:pos x="26" y="9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6" y="0"/>
                  </a:cxn>
                  <a:cxn ang="0">
                    <a:pos x="12" y="0"/>
                  </a:cxn>
                </a:cxnLst>
                <a:rect l="0" t="0" r="r" b="b"/>
                <a:pathLst>
                  <a:path w="28" h="37">
                    <a:moveTo>
                      <a:pt x="12" y="0"/>
                    </a:moveTo>
                    <a:lnTo>
                      <a:pt x="7" y="2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7" y="36"/>
                    </a:lnTo>
                    <a:lnTo>
                      <a:pt x="12" y="37"/>
                    </a:lnTo>
                    <a:lnTo>
                      <a:pt x="16" y="37"/>
                    </a:lnTo>
                    <a:lnTo>
                      <a:pt x="21" y="36"/>
                    </a:lnTo>
                    <a:lnTo>
                      <a:pt x="25" y="33"/>
                    </a:lnTo>
                    <a:lnTo>
                      <a:pt x="26" y="28"/>
                    </a:lnTo>
                    <a:lnTo>
                      <a:pt x="28" y="21"/>
                    </a:lnTo>
                    <a:lnTo>
                      <a:pt x="28" y="16"/>
                    </a:lnTo>
                    <a:lnTo>
                      <a:pt x="26" y="9"/>
                    </a:lnTo>
                    <a:lnTo>
                      <a:pt x="25" y="6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2" y="0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7" name="Freeform 388"/>
              <p:cNvSpPr>
                <a:spLocks/>
              </p:cNvSpPr>
              <p:nvPr/>
            </p:nvSpPr>
            <p:spPr bwMode="auto">
              <a:xfrm>
                <a:off x="3955" y="2195"/>
                <a:ext cx="11" cy="3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4" y="33"/>
                  </a:cxn>
                  <a:cxn ang="0">
                    <a:pos x="8" y="36"/>
                  </a:cxn>
                  <a:cxn ang="0">
                    <a:pos x="11" y="37"/>
                  </a:cxn>
                </a:cxnLst>
                <a:rect l="0" t="0" r="r" b="b"/>
                <a:pathLst>
                  <a:path w="11" h="37">
                    <a:moveTo>
                      <a:pt x="11" y="0"/>
                    </a:moveTo>
                    <a:lnTo>
                      <a:pt x="8" y="2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4" y="33"/>
                    </a:lnTo>
                    <a:lnTo>
                      <a:pt x="8" y="36"/>
                    </a:lnTo>
                    <a:lnTo>
                      <a:pt x="11" y="37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8" name="Freeform 389"/>
              <p:cNvSpPr>
                <a:spLocks/>
              </p:cNvSpPr>
              <p:nvPr/>
            </p:nvSpPr>
            <p:spPr bwMode="auto">
              <a:xfrm>
                <a:off x="3970" y="2195"/>
                <a:ext cx="10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" y="36"/>
                  </a:cxn>
                  <a:cxn ang="0">
                    <a:pos x="5" y="33"/>
                  </a:cxn>
                  <a:cxn ang="0">
                    <a:pos x="9" y="28"/>
                  </a:cxn>
                  <a:cxn ang="0">
                    <a:pos x="10" y="21"/>
                  </a:cxn>
                  <a:cxn ang="0">
                    <a:pos x="10" y="16"/>
                  </a:cxn>
                  <a:cxn ang="0">
                    <a:pos x="9" y="9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37">
                    <a:moveTo>
                      <a:pt x="0" y="37"/>
                    </a:moveTo>
                    <a:lnTo>
                      <a:pt x="3" y="36"/>
                    </a:lnTo>
                    <a:lnTo>
                      <a:pt x="5" y="33"/>
                    </a:lnTo>
                    <a:lnTo>
                      <a:pt x="9" y="28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9" y="9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299" name="Line 390"/>
              <p:cNvSpPr>
                <a:spLocks noChangeShapeType="1"/>
              </p:cNvSpPr>
              <p:nvPr/>
            </p:nvSpPr>
            <p:spPr bwMode="auto">
              <a:xfrm>
                <a:off x="1710" y="269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00" name="Line 391"/>
              <p:cNvSpPr>
                <a:spLocks noChangeShapeType="1"/>
              </p:cNvSpPr>
              <p:nvPr/>
            </p:nvSpPr>
            <p:spPr bwMode="auto">
              <a:xfrm>
                <a:off x="1779" y="2555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0" name="Line 392"/>
              <p:cNvSpPr>
                <a:spLocks noChangeShapeType="1"/>
              </p:cNvSpPr>
              <p:nvPr/>
            </p:nvSpPr>
            <p:spPr bwMode="auto">
              <a:xfrm>
                <a:off x="1847" y="251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1" name="Line 393"/>
              <p:cNvSpPr>
                <a:spLocks noChangeShapeType="1"/>
              </p:cNvSpPr>
              <p:nvPr/>
            </p:nvSpPr>
            <p:spPr bwMode="auto">
              <a:xfrm>
                <a:off x="1915" y="2459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2" name="Line 394"/>
              <p:cNvSpPr>
                <a:spLocks noChangeShapeType="1"/>
              </p:cNvSpPr>
              <p:nvPr/>
            </p:nvSpPr>
            <p:spPr bwMode="auto">
              <a:xfrm>
                <a:off x="1984" y="241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3" name="Line 395"/>
              <p:cNvSpPr>
                <a:spLocks noChangeShapeType="1"/>
              </p:cNvSpPr>
              <p:nvPr/>
            </p:nvSpPr>
            <p:spPr bwMode="auto">
              <a:xfrm>
                <a:off x="2052" y="2377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4" name="Line 396"/>
              <p:cNvSpPr>
                <a:spLocks noChangeShapeType="1"/>
              </p:cNvSpPr>
              <p:nvPr/>
            </p:nvSpPr>
            <p:spPr bwMode="auto">
              <a:xfrm>
                <a:off x="2120" y="23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5" name="Line 397"/>
              <p:cNvSpPr>
                <a:spLocks noChangeShapeType="1"/>
              </p:cNvSpPr>
              <p:nvPr/>
            </p:nvSpPr>
            <p:spPr bwMode="auto">
              <a:xfrm>
                <a:off x="2189" y="230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6" name="Line 398"/>
              <p:cNvSpPr>
                <a:spLocks noChangeShapeType="1"/>
              </p:cNvSpPr>
              <p:nvPr/>
            </p:nvSpPr>
            <p:spPr bwMode="auto">
              <a:xfrm>
                <a:off x="2257" y="2263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7" name="Line 399"/>
              <p:cNvSpPr>
                <a:spLocks noChangeShapeType="1"/>
              </p:cNvSpPr>
              <p:nvPr/>
            </p:nvSpPr>
            <p:spPr bwMode="auto">
              <a:xfrm>
                <a:off x="2326" y="222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8" name="Line 400"/>
              <p:cNvSpPr>
                <a:spLocks noChangeShapeType="1"/>
              </p:cNvSpPr>
              <p:nvPr/>
            </p:nvSpPr>
            <p:spPr bwMode="auto">
              <a:xfrm>
                <a:off x="2394" y="2177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89" name="Line 401"/>
              <p:cNvSpPr>
                <a:spLocks noChangeShapeType="1"/>
              </p:cNvSpPr>
              <p:nvPr/>
            </p:nvSpPr>
            <p:spPr bwMode="auto">
              <a:xfrm>
                <a:off x="2462" y="2129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0" name="Line 402"/>
              <p:cNvSpPr>
                <a:spLocks noChangeShapeType="1"/>
              </p:cNvSpPr>
              <p:nvPr/>
            </p:nvSpPr>
            <p:spPr bwMode="auto">
              <a:xfrm>
                <a:off x="2531" y="2079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1" name="Line 403"/>
              <p:cNvSpPr>
                <a:spLocks noChangeShapeType="1"/>
              </p:cNvSpPr>
              <p:nvPr/>
            </p:nvSpPr>
            <p:spPr bwMode="auto">
              <a:xfrm>
                <a:off x="2599" y="2028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392" name="Line 404"/>
              <p:cNvSpPr>
                <a:spLocks noChangeShapeType="1"/>
              </p:cNvSpPr>
              <p:nvPr/>
            </p:nvSpPr>
            <p:spPr bwMode="auto">
              <a:xfrm>
                <a:off x="2667" y="198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93302" name="Line 406"/>
            <p:cNvSpPr>
              <a:spLocks noChangeShapeType="1"/>
            </p:cNvSpPr>
            <p:nvPr/>
          </p:nvSpPr>
          <p:spPr bwMode="auto">
            <a:xfrm>
              <a:off x="2736" y="1941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03" name="Line 407"/>
            <p:cNvSpPr>
              <a:spLocks noChangeShapeType="1"/>
            </p:cNvSpPr>
            <p:nvPr/>
          </p:nvSpPr>
          <p:spPr bwMode="auto">
            <a:xfrm>
              <a:off x="2804" y="1909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04" name="Line 408"/>
            <p:cNvSpPr>
              <a:spLocks noChangeShapeType="1"/>
            </p:cNvSpPr>
            <p:nvPr/>
          </p:nvSpPr>
          <p:spPr bwMode="auto">
            <a:xfrm>
              <a:off x="2872" y="1887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05" name="Line 409"/>
            <p:cNvSpPr>
              <a:spLocks noChangeShapeType="1"/>
            </p:cNvSpPr>
            <p:nvPr/>
          </p:nvSpPr>
          <p:spPr bwMode="auto">
            <a:xfrm>
              <a:off x="2941" y="1882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06" name="Line 410"/>
            <p:cNvSpPr>
              <a:spLocks noChangeShapeType="1"/>
            </p:cNvSpPr>
            <p:nvPr/>
          </p:nvSpPr>
          <p:spPr bwMode="auto">
            <a:xfrm>
              <a:off x="3009" y="1887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07" name="Line 411"/>
            <p:cNvSpPr>
              <a:spLocks noChangeShapeType="1"/>
            </p:cNvSpPr>
            <p:nvPr/>
          </p:nvSpPr>
          <p:spPr bwMode="auto">
            <a:xfrm>
              <a:off x="3077" y="1909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08" name="Line 412"/>
            <p:cNvSpPr>
              <a:spLocks noChangeShapeType="1"/>
            </p:cNvSpPr>
            <p:nvPr/>
          </p:nvSpPr>
          <p:spPr bwMode="auto">
            <a:xfrm>
              <a:off x="3145" y="1941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09" name="Line 413"/>
            <p:cNvSpPr>
              <a:spLocks noChangeShapeType="1"/>
            </p:cNvSpPr>
            <p:nvPr/>
          </p:nvSpPr>
          <p:spPr bwMode="auto">
            <a:xfrm>
              <a:off x="3213" y="1982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0" name="Line 414"/>
            <p:cNvSpPr>
              <a:spLocks noChangeShapeType="1"/>
            </p:cNvSpPr>
            <p:nvPr/>
          </p:nvSpPr>
          <p:spPr bwMode="auto">
            <a:xfrm>
              <a:off x="3282" y="2028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1" name="Line 415"/>
            <p:cNvSpPr>
              <a:spLocks noChangeShapeType="1"/>
            </p:cNvSpPr>
            <p:nvPr/>
          </p:nvSpPr>
          <p:spPr bwMode="auto">
            <a:xfrm>
              <a:off x="3350" y="2079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2" name="Line 416"/>
            <p:cNvSpPr>
              <a:spLocks noChangeShapeType="1"/>
            </p:cNvSpPr>
            <p:nvPr/>
          </p:nvSpPr>
          <p:spPr bwMode="auto">
            <a:xfrm>
              <a:off x="3419" y="2129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3" name="Line 417"/>
            <p:cNvSpPr>
              <a:spLocks noChangeShapeType="1"/>
            </p:cNvSpPr>
            <p:nvPr/>
          </p:nvSpPr>
          <p:spPr bwMode="auto">
            <a:xfrm>
              <a:off x="3487" y="2177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4" name="Line 418"/>
            <p:cNvSpPr>
              <a:spLocks noChangeShapeType="1"/>
            </p:cNvSpPr>
            <p:nvPr/>
          </p:nvSpPr>
          <p:spPr bwMode="auto">
            <a:xfrm>
              <a:off x="3555" y="2222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5" name="Line 419"/>
            <p:cNvSpPr>
              <a:spLocks noChangeShapeType="1"/>
            </p:cNvSpPr>
            <p:nvPr/>
          </p:nvSpPr>
          <p:spPr bwMode="auto">
            <a:xfrm>
              <a:off x="3624" y="2263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6" name="Line 420"/>
            <p:cNvSpPr>
              <a:spLocks noChangeShapeType="1"/>
            </p:cNvSpPr>
            <p:nvPr/>
          </p:nvSpPr>
          <p:spPr bwMode="auto">
            <a:xfrm>
              <a:off x="3692" y="2302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7" name="Line 421"/>
            <p:cNvSpPr>
              <a:spLocks noChangeShapeType="1"/>
            </p:cNvSpPr>
            <p:nvPr/>
          </p:nvSpPr>
          <p:spPr bwMode="auto">
            <a:xfrm>
              <a:off x="3761" y="2340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8" name="Line 422"/>
            <p:cNvSpPr>
              <a:spLocks noChangeShapeType="1"/>
            </p:cNvSpPr>
            <p:nvPr/>
          </p:nvSpPr>
          <p:spPr bwMode="auto">
            <a:xfrm>
              <a:off x="3829" y="2377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19" name="Line 423"/>
            <p:cNvSpPr>
              <a:spLocks noChangeShapeType="1"/>
            </p:cNvSpPr>
            <p:nvPr/>
          </p:nvSpPr>
          <p:spPr bwMode="auto">
            <a:xfrm>
              <a:off x="3897" y="2416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0" name="Line 424"/>
            <p:cNvSpPr>
              <a:spLocks noChangeShapeType="1"/>
            </p:cNvSpPr>
            <p:nvPr/>
          </p:nvSpPr>
          <p:spPr bwMode="auto">
            <a:xfrm>
              <a:off x="3966" y="2459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1" name="Line 425"/>
            <p:cNvSpPr>
              <a:spLocks noChangeShapeType="1"/>
            </p:cNvSpPr>
            <p:nvPr/>
          </p:nvSpPr>
          <p:spPr bwMode="auto">
            <a:xfrm>
              <a:off x="4034" y="2513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2" name="Line 426"/>
            <p:cNvSpPr>
              <a:spLocks noChangeShapeType="1"/>
            </p:cNvSpPr>
            <p:nvPr/>
          </p:nvSpPr>
          <p:spPr bwMode="auto">
            <a:xfrm>
              <a:off x="4102" y="2555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3" name="Line 427"/>
            <p:cNvSpPr>
              <a:spLocks noChangeShapeType="1"/>
            </p:cNvSpPr>
            <p:nvPr/>
          </p:nvSpPr>
          <p:spPr bwMode="auto">
            <a:xfrm>
              <a:off x="4171" y="2696"/>
              <a:ext cx="1" cy="1"/>
            </a:xfrm>
            <a:prstGeom prst="line">
              <a:avLst/>
            </a:pr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4" name="Freeform 428"/>
            <p:cNvSpPr>
              <a:spLocks/>
            </p:cNvSpPr>
            <p:nvPr/>
          </p:nvSpPr>
          <p:spPr bwMode="auto">
            <a:xfrm>
              <a:off x="1685" y="1882"/>
              <a:ext cx="2511" cy="969"/>
            </a:xfrm>
            <a:custGeom>
              <a:avLst/>
              <a:gdLst/>
              <a:ahLst/>
              <a:cxnLst>
                <a:cxn ang="0">
                  <a:pos x="25" y="814"/>
                </a:cxn>
                <a:cxn ang="0">
                  <a:pos x="59" y="711"/>
                </a:cxn>
                <a:cxn ang="0">
                  <a:pos x="117" y="660"/>
                </a:cxn>
                <a:cxn ang="0">
                  <a:pos x="162" y="631"/>
                </a:cxn>
                <a:cxn ang="0">
                  <a:pos x="207" y="595"/>
                </a:cxn>
                <a:cxn ang="0">
                  <a:pos x="253" y="563"/>
                </a:cxn>
                <a:cxn ang="0">
                  <a:pos x="299" y="534"/>
                </a:cxn>
                <a:cxn ang="0">
                  <a:pos x="344" y="509"/>
                </a:cxn>
                <a:cxn ang="0">
                  <a:pos x="390" y="484"/>
                </a:cxn>
                <a:cxn ang="0">
                  <a:pos x="435" y="458"/>
                </a:cxn>
                <a:cxn ang="0">
                  <a:pos x="481" y="433"/>
                </a:cxn>
                <a:cxn ang="0">
                  <a:pos x="527" y="408"/>
                </a:cxn>
                <a:cxn ang="0">
                  <a:pos x="572" y="381"/>
                </a:cxn>
                <a:cxn ang="0">
                  <a:pos x="618" y="353"/>
                </a:cxn>
                <a:cxn ang="0">
                  <a:pos x="664" y="324"/>
                </a:cxn>
                <a:cxn ang="0">
                  <a:pos x="709" y="295"/>
                </a:cxn>
                <a:cxn ang="0">
                  <a:pos x="754" y="263"/>
                </a:cxn>
                <a:cxn ang="0">
                  <a:pos x="800" y="229"/>
                </a:cxn>
                <a:cxn ang="0">
                  <a:pos x="846" y="197"/>
                </a:cxn>
                <a:cxn ang="0">
                  <a:pos x="891" y="164"/>
                </a:cxn>
                <a:cxn ang="0">
                  <a:pos x="937" y="130"/>
                </a:cxn>
                <a:cxn ang="0">
                  <a:pos x="982" y="100"/>
                </a:cxn>
                <a:cxn ang="0">
                  <a:pos x="1027" y="72"/>
                </a:cxn>
                <a:cxn ang="0">
                  <a:pos x="1072" y="48"/>
                </a:cxn>
                <a:cxn ang="0">
                  <a:pos x="1119" y="27"/>
                </a:cxn>
                <a:cxn ang="0">
                  <a:pos x="1164" y="11"/>
                </a:cxn>
                <a:cxn ang="0">
                  <a:pos x="1211" y="1"/>
                </a:cxn>
                <a:cxn ang="0">
                  <a:pos x="1279" y="0"/>
                </a:cxn>
                <a:cxn ang="0">
                  <a:pos x="1324" y="5"/>
                </a:cxn>
                <a:cxn ang="0">
                  <a:pos x="1370" y="18"/>
                </a:cxn>
                <a:cxn ang="0">
                  <a:pos x="1416" y="36"/>
                </a:cxn>
                <a:cxn ang="0">
                  <a:pos x="1460" y="59"/>
                </a:cxn>
                <a:cxn ang="0">
                  <a:pos x="1507" y="85"/>
                </a:cxn>
                <a:cxn ang="0">
                  <a:pos x="1576" y="130"/>
                </a:cxn>
                <a:cxn ang="0">
                  <a:pos x="1620" y="164"/>
                </a:cxn>
                <a:cxn ang="0">
                  <a:pos x="1665" y="197"/>
                </a:cxn>
                <a:cxn ang="0">
                  <a:pos x="1734" y="247"/>
                </a:cxn>
                <a:cxn ang="0">
                  <a:pos x="1802" y="295"/>
                </a:cxn>
                <a:cxn ang="0">
                  <a:pos x="1847" y="324"/>
                </a:cxn>
                <a:cxn ang="0">
                  <a:pos x="1893" y="353"/>
                </a:cxn>
                <a:cxn ang="0">
                  <a:pos x="1939" y="381"/>
                </a:cxn>
                <a:cxn ang="0">
                  <a:pos x="1985" y="408"/>
                </a:cxn>
                <a:cxn ang="0">
                  <a:pos x="2030" y="433"/>
                </a:cxn>
                <a:cxn ang="0">
                  <a:pos x="2076" y="458"/>
                </a:cxn>
                <a:cxn ang="0">
                  <a:pos x="2122" y="484"/>
                </a:cxn>
                <a:cxn ang="0">
                  <a:pos x="2167" y="509"/>
                </a:cxn>
                <a:cxn ang="0">
                  <a:pos x="2212" y="534"/>
                </a:cxn>
                <a:cxn ang="0">
                  <a:pos x="2258" y="563"/>
                </a:cxn>
                <a:cxn ang="0">
                  <a:pos x="2304" y="595"/>
                </a:cxn>
                <a:cxn ang="0">
                  <a:pos x="2349" y="631"/>
                </a:cxn>
                <a:cxn ang="0">
                  <a:pos x="2395" y="660"/>
                </a:cxn>
                <a:cxn ang="0">
                  <a:pos x="2452" y="711"/>
                </a:cxn>
                <a:cxn ang="0">
                  <a:pos x="2486" y="814"/>
                </a:cxn>
              </a:cxnLst>
              <a:rect l="0" t="0" r="r" b="b"/>
              <a:pathLst>
                <a:path w="2511" h="969">
                  <a:moveTo>
                    <a:pt x="0" y="969"/>
                  </a:moveTo>
                  <a:lnTo>
                    <a:pt x="25" y="814"/>
                  </a:lnTo>
                  <a:lnTo>
                    <a:pt x="40" y="760"/>
                  </a:lnTo>
                  <a:lnTo>
                    <a:pt x="59" y="711"/>
                  </a:lnTo>
                  <a:lnTo>
                    <a:pt x="94" y="673"/>
                  </a:lnTo>
                  <a:lnTo>
                    <a:pt x="117" y="660"/>
                  </a:lnTo>
                  <a:lnTo>
                    <a:pt x="141" y="645"/>
                  </a:lnTo>
                  <a:lnTo>
                    <a:pt x="162" y="631"/>
                  </a:lnTo>
                  <a:lnTo>
                    <a:pt x="184" y="613"/>
                  </a:lnTo>
                  <a:lnTo>
                    <a:pt x="207" y="595"/>
                  </a:lnTo>
                  <a:lnTo>
                    <a:pt x="230" y="577"/>
                  </a:lnTo>
                  <a:lnTo>
                    <a:pt x="253" y="563"/>
                  </a:lnTo>
                  <a:lnTo>
                    <a:pt x="276" y="548"/>
                  </a:lnTo>
                  <a:lnTo>
                    <a:pt x="299" y="534"/>
                  </a:lnTo>
                  <a:lnTo>
                    <a:pt x="321" y="522"/>
                  </a:lnTo>
                  <a:lnTo>
                    <a:pt x="344" y="509"/>
                  </a:lnTo>
                  <a:lnTo>
                    <a:pt x="367" y="495"/>
                  </a:lnTo>
                  <a:lnTo>
                    <a:pt x="390" y="484"/>
                  </a:lnTo>
                  <a:lnTo>
                    <a:pt x="412" y="470"/>
                  </a:lnTo>
                  <a:lnTo>
                    <a:pt x="435" y="458"/>
                  </a:lnTo>
                  <a:lnTo>
                    <a:pt x="459" y="446"/>
                  </a:lnTo>
                  <a:lnTo>
                    <a:pt x="481" y="433"/>
                  </a:lnTo>
                  <a:lnTo>
                    <a:pt x="504" y="420"/>
                  </a:lnTo>
                  <a:lnTo>
                    <a:pt x="527" y="408"/>
                  </a:lnTo>
                  <a:lnTo>
                    <a:pt x="549" y="394"/>
                  </a:lnTo>
                  <a:lnTo>
                    <a:pt x="572" y="381"/>
                  </a:lnTo>
                  <a:lnTo>
                    <a:pt x="595" y="367"/>
                  </a:lnTo>
                  <a:lnTo>
                    <a:pt x="618" y="353"/>
                  </a:lnTo>
                  <a:lnTo>
                    <a:pt x="641" y="340"/>
                  </a:lnTo>
                  <a:lnTo>
                    <a:pt x="664" y="324"/>
                  </a:lnTo>
                  <a:lnTo>
                    <a:pt x="686" y="309"/>
                  </a:lnTo>
                  <a:lnTo>
                    <a:pt x="709" y="295"/>
                  </a:lnTo>
                  <a:lnTo>
                    <a:pt x="732" y="279"/>
                  </a:lnTo>
                  <a:lnTo>
                    <a:pt x="754" y="263"/>
                  </a:lnTo>
                  <a:lnTo>
                    <a:pt x="777" y="247"/>
                  </a:lnTo>
                  <a:lnTo>
                    <a:pt x="800" y="229"/>
                  </a:lnTo>
                  <a:lnTo>
                    <a:pt x="823" y="213"/>
                  </a:lnTo>
                  <a:lnTo>
                    <a:pt x="846" y="197"/>
                  </a:lnTo>
                  <a:lnTo>
                    <a:pt x="869" y="180"/>
                  </a:lnTo>
                  <a:lnTo>
                    <a:pt x="891" y="164"/>
                  </a:lnTo>
                  <a:lnTo>
                    <a:pt x="914" y="146"/>
                  </a:lnTo>
                  <a:lnTo>
                    <a:pt x="937" y="130"/>
                  </a:lnTo>
                  <a:lnTo>
                    <a:pt x="959" y="116"/>
                  </a:lnTo>
                  <a:lnTo>
                    <a:pt x="982" y="100"/>
                  </a:lnTo>
                  <a:lnTo>
                    <a:pt x="1004" y="85"/>
                  </a:lnTo>
                  <a:lnTo>
                    <a:pt x="1027" y="72"/>
                  </a:lnTo>
                  <a:lnTo>
                    <a:pt x="1051" y="59"/>
                  </a:lnTo>
                  <a:lnTo>
                    <a:pt x="1072" y="48"/>
                  </a:lnTo>
                  <a:lnTo>
                    <a:pt x="1095" y="36"/>
                  </a:lnTo>
                  <a:lnTo>
                    <a:pt x="1119" y="27"/>
                  </a:lnTo>
                  <a:lnTo>
                    <a:pt x="1140" y="18"/>
                  </a:lnTo>
                  <a:lnTo>
                    <a:pt x="1164" y="11"/>
                  </a:lnTo>
                  <a:lnTo>
                    <a:pt x="1187" y="5"/>
                  </a:lnTo>
                  <a:lnTo>
                    <a:pt x="1211" y="1"/>
                  </a:lnTo>
                  <a:lnTo>
                    <a:pt x="1232" y="0"/>
                  </a:lnTo>
                  <a:lnTo>
                    <a:pt x="1279" y="0"/>
                  </a:lnTo>
                  <a:lnTo>
                    <a:pt x="1302" y="1"/>
                  </a:lnTo>
                  <a:lnTo>
                    <a:pt x="1324" y="5"/>
                  </a:lnTo>
                  <a:lnTo>
                    <a:pt x="1347" y="11"/>
                  </a:lnTo>
                  <a:lnTo>
                    <a:pt x="1370" y="18"/>
                  </a:lnTo>
                  <a:lnTo>
                    <a:pt x="1392" y="27"/>
                  </a:lnTo>
                  <a:lnTo>
                    <a:pt x="1416" y="36"/>
                  </a:lnTo>
                  <a:lnTo>
                    <a:pt x="1439" y="48"/>
                  </a:lnTo>
                  <a:lnTo>
                    <a:pt x="1460" y="59"/>
                  </a:lnTo>
                  <a:lnTo>
                    <a:pt x="1484" y="72"/>
                  </a:lnTo>
                  <a:lnTo>
                    <a:pt x="1507" y="85"/>
                  </a:lnTo>
                  <a:lnTo>
                    <a:pt x="1552" y="116"/>
                  </a:lnTo>
                  <a:lnTo>
                    <a:pt x="1576" y="130"/>
                  </a:lnTo>
                  <a:lnTo>
                    <a:pt x="1597" y="146"/>
                  </a:lnTo>
                  <a:lnTo>
                    <a:pt x="1620" y="164"/>
                  </a:lnTo>
                  <a:lnTo>
                    <a:pt x="1644" y="180"/>
                  </a:lnTo>
                  <a:lnTo>
                    <a:pt x="1665" y="197"/>
                  </a:lnTo>
                  <a:lnTo>
                    <a:pt x="1712" y="229"/>
                  </a:lnTo>
                  <a:lnTo>
                    <a:pt x="1734" y="247"/>
                  </a:lnTo>
                  <a:lnTo>
                    <a:pt x="1781" y="279"/>
                  </a:lnTo>
                  <a:lnTo>
                    <a:pt x="1802" y="295"/>
                  </a:lnTo>
                  <a:lnTo>
                    <a:pt x="1825" y="309"/>
                  </a:lnTo>
                  <a:lnTo>
                    <a:pt x="1847" y="324"/>
                  </a:lnTo>
                  <a:lnTo>
                    <a:pt x="1870" y="340"/>
                  </a:lnTo>
                  <a:lnTo>
                    <a:pt x="1893" y="353"/>
                  </a:lnTo>
                  <a:lnTo>
                    <a:pt x="1917" y="367"/>
                  </a:lnTo>
                  <a:lnTo>
                    <a:pt x="1939" y="381"/>
                  </a:lnTo>
                  <a:lnTo>
                    <a:pt x="1962" y="394"/>
                  </a:lnTo>
                  <a:lnTo>
                    <a:pt x="1985" y="408"/>
                  </a:lnTo>
                  <a:lnTo>
                    <a:pt x="2007" y="420"/>
                  </a:lnTo>
                  <a:lnTo>
                    <a:pt x="2030" y="433"/>
                  </a:lnTo>
                  <a:lnTo>
                    <a:pt x="2053" y="446"/>
                  </a:lnTo>
                  <a:lnTo>
                    <a:pt x="2076" y="458"/>
                  </a:lnTo>
                  <a:lnTo>
                    <a:pt x="2099" y="470"/>
                  </a:lnTo>
                  <a:lnTo>
                    <a:pt x="2122" y="484"/>
                  </a:lnTo>
                  <a:lnTo>
                    <a:pt x="2144" y="495"/>
                  </a:lnTo>
                  <a:lnTo>
                    <a:pt x="2167" y="509"/>
                  </a:lnTo>
                  <a:lnTo>
                    <a:pt x="2190" y="522"/>
                  </a:lnTo>
                  <a:lnTo>
                    <a:pt x="2212" y="534"/>
                  </a:lnTo>
                  <a:lnTo>
                    <a:pt x="2235" y="548"/>
                  </a:lnTo>
                  <a:lnTo>
                    <a:pt x="2258" y="563"/>
                  </a:lnTo>
                  <a:lnTo>
                    <a:pt x="2281" y="577"/>
                  </a:lnTo>
                  <a:lnTo>
                    <a:pt x="2304" y="595"/>
                  </a:lnTo>
                  <a:lnTo>
                    <a:pt x="2327" y="613"/>
                  </a:lnTo>
                  <a:lnTo>
                    <a:pt x="2349" y="631"/>
                  </a:lnTo>
                  <a:lnTo>
                    <a:pt x="2372" y="645"/>
                  </a:lnTo>
                  <a:lnTo>
                    <a:pt x="2395" y="660"/>
                  </a:lnTo>
                  <a:lnTo>
                    <a:pt x="2417" y="673"/>
                  </a:lnTo>
                  <a:lnTo>
                    <a:pt x="2452" y="711"/>
                  </a:lnTo>
                  <a:lnTo>
                    <a:pt x="2471" y="760"/>
                  </a:lnTo>
                  <a:lnTo>
                    <a:pt x="2486" y="814"/>
                  </a:lnTo>
                  <a:lnTo>
                    <a:pt x="2511" y="969"/>
                  </a:lnTo>
                </a:path>
              </a:pathLst>
            </a:cu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5" name="Line 429"/>
            <p:cNvSpPr>
              <a:spLocks noChangeShapeType="1"/>
            </p:cNvSpPr>
            <p:nvPr/>
          </p:nvSpPr>
          <p:spPr bwMode="auto">
            <a:xfrm>
              <a:off x="3788" y="3077"/>
              <a:ext cx="1" cy="5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6" name="Line 430"/>
            <p:cNvSpPr>
              <a:spLocks noChangeShapeType="1"/>
            </p:cNvSpPr>
            <p:nvPr/>
          </p:nvSpPr>
          <p:spPr bwMode="auto">
            <a:xfrm>
              <a:off x="3791" y="3077"/>
              <a:ext cx="1" cy="5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7" name="Line 431"/>
            <p:cNvSpPr>
              <a:spLocks noChangeShapeType="1"/>
            </p:cNvSpPr>
            <p:nvPr/>
          </p:nvSpPr>
          <p:spPr bwMode="auto">
            <a:xfrm flipH="1">
              <a:off x="3791" y="3077"/>
              <a:ext cx="35" cy="3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8" name="Line 432"/>
            <p:cNvSpPr>
              <a:spLocks noChangeShapeType="1"/>
            </p:cNvSpPr>
            <p:nvPr/>
          </p:nvSpPr>
          <p:spPr bwMode="auto">
            <a:xfrm>
              <a:off x="3804" y="3100"/>
              <a:ext cx="22" cy="3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29" name="Line 433"/>
            <p:cNvSpPr>
              <a:spLocks noChangeShapeType="1"/>
            </p:cNvSpPr>
            <p:nvPr/>
          </p:nvSpPr>
          <p:spPr bwMode="auto">
            <a:xfrm>
              <a:off x="3801" y="3100"/>
              <a:ext cx="22" cy="3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0" name="Line 434"/>
            <p:cNvSpPr>
              <a:spLocks noChangeShapeType="1"/>
            </p:cNvSpPr>
            <p:nvPr/>
          </p:nvSpPr>
          <p:spPr bwMode="auto">
            <a:xfrm>
              <a:off x="3781" y="3077"/>
              <a:ext cx="1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1" name="Line 435"/>
            <p:cNvSpPr>
              <a:spLocks noChangeShapeType="1"/>
            </p:cNvSpPr>
            <p:nvPr/>
          </p:nvSpPr>
          <p:spPr bwMode="auto">
            <a:xfrm>
              <a:off x="3814" y="3077"/>
              <a:ext cx="16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2" name="Line 436"/>
            <p:cNvSpPr>
              <a:spLocks noChangeShapeType="1"/>
            </p:cNvSpPr>
            <p:nvPr/>
          </p:nvSpPr>
          <p:spPr bwMode="auto">
            <a:xfrm>
              <a:off x="3781" y="3132"/>
              <a:ext cx="1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3" name="Line 437"/>
            <p:cNvSpPr>
              <a:spLocks noChangeShapeType="1"/>
            </p:cNvSpPr>
            <p:nvPr/>
          </p:nvSpPr>
          <p:spPr bwMode="auto">
            <a:xfrm>
              <a:off x="3814" y="3132"/>
              <a:ext cx="16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4" name="Freeform 438"/>
            <p:cNvSpPr>
              <a:spLocks/>
            </p:cNvSpPr>
            <p:nvPr/>
          </p:nvSpPr>
          <p:spPr bwMode="auto">
            <a:xfrm>
              <a:off x="3843" y="3047"/>
              <a:ext cx="13" cy="5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9" y="4"/>
                </a:cxn>
                <a:cxn ang="0">
                  <a:pos x="6" y="8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2" y="41"/>
                </a:cxn>
                <a:cxn ang="0">
                  <a:pos x="6" y="48"/>
                </a:cxn>
                <a:cxn ang="0">
                  <a:pos x="9" y="52"/>
                </a:cxn>
                <a:cxn ang="0">
                  <a:pos x="13" y="57"/>
                </a:cxn>
              </a:cxnLst>
              <a:rect l="0" t="0" r="r" b="b"/>
              <a:pathLst>
                <a:path w="13" h="57">
                  <a:moveTo>
                    <a:pt x="13" y="0"/>
                  </a:moveTo>
                  <a:lnTo>
                    <a:pt x="9" y="4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3" y="57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5" name="Freeform 439"/>
            <p:cNvSpPr>
              <a:spLocks/>
            </p:cNvSpPr>
            <p:nvPr/>
          </p:nvSpPr>
          <p:spPr bwMode="auto">
            <a:xfrm>
              <a:off x="3845" y="3051"/>
              <a:ext cx="7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2" y="37"/>
                </a:cxn>
                <a:cxn ang="0">
                  <a:pos x="4" y="41"/>
                </a:cxn>
                <a:cxn ang="0">
                  <a:pos x="7" y="48"/>
                </a:cxn>
              </a:cxnLst>
              <a:rect l="0" t="0" r="r" b="b"/>
              <a:pathLst>
                <a:path w="7" h="48">
                  <a:moveTo>
                    <a:pt x="7" y="0"/>
                  </a:moveTo>
                  <a:lnTo>
                    <a:pt x="4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7" y="48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6" name="Freeform 440"/>
            <p:cNvSpPr>
              <a:spLocks/>
            </p:cNvSpPr>
            <p:nvPr/>
          </p:nvSpPr>
          <p:spPr bwMode="auto">
            <a:xfrm>
              <a:off x="3866" y="3054"/>
              <a:ext cx="25" cy="3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9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2" y="3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2" y="14"/>
                </a:cxn>
                <a:cxn ang="0">
                  <a:pos x="18" y="17"/>
                </a:cxn>
                <a:cxn ang="0">
                  <a:pos x="9" y="20"/>
                </a:cxn>
                <a:cxn ang="0">
                  <a:pos x="5" y="23"/>
                </a:cxn>
                <a:cxn ang="0">
                  <a:pos x="2" y="26"/>
                </a:cxn>
                <a:cxn ang="0">
                  <a:pos x="0" y="32"/>
                </a:cxn>
                <a:cxn ang="0">
                  <a:pos x="0" y="36"/>
                </a:cxn>
              </a:cxnLst>
              <a:rect l="0" t="0" r="r" b="b"/>
              <a:pathLst>
                <a:path w="25" h="36">
                  <a:moveTo>
                    <a:pt x="2" y="7"/>
                  </a:moveTo>
                  <a:lnTo>
                    <a:pt x="4" y="9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2" y="14"/>
                  </a:lnTo>
                  <a:lnTo>
                    <a:pt x="18" y="17"/>
                  </a:lnTo>
                  <a:lnTo>
                    <a:pt x="9" y="20"/>
                  </a:lnTo>
                  <a:lnTo>
                    <a:pt x="5" y="23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36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7" name="Freeform 441"/>
            <p:cNvSpPr>
              <a:spLocks/>
            </p:cNvSpPr>
            <p:nvPr/>
          </p:nvSpPr>
          <p:spPr bwMode="auto">
            <a:xfrm>
              <a:off x="3875" y="3054"/>
              <a:ext cx="13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1"/>
                </a:cxn>
                <a:cxn ang="0">
                  <a:pos x="12" y="3"/>
                </a:cxn>
                <a:cxn ang="0">
                  <a:pos x="13" y="7"/>
                </a:cxn>
                <a:cxn ang="0">
                  <a:pos x="13" y="10"/>
                </a:cxn>
                <a:cxn ang="0">
                  <a:pos x="12" y="14"/>
                </a:cxn>
                <a:cxn ang="0">
                  <a:pos x="7" y="17"/>
                </a:cxn>
                <a:cxn ang="0">
                  <a:pos x="0" y="20"/>
                </a:cxn>
              </a:cxnLst>
              <a:rect l="0" t="0" r="r" b="b"/>
              <a:pathLst>
                <a:path w="13" h="20">
                  <a:moveTo>
                    <a:pt x="7" y="0"/>
                  </a:moveTo>
                  <a:lnTo>
                    <a:pt x="11" y="1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2" y="14"/>
                  </a:lnTo>
                  <a:lnTo>
                    <a:pt x="7" y="17"/>
                  </a:lnTo>
                  <a:lnTo>
                    <a:pt x="0" y="20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8" name="Freeform 442"/>
            <p:cNvSpPr>
              <a:spLocks/>
            </p:cNvSpPr>
            <p:nvPr/>
          </p:nvSpPr>
          <p:spPr bwMode="auto">
            <a:xfrm>
              <a:off x="3866" y="3086"/>
              <a:ext cx="25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0" y="3"/>
                </a:cxn>
                <a:cxn ang="0">
                  <a:pos x="22" y="2"/>
                </a:cxn>
                <a:cxn ang="0">
                  <a:pos x="25" y="0"/>
                </a:cxn>
              </a:cxnLst>
              <a:rect l="0" t="0" r="r" b="b"/>
              <a:pathLst>
                <a:path w="25" h="3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5" y="0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39" name="Freeform 443"/>
            <p:cNvSpPr>
              <a:spLocks/>
            </p:cNvSpPr>
            <p:nvPr/>
          </p:nvSpPr>
          <p:spPr bwMode="auto">
            <a:xfrm>
              <a:off x="3871" y="3081"/>
              <a:ext cx="20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9"/>
                </a:cxn>
                <a:cxn ang="0">
                  <a:pos x="16" y="9"/>
                </a:cxn>
                <a:cxn ang="0">
                  <a:pos x="20" y="5"/>
                </a:cxn>
                <a:cxn ang="0">
                  <a:pos x="20" y="0"/>
                </a:cxn>
              </a:cxnLst>
              <a:rect l="0" t="0" r="r" b="b"/>
              <a:pathLst>
                <a:path w="20" h="9">
                  <a:moveTo>
                    <a:pt x="0" y="5"/>
                  </a:moveTo>
                  <a:lnTo>
                    <a:pt x="8" y="9"/>
                  </a:lnTo>
                  <a:lnTo>
                    <a:pt x="16" y="9"/>
                  </a:lnTo>
                  <a:lnTo>
                    <a:pt x="20" y="5"/>
                  </a:lnTo>
                  <a:lnTo>
                    <a:pt x="20" y="0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0" name="Freeform 444"/>
            <p:cNvSpPr>
              <a:spLocks/>
            </p:cNvSpPr>
            <p:nvPr/>
          </p:nvSpPr>
          <p:spPr bwMode="auto">
            <a:xfrm>
              <a:off x="3902" y="3047"/>
              <a:ext cx="1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7" y="8"/>
                </a:cxn>
                <a:cxn ang="0">
                  <a:pos x="9" y="16"/>
                </a:cxn>
                <a:cxn ang="0">
                  <a:pos x="11" y="24"/>
                </a:cxn>
                <a:cxn ang="0">
                  <a:pos x="11" y="32"/>
                </a:cxn>
                <a:cxn ang="0">
                  <a:pos x="9" y="41"/>
                </a:cxn>
                <a:cxn ang="0">
                  <a:pos x="7" y="48"/>
                </a:cxn>
                <a:cxn ang="0">
                  <a:pos x="2" y="52"/>
                </a:cxn>
                <a:cxn ang="0">
                  <a:pos x="0" y="57"/>
                </a:cxn>
              </a:cxnLst>
              <a:rect l="0" t="0" r="r" b="b"/>
              <a:pathLst>
                <a:path w="11" h="57">
                  <a:moveTo>
                    <a:pt x="0" y="0"/>
                  </a:moveTo>
                  <a:lnTo>
                    <a:pt x="2" y="4"/>
                  </a:lnTo>
                  <a:lnTo>
                    <a:pt x="7" y="8"/>
                  </a:lnTo>
                  <a:lnTo>
                    <a:pt x="9" y="16"/>
                  </a:lnTo>
                  <a:lnTo>
                    <a:pt x="11" y="24"/>
                  </a:lnTo>
                  <a:lnTo>
                    <a:pt x="11" y="32"/>
                  </a:lnTo>
                  <a:lnTo>
                    <a:pt x="9" y="41"/>
                  </a:lnTo>
                  <a:lnTo>
                    <a:pt x="7" y="48"/>
                  </a:lnTo>
                  <a:lnTo>
                    <a:pt x="2" y="52"/>
                  </a:lnTo>
                  <a:lnTo>
                    <a:pt x="0" y="57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1" name="Freeform 445"/>
            <p:cNvSpPr>
              <a:spLocks/>
            </p:cNvSpPr>
            <p:nvPr/>
          </p:nvSpPr>
          <p:spPr bwMode="auto">
            <a:xfrm>
              <a:off x="3904" y="3051"/>
              <a:ext cx="7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6" y="12"/>
                </a:cxn>
                <a:cxn ang="0">
                  <a:pos x="7" y="20"/>
                </a:cxn>
                <a:cxn ang="0">
                  <a:pos x="7" y="28"/>
                </a:cxn>
                <a:cxn ang="0">
                  <a:pos x="6" y="37"/>
                </a:cxn>
                <a:cxn ang="0">
                  <a:pos x="5" y="41"/>
                </a:cxn>
                <a:cxn ang="0">
                  <a:pos x="0" y="48"/>
                </a:cxn>
              </a:cxnLst>
              <a:rect l="0" t="0" r="r" b="b"/>
              <a:pathLst>
                <a:path w="7" h="48">
                  <a:moveTo>
                    <a:pt x="0" y="0"/>
                  </a:moveTo>
                  <a:lnTo>
                    <a:pt x="5" y="6"/>
                  </a:lnTo>
                  <a:lnTo>
                    <a:pt x="6" y="12"/>
                  </a:lnTo>
                  <a:lnTo>
                    <a:pt x="7" y="20"/>
                  </a:lnTo>
                  <a:lnTo>
                    <a:pt x="7" y="28"/>
                  </a:lnTo>
                  <a:lnTo>
                    <a:pt x="6" y="37"/>
                  </a:lnTo>
                  <a:lnTo>
                    <a:pt x="5" y="41"/>
                  </a:lnTo>
                  <a:lnTo>
                    <a:pt x="0" y="48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2" name="Line 446"/>
            <p:cNvSpPr>
              <a:spLocks noChangeShapeType="1"/>
            </p:cNvSpPr>
            <p:nvPr/>
          </p:nvSpPr>
          <p:spPr bwMode="auto">
            <a:xfrm>
              <a:off x="1710" y="323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3" name="Line 447"/>
            <p:cNvSpPr>
              <a:spLocks noChangeShapeType="1"/>
            </p:cNvSpPr>
            <p:nvPr/>
          </p:nvSpPr>
          <p:spPr bwMode="auto">
            <a:xfrm>
              <a:off x="1779" y="320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4" name="Line 448"/>
            <p:cNvSpPr>
              <a:spLocks noChangeShapeType="1"/>
            </p:cNvSpPr>
            <p:nvPr/>
          </p:nvSpPr>
          <p:spPr bwMode="auto">
            <a:xfrm>
              <a:off x="1847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5" name="Line 449"/>
            <p:cNvSpPr>
              <a:spLocks noChangeShapeType="1"/>
            </p:cNvSpPr>
            <p:nvPr/>
          </p:nvSpPr>
          <p:spPr bwMode="auto">
            <a:xfrm>
              <a:off x="1915" y="3195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6" name="Line 450"/>
            <p:cNvSpPr>
              <a:spLocks noChangeShapeType="1"/>
            </p:cNvSpPr>
            <p:nvPr/>
          </p:nvSpPr>
          <p:spPr bwMode="auto">
            <a:xfrm>
              <a:off x="1984" y="3195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7" name="Line 451"/>
            <p:cNvSpPr>
              <a:spLocks noChangeShapeType="1"/>
            </p:cNvSpPr>
            <p:nvPr/>
          </p:nvSpPr>
          <p:spPr bwMode="auto">
            <a:xfrm>
              <a:off x="2052" y="3196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8" name="Line 452"/>
            <p:cNvSpPr>
              <a:spLocks noChangeShapeType="1"/>
            </p:cNvSpPr>
            <p:nvPr/>
          </p:nvSpPr>
          <p:spPr bwMode="auto">
            <a:xfrm>
              <a:off x="2120" y="3198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49" name="Line 453"/>
            <p:cNvSpPr>
              <a:spLocks noChangeShapeType="1"/>
            </p:cNvSpPr>
            <p:nvPr/>
          </p:nvSpPr>
          <p:spPr bwMode="auto">
            <a:xfrm>
              <a:off x="2189" y="320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0" name="Line 454"/>
            <p:cNvSpPr>
              <a:spLocks noChangeShapeType="1"/>
            </p:cNvSpPr>
            <p:nvPr/>
          </p:nvSpPr>
          <p:spPr bwMode="auto">
            <a:xfrm>
              <a:off x="2257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1" name="Line 455"/>
            <p:cNvSpPr>
              <a:spLocks noChangeShapeType="1"/>
            </p:cNvSpPr>
            <p:nvPr/>
          </p:nvSpPr>
          <p:spPr bwMode="auto">
            <a:xfrm>
              <a:off x="2326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2" name="Line 456"/>
            <p:cNvSpPr>
              <a:spLocks noChangeShapeType="1"/>
            </p:cNvSpPr>
            <p:nvPr/>
          </p:nvSpPr>
          <p:spPr bwMode="auto">
            <a:xfrm>
              <a:off x="2394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3" name="Line 457"/>
            <p:cNvSpPr>
              <a:spLocks noChangeShapeType="1"/>
            </p:cNvSpPr>
            <p:nvPr/>
          </p:nvSpPr>
          <p:spPr bwMode="auto">
            <a:xfrm>
              <a:off x="2462" y="320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4" name="Line 458"/>
            <p:cNvSpPr>
              <a:spLocks noChangeShapeType="1"/>
            </p:cNvSpPr>
            <p:nvPr/>
          </p:nvSpPr>
          <p:spPr bwMode="auto">
            <a:xfrm>
              <a:off x="2531" y="3195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5" name="Line 459"/>
            <p:cNvSpPr>
              <a:spLocks noChangeShapeType="1"/>
            </p:cNvSpPr>
            <p:nvPr/>
          </p:nvSpPr>
          <p:spPr bwMode="auto">
            <a:xfrm>
              <a:off x="2599" y="3191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6" name="Line 460"/>
            <p:cNvSpPr>
              <a:spLocks noChangeShapeType="1"/>
            </p:cNvSpPr>
            <p:nvPr/>
          </p:nvSpPr>
          <p:spPr bwMode="auto">
            <a:xfrm>
              <a:off x="2667" y="3184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7" name="Line 461"/>
            <p:cNvSpPr>
              <a:spLocks noChangeShapeType="1"/>
            </p:cNvSpPr>
            <p:nvPr/>
          </p:nvSpPr>
          <p:spPr bwMode="auto">
            <a:xfrm>
              <a:off x="2736" y="318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8" name="Line 462"/>
            <p:cNvSpPr>
              <a:spLocks noChangeShapeType="1"/>
            </p:cNvSpPr>
            <p:nvPr/>
          </p:nvSpPr>
          <p:spPr bwMode="auto">
            <a:xfrm>
              <a:off x="2804" y="3176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59" name="Line 463"/>
            <p:cNvSpPr>
              <a:spLocks noChangeShapeType="1"/>
            </p:cNvSpPr>
            <p:nvPr/>
          </p:nvSpPr>
          <p:spPr bwMode="auto">
            <a:xfrm>
              <a:off x="2872" y="3173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0" name="Line 464"/>
            <p:cNvSpPr>
              <a:spLocks noChangeShapeType="1"/>
            </p:cNvSpPr>
            <p:nvPr/>
          </p:nvSpPr>
          <p:spPr bwMode="auto">
            <a:xfrm>
              <a:off x="2941" y="317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1" name="Line 465"/>
            <p:cNvSpPr>
              <a:spLocks noChangeShapeType="1"/>
            </p:cNvSpPr>
            <p:nvPr/>
          </p:nvSpPr>
          <p:spPr bwMode="auto">
            <a:xfrm>
              <a:off x="3009" y="3173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2" name="Line 466"/>
            <p:cNvSpPr>
              <a:spLocks noChangeShapeType="1"/>
            </p:cNvSpPr>
            <p:nvPr/>
          </p:nvSpPr>
          <p:spPr bwMode="auto">
            <a:xfrm>
              <a:off x="3077" y="3176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3" name="Line 467"/>
            <p:cNvSpPr>
              <a:spLocks noChangeShapeType="1"/>
            </p:cNvSpPr>
            <p:nvPr/>
          </p:nvSpPr>
          <p:spPr bwMode="auto">
            <a:xfrm>
              <a:off x="3145" y="318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4" name="Line 468"/>
            <p:cNvSpPr>
              <a:spLocks noChangeShapeType="1"/>
            </p:cNvSpPr>
            <p:nvPr/>
          </p:nvSpPr>
          <p:spPr bwMode="auto">
            <a:xfrm>
              <a:off x="3213" y="3184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5" name="Line 469"/>
            <p:cNvSpPr>
              <a:spLocks noChangeShapeType="1"/>
            </p:cNvSpPr>
            <p:nvPr/>
          </p:nvSpPr>
          <p:spPr bwMode="auto">
            <a:xfrm>
              <a:off x="3282" y="3191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6" name="Line 470"/>
            <p:cNvSpPr>
              <a:spLocks noChangeShapeType="1"/>
            </p:cNvSpPr>
            <p:nvPr/>
          </p:nvSpPr>
          <p:spPr bwMode="auto">
            <a:xfrm>
              <a:off x="3350" y="3195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7" name="Line 471"/>
            <p:cNvSpPr>
              <a:spLocks noChangeShapeType="1"/>
            </p:cNvSpPr>
            <p:nvPr/>
          </p:nvSpPr>
          <p:spPr bwMode="auto">
            <a:xfrm>
              <a:off x="3419" y="320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8" name="Line 472"/>
            <p:cNvSpPr>
              <a:spLocks noChangeShapeType="1"/>
            </p:cNvSpPr>
            <p:nvPr/>
          </p:nvSpPr>
          <p:spPr bwMode="auto">
            <a:xfrm>
              <a:off x="3487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69" name="Line 473"/>
            <p:cNvSpPr>
              <a:spLocks noChangeShapeType="1"/>
            </p:cNvSpPr>
            <p:nvPr/>
          </p:nvSpPr>
          <p:spPr bwMode="auto">
            <a:xfrm>
              <a:off x="3555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0" name="Line 474"/>
            <p:cNvSpPr>
              <a:spLocks noChangeShapeType="1"/>
            </p:cNvSpPr>
            <p:nvPr/>
          </p:nvSpPr>
          <p:spPr bwMode="auto">
            <a:xfrm>
              <a:off x="3624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1" name="Line 475"/>
            <p:cNvSpPr>
              <a:spLocks noChangeShapeType="1"/>
            </p:cNvSpPr>
            <p:nvPr/>
          </p:nvSpPr>
          <p:spPr bwMode="auto">
            <a:xfrm>
              <a:off x="3692" y="320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2" name="Line 476"/>
            <p:cNvSpPr>
              <a:spLocks noChangeShapeType="1"/>
            </p:cNvSpPr>
            <p:nvPr/>
          </p:nvSpPr>
          <p:spPr bwMode="auto">
            <a:xfrm>
              <a:off x="3761" y="3198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3" name="Line 477"/>
            <p:cNvSpPr>
              <a:spLocks noChangeShapeType="1"/>
            </p:cNvSpPr>
            <p:nvPr/>
          </p:nvSpPr>
          <p:spPr bwMode="auto">
            <a:xfrm>
              <a:off x="3829" y="3196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4" name="Line 478"/>
            <p:cNvSpPr>
              <a:spLocks noChangeShapeType="1"/>
            </p:cNvSpPr>
            <p:nvPr/>
          </p:nvSpPr>
          <p:spPr bwMode="auto">
            <a:xfrm>
              <a:off x="3897" y="3195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5" name="Line 479"/>
            <p:cNvSpPr>
              <a:spLocks noChangeShapeType="1"/>
            </p:cNvSpPr>
            <p:nvPr/>
          </p:nvSpPr>
          <p:spPr bwMode="auto">
            <a:xfrm>
              <a:off x="3966" y="3195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6" name="Line 480"/>
            <p:cNvSpPr>
              <a:spLocks noChangeShapeType="1"/>
            </p:cNvSpPr>
            <p:nvPr/>
          </p:nvSpPr>
          <p:spPr bwMode="auto">
            <a:xfrm>
              <a:off x="4034" y="3202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7" name="Line 481"/>
            <p:cNvSpPr>
              <a:spLocks noChangeShapeType="1"/>
            </p:cNvSpPr>
            <p:nvPr/>
          </p:nvSpPr>
          <p:spPr bwMode="auto">
            <a:xfrm>
              <a:off x="4102" y="320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8" name="Line 482"/>
            <p:cNvSpPr>
              <a:spLocks noChangeShapeType="1"/>
            </p:cNvSpPr>
            <p:nvPr/>
          </p:nvSpPr>
          <p:spPr bwMode="auto">
            <a:xfrm>
              <a:off x="4171" y="3230"/>
              <a:ext cx="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379" name="Freeform 483"/>
            <p:cNvSpPr>
              <a:spLocks/>
            </p:cNvSpPr>
            <p:nvPr/>
          </p:nvSpPr>
          <p:spPr bwMode="auto">
            <a:xfrm>
              <a:off x="1685" y="3172"/>
              <a:ext cx="2511" cy="58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49" y="49"/>
                </a:cxn>
                <a:cxn ang="0">
                  <a:pos x="94" y="28"/>
                </a:cxn>
                <a:cxn ang="0">
                  <a:pos x="139" y="30"/>
                </a:cxn>
                <a:cxn ang="0">
                  <a:pos x="184" y="28"/>
                </a:cxn>
                <a:cxn ang="0">
                  <a:pos x="230" y="23"/>
                </a:cxn>
                <a:cxn ang="0">
                  <a:pos x="344" y="24"/>
                </a:cxn>
                <a:cxn ang="0">
                  <a:pos x="390" y="26"/>
                </a:cxn>
                <a:cxn ang="0">
                  <a:pos x="459" y="28"/>
                </a:cxn>
                <a:cxn ang="0">
                  <a:pos x="504" y="28"/>
                </a:cxn>
                <a:cxn ang="0">
                  <a:pos x="572" y="30"/>
                </a:cxn>
                <a:cxn ang="0">
                  <a:pos x="732" y="28"/>
                </a:cxn>
                <a:cxn ang="0">
                  <a:pos x="777" y="28"/>
                </a:cxn>
                <a:cxn ang="0">
                  <a:pos x="823" y="24"/>
                </a:cxn>
                <a:cxn ang="0">
                  <a:pos x="891" y="20"/>
                </a:cxn>
                <a:cxn ang="0">
                  <a:pos x="937" y="16"/>
                </a:cxn>
                <a:cxn ang="0">
                  <a:pos x="982" y="12"/>
                </a:cxn>
                <a:cxn ang="0">
                  <a:pos x="1027" y="10"/>
                </a:cxn>
                <a:cxn ang="0">
                  <a:pos x="1095" y="5"/>
                </a:cxn>
                <a:cxn ang="0">
                  <a:pos x="1142" y="3"/>
                </a:cxn>
                <a:cxn ang="0">
                  <a:pos x="1211" y="1"/>
                </a:cxn>
                <a:cxn ang="0">
                  <a:pos x="1279" y="0"/>
                </a:cxn>
                <a:cxn ang="0">
                  <a:pos x="1347" y="1"/>
                </a:cxn>
                <a:cxn ang="0">
                  <a:pos x="1392" y="4"/>
                </a:cxn>
                <a:cxn ang="0">
                  <a:pos x="1437" y="7"/>
                </a:cxn>
                <a:cxn ang="0">
                  <a:pos x="1528" y="12"/>
                </a:cxn>
                <a:cxn ang="0">
                  <a:pos x="1576" y="16"/>
                </a:cxn>
                <a:cxn ang="0">
                  <a:pos x="1620" y="20"/>
                </a:cxn>
                <a:cxn ang="0">
                  <a:pos x="1665" y="23"/>
                </a:cxn>
                <a:cxn ang="0">
                  <a:pos x="1734" y="28"/>
                </a:cxn>
                <a:cxn ang="0">
                  <a:pos x="1781" y="28"/>
                </a:cxn>
                <a:cxn ang="0">
                  <a:pos x="1939" y="30"/>
                </a:cxn>
                <a:cxn ang="0">
                  <a:pos x="2007" y="28"/>
                </a:cxn>
                <a:cxn ang="0">
                  <a:pos x="2053" y="28"/>
                </a:cxn>
                <a:cxn ang="0">
                  <a:pos x="2122" y="26"/>
                </a:cxn>
                <a:cxn ang="0">
                  <a:pos x="2167" y="24"/>
                </a:cxn>
                <a:cxn ang="0">
                  <a:pos x="2281" y="23"/>
                </a:cxn>
                <a:cxn ang="0">
                  <a:pos x="2327" y="28"/>
                </a:cxn>
                <a:cxn ang="0">
                  <a:pos x="2372" y="30"/>
                </a:cxn>
                <a:cxn ang="0">
                  <a:pos x="2417" y="28"/>
                </a:cxn>
                <a:cxn ang="0">
                  <a:pos x="2462" y="49"/>
                </a:cxn>
                <a:cxn ang="0">
                  <a:pos x="2511" y="55"/>
                </a:cxn>
              </a:cxnLst>
              <a:rect l="0" t="0" r="r" b="b"/>
              <a:pathLst>
                <a:path w="2511" h="58">
                  <a:moveTo>
                    <a:pt x="0" y="55"/>
                  </a:moveTo>
                  <a:lnTo>
                    <a:pt x="1" y="55"/>
                  </a:lnTo>
                  <a:lnTo>
                    <a:pt x="25" y="58"/>
                  </a:lnTo>
                  <a:lnTo>
                    <a:pt x="49" y="49"/>
                  </a:lnTo>
                  <a:lnTo>
                    <a:pt x="71" y="35"/>
                  </a:lnTo>
                  <a:lnTo>
                    <a:pt x="94" y="28"/>
                  </a:lnTo>
                  <a:lnTo>
                    <a:pt x="116" y="28"/>
                  </a:lnTo>
                  <a:lnTo>
                    <a:pt x="139" y="30"/>
                  </a:lnTo>
                  <a:lnTo>
                    <a:pt x="162" y="30"/>
                  </a:lnTo>
                  <a:lnTo>
                    <a:pt x="184" y="28"/>
                  </a:lnTo>
                  <a:lnTo>
                    <a:pt x="207" y="24"/>
                  </a:lnTo>
                  <a:lnTo>
                    <a:pt x="230" y="23"/>
                  </a:lnTo>
                  <a:lnTo>
                    <a:pt x="322" y="23"/>
                  </a:lnTo>
                  <a:lnTo>
                    <a:pt x="344" y="24"/>
                  </a:lnTo>
                  <a:lnTo>
                    <a:pt x="367" y="24"/>
                  </a:lnTo>
                  <a:lnTo>
                    <a:pt x="390" y="26"/>
                  </a:lnTo>
                  <a:lnTo>
                    <a:pt x="435" y="26"/>
                  </a:lnTo>
                  <a:lnTo>
                    <a:pt x="459" y="28"/>
                  </a:lnTo>
                  <a:lnTo>
                    <a:pt x="481" y="28"/>
                  </a:lnTo>
                  <a:lnTo>
                    <a:pt x="504" y="28"/>
                  </a:lnTo>
                  <a:lnTo>
                    <a:pt x="549" y="28"/>
                  </a:lnTo>
                  <a:lnTo>
                    <a:pt x="572" y="30"/>
                  </a:lnTo>
                  <a:lnTo>
                    <a:pt x="709" y="30"/>
                  </a:lnTo>
                  <a:lnTo>
                    <a:pt x="732" y="28"/>
                  </a:lnTo>
                  <a:lnTo>
                    <a:pt x="754" y="28"/>
                  </a:lnTo>
                  <a:lnTo>
                    <a:pt x="777" y="28"/>
                  </a:lnTo>
                  <a:lnTo>
                    <a:pt x="800" y="26"/>
                  </a:lnTo>
                  <a:lnTo>
                    <a:pt x="823" y="24"/>
                  </a:lnTo>
                  <a:lnTo>
                    <a:pt x="869" y="21"/>
                  </a:lnTo>
                  <a:lnTo>
                    <a:pt x="891" y="20"/>
                  </a:lnTo>
                  <a:lnTo>
                    <a:pt x="914" y="19"/>
                  </a:lnTo>
                  <a:lnTo>
                    <a:pt x="937" y="16"/>
                  </a:lnTo>
                  <a:lnTo>
                    <a:pt x="959" y="14"/>
                  </a:lnTo>
                  <a:lnTo>
                    <a:pt x="982" y="12"/>
                  </a:lnTo>
                  <a:lnTo>
                    <a:pt x="1006" y="12"/>
                  </a:lnTo>
                  <a:lnTo>
                    <a:pt x="1027" y="10"/>
                  </a:lnTo>
                  <a:lnTo>
                    <a:pt x="1074" y="7"/>
                  </a:lnTo>
                  <a:lnTo>
                    <a:pt x="1095" y="5"/>
                  </a:lnTo>
                  <a:lnTo>
                    <a:pt x="1119" y="4"/>
                  </a:lnTo>
                  <a:lnTo>
                    <a:pt x="1142" y="3"/>
                  </a:lnTo>
                  <a:lnTo>
                    <a:pt x="1164" y="1"/>
                  </a:lnTo>
                  <a:lnTo>
                    <a:pt x="1211" y="1"/>
                  </a:lnTo>
                  <a:lnTo>
                    <a:pt x="1232" y="0"/>
                  </a:lnTo>
                  <a:lnTo>
                    <a:pt x="1279" y="0"/>
                  </a:lnTo>
                  <a:lnTo>
                    <a:pt x="1300" y="1"/>
                  </a:lnTo>
                  <a:lnTo>
                    <a:pt x="1347" y="1"/>
                  </a:lnTo>
                  <a:lnTo>
                    <a:pt x="1369" y="3"/>
                  </a:lnTo>
                  <a:lnTo>
                    <a:pt x="1392" y="4"/>
                  </a:lnTo>
                  <a:lnTo>
                    <a:pt x="1416" y="5"/>
                  </a:lnTo>
                  <a:lnTo>
                    <a:pt x="1437" y="7"/>
                  </a:lnTo>
                  <a:lnTo>
                    <a:pt x="1507" y="12"/>
                  </a:lnTo>
                  <a:lnTo>
                    <a:pt x="1528" y="12"/>
                  </a:lnTo>
                  <a:lnTo>
                    <a:pt x="1552" y="14"/>
                  </a:lnTo>
                  <a:lnTo>
                    <a:pt x="1576" y="16"/>
                  </a:lnTo>
                  <a:lnTo>
                    <a:pt x="1597" y="19"/>
                  </a:lnTo>
                  <a:lnTo>
                    <a:pt x="1620" y="20"/>
                  </a:lnTo>
                  <a:lnTo>
                    <a:pt x="1644" y="21"/>
                  </a:lnTo>
                  <a:lnTo>
                    <a:pt x="1665" y="23"/>
                  </a:lnTo>
                  <a:lnTo>
                    <a:pt x="1712" y="26"/>
                  </a:lnTo>
                  <a:lnTo>
                    <a:pt x="1734" y="28"/>
                  </a:lnTo>
                  <a:lnTo>
                    <a:pt x="1757" y="28"/>
                  </a:lnTo>
                  <a:lnTo>
                    <a:pt x="1781" y="28"/>
                  </a:lnTo>
                  <a:lnTo>
                    <a:pt x="1802" y="30"/>
                  </a:lnTo>
                  <a:lnTo>
                    <a:pt x="1939" y="30"/>
                  </a:lnTo>
                  <a:lnTo>
                    <a:pt x="1962" y="28"/>
                  </a:lnTo>
                  <a:lnTo>
                    <a:pt x="2007" y="28"/>
                  </a:lnTo>
                  <a:lnTo>
                    <a:pt x="2030" y="28"/>
                  </a:lnTo>
                  <a:lnTo>
                    <a:pt x="2053" y="28"/>
                  </a:lnTo>
                  <a:lnTo>
                    <a:pt x="2076" y="26"/>
                  </a:lnTo>
                  <a:lnTo>
                    <a:pt x="2122" y="26"/>
                  </a:lnTo>
                  <a:lnTo>
                    <a:pt x="2144" y="24"/>
                  </a:lnTo>
                  <a:lnTo>
                    <a:pt x="2167" y="24"/>
                  </a:lnTo>
                  <a:lnTo>
                    <a:pt x="2190" y="23"/>
                  </a:lnTo>
                  <a:lnTo>
                    <a:pt x="2281" y="23"/>
                  </a:lnTo>
                  <a:lnTo>
                    <a:pt x="2304" y="24"/>
                  </a:lnTo>
                  <a:lnTo>
                    <a:pt x="2327" y="28"/>
                  </a:lnTo>
                  <a:lnTo>
                    <a:pt x="2349" y="30"/>
                  </a:lnTo>
                  <a:lnTo>
                    <a:pt x="2372" y="30"/>
                  </a:lnTo>
                  <a:lnTo>
                    <a:pt x="2395" y="28"/>
                  </a:lnTo>
                  <a:lnTo>
                    <a:pt x="2417" y="28"/>
                  </a:lnTo>
                  <a:lnTo>
                    <a:pt x="2442" y="35"/>
                  </a:lnTo>
                  <a:lnTo>
                    <a:pt x="2462" y="49"/>
                  </a:lnTo>
                  <a:lnTo>
                    <a:pt x="2486" y="58"/>
                  </a:lnTo>
                  <a:lnTo>
                    <a:pt x="2511" y="55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6187736" y="4406448"/>
            <a:ext cx="2956264" cy="1107996"/>
            <a:chOff x="5859246" y="4844218"/>
            <a:chExt cx="2956264" cy="1107996"/>
          </a:xfrm>
        </p:grpSpPr>
        <p:cxnSp>
          <p:nvCxnSpPr>
            <p:cNvPr id="335" name="Straight Arrow Connector 334"/>
            <p:cNvCxnSpPr>
              <a:stCxn id="336" idx="1"/>
            </p:cNvCxnSpPr>
            <p:nvPr/>
          </p:nvCxnSpPr>
          <p:spPr>
            <a:xfrm rot="10800000">
              <a:off x="5859246" y="5196204"/>
              <a:ext cx="829592" cy="2020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>
            <a:xfrm>
              <a:off x="6688838" y="4844218"/>
              <a:ext cx="21266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NNLO/NLO</a:t>
              </a:r>
            </a:p>
            <a:p>
              <a:r>
                <a:rPr kumimoji="1" lang="en-US" sz="2200" dirty="0" smtClean="0">
                  <a:solidFill>
                    <a:srgbClr val="FF0000"/>
                  </a:solidFill>
                  <a:cs typeface="Arial"/>
                  <a:sym typeface="Symbol"/>
                </a:rPr>
                <a:t> NLO predicts</a:t>
              </a:r>
            </a:p>
            <a:p>
              <a:r>
                <a:rPr kumimoji="1" lang="en-US" sz="2200" dirty="0" smtClean="0">
                  <a:solidFill>
                    <a:srgbClr val="FF0000"/>
                  </a:solidFill>
                  <a:cs typeface="Arial"/>
                  <a:sym typeface="Symbol"/>
                </a:rPr>
                <a:t>the shape well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6120146" y="3431605"/>
            <a:ext cx="2567462" cy="599116"/>
            <a:chOff x="5961165" y="3906525"/>
            <a:chExt cx="2567462" cy="599116"/>
          </a:xfrm>
        </p:grpSpPr>
        <p:cxnSp>
          <p:nvCxnSpPr>
            <p:cNvPr id="326" name="Straight Arrow Connector 325"/>
            <p:cNvCxnSpPr>
              <a:stCxn id="327" idx="1"/>
            </p:cNvCxnSpPr>
            <p:nvPr/>
          </p:nvCxnSpPr>
          <p:spPr>
            <a:xfrm rot="10800000" flipV="1">
              <a:off x="5961165" y="4121969"/>
              <a:ext cx="1344051" cy="38367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/>
            <p:cNvSpPr txBox="1"/>
            <p:nvPr/>
          </p:nvSpPr>
          <p:spPr>
            <a:xfrm>
              <a:off x="7305215" y="3906525"/>
              <a:ext cx="12234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00B050"/>
                  </a:solidFill>
                </a:rPr>
                <a:t>NLO/LO</a:t>
              </a:r>
              <a:endParaRPr lang="en-GB" sz="22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3985"/>
            <a:ext cx="8145262" cy="5122427"/>
          </a:xfrm>
        </p:spPr>
        <p:txBody>
          <a:bodyPr>
            <a:normAutofit/>
          </a:bodyPr>
          <a:lstStyle/>
          <a:p>
            <a:r>
              <a:rPr lang="en-GB" dirty="0" smtClean="0"/>
              <a:t>Many important processes already know but some are still missing.</a:t>
            </a:r>
          </a:p>
          <a:p>
            <a:r>
              <a:rPr lang="en-GB" dirty="0" smtClean="0"/>
              <a:t>Example : W + n jets, an important process at the LHC, (backgrounds in searches etc.)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Loop amplitudes are the bottleneck</a:t>
            </a:r>
            <a:r>
              <a:rPr lang="en-GB" dirty="0" smtClean="0"/>
              <a:t>.</a:t>
            </a:r>
          </a:p>
          <a:p>
            <a:r>
              <a:rPr lang="en-GB" dirty="0" smtClean="0"/>
              <a:t>“State of the art” using standard (Feynman) techniques is generally 5-point (limited 6-point results i.e. six quarks).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NLO Corrections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2"/>
          <p:cNvSpPr txBox="1">
            <a:spLocks/>
          </p:cNvSpPr>
          <p:nvPr/>
        </p:nvSpPr>
        <p:spPr>
          <a:xfrm>
            <a:off x="609600" y="1386385"/>
            <a:ext cx="8145262" cy="4961149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GB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2600" dirty="0" smtClean="0"/>
              <a:t>What about W+4 jets, another 15 years? </a:t>
            </a:r>
            <a:r>
              <a:rPr lang="en-GB" sz="2600" dirty="0" smtClean="0">
                <a:solidFill>
                  <a:srgbClr val="FF0000"/>
                </a:solidFill>
              </a:rPr>
              <a:t>No, within reach.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346231" y="1731140"/>
          <a:ext cx="8584707" cy="33526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6478"/>
                <a:gridCol w="2385823"/>
                <a:gridCol w="2734323"/>
                <a:gridCol w="1518083"/>
              </a:tblGrid>
              <a:tr h="2133405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</a:tr>
              <a:tr h="599337">
                <a:tc>
                  <a:txBody>
                    <a:bodyPr/>
                    <a:lstStyle/>
                    <a:p>
                      <a:r>
                        <a:rPr lang="en-GB" dirty="0" smtClean="0"/>
                        <a:t>Amplitudes :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Early 80’s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</a:rPr>
                        <a:t>[Ellis, </a:t>
                      </a:r>
                      <a:r>
                        <a:rPr lang="en-GB" sz="1600" dirty="0" err="1" smtClean="0">
                          <a:solidFill>
                            <a:srgbClr val="0000FF"/>
                          </a:solidFill>
                        </a:rPr>
                        <a:t>Martinelli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rgbClr val="0000FF"/>
                          </a:solidFill>
                        </a:rPr>
                        <a:t>Petronzio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</a:rPr>
                        <a:t>]</a:t>
                      </a:r>
                      <a:endParaRPr lang="en-GB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1996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</a:rPr>
                        <a:t>[Bern, Dixon, Kosower],</a:t>
                      </a:r>
                      <a:endParaRPr lang="en-GB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2008 </a:t>
                      </a:r>
                      <a:endParaRPr lang="en-GB" b="0" dirty="0"/>
                    </a:p>
                  </a:txBody>
                  <a:tcPr/>
                </a:tc>
              </a:tr>
              <a:tr h="599337">
                <a:tc>
                  <a:txBody>
                    <a:bodyPr/>
                    <a:lstStyle/>
                    <a:p>
                      <a:r>
                        <a:rPr lang="en-GB" dirty="0" smtClean="0"/>
                        <a:t>NLO Corrections 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 80’s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</a:rPr>
                        <a:t>[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Arnold, Ellis, Reno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</a:rPr>
                        <a:t>],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MCFM 2002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</a:rPr>
                        <a:t>[Campbell, Ellis]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History of One-Loop (W + n jets)</a:t>
            </a:r>
            <a:endParaRPr lang="en-GB" dirty="0"/>
          </a:p>
        </p:txBody>
      </p:sp>
      <p:grpSp>
        <p:nvGrpSpPr>
          <p:cNvPr id="5" name="Group 120"/>
          <p:cNvGrpSpPr/>
          <p:nvPr/>
        </p:nvGrpSpPr>
        <p:grpSpPr>
          <a:xfrm>
            <a:off x="2428209" y="1819914"/>
            <a:ext cx="6236181" cy="1964011"/>
            <a:chOff x="2392698" y="3204833"/>
            <a:chExt cx="6236181" cy="1964011"/>
          </a:xfrm>
        </p:grpSpPr>
        <p:sp>
          <p:nvSpPr>
            <p:cNvPr id="4" name="Rectangle 3"/>
            <p:cNvSpPr/>
            <p:nvPr/>
          </p:nvSpPr>
          <p:spPr>
            <a:xfrm>
              <a:off x="2392698" y="3270971"/>
              <a:ext cx="914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W+1jet</a:t>
              </a:r>
              <a:endParaRPr lang="en-GB" dirty="0"/>
            </a:p>
          </p:txBody>
        </p:sp>
        <p:grpSp>
          <p:nvGrpSpPr>
            <p:cNvPr id="6" name="Group 3"/>
            <p:cNvGrpSpPr>
              <a:grpSpLocks noChangeAspect="1"/>
            </p:cNvGrpSpPr>
            <p:nvPr/>
          </p:nvGrpSpPr>
          <p:grpSpPr bwMode="auto">
            <a:xfrm rot="16200000">
              <a:off x="2086490" y="4054449"/>
              <a:ext cx="1508125" cy="612775"/>
              <a:chOff x="442" y="2252"/>
              <a:chExt cx="950" cy="386"/>
            </a:xfrm>
          </p:grpSpPr>
          <p:sp>
            <p:nvSpPr>
              <p:cNvPr id="578562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252"/>
                <a:ext cx="950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65" name="Rectangle 5"/>
              <p:cNvSpPr>
                <a:spLocks noChangeArrowheads="1"/>
              </p:cNvSpPr>
              <p:nvPr/>
            </p:nvSpPr>
            <p:spPr bwMode="auto">
              <a:xfrm>
                <a:off x="448" y="2374"/>
                <a:ext cx="443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66" name="Freeform 6"/>
              <p:cNvSpPr>
                <a:spLocks/>
              </p:cNvSpPr>
              <p:nvPr/>
            </p:nvSpPr>
            <p:spPr bwMode="auto">
              <a:xfrm>
                <a:off x="661" y="2368"/>
                <a:ext cx="17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7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0" y="0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lnTo>
                      <a:pt x="17" y="7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67" name="Freeform 7"/>
              <p:cNvSpPr>
                <a:spLocks noEditPoints="1"/>
              </p:cNvSpPr>
              <p:nvPr/>
            </p:nvSpPr>
            <p:spPr bwMode="auto">
              <a:xfrm>
                <a:off x="658" y="2365"/>
                <a:ext cx="25" cy="21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8" y="9"/>
                  </a:cxn>
                  <a:cxn ang="0">
                    <a:pos x="9" y="10"/>
                  </a:cxn>
                  <a:cxn ang="0">
                    <a:pos x="8" y="11"/>
                  </a:cxn>
                  <a:cxn ang="0">
                    <a:pos x="7" y="14"/>
                  </a:cxn>
                  <a:cxn ang="0">
                    <a:pos x="15" y="10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1" y="9"/>
                  </a:cxn>
                  <a:cxn ang="0">
                    <a:pos x="25" y="10"/>
                  </a:cxn>
                  <a:cxn ang="0">
                    <a:pos x="21" y="12"/>
                  </a:cxn>
                  <a:cxn ang="0">
                    <a:pos x="4" y="19"/>
                  </a:cxn>
                  <a:cxn ang="0">
                    <a:pos x="0" y="21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25" h="21">
                    <a:moveTo>
                      <a:pt x="7" y="7"/>
                    </a:moveTo>
                    <a:lnTo>
                      <a:pt x="8" y="9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15" y="10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21" y="9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68" name="Freeform 8"/>
              <p:cNvSpPr>
                <a:spLocks/>
              </p:cNvSpPr>
              <p:nvPr/>
            </p:nvSpPr>
            <p:spPr bwMode="auto">
              <a:xfrm>
                <a:off x="887" y="2347"/>
                <a:ext cx="389" cy="57"/>
              </a:xfrm>
              <a:custGeom>
                <a:avLst/>
                <a:gdLst/>
                <a:ahLst/>
                <a:cxnLst>
                  <a:cxn ang="0">
                    <a:pos x="33" y="19"/>
                  </a:cxn>
                  <a:cxn ang="0">
                    <a:pos x="47" y="50"/>
                  </a:cxn>
                  <a:cxn ang="0">
                    <a:pos x="53" y="51"/>
                  </a:cxn>
                  <a:cxn ang="0">
                    <a:pos x="65" y="28"/>
                  </a:cxn>
                  <a:cxn ang="0">
                    <a:pos x="80" y="0"/>
                  </a:cxn>
                  <a:cxn ang="0">
                    <a:pos x="97" y="19"/>
                  </a:cxn>
                  <a:cxn ang="0">
                    <a:pos x="111" y="51"/>
                  </a:cxn>
                  <a:cxn ang="0">
                    <a:pos x="119" y="49"/>
                  </a:cxn>
                  <a:cxn ang="0">
                    <a:pos x="138" y="7"/>
                  </a:cxn>
                  <a:cxn ang="0">
                    <a:pos x="151" y="2"/>
                  </a:cxn>
                  <a:cxn ang="0">
                    <a:pos x="170" y="43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99" y="13"/>
                  </a:cxn>
                  <a:cxn ang="0">
                    <a:pos x="213" y="0"/>
                  </a:cxn>
                  <a:cxn ang="0">
                    <a:pos x="231" y="36"/>
                  </a:cxn>
                  <a:cxn ang="0">
                    <a:pos x="242" y="53"/>
                  </a:cxn>
                  <a:cxn ang="0">
                    <a:pos x="251" y="43"/>
                  </a:cxn>
                  <a:cxn ang="0">
                    <a:pos x="270" y="2"/>
                  </a:cxn>
                  <a:cxn ang="0">
                    <a:pos x="283" y="7"/>
                  </a:cxn>
                  <a:cxn ang="0">
                    <a:pos x="302" y="49"/>
                  </a:cxn>
                  <a:cxn ang="0">
                    <a:pos x="310" y="51"/>
                  </a:cxn>
                  <a:cxn ang="0">
                    <a:pos x="324" y="19"/>
                  </a:cxn>
                  <a:cxn ang="0">
                    <a:pos x="341" y="0"/>
                  </a:cxn>
                  <a:cxn ang="0">
                    <a:pos x="360" y="36"/>
                  </a:cxn>
                  <a:cxn ang="0">
                    <a:pos x="370" y="53"/>
                  </a:cxn>
                  <a:cxn ang="0">
                    <a:pos x="379" y="43"/>
                  </a:cxn>
                  <a:cxn ang="0">
                    <a:pos x="385" y="37"/>
                  </a:cxn>
                  <a:cxn ang="0">
                    <a:pos x="368" y="56"/>
                  </a:cxn>
                  <a:cxn ang="0">
                    <a:pos x="353" y="29"/>
                  </a:cxn>
                  <a:cxn ang="0">
                    <a:pos x="342" y="6"/>
                  </a:cxn>
                  <a:cxn ang="0">
                    <a:pos x="335" y="6"/>
                  </a:cxn>
                  <a:cxn ang="0">
                    <a:pos x="321" y="37"/>
                  </a:cxn>
                  <a:cxn ang="0">
                    <a:pos x="307" y="57"/>
                  </a:cxn>
                  <a:cxn ang="0">
                    <a:pos x="289" y="29"/>
                  </a:cxn>
                  <a:cxn ang="0">
                    <a:pos x="276" y="4"/>
                  </a:cxn>
                  <a:cxn ang="0">
                    <a:pos x="269" y="9"/>
                  </a:cxn>
                  <a:cxn ang="0">
                    <a:pos x="249" y="52"/>
                  </a:cxn>
                  <a:cxn ang="0">
                    <a:pos x="236" y="52"/>
                  </a:cxn>
                  <a:cxn ang="0">
                    <a:pos x="216" y="9"/>
                  </a:cxn>
                  <a:cxn ang="0">
                    <a:pos x="210" y="3"/>
                  </a:cxn>
                  <a:cxn ang="0">
                    <a:pos x="205" y="9"/>
                  </a:cxn>
                  <a:cxn ang="0">
                    <a:pos x="187" y="49"/>
                  </a:cxn>
                  <a:cxn ang="0">
                    <a:pos x="174" y="55"/>
                  </a:cxn>
                  <a:cxn ang="0">
                    <a:pos x="155" y="14"/>
                  </a:cxn>
                  <a:cxn ang="0">
                    <a:pos x="146" y="3"/>
                  </a:cxn>
                  <a:cxn ang="0">
                    <a:pos x="135" y="21"/>
                  </a:cxn>
                  <a:cxn ang="0">
                    <a:pos x="117" y="56"/>
                  </a:cxn>
                  <a:cxn ang="0">
                    <a:pos x="100" y="37"/>
                  </a:cxn>
                  <a:cxn ang="0">
                    <a:pos x="87" y="6"/>
                  </a:cxn>
                  <a:cxn ang="0">
                    <a:pos x="78" y="7"/>
                  </a:cxn>
                  <a:cxn ang="0">
                    <a:pos x="59" y="49"/>
                  </a:cxn>
                  <a:cxn ang="0">
                    <a:pos x="46" y="55"/>
                  </a:cxn>
                  <a:cxn ang="0">
                    <a:pos x="27" y="14"/>
                  </a:cxn>
                  <a:cxn ang="0">
                    <a:pos x="18" y="3"/>
                  </a:cxn>
                  <a:cxn ang="0">
                    <a:pos x="7" y="21"/>
                  </a:cxn>
                  <a:cxn ang="0">
                    <a:pos x="10" y="7"/>
                  </a:cxn>
                </a:cxnLst>
                <a:rect l="0" t="0" r="r" b="b"/>
                <a:pathLst>
                  <a:path w="389" h="57">
                    <a:moveTo>
                      <a:pt x="18" y="0"/>
                    </a:moveTo>
                    <a:lnTo>
                      <a:pt x="21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33" y="19"/>
                    </a:lnTo>
                    <a:lnTo>
                      <a:pt x="36" y="28"/>
                    </a:lnTo>
                    <a:lnTo>
                      <a:pt x="39" y="36"/>
                    </a:lnTo>
                    <a:lnTo>
                      <a:pt x="42" y="43"/>
                    </a:lnTo>
                    <a:lnTo>
                      <a:pt x="45" y="48"/>
                    </a:lnTo>
                    <a:lnTo>
                      <a:pt x="46" y="49"/>
                    </a:lnTo>
                    <a:lnTo>
                      <a:pt x="47" y="50"/>
                    </a:lnTo>
                    <a:lnTo>
                      <a:pt x="47" y="51"/>
                    </a:lnTo>
                    <a:lnTo>
                      <a:pt x="48" y="52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3" y="52"/>
                    </a:lnTo>
                    <a:lnTo>
                      <a:pt x="53" y="51"/>
                    </a:lnTo>
                    <a:lnTo>
                      <a:pt x="54" y="50"/>
                    </a:lnTo>
                    <a:lnTo>
                      <a:pt x="55" y="49"/>
                    </a:lnTo>
                    <a:lnTo>
                      <a:pt x="56" y="48"/>
                    </a:lnTo>
                    <a:lnTo>
                      <a:pt x="59" y="43"/>
                    </a:lnTo>
                    <a:lnTo>
                      <a:pt x="62" y="36"/>
                    </a:lnTo>
                    <a:lnTo>
                      <a:pt x="65" y="28"/>
                    </a:lnTo>
                    <a:lnTo>
                      <a:pt x="68" y="19"/>
                    </a:lnTo>
                    <a:lnTo>
                      <a:pt x="71" y="13"/>
                    </a:lnTo>
                    <a:lnTo>
                      <a:pt x="74" y="7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2"/>
                    </a:lnTo>
                    <a:lnTo>
                      <a:pt x="89" y="4"/>
                    </a:lnTo>
                    <a:lnTo>
                      <a:pt x="91" y="7"/>
                    </a:lnTo>
                    <a:lnTo>
                      <a:pt x="97" y="19"/>
                    </a:lnTo>
                    <a:lnTo>
                      <a:pt x="100" y="28"/>
                    </a:lnTo>
                    <a:lnTo>
                      <a:pt x="103" y="36"/>
                    </a:lnTo>
                    <a:lnTo>
                      <a:pt x="106" y="43"/>
                    </a:lnTo>
                    <a:lnTo>
                      <a:pt x="109" y="48"/>
                    </a:lnTo>
                    <a:lnTo>
                      <a:pt x="110" y="49"/>
                    </a:lnTo>
                    <a:lnTo>
                      <a:pt x="111" y="51"/>
                    </a:lnTo>
                    <a:lnTo>
                      <a:pt x="113" y="53"/>
                    </a:lnTo>
                    <a:lnTo>
                      <a:pt x="114" y="53"/>
                    </a:lnTo>
                    <a:lnTo>
                      <a:pt x="115" y="53"/>
                    </a:lnTo>
                    <a:lnTo>
                      <a:pt x="117" y="52"/>
                    </a:lnTo>
                    <a:lnTo>
                      <a:pt x="118" y="51"/>
                    </a:lnTo>
                    <a:lnTo>
                      <a:pt x="119" y="49"/>
                    </a:lnTo>
                    <a:lnTo>
                      <a:pt x="120" y="48"/>
                    </a:lnTo>
                    <a:lnTo>
                      <a:pt x="123" y="43"/>
                    </a:lnTo>
                    <a:lnTo>
                      <a:pt x="126" y="36"/>
                    </a:lnTo>
                    <a:lnTo>
                      <a:pt x="129" y="28"/>
                    </a:lnTo>
                    <a:lnTo>
                      <a:pt x="132" y="19"/>
                    </a:lnTo>
                    <a:lnTo>
                      <a:pt x="138" y="7"/>
                    </a:lnTo>
                    <a:lnTo>
                      <a:pt x="140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1" y="2"/>
                    </a:lnTo>
                    <a:lnTo>
                      <a:pt x="153" y="4"/>
                    </a:lnTo>
                    <a:lnTo>
                      <a:pt x="155" y="7"/>
                    </a:lnTo>
                    <a:lnTo>
                      <a:pt x="161" y="19"/>
                    </a:lnTo>
                    <a:lnTo>
                      <a:pt x="164" y="28"/>
                    </a:lnTo>
                    <a:lnTo>
                      <a:pt x="167" y="36"/>
                    </a:lnTo>
                    <a:lnTo>
                      <a:pt x="170" y="43"/>
                    </a:lnTo>
                    <a:lnTo>
                      <a:pt x="173" y="48"/>
                    </a:lnTo>
                    <a:lnTo>
                      <a:pt x="174" y="49"/>
                    </a:lnTo>
                    <a:lnTo>
                      <a:pt x="175" y="50"/>
                    </a:lnTo>
                    <a:lnTo>
                      <a:pt x="176" y="51"/>
                    </a:lnTo>
                    <a:lnTo>
                      <a:pt x="176" y="52"/>
                    </a:lnTo>
                    <a:lnTo>
                      <a:pt x="178" y="53"/>
                    </a:lnTo>
                    <a:lnTo>
                      <a:pt x="179" y="53"/>
                    </a:lnTo>
                    <a:lnTo>
                      <a:pt x="180" y="53"/>
                    </a:lnTo>
                    <a:lnTo>
                      <a:pt x="181" y="52"/>
                    </a:lnTo>
                    <a:lnTo>
                      <a:pt x="182" y="51"/>
                    </a:lnTo>
                    <a:lnTo>
                      <a:pt x="182" y="50"/>
                    </a:lnTo>
                    <a:lnTo>
                      <a:pt x="183" y="49"/>
                    </a:lnTo>
                    <a:lnTo>
                      <a:pt x="184" y="48"/>
                    </a:lnTo>
                    <a:lnTo>
                      <a:pt x="187" y="43"/>
                    </a:lnTo>
                    <a:lnTo>
                      <a:pt x="190" y="36"/>
                    </a:lnTo>
                    <a:lnTo>
                      <a:pt x="193" y="28"/>
                    </a:lnTo>
                    <a:lnTo>
                      <a:pt x="196" y="19"/>
                    </a:lnTo>
                    <a:lnTo>
                      <a:pt x="199" y="13"/>
                    </a:lnTo>
                    <a:lnTo>
                      <a:pt x="202" y="7"/>
                    </a:lnTo>
                    <a:lnTo>
                      <a:pt x="204" y="4"/>
                    </a:lnTo>
                    <a:lnTo>
                      <a:pt x="206" y="2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3" y="0"/>
                    </a:lnTo>
                    <a:lnTo>
                      <a:pt x="215" y="2"/>
                    </a:lnTo>
                    <a:lnTo>
                      <a:pt x="217" y="4"/>
                    </a:lnTo>
                    <a:lnTo>
                      <a:pt x="219" y="7"/>
                    </a:lnTo>
                    <a:lnTo>
                      <a:pt x="225" y="19"/>
                    </a:lnTo>
                    <a:lnTo>
                      <a:pt x="228" y="28"/>
                    </a:lnTo>
                    <a:lnTo>
                      <a:pt x="231" y="36"/>
                    </a:lnTo>
                    <a:lnTo>
                      <a:pt x="234" y="43"/>
                    </a:lnTo>
                    <a:lnTo>
                      <a:pt x="237" y="48"/>
                    </a:lnTo>
                    <a:lnTo>
                      <a:pt x="238" y="49"/>
                    </a:lnTo>
                    <a:lnTo>
                      <a:pt x="239" y="51"/>
                    </a:lnTo>
                    <a:lnTo>
                      <a:pt x="241" y="53"/>
                    </a:lnTo>
                    <a:lnTo>
                      <a:pt x="242" y="53"/>
                    </a:lnTo>
                    <a:lnTo>
                      <a:pt x="243" y="53"/>
                    </a:lnTo>
                    <a:lnTo>
                      <a:pt x="245" y="52"/>
                    </a:lnTo>
                    <a:lnTo>
                      <a:pt x="246" y="51"/>
                    </a:lnTo>
                    <a:lnTo>
                      <a:pt x="247" y="49"/>
                    </a:lnTo>
                    <a:lnTo>
                      <a:pt x="248" y="48"/>
                    </a:lnTo>
                    <a:lnTo>
                      <a:pt x="251" y="43"/>
                    </a:lnTo>
                    <a:lnTo>
                      <a:pt x="254" y="36"/>
                    </a:lnTo>
                    <a:lnTo>
                      <a:pt x="257" y="28"/>
                    </a:lnTo>
                    <a:lnTo>
                      <a:pt x="260" y="19"/>
                    </a:lnTo>
                    <a:lnTo>
                      <a:pt x="266" y="7"/>
                    </a:lnTo>
                    <a:lnTo>
                      <a:pt x="268" y="4"/>
                    </a:lnTo>
                    <a:lnTo>
                      <a:pt x="270" y="2"/>
                    </a:lnTo>
                    <a:lnTo>
                      <a:pt x="272" y="0"/>
                    </a:lnTo>
                    <a:lnTo>
                      <a:pt x="275" y="0"/>
                    </a:lnTo>
                    <a:lnTo>
                      <a:pt x="277" y="0"/>
                    </a:lnTo>
                    <a:lnTo>
                      <a:pt x="279" y="2"/>
                    </a:lnTo>
                    <a:lnTo>
                      <a:pt x="281" y="4"/>
                    </a:lnTo>
                    <a:lnTo>
                      <a:pt x="283" y="7"/>
                    </a:lnTo>
                    <a:lnTo>
                      <a:pt x="289" y="19"/>
                    </a:lnTo>
                    <a:lnTo>
                      <a:pt x="292" y="28"/>
                    </a:lnTo>
                    <a:lnTo>
                      <a:pt x="295" y="36"/>
                    </a:lnTo>
                    <a:lnTo>
                      <a:pt x="298" y="43"/>
                    </a:lnTo>
                    <a:lnTo>
                      <a:pt x="301" y="48"/>
                    </a:lnTo>
                    <a:lnTo>
                      <a:pt x="302" y="49"/>
                    </a:lnTo>
                    <a:lnTo>
                      <a:pt x="302" y="50"/>
                    </a:lnTo>
                    <a:lnTo>
                      <a:pt x="304" y="52"/>
                    </a:lnTo>
                    <a:lnTo>
                      <a:pt x="306" y="53"/>
                    </a:lnTo>
                    <a:lnTo>
                      <a:pt x="307" y="53"/>
                    </a:lnTo>
                    <a:lnTo>
                      <a:pt x="308" y="53"/>
                    </a:lnTo>
                    <a:lnTo>
                      <a:pt x="310" y="51"/>
                    </a:lnTo>
                    <a:lnTo>
                      <a:pt x="311" y="49"/>
                    </a:lnTo>
                    <a:lnTo>
                      <a:pt x="312" y="48"/>
                    </a:lnTo>
                    <a:lnTo>
                      <a:pt x="315" y="43"/>
                    </a:lnTo>
                    <a:lnTo>
                      <a:pt x="318" y="36"/>
                    </a:lnTo>
                    <a:lnTo>
                      <a:pt x="321" y="28"/>
                    </a:lnTo>
                    <a:lnTo>
                      <a:pt x="324" y="19"/>
                    </a:lnTo>
                    <a:lnTo>
                      <a:pt x="330" y="7"/>
                    </a:lnTo>
                    <a:lnTo>
                      <a:pt x="332" y="4"/>
                    </a:lnTo>
                    <a:lnTo>
                      <a:pt x="334" y="2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3" y="2"/>
                    </a:lnTo>
                    <a:lnTo>
                      <a:pt x="345" y="4"/>
                    </a:lnTo>
                    <a:lnTo>
                      <a:pt x="347" y="7"/>
                    </a:lnTo>
                    <a:lnTo>
                      <a:pt x="353" y="19"/>
                    </a:lnTo>
                    <a:lnTo>
                      <a:pt x="356" y="28"/>
                    </a:lnTo>
                    <a:lnTo>
                      <a:pt x="360" y="36"/>
                    </a:lnTo>
                    <a:lnTo>
                      <a:pt x="362" y="43"/>
                    </a:lnTo>
                    <a:lnTo>
                      <a:pt x="365" y="48"/>
                    </a:lnTo>
                    <a:lnTo>
                      <a:pt x="366" y="49"/>
                    </a:lnTo>
                    <a:lnTo>
                      <a:pt x="367" y="51"/>
                    </a:lnTo>
                    <a:lnTo>
                      <a:pt x="369" y="53"/>
                    </a:lnTo>
                    <a:lnTo>
                      <a:pt x="370" y="53"/>
                    </a:lnTo>
                    <a:lnTo>
                      <a:pt x="371" y="53"/>
                    </a:lnTo>
                    <a:lnTo>
                      <a:pt x="373" y="52"/>
                    </a:lnTo>
                    <a:lnTo>
                      <a:pt x="375" y="50"/>
                    </a:lnTo>
                    <a:lnTo>
                      <a:pt x="376" y="49"/>
                    </a:lnTo>
                    <a:lnTo>
                      <a:pt x="376" y="48"/>
                    </a:lnTo>
                    <a:lnTo>
                      <a:pt x="379" y="43"/>
                    </a:lnTo>
                    <a:lnTo>
                      <a:pt x="382" y="36"/>
                    </a:lnTo>
                    <a:lnTo>
                      <a:pt x="385" y="28"/>
                    </a:lnTo>
                    <a:lnTo>
                      <a:pt x="386" y="26"/>
                    </a:lnTo>
                    <a:lnTo>
                      <a:pt x="389" y="27"/>
                    </a:lnTo>
                    <a:lnTo>
                      <a:pt x="388" y="29"/>
                    </a:lnTo>
                    <a:lnTo>
                      <a:pt x="385" y="37"/>
                    </a:lnTo>
                    <a:lnTo>
                      <a:pt x="379" y="49"/>
                    </a:lnTo>
                    <a:lnTo>
                      <a:pt x="377" y="52"/>
                    </a:lnTo>
                    <a:lnTo>
                      <a:pt x="375" y="55"/>
                    </a:lnTo>
                    <a:lnTo>
                      <a:pt x="373" y="56"/>
                    </a:lnTo>
                    <a:lnTo>
                      <a:pt x="371" y="57"/>
                    </a:lnTo>
                    <a:lnTo>
                      <a:pt x="368" y="56"/>
                    </a:lnTo>
                    <a:lnTo>
                      <a:pt x="366" y="55"/>
                    </a:lnTo>
                    <a:lnTo>
                      <a:pt x="364" y="52"/>
                    </a:lnTo>
                    <a:lnTo>
                      <a:pt x="362" y="49"/>
                    </a:lnTo>
                    <a:lnTo>
                      <a:pt x="359" y="44"/>
                    </a:lnTo>
                    <a:lnTo>
                      <a:pt x="356" y="37"/>
                    </a:lnTo>
                    <a:lnTo>
                      <a:pt x="353" y="29"/>
                    </a:lnTo>
                    <a:lnTo>
                      <a:pt x="350" y="21"/>
                    </a:lnTo>
                    <a:lnTo>
                      <a:pt x="347" y="14"/>
                    </a:lnTo>
                    <a:lnTo>
                      <a:pt x="344" y="9"/>
                    </a:lnTo>
                    <a:lnTo>
                      <a:pt x="343" y="8"/>
                    </a:lnTo>
                    <a:lnTo>
                      <a:pt x="343" y="6"/>
                    </a:lnTo>
                    <a:lnTo>
                      <a:pt x="342" y="6"/>
                    </a:lnTo>
                    <a:lnTo>
                      <a:pt x="341" y="5"/>
                    </a:lnTo>
                    <a:lnTo>
                      <a:pt x="339" y="3"/>
                    </a:lnTo>
                    <a:lnTo>
                      <a:pt x="338" y="3"/>
                    </a:lnTo>
                    <a:lnTo>
                      <a:pt x="336" y="5"/>
                    </a:lnTo>
                    <a:lnTo>
                      <a:pt x="336" y="6"/>
                    </a:lnTo>
                    <a:lnTo>
                      <a:pt x="335" y="6"/>
                    </a:lnTo>
                    <a:lnTo>
                      <a:pt x="334" y="8"/>
                    </a:lnTo>
                    <a:lnTo>
                      <a:pt x="333" y="9"/>
                    </a:lnTo>
                    <a:lnTo>
                      <a:pt x="330" y="14"/>
                    </a:lnTo>
                    <a:lnTo>
                      <a:pt x="327" y="21"/>
                    </a:lnTo>
                    <a:lnTo>
                      <a:pt x="324" y="29"/>
                    </a:lnTo>
                    <a:lnTo>
                      <a:pt x="321" y="37"/>
                    </a:lnTo>
                    <a:lnTo>
                      <a:pt x="318" y="44"/>
                    </a:lnTo>
                    <a:lnTo>
                      <a:pt x="315" y="49"/>
                    </a:lnTo>
                    <a:lnTo>
                      <a:pt x="313" y="52"/>
                    </a:lnTo>
                    <a:lnTo>
                      <a:pt x="311" y="55"/>
                    </a:lnTo>
                    <a:lnTo>
                      <a:pt x="309" y="56"/>
                    </a:lnTo>
                    <a:lnTo>
                      <a:pt x="307" y="57"/>
                    </a:lnTo>
                    <a:lnTo>
                      <a:pt x="304" y="56"/>
                    </a:lnTo>
                    <a:lnTo>
                      <a:pt x="302" y="55"/>
                    </a:lnTo>
                    <a:lnTo>
                      <a:pt x="300" y="52"/>
                    </a:lnTo>
                    <a:lnTo>
                      <a:pt x="298" y="49"/>
                    </a:lnTo>
                    <a:lnTo>
                      <a:pt x="292" y="37"/>
                    </a:lnTo>
                    <a:lnTo>
                      <a:pt x="289" y="29"/>
                    </a:lnTo>
                    <a:lnTo>
                      <a:pt x="286" y="21"/>
                    </a:lnTo>
                    <a:lnTo>
                      <a:pt x="283" y="14"/>
                    </a:lnTo>
                    <a:lnTo>
                      <a:pt x="280" y="9"/>
                    </a:lnTo>
                    <a:lnTo>
                      <a:pt x="279" y="7"/>
                    </a:lnTo>
                    <a:lnTo>
                      <a:pt x="278" y="6"/>
                    </a:lnTo>
                    <a:lnTo>
                      <a:pt x="276" y="4"/>
                    </a:lnTo>
                    <a:lnTo>
                      <a:pt x="275" y="3"/>
                    </a:lnTo>
                    <a:lnTo>
                      <a:pt x="274" y="3"/>
                    </a:lnTo>
                    <a:lnTo>
                      <a:pt x="272" y="5"/>
                    </a:lnTo>
                    <a:lnTo>
                      <a:pt x="271" y="6"/>
                    </a:lnTo>
                    <a:lnTo>
                      <a:pt x="270" y="7"/>
                    </a:lnTo>
                    <a:lnTo>
                      <a:pt x="269" y="9"/>
                    </a:lnTo>
                    <a:lnTo>
                      <a:pt x="266" y="14"/>
                    </a:lnTo>
                    <a:lnTo>
                      <a:pt x="263" y="21"/>
                    </a:lnTo>
                    <a:lnTo>
                      <a:pt x="260" y="29"/>
                    </a:lnTo>
                    <a:lnTo>
                      <a:pt x="257" y="37"/>
                    </a:lnTo>
                    <a:lnTo>
                      <a:pt x="251" y="49"/>
                    </a:lnTo>
                    <a:lnTo>
                      <a:pt x="249" y="52"/>
                    </a:lnTo>
                    <a:lnTo>
                      <a:pt x="247" y="55"/>
                    </a:lnTo>
                    <a:lnTo>
                      <a:pt x="245" y="56"/>
                    </a:lnTo>
                    <a:lnTo>
                      <a:pt x="243" y="57"/>
                    </a:lnTo>
                    <a:lnTo>
                      <a:pt x="240" y="56"/>
                    </a:lnTo>
                    <a:lnTo>
                      <a:pt x="238" y="55"/>
                    </a:lnTo>
                    <a:lnTo>
                      <a:pt x="236" y="52"/>
                    </a:lnTo>
                    <a:lnTo>
                      <a:pt x="234" y="49"/>
                    </a:lnTo>
                    <a:lnTo>
                      <a:pt x="228" y="37"/>
                    </a:lnTo>
                    <a:lnTo>
                      <a:pt x="225" y="29"/>
                    </a:lnTo>
                    <a:lnTo>
                      <a:pt x="222" y="21"/>
                    </a:lnTo>
                    <a:lnTo>
                      <a:pt x="219" y="14"/>
                    </a:lnTo>
                    <a:lnTo>
                      <a:pt x="216" y="9"/>
                    </a:lnTo>
                    <a:lnTo>
                      <a:pt x="215" y="8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3" y="5"/>
                    </a:lnTo>
                    <a:lnTo>
                      <a:pt x="211" y="3"/>
                    </a:lnTo>
                    <a:lnTo>
                      <a:pt x="210" y="3"/>
                    </a:lnTo>
                    <a:lnTo>
                      <a:pt x="209" y="4"/>
                    </a:lnTo>
                    <a:lnTo>
                      <a:pt x="208" y="5"/>
                    </a:lnTo>
                    <a:lnTo>
                      <a:pt x="207" y="6"/>
                    </a:lnTo>
                    <a:lnTo>
                      <a:pt x="207" y="6"/>
                    </a:lnTo>
                    <a:lnTo>
                      <a:pt x="206" y="8"/>
                    </a:lnTo>
                    <a:lnTo>
                      <a:pt x="205" y="9"/>
                    </a:lnTo>
                    <a:lnTo>
                      <a:pt x="202" y="14"/>
                    </a:lnTo>
                    <a:lnTo>
                      <a:pt x="199" y="21"/>
                    </a:lnTo>
                    <a:lnTo>
                      <a:pt x="196" y="29"/>
                    </a:lnTo>
                    <a:lnTo>
                      <a:pt x="193" y="37"/>
                    </a:lnTo>
                    <a:lnTo>
                      <a:pt x="190" y="44"/>
                    </a:lnTo>
                    <a:lnTo>
                      <a:pt x="187" y="49"/>
                    </a:lnTo>
                    <a:lnTo>
                      <a:pt x="185" y="52"/>
                    </a:lnTo>
                    <a:lnTo>
                      <a:pt x="183" y="55"/>
                    </a:lnTo>
                    <a:lnTo>
                      <a:pt x="181" y="56"/>
                    </a:lnTo>
                    <a:lnTo>
                      <a:pt x="178" y="57"/>
                    </a:lnTo>
                    <a:lnTo>
                      <a:pt x="176" y="56"/>
                    </a:lnTo>
                    <a:lnTo>
                      <a:pt x="174" y="55"/>
                    </a:lnTo>
                    <a:lnTo>
                      <a:pt x="172" y="52"/>
                    </a:lnTo>
                    <a:lnTo>
                      <a:pt x="170" y="49"/>
                    </a:lnTo>
                    <a:lnTo>
                      <a:pt x="164" y="37"/>
                    </a:lnTo>
                    <a:lnTo>
                      <a:pt x="161" y="29"/>
                    </a:lnTo>
                    <a:lnTo>
                      <a:pt x="158" y="21"/>
                    </a:lnTo>
                    <a:lnTo>
                      <a:pt x="155" y="14"/>
                    </a:lnTo>
                    <a:lnTo>
                      <a:pt x="152" y="9"/>
                    </a:lnTo>
                    <a:lnTo>
                      <a:pt x="151" y="7"/>
                    </a:lnTo>
                    <a:lnTo>
                      <a:pt x="150" y="6"/>
                    </a:lnTo>
                    <a:lnTo>
                      <a:pt x="148" y="4"/>
                    </a:lnTo>
                    <a:lnTo>
                      <a:pt x="147" y="3"/>
                    </a:lnTo>
                    <a:lnTo>
                      <a:pt x="146" y="3"/>
                    </a:lnTo>
                    <a:lnTo>
                      <a:pt x="144" y="5"/>
                    </a:lnTo>
                    <a:lnTo>
                      <a:pt x="143" y="6"/>
                    </a:lnTo>
                    <a:lnTo>
                      <a:pt x="142" y="7"/>
                    </a:lnTo>
                    <a:lnTo>
                      <a:pt x="141" y="9"/>
                    </a:lnTo>
                    <a:lnTo>
                      <a:pt x="138" y="14"/>
                    </a:lnTo>
                    <a:lnTo>
                      <a:pt x="135" y="21"/>
                    </a:lnTo>
                    <a:lnTo>
                      <a:pt x="132" y="29"/>
                    </a:lnTo>
                    <a:lnTo>
                      <a:pt x="129" y="37"/>
                    </a:lnTo>
                    <a:lnTo>
                      <a:pt x="123" y="49"/>
                    </a:lnTo>
                    <a:lnTo>
                      <a:pt x="121" y="52"/>
                    </a:lnTo>
                    <a:lnTo>
                      <a:pt x="119" y="55"/>
                    </a:lnTo>
                    <a:lnTo>
                      <a:pt x="117" y="56"/>
                    </a:lnTo>
                    <a:lnTo>
                      <a:pt x="114" y="57"/>
                    </a:lnTo>
                    <a:lnTo>
                      <a:pt x="112" y="56"/>
                    </a:lnTo>
                    <a:lnTo>
                      <a:pt x="110" y="55"/>
                    </a:lnTo>
                    <a:lnTo>
                      <a:pt x="108" y="52"/>
                    </a:lnTo>
                    <a:lnTo>
                      <a:pt x="106" y="49"/>
                    </a:lnTo>
                    <a:lnTo>
                      <a:pt x="100" y="37"/>
                    </a:lnTo>
                    <a:lnTo>
                      <a:pt x="97" y="29"/>
                    </a:lnTo>
                    <a:lnTo>
                      <a:pt x="94" y="21"/>
                    </a:lnTo>
                    <a:lnTo>
                      <a:pt x="91" y="14"/>
                    </a:lnTo>
                    <a:lnTo>
                      <a:pt x="88" y="9"/>
                    </a:lnTo>
                    <a:lnTo>
                      <a:pt x="87" y="8"/>
                    </a:lnTo>
                    <a:lnTo>
                      <a:pt x="87" y="6"/>
                    </a:lnTo>
                    <a:lnTo>
                      <a:pt x="85" y="5"/>
                    </a:lnTo>
                    <a:lnTo>
                      <a:pt x="83" y="3"/>
                    </a:lnTo>
                    <a:lnTo>
                      <a:pt x="82" y="3"/>
                    </a:lnTo>
                    <a:lnTo>
                      <a:pt x="81" y="4"/>
                    </a:lnTo>
                    <a:lnTo>
                      <a:pt x="79" y="6"/>
                    </a:lnTo>
                    <a:lnTo>
                      <a:pt x="78" y="7"/>
                    </a:lnTo>
                    <a:lnTo>
                      <a:pt x="77" y="9"/>
                    </a:lnTo>
                    <a:lnTo>
                      <a:pt x="74" y="14"/>
                    </a:lnTo>
                    <a:lnTo>
                      <a:pt x="71" y="21"/>
                    </a:lnTo>
                    <a:lnTo>
                      <a:pt x="68" y="29"/>
                    </a:lnTo>
                    <a:lnTo>
                      <a:pt x="65" y="37"/>
                    </a:lnTo>
                    <a:lnTo>
                      <a:pt x="59" y="49"/>
                    </a:lnTo>
                    <a:lnTo>
                      <a:pt x="57" y="52"/>
                    </a:lnTo>
                    <a:lnTo>
                      <a:pt x="55" y="55"/>
                    </a:lnTo>
                    <a:lnTo>
                      <a:pt x="53" y="56"/>
                    </a:lnTo>
                    <a:lnTo>
                      <a:pt x="51" y="57"/>
                    </a:lnTo>
                    <a:lnTo>
                      <a:pt x="48" y="56"/>
                    </a:lnTo>
                    <a:lnTo>
                      <a:pt x="46" y="55"/>
                    </a:lnTo>
                    <a:lnTo>
                      <a:pt x="44" y="52"/>
                    </a:lnTo>
                    <a:lnTo>
                      <a:pt x="42" y="49"/>
                    </a:lnTo>
                    <a:lnTo>
                      <a:pt x="36" y="37"/>
                    </a:lnTo>
                    <a:lnTo>
                      <a:pt x="33" y="29"/>
                    </a:lnTo>
                    <a:lnTo>
                      <a:pt x="30" y="21"/>
                    </a:lnTo>
                    <a:lnTo>
                      <a:pt x="27" y="14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4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7" y="21"/>
                    </a:lnTo>
                    <a:lnTo>
                      <a:pt x="4" y="29"/>
                    </a:lnTo>
                    <a:lnTo>
                      <a:pt x="3" y="31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4" y="19"/>
                    </a:lnTo>
                    <a:lnTo>
                      <a:pt x="10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69" name="Freeform 9"/>
              <p:cNvSpPr>
                <a:spLocks/>
              </p:cNvSpPr>
              <p:nvPr/>
            </p:nvSpPr>
            <p:spPr bwMode="auto">
              <a:xfrm>
                <a:off x="1271" y="2258"/>
                <a:ext cx="115" cy="12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5" y="3"/>
                  </a:cxn>
                  <a:cxn ang="0">
                    <a:pos x="4" y="119"/>
                  </a:cxn>
                  <a:cxn ang="0">
                    <a:pos x="3" y="120"/>
                  </a:cxn>
                  <a:cxn ang="0">
                    <a:pos x="0" y="117"/>
                  </a:cxn>
                  <a:cxn ang="0">
                    <a:pos x="1" y="116"/>
                  </a:cxn>
                  <a:cxn ang="0">
                    <a:pos x="111" y="1"/>
                  </a:cxn>
                  <a:cxn ang="0">
                    <a:pos x="113" y="0"/>
                  </a:cxn>
                </a:cxnLst>
                <a:rect l="0" t="0" r="r" b="b"/>
                <a:pathLst>
                  <a:path w="115" h="120">
                    <a:moveTo>
                      <a:pt x="113" y="0"/>
                    </a:moveTo>
                    <a:lnTo>
                      <a:pt x="115" y="3"/>
                    </a:lnTo>
                    <a:lnTo>
                      <a:pt x="4" y="119"/>
                    </a:lnTo>
                    <a:lnTo>
                      <a:pt x="3" y="120"/>
                    </a:lnTo>
                    <a:lnTo>
                      <a:pt x="0" y="117"/>
                    </a:lnTo>
                    <a:lnTo>
                      <a:pt x="1" y="116"/>
                    </a:lnTo>
                    <a:lnTo>
                      <a:pt x="111" y="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0" name="Freeform 10"/>
              <p:cNvSpPr>
                <a:spLocks/>
              </p:cNvSpPr>
              <p:nvPr/>
            </p:nvSpPr>
            <p:spPr bwMode="auto">
              <a:xfrm>
                <a:off x="1318" y="2312"/>
                <a:ext cx="17" cy="1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9" y="17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17" y="0"/>
                  </a:cxn>
                </a:cxnLst>
                <a:rect l="0" t="0" r="r" b="b"/>
                <a:pathLst>
                  <a:path w="17" h="17">
                    <a:moveTo>
                      <a:pt x="17" y="0"/>
                    </a:moveTo>
                    <a:lnTo>
                      <a:pt x="9" y="17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1" name="Freeform 11"/>
              <p:cNvSpPr>
                <a:spLocks noEditPoints="1"/>
              </p:cNvSpPr>
              <p:nvPr/>
            </p:nvSpPr>
            <p:spPr bwMode="auto">
              <a:xfrm>
                <a:off x="1313" y="2308"/>
                <a:ext cx="25" cy="26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3" y="9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4" y="13"/>
                  </a:cxn>
                  <a:cxn ang="0">
                    <a:pos x="14" y="17"/>
                  </a:cxn>
                  <a:cxn ang="0">
                    <a:pos x="14" y="16"/>
                  </a:cxn>
                  <a:cxn ang="0">
                    <a:pos x="14" y="1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25" y="0"/>
                  </a:cxn>
                  <a:cxn ang="0">
                    <a:pos x="23" y="4"/>
                  </a:cxn>
                  <a:cxn ang="0">
                    <a:pos x="16" y="22"/>
                  </a:cxn>
                  <a:cxn ang="0">
                    <a:pos x="14" y="26"/>
                  </a:cxn>
                  <a:cxn ang="0">
                    <a:pos x="13" y="22"/>
                  </a:cxn>
                  <a:cxn ang="0">
                    <a:pos x="11" y="15"/>
                  </a:cxn>
                  <a:cxn ang="0">
                    <a:pos x="4" y="13"/>
                  </a:cxn>
                  <a:cxn ang="0">
                    <a:pos x="0" y="11"/>
                  </a:cxn>
                  <a:cxn ang="0">
                    <a:pos x="4" y="10"/>
                  </a:cxn>
                  <a:cxn ang="0">
                    <a:pos x="21" y="2"/>
                  </a:cxn>
                  <a:cxn ang="0">
                    <a:pos x="25" y="0"/>
                  </a:cxn>
                </a:cxnLst>
                <a:rect l="0" t="0" r="r" b="b"/>
                <a:pathLst>
                  <a:path w="25" h="26">
                    <a:moveTo>
                      <a:pt x="18" y="7"/>
                    </a:moveTo>
                    <a:lnTo>
                      <a:pt x="13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  <a:moveTo>
                      <a:pt x="25" y="0"/>
                    </a:moveTo>
                    <a:lnTo>
                      <a:pt x="23" y="4"/>
                    </a:lnTo>
                    <a:lnTo>
                      <a:pt x="16" y="22"/>
                    </a:lnTo>
                    <a:lnTo>
                      <a:pt x="14" y="26"/>
                    </a:lnTo>
                    <a:lnTo>
                      <a:pt x="13" y="22"/>
                    </a:lnTo>
                    <a:lnTo>
                      <a:pt x="11" y="15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4" y="10"/>
                    </a:lnTo>
                    <a:lnTo>
                      <a:pt x="21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2" name="Freeform 12"/>
              <p:cNvSpPr>
                <a:spLocks/>
              </p:cNvSpPr>
              <p:nvPr/>
            </p:nvSpPr>
            <p:spPr bwMode="auto">
              <a:xfrm>
                <a:off x="1271" y="2373"/>
                <a:ext cx="115" cy="1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115" y="117"/>
                  </a:cxn>
                  <a:cxn ang="0">
                    <a:pos x="113" y="120"/>
                  </a:cxn>
                  <a:cxn ang="0">
                    <a:pos x="111" y="119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15" h="120">
                    <a:moveTo>
                      <a:pt x="3" y="0"/>
                    </a:moveTo>
                    <a:lnTo>
                      <a:pt x="4" y="1"/>
                    </a:lnTo>
                    <a:lnTo>
                      <a:pt x="115" y="117"/>
                    </a:lnTo>
                    <a:lnTo>
                      <a:pt x="113" y="120"/>
                    </a:lnTo>
                    <a:lnTo>
                      <a:pt x="111" y="119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3" name="Freeform 13"/>
              <p:cNvSpPr>
                <a:spLocks/>
              </p:cNvSpPr>
              <p:nvPr/>
            </p:nvSpPr>
            <p:spPr bwMode="auto">
              <a:xfrm>
                <a:off x="1323" y="2427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7"/>
                  </a:cxn>
                  <a:cxn ang="0">
                    <a:pos x="9" y="10"/>
                  </a:cxn>
                  <a:cxn ang="0">
                    <a:pos x="7" y="17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7" y="7"/>
                    </a:lnTo>
                    <a:lnTo>
                      <a:pt x="9" y="10"/>
                    </a:lnTo>
                    <a:lnTo>
                      <a:pt x="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4" name="Freeform 14"/>
              <p:cNvSpPr>
                <a:spLocks noEditPoints="1"/>
              </p:cNvSpPr>
              <p:nvPr/>
            </p:nvSpPr>
            <p:spPr bwMode="auto">
              <a:xfrm>
                <a:off x="1319" y="2423"/>
                <a:ext cx="25" cy="26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2" y="13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6" y="11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1" y="9"/>
                  </a:cxn>
                  <a:cxn ang="0">
                    <a:pos x="25" y="11"/>
                  </a:cxn>
                  <a:cxn ang="0">
                    <a:pos x="21" y="13"/>
                  </a:cxn>
                  <a:cxn ang="0">
                    <a:pos x="14" y="15"/>
                  </a:cxn>
                  <a:cxn ang="0">
                    <a:pos x="12" y="22"/>
                  </a:cxn>
                  <a:cxn ang="0">
                    <a:pos x="11" y="26"/>
                  </a:cxn>
                  <a:cxn ang="0">
                    <a:pos x="9" y="2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26">
                    <a:moveTo>
                      <a:pt x="7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6" y="11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21" y="9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5" name="Rectangle 15"/>
              <p:cNvSpPr>
                <a:spLocks noChangeArrowheads="1"/>
              </p:cNvSpPr>
              <p:nvPr/>
            </p:nvSpPr>
            <p:spPr bwMode="auto">
              <a:xfrm>
                <a:off x="888" y="2374"/>
                <a:ext cx="3" cy="2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6" name="Freeform 16"/>
              <p:cNvSpPr>
                <a:spLocks/>
              </p:cNvSpPr>
              <p:nvPr/>
            </p:nvSpPr>
            <p:spPr bwMode="auto">
              <a:xfrm>
                <a:off x="883" y="2481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3" y="0"/>
                  </a:cxn>
                  <a:cxn ang="0">
                    <a:pos x="6" y="18"/>
                  </a:cxn>
                  <a:cxn ang="0">
                    <a:pos x="0" y="0"/>
                  </a:cxn>
                </a:cxnLst>
                <a:rect l="0" t="0" r="r" b="b"/>
                <a:pathLst>
                  <a:path w="13" h="18">
                    <a:moveTo>
                      <a:pt x="0" y="0"/>
                    </a:moveTo>
                    <a:lnTo>
                      <a:pt x="6" y="4"/>
                    </a:lnTo>
                    <a:lnTo>
                      <a:pt x="13" y="0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7" name="Freeform 17"/>
              <p:cNvSpPr>
                <a:spLocks noEditPoints="1"/>
              </p:cNvSpPr>
              <p:nvPr/>
            </p:nvSpPr>
            <p:spPr bwMode="auto">
              <a:xfrm>
                <a:off x="879" y="2477"/>
                <a:ext cx="21" cy="27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10" y="9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21" y="0"/>
                  </a:cxn>
                  <a:cxn ang="0">
                    <a:pos x="19" y="5"/>
                  </a:cxn>
                  <a:cxn ang="0">
                    <a:pos x="12" y="23"/>
                  </a:cxn>
                  <a:cxn ang="0">
                    <a:pos x="10" y="27"/>
                  </a:cxn>
                  <a:cxn ang="0">
                    <a:pos x="9" y="2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21" h="27">
                    <a:moveTo>
                      <a:pt x="7" y="8"/>
                    </a:moveTo>
                    <a:lnTo>
                      <a:pt x="10" y="17"/>
                    </a:lnTo>
                    <a:lnTo>
                      <a:pt x="10" y="17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7" y="8"/>
                    </a:lnTo>
                    <a:close/>
                    <a:moveTo>
                      <a:pt x="0" y="0"/>
                    </a:moveTo>
                    <a:lnTo>
                      <a:pt x="10" y="6"/>
                    </a:lnTo>
                    <a:lnTo>
                      <a:pt x="10" y="6"/>
                    </a:lnTo>
                    <a:lnTo>
                      <a:pt x="21" y="0"/>
                    </a:lnTo>
                    <a:lnTo>
                      <a:pt x="19" y="5"/>
                    </a:lnTo>
                    <a:lnTo>
                      <a:pt x="12" y="23"/>
                    </a:lnTo>
                    <a:lnTo>
                      <a:pt x="10" y="27"/>
                    </a:lnTo>
                    <a:lnTo>
                      <a:pt x="9" y="2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8" name="Rectangle 18"/>
              <p:cNvSpPr>
                <a:spLocks noChangeArrowheads="1"/>
              </p:cNvSpPr>
              <p:nvPr/>
            </p:nvSpPr>
            <p:spPr bwMode="auto">
              <a:xfrm>
                <a:off x="888" y="2603"/>
                <a:ext cx="497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79" name="Freeform 19"/>
              <p:cNvSpPr>
                <a:spLocks/>
              </p:cNvSpPr>
              <p:nvPr/>
            </p:nvSpPr>
            <p:spPr bwMode="auto">
              <a:xfrm>
                <a:off x="1128" y="2598"/>
                <a:ext cx="17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7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7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80" name="Freeform 20"/>
              <p:cNvSpPr>
                <a:spLocks noEditPoints="1"/>
              </p:cNvSpPr>
              <p:nvPr/>
            </p:nvSpPr>
            <p:spPr bwMode="auto">
              <a:xfrm>
                <a:off x="1124" y="2594"/>
                <a:ext cx="26" cy="22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9" y="10"/>
                  </a:cxn>
                  <a:cxn ang="0">
                    <a:pos x="9" y="11"/>
                  </a:cxn>
                  <a:cxn ang="0">
                    <a:pos x="7" y="15"/>
                  </a:cxn>
                  <a:cxn ang="0">
                    <a:pos x="12" y="13"/>
                  </a:cxn>
                  <a:cxn ang="0">
                    <a:pos x="16" y="11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2" y="9"/>
                  </a:cxn>
                  <a:cxn ang="0">
                    <a:pos x="26" y="11"/>
                  </a:cxn>
                  <a:cxn ang="0">
                    <a:pos x="22" y="13"/>
                  </a:cxn>
                  <a:cxn ang="0">
                    <a:pos x="4" y="20"/>
                  </a:cxn>
                  <a:cxn ang="0">
                    <a:pos x="0" y="22"/>
                  </a:cxn>
                  <a:cxn ang="0">
                    <a:pos x="2" y="17"/>
                  </a:cxn>
                  <a:cxn ang="0">
                    <a:pos x="5" y="11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6" h="22">
                    <a:moveTo>
                      <a:pt x="7" y="7"/>
                    </a:moveTo>
                    <a:lnTo>
                      <a:pt x="9" y="10"/>
                    </a:lnTo>
                    <a:lnTo>
                      <a:pt x="9" y="11"/>
                    </a:lnTo>
                    <a:lnTo>
                      <a:pt x="7" y="15"/>
                    </a:lnTo>
                    <a:lnTo>
                      <a:pt x="12" y="13"/>
                    </a:lnTo>
                    <a:lnTo>
                      <a:pt x="16" y="11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22" y="9"/>
                    </a:lnTo>
                    <a:lnTo>
                      <a:pt x="26" y="11"/>
                    </a:lnTo>
                    <a:lnTo>
                      <a:pt x="22" y="13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81" name="Freeform 21"/>
              <p:cNvSpPr>
                <a:spLocks noEditPoints="1"/>
              </p:cNvSpPr>
              <p:nvPr/>
            </p:nvSpPr>
            <p:spPr bwMode="auto">
              <a:xfrm>
                <a:off x="587" y="2373"/>
                <a:ext cx="55" cy="234"/>
              </a:xfrm>
              <a:custGeom>
                <a:avLst/>
                <a:gdLst/>
                <a:ahLst/>
                <a:cxnLst>
                  <a:cxn ang="0">
                    <a:pos x="6" y="187"/>
                  </a:cxn>
                  <a:cxn ang="0">
                    <a:pos x="11" y="206"/>
                  </a:cxn>
                  <a:cxn ang="0">
                    <a:pos x="40" y="202"/>
                  </a:cxn>
                  <a:cxn ang="0">
                    <a:pos x="41" y="183"/>
                  </a:cxn>
                  <a:cxn ang="0">
                    <a:pos x="16" y="142"/>
                  </a:cxn>
                  <a:cxn ang="0">
                    <a:pos x="4" y="159"/>
                  </a:cxn>
                  <a:cxn ang="0">
                    <a:pos x="23" y="170"/>
                  </a:cxn>
                  <a:cxn ang="0">
                    <a:pos x="47" y="156"/>
                  </a:cxn>
                  <a:cxn ang="0">
                    <a:pos x="21" y="141"/>
                  </a:cxn>
                  <a:cxn ang="0">
                    <a:pos x="4" y="113"/>
                  </a:cxn>
                  <a:cxn ang="0">
                    <a:pos x="15" y="131"/>
                  </a:cxn>
                  <a:cxn ang="0">
                    <a:pos x="40" y="125"/>
                  </a:cxn>
                  <a:cxn ang="0">
                    <a:pos x="32" y="104"/>
                  </a:cxn>
                  <a:cxn ang="0">
                    <a:pos x="8" y="69"/>
                  </a:cxn>
                  <a:cxn ang="0">
                    <a:pos x="8" y="88"/>
                  </a:cxn>
                  <a:cxn ang="0">
                    <a:pos x="32" y="92"/>
                  </a:cxn>
                  <a:cxn ang="0">
                    <a:pos x="44" y="75"/>
                  </a:cxn>
                  <a:cxn ang="0">
                    <a:pos x="21" y="26"/>
                  </a:cxn>
                  <a:cxn ang="0">
                    <a:pos x="4" y="41"/>
                  </a:cxn>
                  <a:cxn ang="0">
                    <a:pos x="22" y="56"/>
                  </a:cxn>
                  <a:cxn ang="0">
                    <a:pos x="47" y="45"/>
                  </a:cxn>
                  <a:cxn ang="0">
                    <a:pos x="32" y="28"/>
                  </a:cxn>
                  <a:cxn ang="0">
                    <a:pos x="41" y="5"/>
                  </a:cxn>
                  <a:cxn ang="0">
                    <a:pos x="55" y="36"/>
                  </a:cxn>
                  <a:cxn ang="0">
                    <a:pos x="55" y="68"/>
                  </a:cxn>
                  <a:cxn ang="0">
                    <a:pos x="55" y="106"/>
                  </a:cxn>
                  <a:cxn ang="0">
                    <a:pos x="55" y="136"/>
                  </a:cxn>
                  <a:cxn ang="0">
                    <a:pos x="55" y="167"/>
                  </a:cxn>
                  <a:cxn ang="0">
                    <a:pos x="55" y="199"/>
                  </a:cxn>
                  <a:cxn ang="0">
                    <a:pos x="43" y="229"/>
                  </a:cxn>
                  <a:cxn ang="0">
                    <a:pos x="27" y="230"/>
                  </a:cxn>
                  <a:cxn ang="0">
                    <a:pos x="51" y="211"/>
                  </a:cxn>
                  <a:cxn ang="0">
                    <a:pos x="38" y="208"/>
                  </a:cxn>
                  <a:cxn ang="0">
                    <a:pos x="9" y="209"/>
                  </a:cxn>
                  <a:cxn ang="0">
                    <a:pos x="3" y="185"/>
                  </a:cxn>
                  <a:cxn ang="0">
                    <a:pos x="33" y="176"/>
                  </a:cxn>
                  <a:cxn ang="0">
                    <a:pos x="52" y="175"/>
                  </a:cxn>
                  <a:cxn ang="0">
                    <a:pos x="38" y="169"/>
                  </a:cxn>
                  <a:cxn ang="0">
                    <a:pos x="9" y="170"/>
                  </a:cxn>
                  <a:cxn ang="0">
                    <a:pos x="3" y="147"/>
                  </a:cxn>
                  <a:cxn ang="0">
                    <a:pos x="28" y="138"/>
                  </a:cxn>
                  <a:cxn ang="0">
                    <a:pos x="50" y="150"/>
                  </a:cxn>
                  <a:cxn ang="0">
                    <a:pos x="47" y="124"/>
                  </a:cxn>
                  <a:cxn ang="0">
                    <a:pos x="18" y="135"/>
                  </a:cxn>
                  <a:cxn ang="0">
                    <a:pos x="0" y="117"/>
                  </a:cxn>
                  <a:cxn ang="0">
                    <a:pos x="18" y="99"/>
                  </a:cxn>
                  <a:cxn ang="0">
                    <a:pos x="47" y="110"/>
                  </a:cxn>
                  <a:cxn ang="0">
                    <a:pos x="50" y="85"/>
                  </a:cxn>
                  <a:cxn ang="0">
                    <a:pos x="28" y="96"/>
                  </a:cxn>
                  <a:cxn ang="0">
                    <a:pos x="1" y="84"/>
                  </a:cxn>
                  <a:cxn ang="0">
                    <a:pos x="14" y="62"/>
                  </a:cxn>
                  <a:cxn ang="0">
                    <a:pos x="43" y="68"/>
                  </a:cxn>
                  <a:cxn ang="0">
                    <a:pos x="51" y="53"/>
                  </a:cxn>
                  <a:cxn ang="0">
                    <a:pos x="28" y="59"/>
                  </a:cxn>
                  <a:cxn ang="0">
                    <a:pos x="1" y="45"/>
                  </a:cxn>
                  <a:cxn ang="0">
                    <a:pos x="14" y="24"/>
                  </a:cxn>
                  <a:cxn ang="0">
                    <a:pos x="43" y="30"/>
                  </a:cxn>
                  <a:cxn ang="0">
                    <a:pos x="50" y="19"/>
                  </a:cxn>
                  <a:cxn ang="0">
                    <a:pos x="27" y="4"/>
                  </a:cxn>
                </a:cxnLst>
                <a:rect l="0" t="0" r="r" b="b"/>
                <a:pathLst>
                  <a:path w="55" h="234">
                    <a:moveTo>
                      <a:pt x="23" y="179"/>
                    </a:moveTo>
                    <a:lnTo>
                      <a:pt x="19" y="179"/>
                    </a:lnTo>
                    <a:lnTo>
                      <a:pt x="15" y="180"/>
                    </a:lnTo>
                    <a:lnTo>
                      <a:pt x="11" y="182"/>
                    </a:lnTo>
                    <a:lnTo>
                      <a:pt x="8" y="184"/>
                    </a:lnTo>
                    <a:lnTo>
                      <a:pt x="6" y="187"/>
                    </a:lnTo>
                    <a:lnTo>
                      <a:pt x="4" y="190"/>
                    </a:lnTo>
                    <a:lnTo>
                      <a:pt x="4" y="194"/>
                    </a:lnTo>
                    <a:lnTo>
                      <a:pt x="4" y="197"/>
                    </a:lnTo>
                    <a:lnTo>
                      <a:pt x="6" y="201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6" y="207"/>
                    </a:lnTo>
                    <a:lnTo>
                      <a:pt x="21" y="208"/>
                    </a:lnTo>
                    <a:lnTo>
                      <a:pt x="27" y="208"/>
                    </a:lnTo>
                    <a:lnTo>
                      <a:pt x="32" y="207"/>
                    </a:lnTo>
                    <a:lnTo>
                      <a:pt x="36" y="205"/>
                    </a:lnTo>
                    <a:lnTo>
                      <a:pt x="40" y="202"/>
                    </a:lnTo>
                    <a:lnTo>
                      <a:pt x="44" y="198"/>
                    </a:lnTo>
                    <a:lnTo>
                      <a:pt x="47" y="194"/>
                    </a:lnTo>
                    <a:lnTo>
                      <a:pt x="48" y="191"/>
                    </a:lnTo>
                    <a:lnTo>
                      <a:pt x="47" y="190"/>
                    </a:lnTo>
                    <a:lnTo>
                      <a:pt x="44" y="186"/>
                    </a:lnTo>
                    <a:lnTo>
                      <a:pt x="41" y="183"/>
                    </a:lnTo>
                    <a:lnTo>
                      <a:pt x="36" y="181"/>
                    </a:lnTo>
                    <a:lnTo>
                      <a:pt x="32" y="180"/>
                    </a:lnTo>
                    <a:lnTo>
                      <a:pt x="28" y="179"/>
                    </a:lnTo>
                    <a:lnTo>
                      <a:pt x="23" y="179"/>
                    </a:lnTo>
                    <a:close/>
                    <a:moveTo>
                      <a:pt x="21" y="141"/>
                    </a:moveTo>
                    <a:lnTo>
                      <a:pt x="16" y="142"/>
                    </a:lnTo>
                    <a:lnTo>
                      <a:pt x="11" y="144"/>
                    </a:lnTo>
                    <a:lnTo>
                      <a:pt x="8" y="146"/>
                    </a:lnTo>
                    <a:lnTo>
                      <a:pt x="6" y="148"/>
                    </a:lnTo>
                    <a:lnTo>
                      <a:pt x="4" y="152"/>
                    </a:lnTo>
                    <a:lnTo>
                      <a:pt x="4" y="155"/>
                    </a:lnTo>
                    <a:lnTo>
                      <a:pt x="4" y="159"/>
                    </a:lnTo>
                    <a:lnTo>
                      <a:pt x="6" y="162"/>
                    </a:lnTo>
                    <a:lnTo>
                      <a:pt x="8" y="165"/>
                    </a:lnTo>
                    <a:lnTo>
                      <a:pt x="11" y="167"/>
                    </a:lnTo>
                    <a:lnTo>
                      <a:pt x="15" y="169"/>
                    </a:lnTo>
                    <a:lnTo>
                      <a:pt x="19" y="170"/>
                    </a:lnTo>
                    <a:lnTo>
                      <a:pt x="23" y="170"/>
                    </a:lnTo>
                    <a:lnTo>
                      <a:pt x="27" y="169"/>
                    </a:lnTo>
                    <a:lnTo>
                      <a:pt x="32" y="168"/>
                    </a:lnTo>
                    <a:lnTo>
                      <a:pt x="36" y="166"/>
                    </a:lnTo>
                    <a:lnTo>
                      <a:pt x="40" y="163"/>
                    </a:lnTo>
                    <a:lnTo>
                      <a:pt x="44" y="160"/>
                    </a:lnTo>
                    <a:lnTo>
                      <a:pt x="47" y="156"/>
                    </a:lnTo>
                    <a:lnTo>
                      <a:pt x="44" y="151"/>
                    </a:lnTo>
                    <a:lnTo>
                      <a:pt x="40" y="147"/>
                    </a:lnTo>
                    <a:lnTo>
                      <a:pt x="36" y="144"/>
                    </a:lnTo>
                    <a:lnTo>
                      <a:pt x="32" y="143"/>
                    </a:lnTo>
                    <a:lnTo>
                      <a:pt x="27" y="141"/>
                    </a:lnTo>
                    <a:lnTo>
                      <a:pt x="21" y="141"/>
                    </a:lnTo>
                    <a:close/>
                    <a:moveTo>
                      <a:pt x="21" y="103"/>
                    </a:moveTo>
                    <a:lnTo>
                      <a:pt x="16" y="104"/>
                    </a:lnTo>
                    <a:lnTo>
                      <a:pt x="11" y="105"/>
                    </a:lnTo>
                    <a:lnTo>
                      <a:pt x="8" y="107"/>
                    </a:lnTo>
                    <a:lnTo>
                      <a:pt x="6" y="110"/>
                    </a:lnTo>
                    <a:lnTo>
                      <a:pt x="4" y="113"/>
                    </a:lnTo>
                    <a:lnTo>
                      <a:pt x="4" y="117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7"/>
                    </a:lnTo>
                    <a:lnTo>
                      <a:pt x="11" y="129"/>
                    </a:lnTo>
                    <a:lnTo>
                      <a:pt x="15" y="131"/>
                    </a:lnTo>
                    <a:lnTo>
                      <a:pt x="19" y="132"/>
                    </a:lnTo>
                    <a:lnTo>
                      <a:pt x="23" y="132"/>
                    </a:lnTo>
                    <a:lnTo>
                      <a:pt x="27" y="131"/>
                    </a:lnTo>
                    <a:lnTo>
                      <a:pt x="32" y="130"/>
                    </a:lnTo>
                    <a:lnTo>
                      <a:pt x="36" y="128"/>
                    </a:lnTo>
                    <a:lnTo>
                      <a:pt x="40" y="125"/>
                    </a:lnTo>
                    <a:lnTo>
                      <a:pt x="44" y="122"/>
                    </a:lnTo>
                    <a:lnTo>
                      <a:pt x="47" y="117"/>
                    </a:lnTo>
                    <a:lnTo>
                      <a:pt x="44" y="113"/>
                    </a:lnTo>
                    <a:lnTo>
                      <a:pt x="40" y="109"/>
                    </a:lnTo>
                    <a:lnTo>
                      <a:pt x="36" y="106"/>
                    </a:lnTo>
                    <a:lnTo>
                      <a:pt x="32" y="104"/>
                    </a:lnTo>
                    <a:lnTo>
                      <a:pt x="27" y="103"/>
                    </a:lnTo>
                    <a:lnTo>
                      <a:pt x="21" y="103"/>
                    </a:lnTo>
                    <a:close/>
                    <a:moveTo>
                      <a:pt x="21" y="64"/>
                    </a:moveTo>
                    <a:lnTo>
                      <a:pt x="16" y="65"/>
                    </a:lnTo>
                    <a:lnTo>
                      <a:pt x="11" y="67"/>
                    </a:lnTo>
                    <a:lnTo>
                      <a:pt x="8" y="69"/>
                    </a:lnTo>
                    <a:lnTo>
                      <a:pt x="6" y="72"/>
                    </a:lnTo>
                    <a:lnTo>
                      <a:pt x="4" y="75"/>
                    </a:lnTo>
                    <a:lnTo>
                      <a:pt x="4" y="79"/>
                    </a:lnTo>
                    <a:lnTo>
                      <a:pt x="4" y="83"/>
                    </a:lnTo>
                    <a:lnTo>
                      <a:pt x="6" y="86"/>
                    </a:lnTo>
                    <a:lnTo>
                      <a:pt x="8" y="88"/>
                    </a:lnTo>
                    <a:lnTo>
                      <a:pt x="11" y="91"/>
                    </a:lnTo>
                    <a:lnTo>
                      <a:pt x="15" y="92"/>
                    </a:lnTo>
                    <a:lnTo>
                      <a:pt x="19" y="93"/>
                    </a:lnTo>
                    <a:lnTo>
                      <a:pt x="23" y="93"/>
                    </a:lnTo>
                    <a:lnTo>
                      <a:pt x="27" y="93"/>
                    </a:lnTo>
                    <a:lnTo>
                      <a:pt x="32" y="92"/>
                    </a:lnTo>
                    <a:lnTo>
                      <a:pt x="36" y="90"/>
                    </a:lnTo>
                    <a:lnTo>
                      <a:pt x="40" y="87"/>
                    </a:lnTo>
                    <a:lnTo>
                      <a:pt x="44" y="83"/>
                    </a:lnTo>
                    <a:lnTo>
                      <a:pt x="47" y="79"/>
                    </a:lnTo>
                    <a:lnTo>
                      <a:pt x="47" y="79"/>
                    </a:lnTo>
                    <a:lnTo>
                      <a:pt x="44" y="75"/>
                    </a:lnTo>
                    <a:lnTo>
                      <a:pt x="40" y="71"/>
                    </a:lnTo>
                    <a:lnTo>
                      <a:pt x="36" y="68"/>
                    </a:lnTo>
                    <a:lnTo>
                      <a:pt x="32" y="66"/>
                    </a:lnTo>
                    <a:lnTo>
                      <a:pt x="27" y="65"/>
                    </a:lnTo>
                    <a:lnTo>
                      <a:pt x="21" y="64"/>
                    </a:lnTo>
                    <a:close/>
                    <a:moveTo>
                      <a:pt x="21" y="26"/>
                    </a:moveTo>
                    <a:lnTo>
                      <a:pt x="16" y="27"/>
                    </a:lnTo>
                    <a:lnTo>
                      <a:pt x="11" y="29"/>
                    </a:lnTo>
                    <a:lnTo>
                      <a:pt x="8" y="31"/>
                    </a:lnTo>
                    <a:lnTo>
                      <a:pt x="6" y="34"/>
                    </a:lnTo>
                    <a:lnTo>
                      <a:pt x="4" y="37"/>
                    </a:lnTo>
                    <a:lnTo>
                      <a:pt x="4" y="41"/>
                    </a:lnTo>
                    <a:lnTo>
                      <a:pt x="4" y="45"/>
                    </a:lnTo>
                    <a:lnTo>
                      <a:pt x="6" y="48"/>
                    </a:lnTo>
                    <a:lnTo>
                      <a:pt x="8" y="50"/>
                    </a:lnTo>
                    <a:lnTo>
                      <a:pt x="11" y="53"/>
                    </a:lnTo>
                    <a:lnTo>
                      <a:pt x="16" y="55"/>
                    </a:lnTo>
                    <a:lnTo>
                      <a:pt x="22" y="56"/>
                    </a:lnTo>
                    <a:lnTo>
                      <a:pt x="28" y="56"/>
                    </a:lnTo>
                    <a:lnTo>
                      <a:pt x="32" y="55"/>
                    </a:lnTo>
                    <a:lnTo>
                      <a:pt x="36" y="53"/>
                    </a:lnTo>
                    <a:lnTo>
                      <a:pt x="41" y="51"/>
                    </a:lnTo>
                    <a:lnTo>
                      <a:pt x="44" y="48"/>
                    </a:lnTo>
                    <a:lnTo>
                      <a:pt x="47" y="45"/>
                    </a:lnTo>
                    <a:lnTo>
                      <a:pt x="48" y="43"/>
                    </a:lnTo>
                    <a:lnTo>
                      <a:pt x="47" y="41"/>
                    </a:lnTo>
                    <a:lnTo>
                      <a:pt x="44" y="36"/>
                    </a:lnTo>
                    <a:lnTo>
                      <a:pt x="40" y="33"/>
                    </a:lnTo>
                    <a:lnTo>
                      <a:pt x="36" y="30"/>
                    </a:lnTo>
                    <a:lnTo>
                      <a:pt x="32" y="28"/>
                    </a:lnTo>
                    <a:lnTo>
                      <a:pt x="27" y="27"/>
                    </a:lnTo>
                    <a:lnTo>
                      <a:pt x="21" y="26"/>
                    </a:lnTo>
                    <a:close/>
                    <a:moveTo>
                      <a:pt x="26" y="0"/>
                    </a:moveTo>
                    <a:lnTo>
                      <a:pt x="28" y="1"/>
                    </a:ln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0" y="13"/>
                    </a:lnTo>
                    <a:lnTo>
                      <a:pt x="53" y="17"/>
                    </a:lnTo>
                    <a:lnTo>
                      <a:pt x="55" y="23"/>
                    </a:lnTo>
                    <a:lnTo>
                      <a:pt x="55" y="29"/>
                    </a:lnTo>
                    <a:lnTo>
                      <a:pt x="55" y="36"/>
                    </a:lnTo>
                    <a:lnTo>
                      <a:pt x="53" y="42"/>
                    </a:lnTo>
                    <a:lnTo>
                      <a:pt x="52" y="43"/>
                    </a:lnTo>
                    <a:lnTo>
                      <a:pt x="53" y="45"/>
                    </a:lnTo>
                    <a:lnTo>
                      <a:pt x="55" y="52"/>
                    </a:lnTo>
                    <a:lnTo>
                      <a:pt x="55" y="60"/>
                    </a:lnTo>
                    <a:lnTo>
                      <a:pt x="55" y="68"/>
                    </a:lnTo>
                    <a:lnTo>
                      <a:pt x="53" y="75"/>
                    </a:lnTo>
                    <a:lnTo>
                      <a:pt x="51" y="79"/>
                    </a:lnTo>
                    <a:lnTo>
                      <a:pt x="53" y="83"/>
                    </a:lnTo>
                    <a:lnTo>
                      <a:pt x="55" y="90"/>
                    </a:lnTo>
                    <a:lnTo>
                      <a:pt x="55" y="98"/>
                    </a:lnTo>
                    <a:lnTo>
                      <a:pt x="55" y="106"/>
                    </a:lnTo>
                    <a:lnTo>
                      <a:pt x="53" y="113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3" y="122"/>
                    </a:lnTo>
                    <a:lnTo>
                      <a:pt x="55" y="129"/>
                    </a:lnTo>
                    <a:lnTo>
                      <a:pt x="55" y="136"/>
                    </a:lnTo>
                    <a:lnTo>
                      <a:pt x="55" y="144"/>
                    </a:lnTo>
                    <a:lnTo>
                      <a:pt x="53" y="151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3" y="160"/>
                    </a:lnTo>
                    <a:lnTo>
                      <a:pt x="55" y="167"/>
                    </a:lnTo>
                    <a:lnTo>
                      <a:pt x="55" y="175"/>
                    </a:lnTo>
                    <a:lnTo>
                      <a:pt x="55" y="182"/>
                    </a:lnTo>
                    <a:lnTo>
                      <a:pt x="53" y="189"/>
                    </a:lnTo>
                    <a:lnTo>
                      <a:pt x="52" y="191"/>
                    </a:lnTo>
                    <a:lnTo>
                      <a:pt x="53" y="193"/>
                    </a:lnTo>
                    <a:lnTo>
                      <a:pt x="55" y="199"/>
                    </a:lnTo>
                    <a:lnTo>
                      <a:pt x="55" y="205"/>
                    </a:lnTo>
                    <a:lnTo>
                      <a:pt x="55" y="212"/>
                    </a:lnTo>
                    <a:lnTo>
                      <a:pt x="53" y="217"/>
                    </a:lnTo>
                    <a:lnTo>
                      <a:pt x="50" y="222"/>
                    </a:lnTo>
                    <a:lnTo>
                      <a:pt x="47" y="226"/>
                    </a:lnTo>
                    <a:lnTo>
                      <a:pt x="43" y="229"/>
                    </a:lnTo>
                    <a:lnTo>
                      <a:pt x="38" y="231"/>
                    </a:lnTo>
                    <a:lnTo>
                      <a:pt x="33" y="233"/>
                    </a:lnTo>
                    <a:lnTo>
                      <a:pt x="28" y="234"/>
                    </a:lnTo>
                    <a:lnTo>
                      <a:pt x="26" y="234"/>
                    </a:lnTo>
                    <a:lnTo>
                      <a:pt x="26" y="231"/>
                    </a:lnTo>
                    <a:lnTo>
                      <a:pt x="27" y="230"/>
                    </a:lnTo>
                    <a:lnTo>
                      <a:pt x="34" y="229"/>
                    </a:lnTo>
                    <a:lnTo>
                      <a:pt x="39" y="226"/>
                    </a:lnTo>
                    <a:lnTo>
                      <a:pt x="44" y="223"/>
                    </a:lnTo>
                    <a:lnTo>
                      <a:pt x="47" y="220"/>
                    </a:lnTo>
                    <a:lnTo>
                      <a:pt x="50" y="216"/>
                    </a:lnTo>
                    <a:lnTo>
                      <a:pt x="51" y="211"/>
                    </a:lnTo>
                    <a:lnTo>
                      <a:pt x="52" y="205"/>
                    </a:lnTo>
                    <a:lnTo>
                      <a:pt x="51" y="199"/>
                    </a:lnTo>
                    <a:lnTo>
                      <a:pt x="50" y="196"/>
                    </a:lnTo>
                    <a:lnTo>
                      <a:pt x="47" y="200"/>
                    </a:lnTo>
                    <a:lnTo>
                      <a:pt x="43" y="204"/>
                    </a:lnTo>
                    <a:lnTo>
                      <a:pt x="38" y="208"/>
                    </a:lnTo>
                    <a:lnTo>
                      <a:pt x="33" y="210"/>
                    </a:lnTo>
                    <a:lnTo>
                      <a:pt x="28" y="211"/>
                    </a:lnTo>
                    <a:lnTo>
                      <a:pt x="23" y="212"/>
                    </a:lnTo>
                    <a:lnTo>
                      <a:pt x="18" y="212"/>
                    </a:lnTo>
                    <a:lnTo>
                      <a:pt x="14" y="210"/>
                    </a:lnTo>
                    <a:lnTo>
                      <a:pt x="9" y="209"/>
                    </a:lnTo>
                    <a:lnTo>
                      <a:pt x="6" y="206"/>
                    </a:lnTo>
                    <a:lnTo>
                      <a:pt x="3" y="203"/>
                    </a:lnTo>
                    <a:lnTo>
                      <a:pt x="1" y="199"/>
                    </a:lnTo>
                    <a:lnTo>
                      <a:pt x="0" y="194"/>
                    </a:lnTo>
                    <a:lnTo>
                      <a:pt x="1" y="189"/>
                    </a:lnTo>
                    <a:lnTo>
                      <a:pt x="3" y="185"/>
                    </a:lnTo>
                    <a:lnTo>
                      <a:pt x="6" y="182"/>
                    </a:lnTo>
                    <a:lnTo>
                      <a:pt x="9" y="179"/>
                    </a:lnTo>
                    <a:lnTo>
                      <a:pt x="15" y="176"/>
                    </a:lnTo>
                    <a:lnTo>
                      <a:pt x="21" y="175"/>
                    </a:lnTo>
                    <a:lnTo>
                      <a:pt x="28" y="175"/>
                    </a:lnTo>
                    <a:lnTo>
                      <a:pt x="33" y="176"/>
                    </a:lnTo>
                    <a:lnTo>
                      <a:pt x="38" y="178"/>
                    </a:lnTo>
                    <a:lnTo>
                      <a:pt x="43" y="180"/>
                    </a:lnTo>
                    <a:lnTo>
                      <a:pt x="47" y="184"/>
                    </a:lnTo>
                    <a:lnTo>
                      <a:pt x="50" y="187"/>
                    </a:lnTo>
                    <a:lnTo>
                      <a:pt x="51" y="182"/>
                    </a:lnTo>
                    <a:lnTo>
                      <a:pt x="52" y="175"/>
                    </a:lnTo>
                    <a:lnTo>
                      <a:pt x="51" y="167"/>
                    </a:lnTo>
                    <a:lnTo>
                      <a:pt x="50" y="161"/>
                    </a:lnTo>
                    <a:lnTo>
                      <a:pt x="49" y="159"/>
                    </a:lnTo>
                    <a:lnTo>
                      <a:pt x="47" y="162"/>
                    </a:lnTo>
                    <a:lnTo>
                      <a:pt x="43" y="166"/>
                    </a:lnTo>
                    <a:lnTo>
                      <a:pt x="38" y="169"/>
                    </a:lnTo>
                    <a:lnTo>
                      <a:pt x="33" y="172"/>
                    </a:lnTo>
                    <a:lnTo>
                      <a:pt x="28" y="173"/>
                    </a:lnTo>
                    <a:lnTo>
                      <a:pt x="23" y="174"/>
                    </a:lnTo>
                    <a:lnTo>
                      <a:pt x="18" y="173"/>
                    </a:lnTo>
                    <a:lnTo>
                      <a:pt x="14" y="172"/>
                    </a:lnTo>
                    <a:lnTo>
                      <a:pt x="9" y="170"/>
                    </a:lnTo>
                    <a:lnTo>
                      <a:pt x="6" y="168"/>
                    </a:lnTo>
                    <a:lnTo>
                      <a:pt x="3" y="164"/>
                    </a:lnTo>
                    <a:lnTo>
                      <a:pt x="1" y="160"/>
                    </a:lnTo>
                    <a:lnTo>
                      <a:pt x="0" y="155"/>
                    </a:lnTo>
                    <a:lnTo>
                      <a:pt x="1" y="151"/>
                    </a:lnTo>
                    <a:lnTo>
                      <a:pt x="3" y="147"/>
                    </a:lnTo>
                    <a:lnTo>
                      <a:pt x="6" y="143"/>
                    </a:lnTo>
                    <a:lnTo>
                      <a:pt x="9" y="141"/>
                    </a:lnTo>
                    <a:lnTo>
                      <a:pt x="14" y="139"/>
                    </a:lnTo>
                    <a:lnTo>
                      <a:pt x="18" y="138"/>
                    </a:lnTo>
                    <a:lnTo>
                      <a:pt x="23" y="137"/>
                    </a:lnTo>
                    <a:lnTo>
                      <a:pt x="28" y="138"/>
                    </a:lnTo>
                    <a:lnTo>
                      <a:pt x="33" y="139"/>
                    </a:lnTo>
                    <a:lnTo>
                      <a:pt x="38" y="141"/>
                    </a:lnTo>
                    <a:lnTo>
                      <a:pt x="43" y="145"/>
                    </a:lnTo>
                    <a:lnTo>
                      <a:pt x="47" y="149"/>
                    </a:lnTo>
                    <a:lnTo>
                      <a:pt x="49" y="152"/>
                    </a:lnTo>
                    <a:lnTo>
                      <a:pt x="50" y="150"/>
                    </a:lnTo>
                    <a:lnTo>
                      <a:pt x="51" y="144"/>
                    </a:lnTo>
                    <a:lnTo>
                      <a:pt x="52" y="136"/>
                    </a:lnTo>
                    <a:lnTo>
                      <a:pt x="51" y="129"/>
                    </a:lnTo>
                    <a:lnTo>
                      <a:pt x="50" y="123"/>
                    </a:lnTo>
                    <a:lnTo>
                      <a:pt x="49" y="121"/>
                    </a:lnTo>
                    <a:lnTo>
                      <a:pt x="47" y="124"/>
                    </a:lnTo>
                    <a:lnTo>
                      <a:pt x="43" y="128"/>
                    </a:lnTo>
                    <a:lnTo>
                      <a:pt x="38" y="131"/>
                    </a:lnTo>
                    <a:lnTo>
                      <a:pt x="33" y="133"/>
                    </a:lnTo>
                    <a:lnTo>
                      <a:pt x="28" y="135"/>
                    </a:lnTo>
                    <a:lnTo>
                      <a:pt x="23" y="135"/>
                    </a:lnTo>
                    <a:lnTo>
                      <a:pt x="18" y="135"/>
                    </a:lnTo>
                    <a:lnTo>
                      <a:pt x="14" y="134"/>
                    </a:lnTo>
                    <a:lnTo>
                      <a:pt x="9" y="132"/>
                    </a:lnTo>
                    <a:lnTo>
                      <a:pt x="6" y="129"/>
                    </a:lnTo>
                    <a:lnTo>
                      <a:pt x="3" y="126"/>
                    </a:lnTo>
                    <a:lnTo>
                      <a:pt x="1" y="122"/>
                    </a:lnTo>
                    <a:lnTo>
                      <a:pt x="0" y="117"/>
                    </a:lnTo>
                    <a:lnTo>
                      <a:pt x="1" y="112"/>
                    </a:lnTo>
                    <a:lnTo>
                      <a:pt x="3" y="108"/>
                    </a:lnTo>
                    <a:lnTo>
                      <a:pt x="6" y="105"/>
                    </a:lnTo>
                    <a:lnTo>
                      <a:pt x="9" y="102"/>
                    </a:lnTo>
                    <a:lnTo>
                      <a:pt x="14" y="101"/>
                    </a:lnTo>
                    <a:lnTo>
                      <a:pt x="18" y="99"/>
                    </a:lnTo>
                    <a:lnTo>
                      <a:pt x="23" y="99"/>
                    </a:lnTo>
                    <a:lnTo>
                      <a:pt x="28" y="100"/>
                    </a:lnTo>
                    <a:lnTo>
                      <a:pt x="33" y="101"/>
                    </a:lnTo>
                    <a:lnTo>
                      <a:pt x="38" y="103"/>
                    </a:lnTo>
                    <a:lnTo>
                      <a:pt x="43" y="107"/>
                    </a:lnTo>
                    <a:lnTo>
                      <a:pt x="47" y="110"/>
                    </a:lnTo>
                    <a:lnTo>
                      <a:pt x="49" y="113"/>
                    </a:lnTo>
                    <a:lnTo>
                      <a:pt x="50" y="112"/>
                    </a:lnTo>
                    <a:lnTo>
                      <a:pt x="51" y="105"/>
                    </a:lnTo>
                    <a:lnTo>
                      <a:pt x="52" y="98"/>
                    </a:lnTo>
                    <a:lnTo>
                      <a:pt x="51" y="91"/>
                    </a:lnTo>
                    <a:lnTo>
                      <a:pt x="50" y="85"/>
                    </a:lnTo>
                    <a:lnTo>
                      <a:pt x="49" y="83"/>
                    </a:lnTo>
                    <a:lnTo>
                      <a:pt x="47" y="86"/>
                    </a:lnTo>
                    <a:lnTo>
                      <a:pt x="43" y="90"/>
                    </a:lnTo>
                    <a:lnTo>
                      <a:pt x="38" y="93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1" y="97"/>
                    </a:lnTo>
                    <a:lnTo>
                      <a:pt x="15" y="96"/>
                    </a:lnTo>
                    <a:lnTo>
                      <a:pt x="9" y="94"/>
                    </a:lnTo>
                    <a:lnTo>
                      <a:pt x="6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0" y="79"/>
                    </a:lnTo>
                    <a:lnTo>
                      <a:pt x="1" y="74"/>
                    </a:lnTo>
                    <a:lnTo>
                      <a:pt x="3" y="70"/>
                    </a:lnTo>
                    <a:lnTo>
                      <a:pt x="6" y="67"/>
                    </a:lnTo>
                    <a:lnTo>
                      <a:pt x="9" y="64"/>
                    </a:lnTo>
                    <a:lnTo>
                      <a:pt x="14" y="62"/>
                    </a:lnTo>
                    <a:lnTo>
                      <a:pt x="18" y="61"/>
                    </a:lnTo>
                    <a:lnTo>
                      <a:pt x="23" y="61"/>
                    </a:lnTo>
                    <a:lnTo>
                      <a:pt x="28" y="61"/>
                    </a:lnTo>
                    <a:lnTo>
                      <a:pt x="33" y="63"/>
                    </a:lnTo>
                    <a:lnTo>
                      <a:pt x="38" y="65"/>
                    </a:lnTo>
                    <a:lnTo>
                      <a:pt x="43" y="68"/>
                    </a:lnTo>
                    <a:lnTo>
                      <a:pt x="47" y="72"/>
                    </a:lnTo>
                    <a:lnTo>
                      <a:pt x="49" y="75"/>
                    </a:lnTo>
                    <a:lnTo>
                      <a:pt x="50" y="73"/>
                    </a:lnTo>
                    <a:lnTo>
                      <a:pt x="51" y="67"/>
                    </a:lnTo>
                    <a:lnTo>
                      <a:pt x="52" y="60"/>
                    </a:lnTo>
                    <a:lnTo>
                      <a:pt x="51" y="53"/>
                    </a:lnTo>
                    <a:lnTo>
                      <a:pt x="50" y="47"/>
                    </a:lnTo>
                    <a:lnTo>
                      <a:pt x="47" y="51"/>
                    </a:lnTo>
                    <a:lnTo>
                      <a:pt x="43" y="54"/>
                    </a:lnTo>
                    <a:lnTo>
                      <a:pt x="38" y="57"/>
                    </a:lnTo>
                    <a:lnTo>
                      <a:pt x="33" y="58"/>
                    </a:lnTo>
                    <a:lnTo>
                      <a:pt x="28" y="59"/>
                    </a:lnTo>
                    <a:lnTo>
                      <a:pt x="21" y="59"/>
                    </a:lnTo>
                    <a:lnTo>
                      <a:pt x="15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3" y="49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2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8" y="23"/>
                    </a:lnTo>
                    <a:lnTo>
                      <a:pt x="33" y="24"/>
                    </a:lnTo>
                    <a:lnTo>
                      <a:pt x="38" y="27"/>
                    </a:lnTo>
                    <a:lnTo>
                      <a:pt x="43" y="30"/>
                    </a:lnTo>
                    <a:lnTo>
                      <a:pt x="47" y="34"/>
                    </a:lnTo>
                    <a:lnTo>
                      <a:pt x="50" y="39"/>
                    </a:lnTo>
                    <a:lnTo>
                      <a:pt x="51" y="35"/>
                    </a:lnTo>
                    <a:lnTo>
                      <a:pt x="52" y="29"/>
                    </a:lnTo>
                    <a:lnTo>
                      <a:pt x="51" y="23"/>
                    </a:lnTo>
                    <a:lnTo>
                      <a:pt x="50" y="19"/>
                    </a:lnTo>
                    <a:lnTo>
                      <a:pt x="47" y="15"/>
                    </a:lnTo>
                    <a:lnTo>
                      <a:pt x="44" y="11"/>
                    </a:lnTo>
                    <a:lnTo>
                      <a:pt x="41" y="9"/>
                    </a:lnTo>
                    <a:lnTo>
                      <a:pt x="37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82" name="Freeform 22"/>
              <p:cNvSpPr>
                <a:spLocks noEditPoints="1"/>
              </p:cNvSpPr>
              <p:nvPr/>
            </p:nvSpPr>
            <p:spPr bwMode="auto">
              <a:xfrm>
                <a:off x="448" y="2576"/>
                <a:ext cx="169" cy="58"/>
              </a:xfrm>
              <a:custGeom>
                <a:avLst/>
                <a:gdLst/>
                <a:ahLst/>
                <a:cxnLst>
                  <a:cxn ang="0">
                    <a:pos x="90" y="20"/>
                  </a:cxn>
                  <a:cxn ang="0">
                    <a:pos x="90" y="47"/>
                  </a:cxn>
                  <a:cxn ang="0">
                    <a:pos x="105" y="53"/>
                  </a:cxn>
                  <a:cxn ang="0">
                    <a:pos x="115" y="36"/>
                  </a:cxn>
                  <a:cxn ang="0">
                    <a:pos x="106" y="12"/>
                  </a:cxn>
                  <a:cxn ang="0">
                    <a:pos x="63" y="12"/>
                  </a:cxn>
                  <a:cxn ang="0">
                    <a:pos x="54" y="34"/>
                  </a:cxn>
                  <a:cxn ang="0">
                    <a:pos x="61" y="52"/>
                  </a:cxn>
                  <a:cxn ang="0">
                    <a:pos x="77" y="50"/>
                  </a:cxn>
                  <a:cxn ang="0">
                    <a:pos x="82" y="29"/>
                  </a:cxn>
                  <a:cxn ang="0">
                    <a:pos x="69" y="9"/>
                  </a:cxn>
                  <a:cxn ang="0">
                    <a:pos x="124" y="16"/>
                  </a:cxn>
                  <a:cxn ang="0">
                    <a:pos x="120" y="41"/>
                  </a:cxn>
                  <a:cxn ang="0">
                    <a:pos x="134" y="54"/>
                  </a:cxn>
                  <a:cxn ang="0">
                    <a:pos x="147" y="43"/>
                  </a:cxn>
                  <a:cxn ang="0">
                    <a:pos x="145" y="20"/>
                  </a:cxn>
                  <a:cxn ang="0">
                    <a:pos x="37" y="7"/>
                  </a:cxn>
                  <a:cxn ang="0">
                    <a:pos x="22" y="25"/>
                  </a:cxn>
                  <a:cxn ang="0">
                    <a:pos x="24" y="47"/>
                  </a:cxn>
                  <a:cxn ang="0">
                    <a:pos x="39" y="53"/>
                  </a:cxn>
                  <a:cxn ang="0">
                    <a:pos x="50" y="35"/>
                  </a:cxn>
                  <a:cxn ang="0">
                    <a:pos x="43" y="12"/>
                  </a:cxn>
                  <a:cxn ang="0">
                    <a:pos x="105" y="6"/>
                  </a:cxn>
                  <a:cxn ang="0">
                    <a:pos x="117" y="23"/>
                  </a:cxn>
                  <a:cxn ang="0">
                    <a:pos x="124" y="4"/>
                  </a:cxn>
                  <a:cxn ang="0">
                    <a:pos x="71" y="6"/>
                  </a:cxn>
                  <a:cxn ang="0">
                    <a:pos x="84" y="26"/>
                  </a:cxn>
                  <a:cxn ang="0">
                    <a:pos x="97" y="6"/>
                  </a:cxn>
                  <a:cxn ang="0">
                    <a:pos x="45" y="4"/>
                  </a:cxn>
                  <a:cxn ang="0">
                    <a:pos x="52" y="23"/>
                  </a:cxn>
                  <a:cxn ang="0">
                    <a:pos x="64" y="6"/>
                  </a:cxn>
                  <a:cxn ang="0">
                    <a:pos x="37" y="3"/>
                  </a:cxn>
                  <a:cxn ang="0">
                    <a:pos x="59" y="1"/>
                  </a:cxn>
                  <a:cxn ang="0">
                    <a:pos x="84" y="0"/>
                  </a:cxn>
                  <a:cxn ang="0">
                    <a:pos x="104" y="3"/>
                  </a:cxn>
                  <a:cxn ang="0">
                    <a:pos x="132" y="3"/>
                  </a:cxn>
                  <a:cxn ang="0">
                    <a:pos x="154" y="3"/>
                  </a:cxn>
                  <a:cxn ang="0">
                    <a:pos x="168" y="24"/>
                  </a:cxn>
                  <a:cxn ang="0">
                    <a:pos x="164" y="23"/>
                  </a:cxn>
                  <a:cxn ang="0">
                    <a:pos x="149" y="4"/>
                  </a:cxn>
                  <a:cxn ang="0">
                    <a:pos x="141" y="9"/>
                  </a:cxn>
                  <a:cxn ang="0">
                    <a:pos x="151" y="36"/>
                  </a:cxn>
                  <a:cxn ang="0">
                    <a:pos x="139" y="57"/>
                  </a:cxn>
                  <a:cxn ang="0">
                    <a:pos x="120" y="48"/>
                  </a:cxn>
                  <a:cxn ang="0">
                    <a:pos x="109" y="55"/>
                  </a:cxn>
                  <a:cxn ang="0">
                    <a:pos x="89" y="52"/>
                  </a:cxn>
                  <a:cxn ang="0">
                    <a:pos x="84" y="42"/>
                  </a:cxn>
                  <a:cxn ang="0">
                    <a:pos x="73" y="57"/>
                  </a:cxn>
                  <a:cxn ang="0">
                    <a:pos x="54" y="48"/>
                  </a:cxn>
                  <a:cxn ang="0">
                    <a:pos x="44" y="55"/>
                  </a:cxn>
                  <a:cxn ang="0">
                    <a:pos x="23" y="52"/>
                  </a:cxn>
                  <a:cxn ang="0">
                    <a:pos x="18" y="29"/>
                  </a:cxn>
                  <a:cxn ang="0">
                    <a:pos x="33" y="5"/>
                  </a:cxn>
                  <a:cxn ang="0">
                    <a:pos x="16" y="6"/>
                  </a:cxn>
                  <a:cxn ang="0">
                    <a:pos x="4" y="29"/>
                  </a:cxn>
                  <a:cxn ang="0">
                    <a:pos x="3" y="19"/>
                  </a:cxn>
                  <a:cxn ang="0">
                    <a:pos x="20" y="1"/>
                  </a:cxn>
                </a:cxnLst>
                <a:rect l="0" t="0" r="r" b="b"/>
                <a:pathLst>
                  <a:path w="169" h="58">
                    <a:moveTo>
                      <a:pt x="101" y="8"/>
                    </a:moveTo>
                    <a:lnTo>
                      <a:pt x="100" y="9"/>
                    </a:lnTo>
                    <a:lnTo>
                      <a:pt x="96" y="12"/>
                    </a:lnTo>
                    <a:lnTo>
                      <a:pt x="93" y="16"/>
                    </a:lnTo>
                    <a:lnTo>
                      <a:pt x="90" y="20"/>
                    </a:lnTo>
                    <a:lnTo>
                      <a:pt x="88" y="25"/>
                    </a:lnTo>
                    <a:lnTo>
                      <a:pt x="87" y="29"/>
                    </a:lnTo>
                    <a:lnTo>
                      <a:pt x="87" y="36"/>
                    </a:lnTo>
                    <a:lnTo>
                      <a:pt x="88" y="41"/>
                    </a:lnTo>
                    <a:lnTo>
                      <a:pt x="90" y="47"/>
                    </a:lnTo>
                    <a:lnTo>
                      <a:pt x="92" y="50"/>
                    </a:lnTo>
                    <a:lnTo>
                      <a:pt x="94" y="52"/>
                    </a:lnTo>
                    <a:lnTo>
                      <a:pt x="97" y="53"/>
                    </a:lnTo>
                    <a:lnTo>
                      <a:pt x="101" y="54"/>
                    </a:lnTo>
                    <a:lnTo>
                      <a:pt x="105" y="53"/>
                    </a:lnTo>
                    <a:lnTo>
                      <a:pt x="108" y="52"/>
                    </a:lnTo>
                    <a:lnTo>
                      <a:pt x="110" y="50"/>
                    </a:lnTo>
                    <a:lnTo>
                      <a:pt x="112" y="47"/>
                    </a:lnTo>
                    <a:lnTo>
                      <a:pt x="114" y="41"/>
                    </a:lnTo>
                    <a:lnTo>
                      <a:pt x="115" y="36"/>
                    </a:lnTo>
                    <a:lnTo>
                      <a:pt x="115" y="29"/>
                    </a:lnTo>
                    <a:lnTo>
                      <a:pt x="113" y="25"/>
                    </a:lnTo>
                    <a:lnTo>
                      <a:pt x="112" y="20"/>
                    </a:lnTo>
                    <a:lnTo>
                      <a:pt x="109" y="16"/>
                    </a:lnTo>
                    <a:lnTo>
                      <a:pt x="106" y="12"/>
                    </a:lnTo>
                    <a:lnTo>
                      <a:pt x="102" y="9"/>
                    </a:lnTo>
                    <a:lnTo>
                      <a:pt x="101" y="8"/>
                    </a:lnTo>
                    <a:close/>
                    <a:moveTo>
                      <a:pt x="68" y="8"/>
                    </a:moveTo>
                    <a:lnTo>
                      <a:pt x="67" y="9"/>
                    </a:lnTo>
                    <a:lnTo>
                      <a:pt x="63" y="12"/>
                    </a:lnTo>
                    <a:lnTo>
                      <a:pt x="60" y="16"/>
                    </a:lnTo>
                    <a:lnTo>
                      <a:pt x="57" y="20"/>
                    </a:lnTo>
                    <a:lnTo>
                      <a:pt x="56" y="25"/>
                    </a:lnTo>
                    <a:lnTo>
                      <a:pt x="54" y="29"/>
                    </a:lnTo>
                    <a:lnTo>
                      <a:pt x="54" y="34"/>
                    </a:lnTo>
                    <a:lnTo>
                      <a:pt x="54" y="39"/>
                    </a:lnTo>
                    <a:lnTo>
                      <a:pt x="55" y="43"/>
                    </a:lnTo>
                    <a:lnTo>
                      <a:pt x="57" y="47"/>
                    </a:lnTo>
                    <a:lnTo>
                      <a:pt x="59" y="50"/>
                    </a:lnTo>
                    <a:lnTo>
                      <a:pt x="61" y="52"/>
                    </a:lnTo>
                    <a:lnTo>
                      <a:pt x="64" y="53"/>
                    </a:lnTo>
                    <a:lnTo>
                      <a:pt x="68" y="54"/>
                    </a:lnTo>
                    <a:lnTo>
                      <a:pt x="72" y="53"/>
                    </a:lnTo>
                    <a:lnTo>
                      <a:pt x="75" y="52"/>
                    </a:lnTo>
                    <a:lnTo>
                      <a:pt x="77" y="50"/>
                    </a:lnTo>
                    <a:lnTo>
                      <a:pt x="79" y="47"/>
                    </a:lnTo>
                    <a:lnTo>
                      <a:pt x="81" y="43"/>
                    </a:lnTo>
                    <a:lnTo>
                      <a:pt x="82" y="39"/>
                    </a:lnTo>
                    <a:lnTo>
                      <a:pt x="82" y="34"/>
                    </a:lnTo>
                    <a:lnTo>
                      <a:pt x="82" y="29"/>
                    </a:lnTo>
                    <a:lnTo>
                      <a:pt x="81" y="25"/>
                    </a:lnTo>
                    <a:lnTo>
                      <a:pt x="79" y="20"/>
                    </a:lnTo>
                    <a:lnTo>
                      <a:pt x="76" y="16"/>
                    </a:lnTo>
                    <a:lnTo>
                      <a:pt x="73" y="12"/>
                    </a:lnTo>
                    <a:lnTo>
                      <a:pt x="69" y="9"/>
                    </a:lnTo>
                    <a:lnTo>
                      <a:pt x="68" y="8"/>
                    </a:lnTo>
                    <a:close/>
                    <a:moveTo>
                      <a:pt x="132" y="7"/>
                    </a:moveTo>
                    <a:lnTo>
                      <a:pt x="130" y="9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20"/>
                    </a:lnTo>
                    <a:lnTo>
                      <a:pt x="120" y="25"/>
                    </a:lnTo>
                    <a:lnTo>
                      <a:pt x="120" y="29"/>
                    </a:lnTo>
                    <a:lnTo>
                      <a:pt x="120" y="35"/>
                    </a:lnTo>
                    <a:lnTo>
                      <a:pt x="120" y="41"/>
                    </a:lnTo>
                    <a:lnTo>
                      <a:pt x="122" y="47"/>
                    </a:lnTo>
                    <a:lnTo>
                      <a:pt x="125" y="50"/>
                    </a:lnTo>
                    <a:lnTo>
                      <a:pt x="127" y="52"/>
                    </a:lnTo>
                    <a:lnTo>
                      <a:pt x="130" y="53"/>
                    </a:lnTo>
                    <a:lnTo>
                      <a:pt x="134" y="54"/>
                    </a:lnTo>
                    <a:lnTo>
                      <a:pt x="138" y="53"/>
                    </a:lnTo>
                    <a:lnTo>
                      <a:pt x="141" y="52"/>
                    </a:lnTo>
                    <a:lnTo>
                      <a:pt x="143" y="50"/>
                    </a:lnTo>
                    <a:lnTo>
                      <a:pt x="145" y="47"/>
                    </a:lnTo>
                    <a:lnTo>
                      <a:pt x="147" y="43"/>
                    </a:lnTo>
                    <a:lnTo>
                      <a:pt x="148" y="39"/>
                    </a:lnTo>
                    <a:lnTo>
                      <a:pt x="148" y="34"/>
                    </a:lnTo>
                    <a:lnTo>
                      <a:pt x="147" y="29"/>
                    </a:lnTo>
                    <a:lnTo>
                      <a:pt x="147" y="25"/>
                    </a:lnTo>
                    <a:lnTo>
                      <a:pt x="145" y="20"/>
                    </a:lnTo>
                    <a:lnTo>
                      <a:pt x="142" y="16"/>
                    </a:lnTo>
                    <a:lnTo>
                      <a:pt x="139" y="12"/>
                    </a:lnTo>
                    <a:lnTo>
                      <a:pt x="135" y="9"/>
                    </a:lnTo>
                    <a:lnTo>
                      <a:pt x="132" y="7"/>
                    </a:lnTo>
                    <a:close/>
                    <a:moveTo>
                      <a:pt x="37" y="7"/>
                    </a:moveTo>
                    <a:lnTo>
                      <a:pt x="34" y="9"/>
                    </a:lnTo>
                    <a:lnTo>
                      <a:pt x="30" y="12"/>
                    </a:lnTo>
                    <a:lnTo>
                      <a:pt x="27" y="16"/>
                    </a:lnTo>
                    <a:lnTo>
                      <a:pt x="24" y="20"/>
                    </a:lnTo>
                    <a:lnTo>
                      <a:pt x="22" y="25"/>
                    </a:lnTo>
                    <a:lnTo>
                      <a:pt x="21" y="29"/>
                    </a:lnTo>
                    <a:lnTo>
                      <a:pt x="21" y="34"/>
                    </a:lnTo>
                    <a:lnTo>
                      <a:pt x="21" y="39"/>
                    </a:lnTo>
                    <a:lnTo>
                      <a:pt x="22" y="43"/>
                    </a:lnTo>
                    <a:lnTo>
                      <a:pt x="24" y="47"/>
                    </a:lnTo>
                    <a:lnTo>
                      <a:pt x="26" y="50"/>
                    </a:lnTo>
                    <a:lnTo>
                      <a:pt x="29" y="52"/>
                    </a:lnTo>
                    <a:lnTo>
                      <a:pt x="31" y="53"/>
                    </a:lnTo>
                    <a:lnTo>
                      <a:pt x="35" y="54"/>
                    </a:lnTo>
                    <a:lnTo>
                      <a:pt x="39" y="53"/>
                    </a:lnTo>
                    <a:lnTo>
                      <a:pt x="42" y="52"/>
                    </a:lnTo>
                    <a:lnTo>
                      <a:pt x="44" y="50"/>
                    </a:lnTo>
                    <a:lnTo>
                      <a:pt x="46" y="47"/>
                    </a:lnTo>
                    <a:lnTo>
                      <a:pt x="48" y="41"/>
                    </a:lnTo>
                    <a:lnTo>
                      <a:pt x="50" y="35"/>
                    </a:lnTo>
                    <a:lnTo>
                      <a:pt x="50" y="29"/>
                    </a:lnTo>
                    <a:lnTo>
                      <a:pt x="49" y="25"/>
                    </a:lnTo>
                    <a:lnTo>
                      <a:pt x="48" y="20"/>
                    </a:lnTo>
                    <a:lnTo>
                      <a:pt x="46" y="16"/>
                    </a:lnTo>
                    <a:lnTo>
                      <a:pt x="43" y="12"/>
                    </a:lnTo>
                    <a:lnTo>
                      <a:pt x="39" y="9"/>
                    </a:lnTo>
                    <a:lnTo>
                      <a:pt x="37" y="7"/>
                    </a:lnTo>
                    <a:close/>
                    <a:moveTo>
                      <a:pt x="118" y="4"/>
                    </a:moveTo>
                    <a:lnTo>
                      <a:pt x="111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8" y="9"/>
                    </a:lnTo>
                    <a:lnTo>
                      <a:pt x="112" y="13"/>
                    </a:lnTo>
                    <a:lnTo>
                      <a:pt x="115" y="18"/>
                    </a:lnTo>
                    <a:lnTo>
                      <a:pt x="117" y="23"/>
                    </a:lnTo>
                    <a:lnTo>
                      <a:pt x="119" y="18"/>
                    </a:lnTo>
                    <a:lnTo>
                      <a:pt x="121" y="13"/>
                    </a:lnTo>
                    <a:lnTo>
                      <a:pt x="124" y="9"/>
                    </a:lnTo>
                    <a:lnTo>
                      <a:pt x="128" y="5"/>
                    </a:lnTo>
                    <a:lnTo>
                      <a:pt x="124" y="4"/>
                    </a:lnTo>
                    <a:lnTo>
                      <a:pt x="118" y="4"/>
                    </a:lnTo>
                    <a:close/>
                    <a:moveTo>
                      <a:pt x="84" y="4"/>
                    </a:moveTo>
                    <a:lnTo>
                      <a:pt x="78" y="4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75" y="9"/>
                    </a:lnTo>
                    <a:lnTo>
                      <a:pt x="79" y="13"/>
                    </a:lnTo>
                    <a:lnTo>
                      <a:pt x="82" y="18"/>
                    </a:lnTo>
                    <a:lnTo>
                      <a:pt x="84" y="23"/>
                    </a:lnTo>
                    <a:lnTo>
                      <a:pt x="84" y="26"/>
                    </a:lnTo>
                    <a:lnTo>
                      <a:pt x="85" y="23"/>
                    </a:lnTo>
                    <a:lnTo>
                      <a:pt x="87" y="18"/>
                    </a:lnTo>
                    <a:lnTo>
                      <a:pt x="90" y="13"/>
                    </a:lnTo>
                    <a:lnTo>
                      <a:pt x="94" y="9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1" y="4"/>
                    </a:lnTo>
                    <a:lnTo>
                      <a:pt x="84" y="4"/>
                    </a:lnTo>
                    <a:close/>
                    <a:moveTo>
                      <a:pt x="52" y="4"/>
                    </a:moveTo>
                    <a:lnTo>
                      <a:pt x="45" y="4"/>
                    </a:lnTo>
                    <a:lnTo>
                      <a:pt x="41" y="5"/>
                    </a:lnTo>
                    <a:lnTo>
                      <a:pt x="45" y="9"/>
                    </a:lnTo>
                    <a:lnTo>
                      <a:pt x="48" y="13"/>
                    </a:lnTo>
                    <a:lnTo>
                      <a:pt x="50" y="18"/>
                    </a:lnTo>
                    <a:lnTo>
                      <a:pt x="52" y="23"/>
                    </a:lnTo>
                    <a:lnTo>
                      <a:pt x="54" y="18"/>
                    </a:lnTo>
                    <a:lnTo>
                      <a:pt x="57" y="13"/>
                    </a:lnTo>
                    <a:lnTo>
                      <a:pt x="61" y="9"/>
                    </a:lnTo>
                    <a:lnTo>
                      <a:pt x="65" y="6"/>
                    </a:lnTo>
                    <a:lnTo>
                      <a:pt x="64" y="6"/>
                    </a:lnTo>
                    <a:lnTo>
                      <a:pt x="58" y="4"/>
                    </a:lnTo>
                    <a:lnTo>
                      <a:pt x="52" y="4"/>
                    </a:lnTo>
                    <a:close/>
                    <a:moveTo>
                      <a:pt x="25" y="0"/>
                    </a:moveTo>
                    <a:lnTo>
                      <a:pt x="31" y="1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44" y="1"/>
                    </a:lnTo>
                    <a:lnTo>
                      <a:pt x="52" y="0"/>
                    </a:lnTo>
                    <a:lnTo>
                      <a:pt x="59" y="1"/>
                    </a:lnTo>
                    <a:lnTo>
                      <a:pt x="65" y="3"/>
                    </a:lnTo>
                    <a:lnTo>
                      <a:pt x="68" y="4"/>
                    </a:lnTo>
                    <a:lnTo>
                      <a:pt x="71" y="3"/>
                    </a:lnTo>
                    <a:lnTo>
                      <a:pt x="77" y="1"/>
                    </a:lnTo>
                    <a:lnTo>
                      <a:pt x="84" y="0"/>
                    </a:lnTo>
                    <a:lnTo>
                      <a:pt x="92" y="1"/>
                    </a:lnTo>
                    <a:lnTo>
                      <a:pt x="98" y="3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4" y="3"/>
                    </a:lnTo>
                    <a:lnTo>
                      <a:pt x="110" y="1"/>
                    </a:lnTo>
                    <a:lnTo>
                      <a:pt x="118" y="0"/>
                    </a:lnTo>
                    <a:lnTo>
                      <a:pt x="125" y="1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2" y="3"/>
                    </a:lnTo>
                    <a:lnTo>
                      <a:pt x="138" y="1"/>
                    </a:lnTo>
                    <a:lnTo>
                      <a:pt x="144" y="0"/>
                    </a:lnTo>
                    <a:lnTo>
                      <a:pt x="149" y="1"/>
                    </a:lnTo>
                    <a:lnTo>
                      <a:pt x="154" y="3"/>
                    </a:lnTo>
                    <a:lnTo>
                      <a:pt x="158" y="6"/>
                    </a:lnTo>
                    <a:lnTo>
                      <a:pt x="162" y="10"/>
                    </a:lnTo>
                    <a:lnTo>
                      <a:pt x="164" y="14"/>
                    </a:lnTo>
                    <a:lnTo>
                      <a:pt x="166" y="19"/>
                    </a:lnTo>
                    <a:lnTo>
                      <a:pt x="168" y="24"/>
                    </a:lnTo>
                    <a:lnTo>
                      <a:pt x="168" y="29"/>
                    </a:lnTo>
                    <a:lnTo>
                      <a:pt x="169" y="31"/>
                    </a:lnTo>
                    <a:lnTo>
                      <a:pt x="165" y="31"/>
                    </a:lnTo>
                    <a:lnTo>
                      <a:pt x="165" y="29"/>
                    </a:lnTo>
                    <a:lnTo>
                      <a:pt x="164" y="23"/>
                    </a:lnTo>
                    <a:lnTo>
                      <a:pt x="162" y="17"/>
                    </a:lnTo>
                    <a:lnTo>
                      <a:pt x="159" y="12"/>
                    </a:lnTo>
                    <a:lnTo>
                      <a:pt x="156" y="9"/>
                    </a:lnTo>
                    <a:lnTo>
                      <a:pt x="153" y="6"/>
                    </a:lnTo>
                    <a:lnTo>
                      <a:pt x="149" y="4"/>
                    </a:lnTo>
                    <a:lnTo>
                      <a:pt x="144" y="4"/>
                    </a:lnTo>
                    <a:lnTo>
                      <a:pt x="138" y="4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5" y="13"/>
                    </a:lnTo>
                    <a:lnTo>
                      <a:pt x="147" y="18"/>
                    </a:lnTo>
                    <a:lnTo>
                      <a:pt x="150" y="23"/>
                    </a:lnTo>
                    <a:lnTo>
                      <a:pt x="151" y="29"/>
                    </a:lnTo>
                    <a:lnTo>
                      <a:pt x="151" y="36"/>
                    </a:lnTo>
                    <a:lnTo>
                      <a:pt x="150" y="42"/>
                    </a:lnTo>
                    <a:lnTo>
                      <a:pt x="148" y="48"/>
                    </a:lnTo>
                    <a:lnTo>
                      <a:pt x="146" y="52"/>
                    </a:lnTo>
                    <a:lnTo>
                      <a:pt x="142" y="55"/>
                    </a:lnTo>
                    <a:lnTo>
                      <a:pt x="139" y="57"/>
                    </a:lnTo>
                    <a:lnTo>
                      <a:pt x="134" y="58"/>
                    </a:lnTo>
                    <a:lnTo>
                      <a:pt x="129" y="57"/>
                    </a:lnTo>
                    <a:lnTo>
                      <a:pt x="126" y="55"/>
                    </a:lnTo>
                    <a:lnTo>
                      <a:pt x="122" y="52"/>
                    </a:lnTo>
                    <a:lnTo>
                      <a:pt x="120" y="48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5" y="48"/>
                    </a:lnTo>
                    <a:lnTo>
                      <a:pt x="113" y="52"/>
                    </a:lnTo>
                    <a:lnTo>
                      <a:pt x="109" y="55"/>
                    </a:lnTo>
                    <a:lnTo>
                      <a:pt x="106" y="57"/>
                    </a:lnTo>
                    <a:lnTo>
                      <a:pt x="101" y="58"/>
                    </a:lnTo>
                    <a:lnTo>
                      <a:pt x="96" y="57"/>
                    </a:lnTo>
                    <a:lnTo>
                      <a:pt x="92" y="55"/>
                    </a:lnTo>
                    <a:lnTo>
                      <a:pt x="89" y="52"/>
                    </a:lnTo>
                    <a:lnTo>
                      <a:pt x="87" y="48"/>
                    </a:lnTo>
                    <a:lnTo>
                      <a:pt x="85" y="44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2" y="48"/>
                    </a:lnTo>
                    <a:lnTo>
                      <a:pt x="80" y="52"/>
                    </a:lnTo>
                    <a:lnTo>
                      <a:pt x="76" y="55"/>
                    </a:lnTo>
                    <a:lnTo>
                      <a:pt x="73" y="57"/>
                    </a:lnTo>
                    <a:lnTo>
                      <a:pt x="68" y="58"/>
                    </a:lnTo>
                    <a:lnTo>
                      <a:pt x="63" y="57"/>
                    </a:lnTo>
                    <a:lnTo>
                      <a:pt x="60" y="55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0" y="48"/>
                    </a:lnTo>
                    <a:lnTo>
                      <a:pt x="47" y="52"/>
                    </a:lnTo>
                    <a:lnTo>
                      <a:pt x="44" y="55"/>
                    </a:lnTo>
                    <a:lnTo>
                      <a:pt x="40" y="57"/>
                    </a:lnTo>
                    <a:lnTo>
                      <a:pt x="35" y="58"/>
                    </a:lnTo>
                    <a:lnTo>
                      <a:pt x="31" y="57"/>
                    </a:lnTo>
                    <a:lnTo>
                      <a:pt x="27" y="55"/>
                    </a:lnTo>
                    <a:lnTo>
                      <a:pt x="23" y="52"/>
                    </a:lnTo>
                    <a:lnTo>
                      <a:pt x="21" y="48"/>
                    </a:lnTo>
                    <a:lnTo>
                      <a:pt x="19" y="44"/>
                    </a:lnTo>
                    <a:lnTo>
                      <a:pt x="18" y="39"/>
                    </a:lnTo>
                    <a:lnTo>
                      <a:pt x="18" y="34"/>
                    </a:lnTo>
                    <a:lnTo>
                      <a:pt x="18" y="29"/>
                    </a:lnTo>
                    <a:lnTo>
                      <a:pt x="19" y="23"/>
                    </a:lnTo>
                    <a:lnTo>
                      <a:pt x="21" y="18"/>
                    </a:lnTo>
                    <a:lnTo>
                      <a:pt x="24" y="13"/>
                    </a:lnTo>
                    <a:lnTo>
                      <a:pt x="28" y="9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0" y="12"/>
                    </a:lnTo>
                    <a:lnTo>
                      <a:pt x="7" y="17"/>
                    </a:lnTo>
                    <a:lnTo>
                      <a:pt x="5" y="23"/>
                    </a:lnTo>
                    <a:lnTo>
                      <a:pt x="4" y="29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3"/>
                    </a:lnTo>
                    <a:lnTo>
                      <a:pt x="20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83" name="Freeform 23"/>
              <p:cNvSpPr>
                <a:spLocks noEditPoints="1"/>
              </p:cNvSpPr>
              <p:nvPr/>
            </p:nvSpPr>
            <p:spPr bwMode="auto">
              <a:xfrm>
                <a:off x="613" y="2576"/>
                <a:ext cx="278" cy="58"/>
              </a:xfrm>
              <a:custGeom>
                <a:avLst/>
                <a:gdLst/>
                <a:ahLst/>
                <a:cxnLst>
                  <a:cxn ang="0">
                    <a:pos x="145" y="36"/>
                  </a:cxn>
                  <a:cxn ang="0">
                    <a:pos x="162" y="53"/>
                  </a:cxn>
                  <a:cxn ang="0">
                    <a:pos x="171" y="25"/>
                  </a:cxn>
                  <a:cxn ang="0">
                    <a:pos x="112" y="16"/>
                  </a:cxn>
                  <a:cxn ang="0">
                    <a:pos x="110" y="50"/>
                  </a:cxn>
                  <a:cxn ang="0">
                    <a:pos x="131" y="47"/>
                  </a:cxn>
                  <a:cxn ang="0">
                    <a:pos x="123" y="12"/>
                  </a:cxn>
                  <a:cxn ang="0">
                    <a:pos x="185" y="29"/>
                  </a:cxn>
                  <a:cxn ang="0">
                    <a:pos x="198" y="54"/>
                  </a:cxn>
                  <a:cxn ang="0">
                    <a:pos x="212" y="34"/>
                  </a:cxn>
                  <a:cxn ang="0">
                    <a:pos x="80" y="9"/>
                  </a:cxn>
                  <a:cxn ang="0">
                    <a:pos x="67" y="39"/>
                  </a:cxn>
                  <a:cxn ang="0">
                    <a:pos x="84" y="53"/>
                  </a:cxn>
                  <a:cxn ang="0">
                    <a:pos x="92" y="25"/>
                  </a:cxn>
                  <a:cxn ang="0">
                    <a:pos x="230" y="12"/>
                  </a:cxn>
                  <a:cxn ang="0">
                    <a:pos x="224" y="43"/>
                  </a:cxn>
                  <a:cxn ang="0">
                    <a:pos x="244" y="52"/>
                  </a:cxn>
                  <a:cxn ang="0">
                    <a:pos x="249" y="25"/>
                  </a:cxn>
                  <a:cxn ang="0">
                    <a:pos x="42" y="9"/>
                  </a:cxn>
                  <a:cxn ang="0">
                    <a:pos x="28" y="39"/>
                  </a:cxn>
                  <a:cxn ang="0">
                    <a:pos x="45" y="53"/>
                  </a:cxn>
                  <a:cxn ang="0">
                    <a:pos x="55" y="29"/>
                  </a:cxn>
                  <a:cxn ang="0">
                    <a:pos x="29" y="0"/>
                  </a:cxn>
                  <a:cxn ang="0">
                    <a:pos x="69" y="1"/>
                  </a:cxn>
                  <a:cxn ang="0">
                    <a:pos x="115" y="3"/>
                  </a:cxn>
                  <a:cxn ang="0">
                    <a:pos x="159" y="5"/>
                  </a:cxn>
                  <a:cxn ang="0">
                    <a:pos x="203" y="3"/>
                  </a:cxn>
                  <a:cxn ang="0">
                    <a:pos x="242" y="1"/>
                  </a:cxn>
                  <a:cxn ang="0">
                    <a:pos x="275" y="18"/>
                  </a:cxn>
                  <a:cxn ang="0">
                    <a:pos x="272" y="20"/>
                  </a:cxn>
                  <a:cxn ang="0">
                    <a:pos x="243" y="4"/>
                  </a:cxn>
                  <a:cxn ang="0">
                    <a:pos x="254" y="29"/>
                  </a:cxn>
                  <a:cxn ang="0">
                    <a:pos x="242" y="57"/>
                  </a:cxn>
                  <a:cxn ang="0">
                    <a:pos x="219" y="36"/>
                  </a:cxn>
                  <a:cxn ang="0">
                    <a:pos x="231" y="6"/>
                  </a:cxn>
                  <a:cxn ang="0">
                    <a:pos x="208" y="13"/>
                  </a:cxn>
                  <a:cxn ang="0">
                    <a:pos x="212" y="48"/>
                  </a:cxn>
                  <a:cxn ang="0">
                    <a:pos x="186" y="52"/>
                  </a:cxn>
                  <a:cxn ang="0">
                    <a:pos x="185" y="18"/>
                  </a:cxn>
                  <a:cxn ang="0">
                    <a:pos x="178" y="4"/>
                  </a:cxn>
                  <a:cxn ang="0">
                    <a:pos x="174" y="23"/>
                  </a:cxn>
                  <a:cxn ang="0">
                    <a:pos x="167" y="55"/>
                  </a:cxn>
                  <a:cxn ang="0">
                    <a:pos x="143" y="44"/>
                  </a:cxn>
                  <a:cxn ang="0">
                    <a:pos x="153" y="9"/>
                  </a:cxn>
                  <a:cxn ang="0">
                    <a:pos x="123" y="7"/>
                  </a:cxn>
                  <a:cxn ang="0">
                    <a:pos x="137" y="39"/>
                  </a:cxn>
                  <a:cxn ang="0">
                    <a:pos x="115" y="57"/>
                  </a:cxn>
                  <a:cxn ang="0">
                    <a:pos x="103" y="29"/>
                  </a:cxn>
                  <a:cxn ang="0">
                    <a:pos x="107" y="4"/>
                  </a:cxn>
                  <a:cxn ang="0">
                    <a:pos x="86" y="9"/>
                  </a:cxn>
                  <a:cxn ang="0">
                    <a:pos x="96" y="44"/>
                  </a:cxn>
                  <a:cxn ang="0">
                    <a:pos x="72" y="55"/>
                  </a:cxn>
                  <a:cxn ang="0">
                    <a:pos x="65" y="23"/>
                  </a:cxn>
                  <a:cxn ang="0">
                    <a:pos x="61" y="4"/>
                  </a:cxn>
                  <a:cxn ang="0">
                    <a:pos x="58" y="23"/>
                  </a:cxn>
                  <a:cxn ang="0">
                    <a:pos x="46" y="57"/>
                  </a:cxn>
                  <a:cxn ang="0">
                    <a:pos x="24" y="39"/>
                  </a:cxn>
                  <a:cxn ang="0">
                    <a:pos x="37" y="7"/>
                  </a:cxn>
                  <a:cxn ang="0">
                    <a:pos x="11" y="12"/>
                  </a:cxn>
                  <a:cxn ang="0">
                    <a:pos x="0" y="29"/>
                  </a:cxn>
                  <a:cxn ang="0">
                    <a:pos x="23" y="1"/>
                  </a:cxn>
                </a:cxnLst>
                <a:rect l="0" t="0" r="r" b="b"/>
                <a:pathLst>
                  <a:path w="278" h="58">
                    <a:moveTo>
                      <a:pt x="159" y="9"/>
                    </a:moveTo>
                    <a:lnTo>
                      <a:pt x="155" y="12"/>
                    </a:lnTo>
                    <a:lnTo>
                      <a:pt x="151" y="16"/>
                    </a:lnTo>
                    <a:lnTo>
                      <a:pt x="149" y="20"/>
                    </a:lnTo>
                    <a:lnTo>
                      <a:pt x="147" y="25"/>
                    </a:lnTo>
                    <a:lnTo>
                      <a:pt x="145" y="29"/>
                    </a:lnTo>
                    <a:lnTo>
                      <a:pt x="145" y="36"/>
                    </a:lnTo>
                    <a:lnTo>
                      <a:pt x="146" y="41"/>
                    </a:lnTo>
                    <a:lnTo>
                      <a:pt x="147" y="47"/>
                    </a:lnTo>
                    <a:lnTo>
                      <a:pt x="149" y="50"/>
                    </a:lnTo>
                    <a:lnTo>
                      <a:pt x="152" y="52"/>
                    </a:lnTo>
                    <a:lnTo>
                      <a:pt x="155" y="53"/>
                    </a:lnTo>
                    <a:lnTo>
                      <a:pt x="159" y="54"/>
                    </a:lnTo>
                    <a:lnTo>
                      <a:pt x="162" y="53"/>
                    </a:lnTo>
                    <a:lnTo>
                      <a:pt x="165" y="52"/>
                    </a:lnTo>
                    <a:lnTo>
                      <a:pt x="168" y="50"/>
                    </a:lnTo>
                    <a:lnTo>
                      <a:pt x="170" y="47"/>
                    </a:lnTo>
                    <a:lnTo>
                      <a:pt x="172" y="41"/>
                    </a:lnTo>
                    <a:lnTo>
                      <a:pt x="173" y="36"/>
                    </a:lnTo>
                    <a:lnTo>
                      <a:pt x="172" y="29"/>
                    </a:lnTo>
                    <a:lnTo>
                      <a:pt x="171" y="25"/>
                    </a:lnTo>
                    <a:lnTo>
                      <a:pt x="169" y="20"/>
                    </a:lnTo>
                    <a:lnTo>
                      <a:pt x="166" y="16"/>
                    </a:lnTo>
                    <a:lnTo>
                      <a:pt x="162" y="12"/>
                    </a:lnTo>
                    <a:lnTo>
                      <a:pt x="159" y="9"/>
                    </a:lnTo>
                    <a:close/>
                    <a:moveTo>
                      <a:pt x="120" y="9"/>
                    </a:moveTo>
                    <a:lnTo>
                      <a:pt x="116" y="12"/>
                    </a:lnTo>
                    <a:lnTo>
                      <a:pt x="112" y="16"/>
                    </a:lnTo>
                    <a:lnTo>
                      <a:pt x="109" y="20"/>
                    </a:lnTo>
                    <a:lnTo>
                      <a:pt x="107" y="25"/>
                    </a:lnTo>
                    <a:lnTo>
                      <a:pt x="106" y="29"/>
                    </a:lnTo>
                    <a:lnTo>
                      <a:pt x="106" y="36"/>
                    </a:lnTo>
                    <a:lnTo>
                      <a:pt x="107" y="41"/>
                    </a:lnTo>
                    <a:lnTo>
                      <a:pt x="108" y="47"/>
                    </a:lnTo>
                    <a:lnTo>
                      <a:pt x="110" y="50"/>
                    </a:lnTo>
                    <a:lnTo>
                      <a:pt x="113" y="52"/>
                    </a:lnTo>
                    <a:lnTo>
                      <a:pt x="116" y="53"/>
                    </a:lnTo>
                    <a:lnTo>
                      <a:pt x="120" y="54"/>
                    </a:lnTo>
                    <a:lnTo>
                      <a:pt x="123" y="53"/>
                    </a:lnTo>
                    <a:lnTo>
                      <a:pt x="126" y="52"/>
                    </a:lnTo>
                    <a:lnTo>
                      <a:pt x="129" y="50"/>
                    </a:lnTo>
                    <a:lnTo>
                      <a:pt x="131" y="47"/>
                    </a:lnTo>
                    <a:lnTo>
                      <a:pt x="132" y="41"/>
                    </a:lnTo>
                    <a:lnTo>
                      <a:pt x="133" y="36"/>
                    </a:lnTo>
                    <a:lnTo>
                      <a:pt x="133" y="29"/>
                    </a:lnTo>
                    <a:lnTo>
                      <a:pt x="132" y="25"/>
                    </a:lnTo>
                    <a:lnTo>
                      <a:pt x="130" y="20"/>
                    </a:lnTo>
                    <a:lnTo>
                      <a:pt x="127" y="16"/>
                    </a:lnTo>
                    <a:lnTo>
                      <a:pt x="123" y="12"/>
                    </a:lnTo>
                    <a:lnTo>
                      <a:pt x="120" y="9"/>
                    </a:lnTo>
                    <a:close/>
                    <a:moveTo>
                      <a:pt x="198" y="9"/>
                    </a:moveTo>
                    <a:lnTo>
                      <a:pt x="194" y="12"/>
                    </a:lnTo>
                    <a:lnTo>
                      <a:pt x="191" y="16"/>
                    </a:lnTo>
                    <a:lnTo>
                      <a:pt x="188" y="20"/>
                    </a:lnTo>
                    <a:lnTo>
                      <a:pt x="186" y="25"/>
                    </a:lnTo>
                    <a:lnTo>
                      <a:pt x="185" y="29"/>
                    </a:lnTo>
                    <a:lnTo>
                      <a:pt x="184" y="36"/>
                    </a:lnTo>
                    <a:lnTo>
                      <a:pt x="185" y="41"/>
                    </a:lnTo>
                    <a:lnTo>
                      <a:pt x="187" y="47"/>
                    </a:lnTo>
                    <a:lnTo>
                      <a:pt x="189" y="50"/>
                    </a:lnTo>
                    <a:lnTo>
                      <a:pt x="191" y="52"/>
                    </a:lnTo>
                    <a:lnTo>
                      <a:pt x="194" y="53"/>
                    </a:lnTo>
                    <a:lnTo>
                      <a:pt x="198" y="54"/>
                    </a:lnTo>
                    <a:lnTo>
                      <a:pt x="202" y="53"/>
                    </a:lnTo>
                    <a:lnTo>
                      <a:pt x="204" y="52"/>
                    </a:lnTo>
                    <a:lnTo>
                      <a:pt x="207" y="50"/>
                    </a:lnTo>
                    <a:lnTo>
                      <a:pt x="209" y="47"/>
                    </a:lnTo>
                    <a:lnTo>
                      <a:pt x="211" y="43"/>
                    </a:lnTo>
                    <a:lnTo>
                      <a:pt x="211" y="39"/>
                    </a:lnTo>
                    <a:lnTo>
                      <a:pt x="212" y="34"/>
                    </a:lnTo>
                    <a:lnTo>
                      <a:pt x="211" y="29"/>
                    </a:lnTo>
                    <a:lnTo>
                      <a:pt x="210" y="25"/>
                    </a:lnTo>
                    <a:lnTo>
                      <a:pt x="208" y="20"/>
                    </a:lnTo>
                    <a:lnTo>
                      <a:pt x="205" y="16"/>
                    </a:lnTo>
                    <a:lnTo>
                      <a:pt x="202" y="12"/>
                    </a:lnTo>
                    <a:lnTo>
                      <a:pt x="198" y="9"/>
                    </a:lnTo>
                    <a:close/>
                    <a:moveTo>
                      <a:pt x="80" y="9"/>
                    </a:moveTo>
                    <a:lnTo>
                      <a:pt x="77" y="12"/>
                    </a:lnTo>
                    <a:lnTo>
                      <a:pt x="73" y="16"/>
                    </a:lnTo>
                    <a:lnTo>
                      <a:pt x="70" y="20"/>
                    </a:lnTo>
                    <a:lnTo>
                      <a:pt x="68" y="25"/>
                    </a:lnTo>
                    <a:lnTo>
                      <a:pt x="67" y="29"/>
                    </a:lnTo>
                    <a:lnTo>
                      <a:pt x="67" y="34"/>
                    </a:lnTo>
                    <a:lnTo>
                      <a:pt x="67" y="39"/>
                    </a:lnTo>
                    <a:lnTo>
                      <a:pt x="68" y="43"/>
                    </a:lnTo>
                    <a:lnTo>
                      <a:pt x="69" y="47"/>
                    </a:lnTo>
                    <a:lnTo>
                      <a:pt x="71" y="50"/>
                    </a:lnTo>
                    <a:lnTo>
                      <a:pt x="74" y="52"/>
                    </a:lnTo>
                    <a:lnTo>
                      <a:pt x="77" y="53"/>
                    </a:lnTo>
                    <a:lnTo>
                      <a:pt x="80" y="54"/>
                    </a:lnTo>
                    <a:lnTo>
                      <a:pt x="84" y="53"/>
                    </a:lnTo>
                    <a:lnTo>
                      <a:pt x="87" y="52"/>
                    </a:lnTo>
                    <a:lnTo>
                      <a:pt x="90" y="50"/>
                    </a:lnTo>
                    <a:lnTo>
                      <a:pt x="92" y="47"/>
                    </a:lnTo>
                    <a:lnTo>
                      <a:pt x="93" y="41"/>
                    </a:lnTo>
                    <a:lnTo>
                      <a:pt x="94" y="36"/>
                    </a:lnTo>
                    <a:lnTo>
                      <a:pt x="94" y="29"/>
                    </a:lnTo>
                    <a:lnTo>
                      <a:pt x="92" y="25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84" y="12"/>
                    </a:lnTo>
                    <a:lnTo>
                      <a:pt x="80" y="9"/>
                    </a:lnTo>
                    <a:close/>
                    <a:moveTo>
                      <a:pt x="235" y="8"/>
                    </a:moveTo>
                    <a:lnTo>
                      <a:pt x="234" y="9"/>
                    </a:lnTo>
                    <a:lnTo>
                      <a:pt x="230" y="12"/>
                    </a:lnTo>
                    <a:lnTo>
                      <a:pt x="228" y="16"/>
                    </a:lnTo>
                    <a:lnTo>
                      <a:pt x="225" y="20"/>
                    </a:lnTo>
                    <a:lnTo>
                      <a:pt x="224" y="25"/>
                    </a:lnTo>
                    <a:lnTo>
                      <a:pt x="223" y="29"/>
                    </a:lnTo>
                    <a:lnTo>
                      <a:pt x="223" y="34"/>
                    </a:lnTo>
                    <a:lnTo>
                      <a:pt x="223" y="38"/>
                    </a:lnTo>
                    <a:lnTo>
                      <a:pt x="224" y="43"/>
                    </a:lnTo>
                    <a:lnTo>
                      <a:pt x="226" y="47"/>
                    </a:lnTo>
                    <a:lnTo>
                      <a:pt x="228" y="50"/>
                    </a:lnTo>
                    <a:lnTo>
                      <a:pt x="230" y="52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41" y="53"/>
                    </a:lnTo>
                    <a:lnTo>
                      <a:pt x="244" y="52"/>
                    </a:lnTo>
                    <a:lnTo>
                      <a:pt x="246" y="50"/>
                    </a:lnTo>
                    <a:lnTo>
                      <a:pt x="248" y="47"/>
                    </a:lnTo>
                    <a:lnTo>
                      <a:pt x="250" y="43"/>
                    </a:lnTo>
                    <a:lnTo>
                      <a:pt x="251" y="39"/>
                    </a:lnTo>
                    <a:lnTo>
                      <a:pt x="251" y="34"/>
                    </a:lnTo>
                    <a:lnTo>
                      <a:pt x="250" y="29"/>
                    </a:lnTo>
                    <a:lnTo>
                      <a:pt x="249" y="25"/>
                    </a:lnTo>
                    <a:lnTo>
                      <a:pt x="247" y="20"/>
                    </a:lnTo>
                    <a:lnTo>
                      <a:pt x="244" y="16"/>
                    </a:lnTo>
                    <a:lnTo>
                      <a:pt x="241" y="12"/>
                    </a:lnTo>
                    <a:lnTo>
                      <a:pt x="236" y="9"/>
                    </a:lnTo>
                    <a:lnTo>
                      <a:pt x="235" y="8"/>
                    </a:lnTo>
                    <a:close/>
                    <a:moveTo>
                      <a:pt x="43" y="8"/>
                    </a:moveTo>
                    <a:lnTo>
                      <a:pt x="42" y="9"/>
                    </a:lnTo>
                    <a:lnTo>
                      <a:pt x="37" y="12"/>
                    </a:lnTo>
                    <a:lnTo>
                      <a:pt x="34" y="16"/>
                    </a:lnTo>
                    <a:lnTo>
                      <a:pt x="31" y="20"/>
                    </a:lnTo>
                    <a:lnTo>
                      <a:pt x="29" y="25"/>
                    </a:lnTo>
                    <a:lnTo>
                      <a:pt x="28" y="29"/>
                    </a:lnTo>
                    <a:lnTo>
                      <a:pt x="27" y="34"/>
                    </a:lnTo>
                    <a:lnTo>
                      <a:pt x="28" y="39"/>
                    </a:lnTo>
                    <a:lnTo>
                      <a:pt x="29" y="43"/>
                    </a:lnTo>
                    <a:lnTo>
                      <a:pt x="30" y="47"/>
                    </a:lnTo>
                    <a:lnTo>
                      <a:pt x="32" y="50"/>
                    </a:lnTo>
                    <a:lnTo>
                      <a:pt x="35" y="52"/>
                    </a:lnTo>
                    <a:lnTo>
                      <a:pt x="37" y="53"/>
                    </a:lnTo>
                    <a:lnTo>
                      <a:pt x="41" y="54"/>
                    </a:lnTo>
                    <a:lnTo>
                      <a:pt x="45" y="53"/>
                    </a:lnTo>
                    <a:lnTo>
                      <a:pt x="48" y="52"/>
                    </a:lnTo>
                    <a:lnTo>
                      <a:pt x="50" y="50"/>
                    </a:lnTo>
                    <a:lnTo>
                      <a:pt x="52" y="47"/>
                    </a:lnTo>
                    <a:lnTo>
                      <a:pt x="54" y="43"/>
                    </a:lnTo>
                    <a:lnTo>
                      <a:pt x="55" y="38"/>
                    </a:lnTo>
                    <a:lnTo>
                      <a:pt x="56" y="34"/>
                    </a:lnTo>
                    <a:lnTo>
                      <a:pt x="55" y="29"/>
                    </a:lnTo>
                    <a:lnTo>
                      <a:pt x="54" y="25"/>
                    </a:lnTo>
                    <a:lnTo>
                      <a:pt x="53" y="20"/>
                    </a:lnTo>
                    <a:lnTo>
                      <a:pt x="51" y="16"/>
                    </a:lnTo>
                    <a:lnTo>
                      <a:pt x="48" y="12"/>
                    </a:lnTo>
                    <a:lnTo>
                      <a:pt x="44" y="9"/>
                    </a:lnTo>
                    <a:lnTo>
                      <a:pt x="43" y="8"/>
                    </a:lnTo>
                    <a:close/>
                    <a:moveTo>
                      <a:pt x="29" y="0"/>
                    </a:moveTo>
                    <a:lnTo>
                      <a:pt x="36" y="1"/>
                    </a:lnTo>
                    <a:lnTo>
                      <a:pt x="41" y="3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5" y="3"/>
                    </a:lnTo>
                    <a:lnTo>
                      <a:pt x="80" y="5"/>
                    </a:lnTo>
                    <a:lnTo>
                      <a:pt x="85" y="3"/>
                    </a:lnTo>
                    <a:lnTo>
                      <a:pt x="92" y="1"/>
                    </a:lnTo>
                    <a:lnTo>
                      <a:pt x="100" y="0"/>
                    </a:lnTo>
                    <a:lnTo>
                      <a:pt x="108" y="1"/>
                    </a:lnTo>
                    <a:lnTo>
                      <a:pt x="115" y="3"/>
                    </a:lnTo>
                    <a:lnTo>
                      <a:pt x="120" y="5"/>
                    </a:lnTo>
                    <a:lnTo>
                      <a:pt x="124" y="3"/>
                    </a:lnTo>
                    <a:lnTo>
                      <a:pt x="131" y="1"/>
                    </a:lnTo>
                    <a:lnTo>
                      <a:pt x="139" y="0"/>
                    </a:lnTo>
                    <a:lnTo>
                      <a:pt x="147" y="1"/>
                    </a:lnTo>
                    <a:lnTo>
                      <a:pt x="154" y="3"/>
                    </a:lnTo>
                    <a:lnTo>
                      <a:pt x="159" y="5"/>
                    </a:lnTo>
                    <a:lnTo>
                      <a:pt x="164" y="3"/>
                    </a:lnTo>
                    <a:lnTo>
                      <a:pt x="170" y="1"/>
                    </a:lnTo>
                    <a:lnTo>
                      <a:pt x="178" y="0"/>
                    </a:lnTo>
                    <a:lnTo>
                      <a:pt x="186" y="1"/>
                    </a:lnTo>
                    <a:lnTo>
                      <a:pt x="193" y="3"/>
                    </a:lnTo>
                    <a:lnTo>
                      <a:pt x="198" y="5"/>
                    </a:lnTo>
                    <a:lnTo>
                      <a:pt x="203" y="3"/>
                    </a:lnTo>
                    <a:lnTo>
                      <a:pt x="210" y="1"/>
                    </a:lnTo>
                    <a:lnTo>
                      <a:pt x="217" y="0"/>
                    </a:lnTo>
                    <a:lnTo>
                      <a:pt x="225" y="1"/>
                    </a:lnTo>
                    <a:lnTo>
                      <a:pt x="231" y="2"/>
                    </a:lnTo>
                    <a:lnTo>
                      <a:pt x="235" y="4"/>
                    </a:lnTo>
                    <a:lnTo>
                      <a:pt x="237" y="3"/>
                    </a:lnTo>
                    <a:lnTo>
                      <a:pt x="242" y="1"/>
                    </a:lnTo>
                    <a:lnTo>
                      <a:pt x="249" y="0"/>
                    </a:lnTo>
                    <a:lnTo>
                      <a:pt x="255" y="1"/>
                    </a:lnTo>
                    <a:lnTo>
                      <a:pt x="261" y="3"/>
                    </a:lnTo>
                    <a:lnTo>
                      <a:pt x="266" y="5"/>
                    </a:lnTo>
                    <a:lnTo>
                      <a:pt x="270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7" y="23"/>
                    </a:lnTo>
                    <a:lnTo>
                      <a:pt x="278" y="29"/>
                    </a:lnTo>
                    <a:lnTo>
                      <a:pt x="278" y="31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4" y="25"/>
                    </a:lnTo>
                    <a:lnTo>
                      <a:pt x="272" y="20"/>
                    </a:lnTo>
                    <a:lnTo>
                      <a:pt x="270" y="16"/>
                    </a:lnTo>
                    <a:lnTo>
                      <a:pt x="267" y="12"/>
                    </a:lnTo>
                    <a:lnTo>
                      <a:pt x="264" y="9"/>
                    </a:lnTo>
                    <a:lnTo>
                      <a:pt x="260" y="6"/>
                    </a:lnTo>
                    <a:lnTo>
                      <a:pt x="255" y="4"/>
                    </a:lnTo>
                    <a:lnTo>
                      <a:pt x="249" y="4"/>
                    </a:lnTo>
                    <a:lnTo>
                      <a:pt x="243" y="4"/>
                    </a:lnTo>
                    <a:lnTo>
                      <a:pt x="238" y="6"/>
                    </a:lnTo>
                    <a:lnTo>
                      <a:pt x="241" y="7"/>
                    </a:lnTo>
                    <a:lnTo>
                      <a:pt x="245" y="11"/>
                    </a:lnTo>
                    <a:lnTo>
                      <a:pt x="248" y="15"/>
                    </a:lnTo>
                    <a:lnTo>
                      <a:pt x="251" y="19"/>
                    </a:lnTo>
                    <a:lnTo>
                      <a:pt x="253" y="24"/>
                    </a:lnTo>
                    <a:lnTo>
                      <a:pt x="254" y="29"/>
                    </a:lnTo>
                    <a:lnTo>
                      <a:pt x="254" y="34"/>
                    </a:lnTo>
                    <a:lnTo>
                      <a:pt x="254" y="39"/>
                    </a:lnTo>
                    <a:lnTo>
                      <a:pt x="253" y="44"/>
                    </a:lnTo>
                    <a:lnTo>
                      <a:pt x="251" y="48"/>
                    </a:lnTo>
                    <a:lnTo>
                      <a:pt x="249" y="52"/>
                    </a:lnTo>
                    <a:lnTo>
                      <a:pt x="246" y="55"/>
                    </a:lnTo>
                    <a:lnTo>
                      <a:pt x="242" y="57"/>
                    </a:lnTo>
                    <a:lnTo>
                      <a:pt x="237" y="58"/>
                    </a:lnTo>
                    <a:lnTo>
                      <a:pt x="232" y="57"/>
                    </a:lnTo>
                    <a:lnTo>
                      <a:pt x="229" y="55"/>
                    </a:lnTo>
                    <a:lnTo>
                      <a:pt x="225" y="52"/>
                    </a:lnTo>
                    <a:lnTo>
                      <a:pt x="223" y="48"/>
                    </a:lnTo>
                    <a:lnTo>
                      <a:pt x="221" y="42"/>
                    </a:lnTo>
                    <a:lnTo>
                      <a:pt x="219" y="36"/>
                    </a:lnTo>
                    <a:lnTo>
                      <a:pt x="219" y="29"/>
                    </a:lnTo>
                    <a:lnTo>
                      <a:pt x="221" y="23"/>
                    </a:lnTo>
                    <a:lnTo>
                      <a:pt x="222" y="18"/>
                    </a:lnTo>
                    <a:lnTo>
                      <a:pt x="225" y="13"/>
                    </a:lnTo>
                    <a:lnTo>
                      <a:pt x="228" y="9"/>
                    </a:lnTo>
                    <a:lnTo>
                      <a:pt x="231" y="6"/>
                    </a:lnTo>
                    <a:lnTo>
                      <a:pt x="231" y="6"/>
                    </a:lnTo>
                    <a:lnTo>
                      <a:pt x="225" y="4"/>
                    </a:lnTo>
                    <a:lnTo>
                      <a:pt x="217" y="4"/>
                    </a:lnTo>
                    <a:lnTo>
                      <a:pt x="210" y="4"/>
                    </a:lnTo>
                    <a:lnTo>
                      <a:pt x="204" y="6"/>
                    </a:lnTo>
                    <a:lnTo>
                      <a:pt x="201" y="7"/>
                    </a:lnTo>
                    <a:lnTo>
                      <a:pt x="204" y="9"/>
                    </a:lnTo>
                    <a:lnTo>
                      <a:pt x="208" y="13"/>
                    </a:lnTo>
                    <a:lnTo>
                      <a:pt x="211" y="18"/>
                    </a:lnTo>
                    <a:lnTo>
                      <a:pt x="213" y="23"/>
                    </a:lnTo>
                    <a:lnTo>
                      <a:pt x="215" y="29"/>
                    </a:lnTo>
                    <a:lnTo>
                      <a:pt x="215" y="34"/>
                    </a:lnTo>
                    <a:lnTo>
                      <a:pt x="215" y="39"/>
                    </a:lnTo>
                    <a:lnTo>
                      <a:pt x="214" y="44"/>
                    </a:lnTo>
                    <a:lnTo>
                      <a:pt x="212" y="48"/>
                    </a:lnTo>
                    <a:lnTo>
                      <a:pt x="210" y="52"/>
                    </a:lnTo>
                    <a:lnTo>
                      <a:pt x="206" y="55"/>
                    </a:lnTo>
                    <a:lnTo>
                      <a:pt x="202" y="57"/>
                    </a:lnTo>
                    <a:lnTo>
                      <a:pt x="198" y="58"/>
                    </a:lnTo>
                    <a:lnTo>
                      <a:pt x="193" y="57"/>
                    </a:lnTo>
                    <a:lnTo>
                      <a:pt x="189" y="55"/>
                    </a:lnTo>
                    <a:lnTo>
                      <a:pt x="186" y="52"/>
                    </a:lnTo>
                    <a:lnTo>
                      <a:pt x="184" y="48"/>
                    </a:lnTo>
                    <a:lnTo>
                      <a:pt x="182" y="44"/>
                    </a:lnTo>
                    <a:lnTo>
                      <a:pt x="181" y="39"/>
                    </a:lnTo>
                    <a:lnTo>
                      <a:pt x="181" y="34"/>
                    </a:lnTo>
                    <a:lnTo>
                      <a:pt x="181" y="29"/>
                    </a:lnTo>
                    <a:lnTo>
                      <a:pt x="183" y="23"/>
                    </a:lnTo>
                    <a:lnTo>
                      <a:pt x="185" y="18"/>
                    </a:lnTo>
                    <a:lnTo>
                      <a:pt x="188" y="13"/>
                    </a:lnTo>
                    <a:lnTo>
                      <a:pt x="192" y="9"/>
                    </a:lnTo>
                    <a:lnTo>
                      <a:pt x="195" y="7"/>
                    </a:lnTo>
                    <a:lnTo>
                      <a:pt x="194" y="7"/>
                    </a:lnTo>
                    <a:lnTo>
                      <a:pt x="192" y="6"/>
                    </a:lnTo>
                    <a:lnTo>
                      <a:pt x="185" y="4"/>
                    </a:lnTo>
                    <a:lnTo>
                      <a:pt x="178" y="4"/>
                    </a:lnTo>
                    <a:lnTo>
                      <a:pt x="171" y="4"/>
                    </a:lnTo>
                    <a:lnTo>
                      <a:pt x="165" y="6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8" y="13"/>
                    </a:lnTo>
                    <a:lnTo>
                      <a:pt x="172" y="18"/>
                    </a:lnTo>
                    <a:lnTo>
                      <a:pt x="174" y="23"/>
                    </a:lnTo>
                    <a:lnTo>
                      <a:pt x="175" y="29"/>
                    </a:lnTo>
                    <a:lnTo>
                      <a:pt x="176" y="34"/>
                    </a:lnTo>
                    <a:lnTo>
                      <a:pt x="176" y="39"/>
                    </a:lnTo>
                    <a:lnTo>
                      <a:pt x="175" y="44"/>
                    </a:lnTo>
                    <a:lnTo>
                      <a:pt x="173" y="48"/>
                    </a:lnTo>
                    <a:lnTo>
                      <a:pt x="170" y="52"/>
                    </a:lnTo>
                    <a:lnTo>
                      <a:pt x="167" y="55"/>
                    </a:lnTo>
                    <a:lnTo>
                      <a:pt x="163" y="57"/>
                    </a:lnTo>
                    <a:lnTo>
                      <a:pt x="159" y="58"/>
                    </a:lnTo>
                    <a:lnTo>
                      <a:pt x="154" y="57"/>
                    </a:lnTo>
                    <a:lnTo>
                      <a:pt x="150" y="55"/>
                    </a:lnTo>
                    <a:lnTo>
                      <a:pt x="147" y="52"/>
                    </a:lnTo>
                    <a:lnTo>
                      <a:pt x="145" y="48"/>
                    </a:lnTo>
                    <a:lnTo>
                      <a:pt x="143" y="44"/>
                    </a:lnTo>
                    <a:lnTo>
                      <a:pt x="142" y="39"/>
                    </a:lnTo>
                    <a:lnTo>
                      <a:pt x="141" y="34"/>
                    </a:lnTo>
                    <a:lnTo>
                      <a:pt x="142" y="29"/>
                    </a:lnTo>
                    <a:lnTo>
                      <a:pt x="143" y="23"/>
                    </a:lnTo>
                    <a:lnTo>
                      <a:pt x="146" y="18"/>
                    </a:lnTo>
                    <a:lnTo>
                      <a:pt x="149" y="13"/>
                    </a:lnTo>
                    <a:lnTo>
                      <a:pt x="153" y="9"/>
                    </a:lnTo>
                    <a:lnTo>
                      <a:pt x="155" y="7"/>
                    </a:lnTo>
                    <a:lnTo>
                      <a:pt x="153" y="6"/>
                    </a:lnTo>
                    <a:lnTo>
                      <a:pt x="146" y="4"/>
                    </a:lnTo>
                    <a:lnTo>
                      <a:pt x="139" y="4"/>
                    </a:lnTo>
                    <a:lnTo>
                      <a:pt x="132" y="4"/>
                    </a:lnTo>
                    <a:lnTo>
                      <a:pt x="126" y="6"/>
                    </a:lnTo>
                    <a:lnTo>
                      <a:pt x="123" y="7"/>
                    </a:lnTo>
                    <a:lnTo>
                      <a:pt x="125" y="9"/>
                    </a:lnTo>
                    <a:lnTo>
                      <a:pt x="129" y="13"/>
                    </a:lnTo>
                    <a:lnTo>
                      <a:pt x="132" y="18"/>
                    </a:lnTo>
                    <a:lnTo>
                      <a:pt x="135" y="23"/>
                    </a:lnTo>
                    <a:lnTo>
                      <a:pt x="136" y="29"/>
                    </a:lnTo>
                    <a:lnTo>
                      <a:pt x="137" y="34"/>
                    </a:lnTo>
                    <a:lnTo>
                      <a:pt x="137" y="39"/>
                    </a:lnTo>
                    <a:lnTo>
                      <a:pt x="135" y="44"/>
                    </a:lnTo>
                    <a:lnTo>
                      <a:pt x="134" y="48"/>
                    </a:lnTo>
                    <a:lnTo>
                      <a:pt x="131" y="52"/>
                    </a:lnTo>
                    <a:lnTo>
                      <a:pt x="128" y="55"/>
                    </a:lnTo>
                    <a:lnTo>
                      <a:pt x="124" y="57"/>
                    </a:lnTo>
                    <a:lnTo>
                      <a:pt x="120" y="58"/>
                    </a:lnTo>
                    <a:lnTo>
                      <a:pt x="115" y="57"/>
                    </a:lnTo>
                    <a:lnTo>
                      <a:pt x="111" y="55"/>
                    </a:lnTo>
                    <a:lnTo>
                      <a:pt x="108" y="52"/>
                    </a:lnTo>
                    <a:lnTo>
                      <a:pt x="105" y="48"/>
                    </a:lnTo>
                    <a:lnTo>
                      <a:pt x="103" y="44"/>
                    </a:lnTo>
                    <a:lnTo>
                      <a:pt x="103" y="39"/>
                    </a:lnTo>
                    <a:lnTo>
                      <a:pt x="102" y="34"/>
                    </a:lnTo>
                    <a:lnTo>
                      <a:pt x="103" y="29"/>
                    </a:lnTo>
                    <a:lnTo>
                      <a:pt x="104" y="23"/>
                    </a:lnTo>
                    <a:lnTo>
                      <a:pt x="107" y="18"/>
                    </a:lnTo>
                    <a:lnTo>
                      <a:pt x="110" y="13"/>
                    </a:lnTo>
                    <a:lnTo>
                      <a:pt x="113" y="9"/>
                    </a:lnTo>
                    <a:lnTo>
                      <a:pt x="116" y="7"/>
                    </a:lnTo>
                    <a:lnTo>
                      <a:pt x="113" y="6"/>
                    </a:lnTo>
                    <a:lnTo>
                      <a:pt x="107" y="4"/>
                    </a:lnTo>
                    <a:lnTo>
                      <a:pt x="100" y="4"/>
                    </a:lnTo>
                    <a:lnTo>
                      <a:pt x="93" y="4"/>
                    </a:lnTo>
                    <a:lnTo>
                      <a:pt x="86" y="6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6" y="9"/>
                    </a:lnTo>
                    <a:lnTo>
                      <a:pt x="90" y="13"/>
                    </a:lnTo>
                    <a:lnTo>
                      <a:pt x="93" y="18"/>
                    </a:lnTo>
                    <a:lnTo>
                      <a:pt x="95" y="23"/>
                    </a:lnTo>
                    <a:lnTo>
                      <a:pt x="97" y="29"/>
                    </a:lnTo>
                    <a:lnTo>
                      <a:pt x="97" y="34"/>
                    </a:lnTo>
                    <a:lnTo>
                      <a:pt x="97" y="39"/>
                    </a:lnTo>
                    <a:lnTo>
                      <a:pt x="96" y="44"/>
                    </a:lnTo>
                    <a:lnTo>
                      <a:pt x="94" y="48"/>
                    </a:lnTo>
                    <a:lnTo>
                      <a:pt x="92" y="52"/>
                    </a:lnTo>
                    <a:lnTo>
                      <a:pt x="89" y="55"/>
                    </a:lnTo>
                    <a:lnTo>
                      <a:pt x="85" y="57"/>
                    </a:lnTo>
                    <a:lnTo>
                      <a:pt x="80" y="58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6" y="48"/>
                    </a:lnTo>
                    <a:lnTo>
                      <a:pt x="64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4" y="29"/>
                    </a:lnTo>
                    <a:lnTo>
                      <a:pt x="65" y="23"/>
                    </a:lnTo>
                    <a:lnTo>
                      <a:pt x="67" y="18"/>
                    </a:lnTo>
                    <a:lnTo>
                      <a:pt x="71" y="13"/>
                    </a:lnTo>
                    <a:lnTo>
                      <a:pt x="74" y="9"/>
                    </a:lnTo>
                    <a:lnTo>
                      <a:pt x="77" y="7"/>
                    </a:lnTo>
                    <a:lnTo>
                      <a:pt x="74" y="6"/>
                    </a:lnTo>
                    <a:lnTo>
                      <a:pt x="68" y="4"/>
                    </a:lnTo>
                    <a:lnTo>
                      <a:pt x="61" y="4"/>
                    </a:lnTo>
                    <a:lnTo>
                      <a:pt x="54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0" y="9"/>
                    </a:lnTo>
                    <a:lnTo>
                      <a:pt x="54" y="13"/>
                    </a:lnTo>
                    <a:lnTo>
                      <a:pt x="56" y="18"/>
                    </a:lnTo>
                    <a:lnTo>
                      <a:pt x="58" y="23"/>
                    </a:lnTo>
                    <a:lnTo>
                      <a:pt x="59" y="29"/>
                    </a:lnTo>
                    <a:lnTo>
                      <a:pt x="59" y="36"/>
                    </a:lnTo>
                    <a:lnTo>
                      <a:pt x="58" y="42"/>
                    </a:lnTo>
                    <a:lnTo>
                      <a:pt x="55" y="48"/>
                    </a:lnTo>
                    <a:lnTo>
                      <a:pt x="53" y="52"/>
                    </a:lnTo>
                    <a:lnTo>
                      <a:pt x="50" y="55"/>
                    </a:lnTo>
                    <a:lnTo>
                      <a:pt x="46" y="57"/>
                    </a:lnTo>
                    <a:lnTo>
                      <a:pt x="41" y="58"/>
                    </a:lnTo>
                    <a:lnTo>
                      <a:pt x="37" y="57"/>
                    </a:lnTo>
                    <a:lnTo>
                      <a:pt x="33" y="55"/>
                    </a:lnTo>
                    <a:lnTo>
                      <a:pt x="29" y="52"/>
                    </a:lnTo>
                    <a:lnTo>
                      <a:pt x="27" y="48"/>
                    </a:lnTo>
                    <a:lnTo>
                      <a:pt x="25" y="44"/>
                    </a:lnTo>
                    <a:lnTo>
                      <a:pt x="24" y="39"/>
                    </a:lnTo>
                    <a:lnTo>
                      <a:pt x="24" y="34"/>
                    </a:lnTo>
                    <a:lnTo>
                      <a:pt x="25" y="29"/>
                    </a:lnTo>
                    <a:lnTo>
                      <a:pt x="26" y="24"/>
                    </a:lnTo>
                    <a:lnTo>
                      <a:pt x="28" y="19"/>
                    </a:lnTo>
                    <a:lnTo>
                      <a:pt x="30" y="15"/>
                    </a:lnTo>
                    <a:lnTo>
                      <a:pt x="33" y="11"/>
                    </a:lnTo>
                    <a:lnTo>
                      <a:pt x="37" y="7"/>
                    </a:lnTo>
                    <a:lnTo>
                      <a:pt x="40" y="6"/>
                    </a:lnTo>
                    <a:lnTo>
                      <a:pt x="35" y="4"/>
                    </a:lnTo>
                    <a:lnTo>
                      <a:pt x="29" y="4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5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" name="Right Arrow 27"/>
            <p:cNvSpPr/>
            <p:nvPr/>
          </p:nvSpPr>
          <p:spPr>
            <a:xfrm>
              <a:off x="3497785" y="3204833"/>
              <a:ext cx="1003176" cy="107419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~15 Years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2195" y="3245818"/>
              <a:ext cx="1066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W+2 jets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62561" y="3247297"/>
              <a:ext cx="1066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W+3 jets</a:t>
              </a:r>
              <a:endParaRPr lang="en-GB" dirty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6164143" y="3225542"/>
              <a:ext cx="1003176" cy="107419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~15 Years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1354" y="4243523"/>
              <a:ext cx="12872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Required new techniques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02768" y="4245009"/>
              <a:ext cx="12872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Required more new techniques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26"/>
            <p:cNvGrpSpPr>
              <a:grpSpLocks noChangeAspect="1"/>
            </p:cNvGrpSpPr>
            <p:nvPr/>
          </p:nvGrpSpPr>
          <p:grpSpPr bwMode="auto">
            <a:xfrm rot="16200000">
              <a:off x="4527808" y="3948056"/>
              <a:ext cx="1562100" cy="879475"/>
              <a:chOff x="2388" y="1883"/>
              <a:chExt cx="984" cy="554"/>
            </a:xfrm>
          </p:grpSpPr>
          <p:sp>
            <p:nvSpPr>
              <p:cNvPr id="578585" name="AutoShape 25"/>
              <p:cNvSpPr>
                <a:spLocks noChangeAspect="1" noChangeArrowheads="1" noTextEdit="1"/>
              </p:cNvSpPr>
              <p:nvPr/>
            </p:nvSpPr>
            <p:spPr bwMode="auto">
              <a:xfrm>
                <a:off x="2388" y="1883"/>
                <a:ext cx="984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88" name="Rectangle 28"/>
              <p:cNvSpPr>
                <a:spLocks noChangeArrowheads="1"/>
              </p:cNvSpPr>
              <p:nvPr/>
            </p:nvSpPr>
            <p:spPr bwMode="auto">
              <a:xfrm>
                <a:off x="2395" y="2004"/>
                <a:ext cx="458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89" name="Freeform 29"/>
              <p:cNvSpPr>
                <a:spLocks/>
              </p:cNvSpPr>
              <p:nvPr/>
            </p:nvSpPr>
            <p:spPr bwMode="auto">
              <a:xfrm>
                <a:off x="2615" y="1998"/>
                <a:ext cx="18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8" h="15">
                    <a:moveTo>
                      <a:pt x="0" y="0"/>
                    </a:moveTo>
                    <a:lnTo>
                      <a:pt x="18" y="8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0" name="Freeform 30"/>
              <p:cNvSpPr>
                <a:spLocks noEditPoints="1"/>
              </p:cNvSpPr>
              <p:nvPr/>
            </p:nvSpPr>
            <p:spPr bwMode="auto">
              <a:xfrm>
                <a:off x="2611" y="1995"/>
                <a:ext cx="27" cy="2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9" y="10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7" y="11"/>
                  </a:cxn>
                  <a:cxn ang="0">
                    <a:pos x="17" y="11"/>
                  </a:cxn>
                  <a:cxn ang="0">
                    <a:pos x="17" y="11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2" y="9"/>
                  </a:cxn>
                  <a:cxn ang="0">
                    <a:pos x="27" y="11"/>
                  </a:cxn>
                  <a:cxn ang="0">
                    <a:pos x="22" y="12"/>
                  </a:cxn>
                  <a:cxn ang="0">
                    <a:pos x="5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7" h="21">
                    <a:moveTo>
                      <a:pt x="8" y="7"/>
                    </a:moveTo>
                    <a:lnTo>
                      <a:pt x="9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8" y="7"/>
                    </a:lnTo>
                    <a:close/>
                    <a:moveTo>
                      <a:pt x="0" y="0"/>
                    </a:moveTo>
                    <a:lnTo>
                      <a:pt x="5" y="2"/>
                    </a:lnTo>
                    <a:lnTo>
                      <a:pt x="22" y="9"/>
                    </a:lnTo>
                    <a:lnTo>
                      <a:pt x="27" y="11"/>
                    </a:lnTo>
                    <a:lnTo>
                      <a:pt x="22" y="12"/>
                    </a:lnTo>
                    <a:lnTo>
                      <a:pt x="5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1" name="Freeform 31"/>
              <p:cNvSpPr>
                <a:spLocks/>
              </p:cNvSpPr>
              <p:nvPr/>
            </p:nvSpPr>
            <p:spPr bwMode="auto">
              <a:xfrm>
                <a:off x="2849" y="1977"/>
                <a:ext cx="403" cy="57"/>
              </a:xfrm>
              <a:custGeom>
                <a:avLst/>
                <a:gdLst/>
                <a:ahLst/>
                <a:cxnLst>
                  <a:cxn ang="0">
                    <a:pos x="34" y="20"/>
                  </a:cxn>
                  <a:cxn ang="0">
                    <a:pos x="48" y="50"/>
                  </a:cxn>
                  <a:cxn ang="0">
                    <a:pos x="55" y="51"/>
                  </a:cxn>
                  <a:cxn ang="0">
                    <a:pos x="67" y="28"/>
                  </a:cxn>
                  <a:cxn ang="0">
                    <a:pos x="83" y="0"/>
                  </a:cxn>
                  <a:cxn ang="0">
                    <a:pos x="100" y="20"/>
                  </a:cxn>
                  <a:cxn ang="0">
                    <a:pos x="115" y="51"/>
                  </a:cxn>
                  <a:cxn ang="0">
                    <a:pos x="123" y="50"/>
                  </a:cxn>
                  <a:cxn ang="0">
                    <a:pos x="143" y="8"/>
                  </a:cxn>
                  <a:cxn ang="0">
                    <a:pos x="156" y="2"/>
                  </a:cxn>
                  <a:cxn ang="0">
                    <a:pos x="176" y="43"/>
                  </a:cxn>
                  <a:cxn ang="0">
                    <a:pos x="184" y="53"/>
                  </a:cxn>
                  <a:cxn ang="0">
                    <a:pos x="190" y="49"/>
                  </a:cxn>
                  <a:cxn ang="0">
                    <a:pos x="206" y="13"/>
                  </a:cxn>
                  <a:cxn ang="0">
                    <a:pos x="221" y="0"/>
                  </a:cxn>
                  <a:cxn ang="0">
                    <a:pos x="240" y="36"/>
                  </a:cxn>
                  <a:cxn ang="0">
                    <a:pos x="251" y="53"/>
                  </a:cxn>
                  <a:cxn ang="0">
                    <a:pos x="260" y="43"/>
                  </a:cxn>
                  <a:cxn ang="0">
                    <a:pos x="280" y="2"/>
                  </a:cxn>
                  <a:cxn ang="0">
                    <a:pos x="293" y="8"/>
                  </a:cxn>
                  <a:cxn ang="0">
                    <a:pos x="312" y="49"/>
                  </a:cxn>
                  <a:cxn ang="0">
                    <a:pos x="321" y="51"/>
                  </a:cxn>
                  <a:cxn ang="0">
                    <a:pos x="336" y="20"/>
                  </a:cxn>
                  <a:cxn ang="0">
                    <a:pos x="353" y="0"/>
                  </a:cxn>
                  <a:cxn ang="0">
                    <a:pos x="372" y="36"/>
                  </a:cxn>
                  <a:cxn ang="0">
                    <a:pos x="383" y="53"/>
                  </a:cxn>
                  <a:cxn ang="0">
                    <a:pos x="393" y="43"/>
                  </a:cxn>
                  <a:cxn ang="0">
                    <a:pos x="399" y="38"/>
                  </a:cxn>
                  <a:cxn ang="0">
                    <a:pos x="382" y="56"/>
                  </a:cxn>
                  <a:cxn ang="0">
                    <a:pos x="366" y="29"/>
                  </a:cxn>
                  <a:cxn ang="0">
                    <a:pos x="353" y="4"/>
                  </a:cxn>
                  <a:cxn ang="0">
                    <a:pos x="347" y="7"/>
                  </a:cxn>
                  <a:cxn ang="0">
                    <a:pos x="329" y="44"/>
                  </a:cxn>
                  <a:cxn ang="0">
                    <a:pos x="315" y="56"/>
                  </a:cxn>
                  <a:cxn ang="0">
                    <a:pos x="296" y="21"/>
                  </a:cxn>
                  <a:cxn ang="0">
                    <a:pos x="286" y="4"/>
                  </a:cxn>
                  <a:cxn ang="0">
                    <a:pos x="280" y="7"/>
                  </a:cxn>
                  <a:cxn ang="0">
                    <a:pos x="260" y="50"/>
                  </a:cxn>
                  <a:cxn ang="0">
                    <a:pos x="246" y="55"/>
                  </a:cxn>
                  <a:cxn ang="0">
                    <a:pos x="226" y="15"/>
                  </a:cxn>
                  <a:cxn ang="0">
                    <a:pos x="219" y="3"/>
                  </a:cxn>
                  <a:cxn ang="0">
                    <a:pos x="212" y="9"/>
                  </a:cxn>
                  <a:cxn ang="0">
                    <a:pos x="194" y="50"/>
                  </a:cxn>
                  <a:cxn ang="0">
                    <a:pos x="180" y="55"/>
                  </a:cxn>
                  <a:cxn ang="0">
                    <a:pos x="160" y="15"/>
                  </a:cxn>
                  <a:cxn ang="0">
                    <a:pos x="152" y="3"/>
                  </a:cxn>
                  <a:cxn ang="0">
                    <a:pos x="146" y="9"/>
                  </a:cxn>
                  <a:cxn ang="0">
                    <a:pos x="125" y="53"/>
                  </a:cxn>
                  <a:cxn ang="0">
                    <a:pos x="112" y="53"/>
                  </a:cxn>
                  <a:cxn ang="0">
                    <a:pos x="91" y="9"/>
                  </a:cxn>
                  <a:cxn ang="0">
                    <a:pos x="85" y="3"/>
                  </a:cxn>
                  <a:cxn ang="0">
                    <a:pos x="77" y="15"/>
                  </a:cxn>
                  <a:cxn ang="0">
                    <a:pos x="57" y="55"/>
                  </a:cxn>
                  <a:cxn ang="0">
                    <a:pos x="43" y="50"/>
                  </a:cxn>
                  <a:cxn ang="0">
                    <a:pos x="23" y="7"/>
                  </a:cxn>
                  <a:cxn ang="0">
                    <a:pos x="18" y="4"/>
                  </a:cxn>
                  <a:cxn ang="0">
                    <a:pos x="7" y="21"/>
                  </a:cxn>
                  <a:cxn ang="0">
                    <a:pos x="10" y="8"/>
                  </a:cxn>
                </a:cxnLst>
                <a:rect l="0" t="0" r="r" b="b"/>
                <a:pathLst>
                  <a:path w="403" h="57">
                    <a:moveTo>
                      <a:pt x="19" y="0"/>
                    </a:moveTo>
                    <a:lnTo>
                      <a:pt x="21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4" y="20"/>
                    </a:lnTo>
                    <a:lnTo>
                      <a:pt x="37" y="28"/>
                    </a:lnTo>
                    <a:lnTo>
                      <a:pt x="40" y="36"/>
                    </a:lnTo>
                    <a:lnTo>
                      <a:pt x="44" y="43"/>
                    </a:lnTo>
                    <a:lnTo>
                      <a:pt x="46" y="48"/>
                    </a:lnTo>
                    <a:lnTo>
                      <a:pt x="47" y="49"/>
                    </a:lnTo>
                    <a:lnTo>
                      <a:pt x="48" y="50"/>
                    </a:lnTo>
                    <a:lnTo>
                      <a:pt x="49" y="51"/>
                    </a:lnTo>
                    <a:lnTo>
                      <a:pt x="50" y="52"/>
                    </a:lnTo>
                    <a:lnTo>
                      <a:pt x="51" y="53"/>
                    </a:lnTo>
                    <a:lnTo>
                      <a:pt x="53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6" y="50"/>
                    </a:lnTo>
                    <a:lnTo>
                      <a:pt x="57" y="49"/>
                    </a:lnTo>
                    <a:lnTo>
                      <a:pt x="58" y="48"/>
                    </a:lnTo>
                    <a:lnTo>
                      <a:pt x="61" y="43"/>
                    </a:lnTo>
                    <a:lnTo>
                      <a:pt x="64" y="36"/>
                    </a:lnTo>
                    <a:lnTo>
                      <a:pt x="67" y="28"/>
                    </a:lnTo>
                    <a:lnTo>
                      <a:pt x="70" y="20"/>
                    </a:lnTo>
                    <a:lnTo>
                      <a:pt x="73" y="13"/>
                    </a:lnTo>
                    <a:lnTo>
                      <a:pt x="76" y="8"/>
                    </a:lnTo>
                    <a:lnTo>
                      <a:pt x="79" y="4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0" y="2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100" y="20"/>
                    </a:lnTo>
                    <a:lnTo>
                      <a:pt x="104" y="28"/>
                    </a:lnTo>
                    <a:lnTo>
                      <a:pt x="107" y="36"/>
                    </a:lnTo>
                    <a:lnTo>
                      <a:pt x="110" y="43"/>
                    </a:lnTo>
                    <a:lnTo>
                      <a:pt x="113" y="48"/>
                    </a:lnTo>
                    <a:lnTo>
                      <a:pt x="114" y="50"/>
                    </a:lnTo>
                    <a:lnTo>
                      <a:pt x="115" y="51"/>
                    </a:lnTo>
                    <a:lnTo>
                      <a:pt x="117" y="53"/>
                    </a:lnTo>
                    <a:lnTo>
                      <a:pt x="118" y="53"/>
                    </a:lnTo>
                    <a:lnTo>
                      <a:pt x="119" y="53"/>
                    </a:lnTo>
                    <a:lnTo>
                      <a:pt x="121" y="52"/>
                    </a:lnTo>
                    <a:lnTo>
                      <a:pt x="122" y="51"/>
                    </a:lnTo>
                    <a:lnTo>
                      <a:pt x="123" y="50"/>
                    </a:lnTo>
                    <a:lnTo>
                      <a:pt x="124" y="48"/>
                    </a:lnTo>
                    <a:lnTo>
                      <a:pt x="127" y="43"/>
                    </a:lnTo>
                    <a:lnTo>
                      <a:pt x="130" y="36"/>
                    </a:lnTo>
                    <a:lnTo>
                      <a:pt x="133" y="28"/>
                    </a:lnTo>
                    <a:lnTo>
                      <a:pt x="137" y="20"/>
                    </a:lnTo>
                    <a:lnTo>
                      <a:pt x="143" y="8"/>
                    </a:lnTo>
                    <a:lnTo>
                      <a:pt x="145" y="4"/>
                    </a:lnTo>
                    <a:lnTo>
                      <a:pt x="147" y="2"/>
                    </a:lnTo>
                    <a:lnTo>
                      <a:pt x="149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6" y="2"/>
                    </a:lnTo>
                    <a:lnTo>
                      <a:pt x="158" y="4"/>
                    </a:lnTo>
                    <a:lnTo>
                      <a:pt x="161" y="8"/>
                    </a:lnTo>
                    <a:lnTo>
                      <a:pt x="167" y="20"/>
                    </a:lnTo>
                    <a:lnTo>
                      <a:pt x="170" y="28"/>
                    </a:lnTo>
                    <a:lnTo>
                      <a:pt x="173" y="36"/>
                    </a:lnTo>
                    <a:lnTo>
                      <a:pt x="176" y="43"/>
                    </a:lnTo>
                    <a:lnTo>
                      <a:pt x="179" y="48"/>
                    </a:lnTo>
                    <a:lnTo>
                      <a:pt x="180" y="49"/>
                    </a:lnTo>
                    <a:lnTo>
                      <a:pt x="181" y="50"/>
                    </a:lnTo>
                    <a:lnTo>
                      <a:pt x="182" y="51"/>
                    </a:lnTo>
                    <a:lnTo>
                      <a:pt x="182" y="52"/>
                    </a:lnTo>
                    <a:lnTo>
                      <a:pt x="184" y="53"/>
                    </a:lnTo>
                    <a:lnTo>
                      <a:pt x="185" y="53"/>
                    </a:lnTo>
                    <a:lnTo>
                      <a:pt x="186" y="53"/>
                    </a:lnTo>
                    <a:lnTo>
                      <a:pt x="187" y="52"/>
                    </a:lnTo>
                    <a:lnTo>
                      <a:pt x="188" y="51"/>
                    </a:lnTo>
                    <a:lnTo>
                      <a:pt x="189" y="50"/>
                    </a:lnTo>
                    <a:lnTo>
                      <a:pt x="190" y="49"/>
                    </a:lnTo>
                    <a:lnTo>
                      <a:pt x="191" y="48"/>
                    </a:lnTo>
                    <a:lnTo>
                      <a:pt x="193" y="43"/>
                    </a:lnTo>
                    <a:lnTo>
                      <a:pt x="196" y="36"/>
                    </a:lnTo>
                    <a:lnTo>
                      <a:pt x="200" y="28"/>
                    </a:lnTo>
                    <a:lnTo>
                      <a:pt x="203" y="20"/>
                    </a:lnTo>
                    <a:lnTo>
                      <a:pt x="206" y="13"/>
                    </a:lnTo>
                    <a:lnTo>
                      <a:pt x="209" y="8"/>
                    </a:lnTo>
                    <a:lnTo>
                      <a:pt x="211" y="4"/>
                    </a:lnTo>
                    <a:lnTo>
                      <a:pt x="213" y="2"/>
                    </a:lnTo>
                    <a:lnTo>
                      <a:pt x="216" y="0"/>
                    </a:lnTo>
                    <a:lnTo>
                      <a:pt x="218" y="0"/>
                    </a:lnTo>
                    <a:lnTo>
                      <a:pt x="221" y="0"/>
                    </a:lnTo>
                    <a:lnTo>
                      <a:pt x="223" y="2"/>
                    </a:lnTo>
                    <a:lnTo>
                      <a:pt x="225" y="4"/>
                    </a:lnTo>
                    <a:lnTo>
                      <a:pt x="227" y="8"/>
                    </a:lnTo>
                    <a:lnTo>
                      <a:pt x="233" y="20"/>
                    </a:lnTo>
                    <a:lnTo>
                      <a:pt x="236" y="28"/>
                    </a:lnTo>
                    <a:lnTo>
                      <a:pt x="240" y="36"/>
                    </a:lnTo>
                    <a:lnTo>
                      <a:pt x="243" y="43"/>
                    </a:lnTo>
                    <a:lnTo>
                      <a:pt x="245" y="48"/>
                    </a:lnTo>
                    <a:lnTo>
                      <a:pt x="246" y="50"/>
                    </a:lnTo>
                    <a:lnTo>
                      <a:pt x="248" y="51"/>
                    </a:lnTo>
                    <a:lnTo>
                      <a:pt x="249" y="53"/>
                    </a:lnTo>
                    <a:lnTo>
                      <a:pt x="251" y="53"/>
                    </a:lnTo>
                    <a:lnTo>
                      <a:pt x="252" y="53"/>
                    </a:lnTo>
                    <a:lnTo>
                      <a:pt x="254" y="52"/>
                    </a:lnTo>
                    <a:lnTo>
                      <a:pt x="255" y="51"/>
                    </a:lnTo>
                    <a:lnTo>
                      <a:pt x="256" y="50"/>
                    </a:lnTo>
                    <a:lnTo>
                      <a:pt x="257" y="48"/>
                    </a:lnTo>
                    <a:lnTo>
                      <a:pt x="260" y="43"/>
                    </a:lnTo>
                    <a:lnTo>
                      <a:pt x="263" y="36"/>
                    </a:lnTo>
                    <a:lnTo>
                      <a:pt x="266" y="28"/>
                    </a:lnTo>
                    <a:lnTo>
                      <a:pt x="269" y="20"/>
                    </a:lnTo>
                    <a:lnTo>
                      <a:pt x="275" y="8"/>
                    </a:lnTo>
                    <a:lnTo>
                      <a:pt x="277" y="4"/>
                    </a:lnTo>
                    <a:lnTo>
                      <a:pt x="280" y="2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7" y="0"/>
                    </a:lnTo>
                    <a:lnTo>
                      <a:pt x="289" y="2"/>
                    </a:lnTo>
                    <a:lnTo>
                      <a:pt x="291" y="4"/>
                    </a:lnTo>
                    <a:lnTo>
                      <a:pt x="293" y="8"/>
                    </a:lnTo>
                    <a:lnTo>
                      <a:pt x="299" y="20"/>
                    </a:lnTo>
                    <a:lnTo>
                      <a:pt x="303" y="28"/>
                    </a:lnTo>
                    <a:lnTo>
                      <a:pt x="306" y="36"/>
                    </a:lnTo>
                    <a:lnTo>
                      <a:pt x="309" y="43"/>
                    </a:lnTo>
                    <a:lnTo>
                      <a:pt x="311" y="48"/>
                    </a:lnTo>
                    <a:lnTo>
                      <a:pt x="312" y="49"/>
                    </a:lnTo>
                    <a:lnTo>
                      <a:pt x="313" y="50"/>
                    </a:lnTo>
                    <a:lnTo>
                      <a:pt x="315" y="52"/>
                    </a:lnTo>
                    <a:lnTo>
                      <a:pt x="317" y="53"/>
                    </a:lnTo>
                    <a:lnTo>
                      <a:pt x="318" y="53"/>
                    </a:lnTo>
                    <a:lnTo>
                      <a:pt x="319" y="53"/>
                    </a:lnTo>
                    <a:lnTo>
                      <a:pt x="321" y="51"/>
                    </a:lnTo>
                    <a:lnTo>
                      <a:pt x="322" y="50"/>
                    </a:lnTo>
                    <a:lnTo>
                      <a:pt x="323" y="48"/>
                    </a:lnTo>
                    <a:lnTo>
                      <a:pt x="326" y="43"/>
                    </a:lnTo>
                    <a:lnTo>
                      <a:pt x="329" y="36"/>
                    </a:lnTo>
                    <a:lnTo>
                      <a:pt x="332" y="28"/>
                    </a:lnTo>
                    <a:lnTo>
                      <a:pt x="336" y="20"/>
                    </a:lnTo>
                    <a:lnTo>
                      <a:pt x="342" y="8"/>
                    </a:lnTo>
                    <a:lnTo>
                      <a:pt x="344" y="4"/>
                    </a:lnTo>
                    <a:lnTo>
                      <a:pt x="346" y="2"/>
                    </a:lnTo>
                    <a:lnTo>
                      <a:pt x="348" y="0"/>
                    </a:lnTo>
                    <a:lnTo>
                      <a:pt x="351" y="0"/>
                    </a:lnTo>
                    <a:lnTo>
                      <a:pt x="353" y="0"/>
                    </a:lnTo>
                    <a:lnTo>
                      <a:pt x="356" y="2"/>
                    </a:lnTo>
                    <a:lnTo>
                      <a:pt x="358" y="4"/>
                    </a:lnTo>
                    <a:lnTo>
                      <a:pt x="360" y="8"/>
                    </a:lnTo>
                    <a:lnTo>
                      <a:pt x="366" y="20"/>
                    </a:lnTo>
                    <a:lnTo>
                      <a:pt x="369" y="28"/>
                    </a:lnTo>
                    <a:lnTo>
                      <a:pt x="372" y="36"/>
                    </a:lnTo>
                    <a:lnTo>
                      <a:pt x="375" y="43"/>
                    </a:lnTo>
                    <a:lnTo>
                      <a:pt x="378" y="48"/>
                    </a:lnTo>
                    <a:lnTo>
                      <a:pt x="379" y="50"/>
                    </a:lnTo>
                    <a:lnTo>
                      <a:pt x="380" y="51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5" y="53"/>
                    </a:lnTo>
                    <a:lnTo>
                      <a:pt x="386" y="52"/>
                    </a:lnTo>
                    <a:lnTo>
                      <a:pt x="388" y="50"/>
                    </a:lnTo>
                    <a:lnTo>
                      <a:pt x="389" y="49"/>
                    </a:lnTo>
                    <a:lnTo>
                      <a:pt x="390" y="48"/>
                    </a:lnTo>
                    <a:lnTo>
                      <a:pt x="393" y="43"/>
                    </a:lnTo>
                    <a:lnTo>
                      <a:pt x="396" y="36"/>
                    </a:lnTo>
                    <a:lnTo>
                      <a:pt x="399" y="28"/>
                    </a:lnTo>
                    <a:lnTo>
                      <a:pt x="399" y="26"/>
                    </a:lnTo>
                    <a:lnTo>
                      <a:pt x="403" y="27"/>
                    </a:lnTo>
                    <a:lnTo>
                      <a:pt x="402" y="29"/>
                    </a:lnTo>
                    <a:lnTo>
                      <a:pt x="399" y="38"/>
                    </a:lnTo>
                    <a:lnTo>
                      <a:pt x="393" y="50"/>
                    </a:lnTo>
                    <a:lnTo>
                      <a:pt x="391" y="53"/>
                    </a:lnTo>
                    <a:lnTo>
                      <a:pt x="389" y="55"/>
                    </a:lnTo>
                    <a:lnTo>
                      <a:pt x="386" y="56"/>
                    </a:lnTo>
                    <a:lnTo>
                      <a:pt x="384" y="57"/>
                    </a:lnTo>
                    <a:lnTo>
                      <a:pt x="382" y="56"/>
                    </a:lnTo>
                    <a:lnTo>
                      <a:pt x="379" y="55"/>
                    </a:lnTo>
                    <a:lnTo>
                      <a:pt x="377" y="53"/>
                    </a:lnTo>
                    <a:lnTo>
                      <a:pt x="375" y="50"/>
                    </a:lnTo>
                    <a:lnTo>
                      <a:pt x="372" y="44"/>
                    </a:lnTo>
                    <a:lnTo>
                      <a:pt x="369" y="38"/>
                    </a:lnTo>
                    <a:lnTo>
                      <a:pt x="366" y="29"/>
                    </a:lnTo>
                    <a:lnTo>
                      <a:pt x="362" y="21"/>
                    </a:lnTo>
                    <a:lnTo>
                      <a:pt x="359" y="15"/>
                    </a:lnTo>
                    <a:lnTo>
                      <a:pt x="357" y="9"/>
                    </a:lnTo>
                    <a:lnTo>
                      <a:pt x="355" y="7"/>
                    </a:lnTo>
                    <a:lnTo>
                      <a:pt x="353" y="5"/>
                    </a:lnTo>
                    <a:lnTo>
                      <a:pt x="353" y="4"/>
                    </a:lnTo>
                    <a:lnTo>
                      <a:pt x="352" y="4"/>
                    </a:lnTo>
                    <a:lnTo>
                      <a:pt x="351" y="3"/>
                    </a:lnTo>
                    <a:lnTo>
                      <a:pt x="351" y="3"/>
                    </a:lnTo>
                    <a:lnTo>
                      <a:pt x="349" y="4"/>
                    </a:lnTo>
                    <a:lnTo>
                      <a:pt x="348" y="5"/>
                    </a:lnTo>
                    <a:lnTo>
                      <a:pt x="347" y="7"/>
                    </a:lnTo>
                    <a:lnTo>
                      <a:pt x="345" y="9"/>
                    </a:lnTo>
                    <a:lnTo>
                      <a:pt x="342" y="15"/>
                    </a:lnTo>
                    <a:lnTo>
                      <a:pt x="339" y="21"/>
                    </a:lnTo>
                    <a:lnTo>
                      <a:pt x="336" y="29"/>
                    </a:lnTo>
                    <a:lnTo>
                      <a:pt x="332" y="38"/>
                    </a:lnTo>
                    <a:lnTo>
                      <a:pt x="329" y="44"/>
                    </a:lnTo>
                    <a:lnTo>
                      <a:pt x="326" y="50"/>
                    </a:lnTo>
                    <a:lnTo>
                      <a:pt x="324" y="53"/>
                    </a:lnTo>
                    <a:lnTo>
                      <a:pt x="322" y="55"/>
                    </a:lnTo>
                    <a:lnTo>
                      <a:pt x="320" y="56"/>
                    </a:lnTo>
                    <a:lnTo>
                      <a:pt x="317" y="57"/>
                    </a:lnTo>
                    <a:lnTo>
                      <a:pt x="315" y="56"/>
                    </a:lnTo>
                    <a:lnTo>
                      <a:pt x="313" y="55"/>
                    </a:lnTo>
                    <a:lnTo>
                      <a:pt x="311" y="53"/>
                    </a:lnTo>
                    <a:lnTo>
                      <a:pt x="308" y="50"/>
                    </a:lnTo>
                    <a:lnTo>
                      <a:pt x="303" y="38"/>
                    </a:lnTo>
                    <a:lnTo>
                      <a:pt x="299" y="29"/>
                    </a:lnTo>
                    <a:lnTo>
                      <a:pt x="296" y="21"/>
                    </a:lnTo>
                    <a:lnTo>
                      <a:pt x="293" y="15"/>
                    </a:lnTo>
                    <a:lnTo>
                      <a:pt x="290" y="9"/>
                    </a:lnTo>
                    <a:lnTo>
                      <a:pt x="289" y="7"/>
                    </a:lnTo>
                    <a:lnTo>
                      <a:pt x="287" y="5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3" y="4"/>
                    </a:lnTo>
                    <a:lnTo>
                      <a:pt x="283" y="4"/>
                    </a:lnTo>
                    <a:lnTo>
                      <a:pt x="282" y="5"/>
                    </a:lnTo>
                    <a:lnTo>
                      <a:pt x="280" y="7"/>
                    </a:lnTo>
                    <a:lnTo>
                      <a:pt x="278" y="9"/>
                    </a:lnTo>
                    <a:lnTo>
                      <a:pt x="276" y="15"/>
                    </a:lnTo>
                    <a:lnTo>
                      <a:pt x="273" y="21"/>
                    </a:lnTo>
                    <a:lnTo>
                      <a:pt x="269" y="29"/>
                    </a:lnTo>
                    <a:lnTo>
                      <a:pt x="266" y="38"/>
                    </a:lnTo>
                    <a:lnTo>
                      <a:pt x="260" y="50"/>
                    </a:lnTo>
                    <a:lnTo>
                      <a:pt x="258" y="53"/>
                    </a:lnTo>
                    <a:lnTo>
                      <a:pt x="256" y="55"/>
                    </a:lnTo>
                    <a:lnTo>
                      <a:pt x="254" y="56"/>
                    </a:lnTo>
                    <a:lnTo>
                      <a:pt x="251" y="57"/>
                    </a:lnTo>
                    <a:lnTo>
                      <a:pt x="249" y="56"/>
                    </a:lnTo>
                    <a:lnTo>
                      <a:pt x="246" y="55"/>
                    </a:lnTo>
                    <a:lnTo>
                      <a:pt x="244" y="53"/>
                    </a:lnTo>
                    <a:lnTo>
                      <a:pt x="242" y="50"/>
                    </a:lnTo>
                    <a:lnTo>
                      <a:pt x="236" y="38"/>
                    </a:lnTo>
                    <a:lnTo>
                      <a:pt x="233" y="29"/>
                    </a:lnTo>
                    <a:lnTo>
                      <a:pt x="230" y="21"/>
                    </a:lnTo>
                    <a:lnTo>
                      <a:pt x="226" y="15"/>
                    </a:lnTo>
                    <a:lnTo>
                      <a:pt x="224" y="9"/>
                    </a:lnTo>
                    <a:lnTo>
                      <a:pt x="222" y="7"/>
                    </a:lnTo>
                    <a:lnTo>
                      <a:pt x="221" y="5"/>
                    </a:lnTo>
                    <a:lnTo>
                      <a:pt x="220" y="4"/>
                    </a:lnTo>
                    <a:lnTo>
                      <a:pt x="219" y="4"/>
                    </a:lnTo>
                    <a:lnTo>
                      <a:pt x="219" y="3"/>
                    </a:lnTo>
                    <a:lnTo>
                      <a:pt x="218" y="3"/>
                    </a:lnTo>
                    <a:lnTo>
                      <a:pt x="217" y="4"/>
                    </a:lnTo>
                    <a:lnTo>
                      <a:pt x="216" y="4"/>
                    </a:lnTo>
                    <a:lnTo>
                      <a:pt x="215" y="5"/>
                    </a:lnTo>
                    <a:lnTo>
                      <a:pt x="214" y="7"/>
                    </a:lnTo>
                    <a:lnTo>
                      <a:pt x="212" y="9"/>
                    </a:lnTo>
                    <a:lnTo>
                      <a:pt x="209" y="15"/>
                    </a:lnTo>
                    <a:lnTo>
                      <a:pt x="206" y="21"/>
                    </a:lnTo>
                    <a:lnTo>
                      <a:pt x="203" y="29"/>
                    </a:lnTo>
                    <a:lnTo>
                      <a:pt x="200" y="38"/>
                    </a:lnTo>
                    <a:lnTo>
                      <a:pt x="197" y="44"/>
                    </a:lnTo>
                    <a:lnTo>
                      <a:pt x="194" y="50"/>
                    </a:lnTo>
                    <a:lnTo>
                      <a:pt x="192" y="53"/>
                    </a:lnTo>
                    <a:lnTo>
                      <a:pt x="190" y="55"/>
                    </a:lnTo>
                    <a:lnTo>
                      <a:pt x="187" y="56"/>
                    </a:lnTo>
                    <a:lnTo>
                      <a:pt x="185" y="57"/>
                    </a:lnTo>
                    <a:lnTo>
                      <a:pt x="182" y="56"/>
                    </a:lnTo>
                    <a:lnTo>
                      <a:pt x="180" y="55"/>
                    </a:lnTo>
                    <a:lnTo>
                      <a:pt x="178" y="53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7" y="29"/>
                    </a:lnTo>
                    <a:lnTo>
                      <a:pt x="163" y="21"/>
                    </a:lnTo>
                    <a:lnTo>
                      <a:pt x="160" y="15"/>
                    </a:lnTo>
                    <a:lnTo>
                      <a:pt x="158" y="9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3" y="4"/>
                    </a:lnTo>
                    <a:lnTo>
                      <a:pt x="153" y="4"/>
                    </a:lnTo>
                    <a:lnTo>
                      <a:pt x="152" y="3"/>
                    </a:lnTo>
                    <a:lnTo>
                      <a:pt x="151" y="3"/>
                    </a:lnTo>
                    <a:lnTo>
                      <a:pt x="150" y="4"/>
                    </a:lnTo>
                    <a:lnTo>
                      <a:pt x="150" y="4"/>
                    </a:lnTo>
                    <a:lnTo>
                      <a:pt x="149" y="5"/>
                    </a:lnTo>
                    <a:lnTo>
                      <a:pt x="147" y="7"/>
                    </a:lnTo>
                    <a:lnTo>
                      <a:pt x="146" y="9"/>
                    </a:lnTo>
                    <a:lnTo>
                      <a:pt x="143" y="15"/>
                    </a:lnTo>
                    <a:lnTo>
                      <a:pt x="140" y="21"/>
                    </a:lnTo>
                    <a:lnTo>
                      <a:pt x="137" y="29"/>
                    </a:lnTo>
                    <a:lnTo>
                      <a:pt x="133" y="38"/>
                    </a:lnTo>
                    <a:lnTo>
                      <a:pt x="127" y="50"/>
                    </a:lnTo>
                    <a:lnTo>
                      <a:pt x="125" y="53"/>
                    </a:lnTo>
                    <a:lnTo>
                      <a:pt x="123" y="55"/>
                    </a:lnTo>
                    <a:lnTo>
                      <a:pt x="121" y="56"/>
                    </a:lnTo>
                    <a:lnTo>
                      <a:pt x="118" y="57"/>
                    </a:lnTo>
                    <a:lnTo>
                      <a:pt x="116" y="56"/>
                    </a:lnTo>
                    <a:lnTo>
                      <a:pt x="114" y="55"/>
                    </a:lnTo>
                    <a:lnTo>
                      <a:pt x="112" y="53"/>
                    </a:lnTo>
                    <a:lnTo>
                      <a:pt x="110" y="50"/>
                    </a:lnTo>
                    <a:lnTo>
                      <a:pt x="104" y="38"/>
                    </a:lnTo>
                    <a:lnTo>
                      <a:pt x="100" y="29"/>
                    </a:lnTo>
                    <a:lnTo>
                      <a:pt x="97" y="21"/>
                    </a:lnTo>
                    <a:lnTo>
                      <a:pt x="94" y="15"/>
                    </a:lnTo>
                    <a:lnTo>
                      <a:pt x="91" y="9"/>
                    </a:lnTo>
                    <a:lnTo>
                      <a:pt x="90" y="7"/>
                    </a:lnTo>
                    <a:lnTo>
                      <a:pt x="88" y="5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6" y="3"/>
                    </a:lnTo>
                    <a:lnTo>
                      <a:pt x="85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3" y="5"/>
                    </a:lnTo>
                    <a:lnTo>
                      <a:pt x="81" y="7"/>
                    </a:lnTo>
                    <a:lnTo>
                      <a:pt x="79" y="9"/>
                    </a:lnTo>
                    <a:lnTo>
                      <a:pt x="77" y="15"/>
                    </a:lnTo>
                    <a:lnTo>
                      <a:pt x="74" y="21"/>
                    </a:lnTo>
                    <a:lnTo>
                      <a:pt x="70" y="29"/>
                    </a:lnTo>
                    <a:lnTo>
                      <a:pt x="67" y="38"/>
                    </a:lnTo>
                    <a:lnTo>
                      <a:pt x="61" y="50"/>
                    </a:lnTo>
                    <a:lnTo>
                      <a:pt x="59" y="53"/>
                    </a:lnTo>
                    <a:lnTo>
                      <a:pt x="57" y="55"/>
                    </a:lnTo>
                    <a:lnTo>
                      <a:pt x="55" y="56"/>
                    </a:lnTo>
                    <a:lnTo>
                      <a:pt x="52" y="57"/>
                    </a:lnTo>
                    <a:lnTo>
                      <a:pt x="50" y="56"/>
                    </a:lnTo>
                    <a:lnTo>
                      <a:pt x="47" y="55"/>
                    </a:lnTo>
                    <a:lnTo>
                      <a:pt x="45" y="53"/>
                    </a:lnTo>
                    <a:lnTo>
                      <a:pt x="43" y="50"/>
                    </a:lnTo>
                    <a:lnTo>
                      <a:pt x="37" y="38"/>
                    </a:lnTo>
                    <a:lnTo>
                      <a:pt x="34" y="29"/>
                    </a:lnTo>
                    <a:lnTo>
                      <a:pt x="31" y="21"/>
                    </a:lnTo>
                    <a:lnTo>
                      <a:pt x="28" y="15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0" y="15"/>
                    </a:lnTo>
                    <a:lnTo>
                      <a:pt x="7" y="21"/>
                    </a:lnTo>
                    <a:lnTo>
                      <a:pt x="4" y="29"/>
                    </a:lnTo>
                    <a:lnTo>
                      <a:pt x="3" y="31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2" name="Freeform 32"/>
              <p:cNvSpPr>
                <a:spLocks/>
              </p:cNvSpPr>
              <p:nvPr/>
            </p:nvSpPr>
            <p:spPr bwMode="auto">
              <a:xfrm>
                <a:off x="3247" y="1889"/>
                <a:ext cx="119" cy="11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9" y="2"/>
                  </a:cxn>
                  <a:cxn ang="0">
                    <a:pos x="117" y="4"/>
                  </a:cxn>
                  <a:cxn ang="0">
                    <a:pos x="4" y="118"/>
                  </a:cxn>
                  <a:cxn ang="0">
                    <a:pos x="2" y="119"/>
                  </a:cxn>
                  <a:cxn ang="0">
                    <a:pos x="0" y="117"/>
                  </a:cxn>
                  <a:cxn ang="0">
                    <a:pos x="1" y="115"/>
                  </a:cxn>
                  <a:cxn ang="0">
                    <a:pos x="115" y="1"/>
                  </a:cxn>
                  <a:cxn ang="0">
                    <a:pos x="116" y="0"/>
                  </a:cxn>
                </a:cxnLst>
                <a:rect l="0" t="0" r="r" b="b"/>
                <a:pathLst>
                  <a:path w="119" h="119">
                    <a:moveTo>
                      <a:pt x="116" y="0"/>
                    </a:moveTo>
                    <a:lnTo>
                      <a:pt x="119" y="2"/>
                    </a:lnTo>
                    <a:lnTo>
                      <a:pt x="117" y="4"/>
                    </a:lnTo>
                    <a:lnTo>
                      <a:pt x="4" y="118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1" y="115"/>
                    </a:lnTo>
                    <a:lnTo>
                      <a:pt x="115" y="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3" name="Freeform 33"/>
              <p:cNvSpPr>
                <a:spLocks/>
              </p:cNvSpPr>
              <p:nvPr/>
            </p:nvSpPr>
            <p:spPr bwMode="auto">
              <a:xfrm>
                <a:off x="3295" y="1942"/>
                <a:ext cx="18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18"/>
                  </a:cxn>
                  <a:cxn ang="0">
                    <a:pos x="7" y="10"/>
                  </a:cxn>
                  <a:cxn ang="0">
                    <a:pos x="0" y="8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0" y="18"/>
                    </a:lnTo>
                    <a:lnTo>
                      <a:pt x="7" y="10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4" name="Freeform 34"/>
              <p:cNvSpPr>
                <a:spLocks noEditPoints="1"/>
              </p:cNvSpPr>
              <p:nvPr/>
            </p:nvSpPr>
            <p:spPr bwMode="auto">
              <a:xfrm>
                <a:off x="3290" y="1939"/>
                <a:ext cx="26" cy="26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14" y="9"/>
                  </a:cxn>
                  <a:cxn ang="0">
                    <a:pos x="10" y="11"/>
                  </a:cxn>
                  <a:cxn ang="0">
                    <a:pos x="13" y="12"/>
                  </a:cxn>
                  <a:cxn ang="0">
                    <a:pos x="14" y="12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9" y="6"/>
                  </a:cxn>
                  <a:cxn ang="0">
                    <a:pos x="19" y="7"/>
                  </a:cxn>
                  <a:cxn ang="0">
                    <a:pos x="19" y="6"/>
                  </a:cxn>
                  <a:cxn ang="0">
                    <a:pos x="26" y="0"/>
                  </a:cxn>
                  <a:cxn ang="0">
                    <a:pos x="24" y="4"/>
                  </a:cxn>
                  <a:cxn ang="0">
                    <a:pos x="17" y="21"/>
                  </a:cxn>
                  <a:cxn ang="0">
                    <a:pos x="15" y="26"/>
                  </a:cxn>
                  <a:cxn ang="0">
                    <a:pos x="13" y="21"/>
                  </a:cxn>
                  <a:cxn ang="0">
                    <a:pos x="11" y="15"/>
                  </a:cxn>
                  <a:cxn ang="0">
                    <a:pos x="4" y="12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22" y="2"/>
                  </a:cxn>
                  <a:cxn ang="0">
                    <a:pos x="26" y="0"/>
                  </a:cxn>
                </a:cxnLst>
                <a:rect l="0" t="0" r="r" b="b"/>
                <a:pathLst>
                  <a:path w="26" h="26">
                    <a:moveTo>
                      <a:pt x="19" y="6"/>
                    </a:moveTo>
                    <a:lnTo>
                      <a:pt x="14" y="9"/>
                    </a:lnTo>
                    <a:lnTo>
                      <a:pt x="10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6"/>
                    </a:lnTo>
                    <a:close/>
                    <a:moveTo>
                      <a:pt x="26" y="0"/>
                    </a:moveTo>
                    <a:lnTo>
                      <a:pt x="24" y="4"/>
                    </a:lnTo>
                    <a:lnTo>
                      <a:pt x="17" y="21"/>
                    </a:lnTo>
                    <a:lnTo>
                      <a:pt x="15" y="26"/>
                    </a:lnTo>
                    <a:lnTo>
                      <a:pt x="13" y="21"/>
                    </a:lnTo>
                    <a:lnTo>
                      <a:pt x="11" y="15"/>
                    </a:lnTo>
                    <a:lnTo>
                      <a:pt x="4" y="12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22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5" name="Freeform 35"/>
              <p:cNvSpPr>
                <a:spLocks/>
              </p:cNvSpPr>
              <p:nvPr/>
            </p:nvSpPr>
            <p:spPr bwMode="auto">
              <a:xfrm>
                <a:off x="3247" y="2003"/>
                <a:ext cx="119" cy="1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19" y="117"/>
                  </a:cxn>
                  <a:cxn ang="0">
                    <a:pos x="116" y="119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19" h="119">
                    <a:moveTo>
                      <a:pt x="2" y="0"/>
                    </a:moveTo>
                    <a:lnTo>
                      <a:pt x="119" y="117"/>
                    </a:lnTo>
                    <a:lnTo>
                      <a:pt x="116" y="1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6" name="Freeform 36"/>
              <p:cNvSpPr>
                <a:spLocks/>
              </p:cNvSpPr>
              <p:nvPr/>
            </p:nvSpPr>
            <p:spPr bwMode="auto">
              <a:xfrm>
                <a:off x="3300" y="2056"/>
                <a:ext cx="1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"/>
                  </a:cxn>
                  <a:cxn ang="0">
                    <a:pos x="10" y="10"/>
                  </a:cxn>
                  <a:cxn ang="0">
                    <a:pos x="8" y="18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8"/>
                    </a:lnTo>
                    <a:lnTo>
                      <a:pt x="10" y="10"/>
                    </a:lnTo>
                    <a:lnTo>
                      <a:pt x="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7" name="Freeform 37"/>
              <p:cNvSpPr>
                <a:spLocks noEditPoints="1"/>
              </p:cNvSpPr>
              <p:nvPr/>
            </p:nvSpPr>
            <p:spPr bwMode="auto">
              <a:xfrm>
                <a:off x="3297" y="2053"/>
                <a:ext cx="26" cy="2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6" y="11"/>
                  </a:cxn>
                  <a:cxn ang="0">
                    <a:pos x="12" y="9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1" y="9"/>
                  </a:cxn>
                  <a:cxn ang="0">
                    <a:pos x="26" y="11"/>
                  </a:cxn>
                  <a:cxn ang="0">
                    <a:pos x="21" y="12"/>
                  </a:cxn>
                  <a:cxn ang="0">
                    <a:pos x="14" y="15"/>
                  </a:cxn>
                  <a:cxn ang="0">
                    <a:pos x="12" y="21"/>
                  </a:cxn>
                  <a:cxn ang="0">
                    <a:pos x="11" y="26"/>
                  </a:cxn>
                  <a:cxn ang="0">
                    <a:pos x="9" y="22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26" h="26">
                    <a:moveTo>
                      <a:pt x="6" y="6"/>
                    </a:moveTo>
                    <a:lnTo>
                      <a:pt x="6" y="7"/>
                    </a:lnTo>
                    <a:lnTo>
                      <a:pt x="6" y="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6" y="11"/>
                    </a:lnTo>
                    <a:lnTo>
                      <a:pt x="12" y="9"/>
                    </a:lnTo>
                    <a:lnTo>
                      <a:pt x="6" y="6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21" y="9"/>
                    </a:lnTo>
                    <a:lnTo>
                      <a:pt x="26" y="11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8" name="Rectangle 38"/>
              <p:cNvSpPr>
                <a:spLocks noChangeArrowheads="1"/>
              </p:cNvSpPr>
              <p:nvPr/>
            </p:nvSpPr>
            <p:spPr bwMode="auto">
              <a:xfrm>
                <a:off x="2850" y="2004"/>
                <a:ext cx="3" cy="23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599" name="Freeform 39"/>
              <p:cNvSpPr>
                <a:spLocks/>
              </p:cNvSpPr>
              <p:nvPr/>
            </p:nvSpPr>
            <p:spPr bwMode="auto">
              <a:xfrm>
                <a:off x="2844" y="2111"/>
                <a:ext cx="1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5" y="0"/>
                  </a:cxn>
                  <a:cxn ang="0">
                    <a:pos x="7" y="18"/>
                  </a:cxn>
                  <a:cxn ang="0">
                    <a:pos x="0" y="0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lnTo>
                      <a:pt x="7" y="3"/>
                    </a:lnTo>
                    <a:lnTo>
                      <a:pt x="15" y="0"/>
                    </a:lnTo>
                    <a:lnTo>
                      <a:pt x="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0" name="Freeform 40"/>
              <p:cNvSpPr>
                <a:spLocks noEditPoints="1"/>
              </p:cNvSpPr>
              <p:nvPr/>
            </p:nvSpPr>
            <p:spPr bwMode="auto">
              <a:xfrm>
                <a:off x="2841" y="2107"/>
                <a:ext cx="21" cy="26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4" y="7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21" y="0"/>
                  </a:cxn>
                  <a:cxn ang="0">
                    <a:pos x="19" y="4"/>
                  </a:cxn>
                  <a:cxn ang="0">
                    <a:pos x="12" y="22"/>
                  </a:cxn>
                  <a:cxn ang="0">
                    <a:pos x="10" y="26"/>
                  </a:cxn>
                  <a:cxn ang="0">
                    <a:pos x="9" y="2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26">
                    <a:moveTo>
                      <a:pt x="7" y="7"/>
                    </a:moveTo>
                    <a:lnTo>
                      <a:pt x="10" y="17"/>
                    </a:lnTo>
                    <a:lnTo>
                      <a:pt x="10" y="17"/>
                    </a:lnTo>
                    <a:lnTo>
                      <a:pt x="14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21" y="0"/>
                    </a:lnTo>
                    <a:lnTo>
                      <a:pt x="19" y="4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9" y="2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1" name="Rectangle 41"/>
              <p:cNvSpPr>
                <a:spLocks noChangeArrowheads="1"/>
              </p:cNvSpPr>
              <p:nvPr/>
            </p:nvSpPr>
            <p:spPr bwMode="auto">
              <a:xfrm>
                <a:off x="2850" y="2232"/>
                <a:ext cx="51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2" name="Freeform 42"/>
              <p:cNvSpPr>
                <a:spLocks/>
              </p:cNvSpPr>
              <p:nvPr/>
            </p:nvSpPr>
            <p:spPr bwMode="auto">
              <a:xfrm>
                <a:off x="3098" y="2227"/>
                <a:ext cx="1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0" y="0"/>
                  </a:cxn>
                </a:cxnLst>
                <a:rect l="0" t="0" r="r" b="b"/>
                <a:pathLst>
                  <a:path w="18" h="14">
                    <a:moveTo>
                      <a:pt x="0" y="0"/>
                    </a:moveTo>
                    <a:lnTo>
                      <a:pt x="18" y="7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3" name="Freeform 43"/>
              <p:cNvSpPr>
                <a:spLocks noEditPoints="1"/>
              </p:cNvSpPr>
              <p:nvPr/>
            </p:nvSpPr>
            <p:spPr bwMode="auto">
              <a:xfrm>
                <a:off x="3095" y="2223"/>
                <a:ext cx="26" cy="21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7" y="14"/>
                  </a:cxn>
                  <a:cxn ang="0">
                    <a:pos x="12" y="13"/>
                  </a:cxn>
                  <a:cxn ang="0">
                    <a:pos x="16" y="11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2" y="9"/>
                  </a:cxn>
                  <a:cxn ang="0">
                    <a:pos x="26" y="11"/>
                  </a:cxn>
                  <a:cxn ang="0">
                    <a:pos x="22" y="12"/>
                  </a:cxn>
                  <a:cxn ang="0">
                    <a:pos x="4" y="19"/>
                  </a:cxn>
                  <a:cxn ang="0">
                    <a:pos x="0" y="21"/>
                  </a:cxn>
                  <a:cxn ang="0">
                    <a:pos x="2" y="17"/>
                  </a:cxn>
                  <a:cxn ang="0">
                    <a:pos x="5" y="11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6" h="21">
                    <a:moveTo>
                      <a:pt x="7" y="7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12" y="13"/>
                    </a:lnTo>
                    <a:lnTo>
                      <a:pt x="16" y="11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22" y="9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4" name="Freeform 44"/>
              <p:cNvSpPr>
                <a:spLocks noEditPoints="1"/>
              </p:cNvSpPr>
              <p:nvPr/>
            </p:nvSpPr>
            <p:spPr bwMode="auto">
              <a:xfrm>
                <a:off x="2539" y="2004"/>
                <a:ext cx="57" cy="403"/>
              </a:xfrm>
              <a:custGeom>
                <a:avLst/>
                <a:gdLst/>
                <a:ahLst/>
                <a:cxnLst>
                  <a:cxn ang="0">
                    <a:pos x="5" y="368"/>
                  </a:cxn>
                  <a:cxn ang="0">
                    <a:pos x="48" y="360"/>
                  </a:cxn>
                  <a:cxn ang="0">
                    <a:pos x="23" y="306"/>
                  </a:cxn>
                  <a:cxn ang="0">
                    <a:pos x="8" y="331"/>
                  </a:cxn>
                  <a:cxn ang="0">
                    <a:pos x="45" y="317"/>
                  </a:cxn>
                  <a:cxn ang="0">
                    <a:pos x="5" y="274"/>
                  </a:cxn>
                  <a:cxn ang="0">
                    <a:pos x="32" y="294"/>
                  </a:cxn>
                  <a:cxn ang="0">
                    <a:pos x="21" y="267"/>
                  </a:cxn>
                  <a:cxn ang="0">
                    <a:pos x="5" y="248"/>
                  </a:cxn>
                  <a:cxn ang="0">
                    <a:pos x="48" y="241"/>
                  </a:cxn>
                  <a:cxn ang="0">
                    <a:pos x="8" y="192"/>
                  </a:cxn>
                  <a:cxn ang="0">
                    <a:pos x="28" y="215"/>
                  </a:cxn>
                  <a:cxn ang="0">
                    <a:pos x="28" y="187"/>
                  </a:cxn>
                  <a:cxn ang="0">
                    <a:pos x="4" y="165"/>
                  </a:cxn>
                  <a:cxn ang="0">
                    <a:pos x="45" y="165"/>
                  </a:cxn>
                  <a:cxn ang="0">
                    <a:pos x="11" y="110"/>
                  </a:cxn>
                  <a:cxn ang="0">
                    <a:pos x="18" y="135"/>
                  </a:cxn>
                  <a:cxn ang="0">
                    <a:pos x="37" y="111"/>
                  </a:cxn>
                  <a:cxn ang="0">
                    <a:pos x="4" y="78"/>
                  </a:cxn>
                  <a:cxn ang="0">
                    <a:pos x="37" y="92"/>
                  </a:cxn>
                  <a:cxn ang="0">
                    <a:pos x="21" y="27"/>
                  </a:cxn>
                  <a:cxn ang="0">
                    <a:pos x="11" y="53"/>
                  </a:cxn>
                  <a:cxn ang="0">
                    <a:pos x="49" y="44"/>
                  </a:cxn>
                  <a:cxn ang="0">
                    <a:pos x="34" y="1"/>
                  </a:cxn>
                  <a:cxn ang="0">
                    <a:pos x="53" y="44"/>
                  </a:cxn>
                  <a:cxn ang="0">
                    <a:pos x="57" y="101"/>
                  </a:cxn>
                  <a:cxn ang="0">
                    <a:pos x="54" y="166"/>
                  </a:cxn>
                  <a:cxn ang="0">
                    <a:pos x="54" y="236"/>
                  </a:cxn>
                  <a:cxn ang="0">
                    <a:pos x="57" y="301"/>
                  </a:cxn>
                  <a:cxn ang="0">
                    <a:pos x="53" y="358"/>
                  </a:cxn>
                  <a:cxn ang="0">
                    <a:pos x="34" y="401"/>
                  </a:cxn>
                  <a:cxn ang="0">
                    <a:pos x="52" y="379"/>
                  </a:cxn>
                  <a:cxn ang="0">
                    <a:pos x="18" y="378"/>
                  </a:cxn>
                  <a:cxn ang="0">
                    <a:pos x="9" y="346"/>
                  </a:cxn>
                  <a:cxn ang="0">
                    <a:pos x="52" y="348"/>
                  </a:cxn>
                  <a:cxn ang="0">
                    <a:pos x="23" y="339"/>
                  </a:cxn>
                  <a:cxn ang="0">
                    <a:pos x="5" y="309"/>
                  </a:cxn>
                  <a:cxn ang="0">
                    <a:pos x="50" y="317"/>
                  </a:cxn>
                  <a:cxn ang="0">
                    <a:pos x="34" y="297"/>
                  </a:cxn>
                  <a:cxn ang="0">
                    <a:pos x="0" y="276"/>
                  </a:cxn>
                  <a:cxn ang="0">
                    <a:pos x="43" y="270"/>
                  </a:cxn>
                  <a:cxn ang="0">
                    <a:pos x="43" y="251"/>
                  </a:cxn>
                  <a:cxn ang="0">
                    <a:pos x="0" y="246"/>
                  </a:cxn>
                  <a:cxn ang="0">
                    <a:pos x="39" y="227"/>
                  </a:cxn>
                  <a:cxn ang="0">
                    <a:pos x="48" y="207"/>
                  </a:cxn>
                  <a:cxn ang="0">
                    <a:pos x="2" y="210"/>
                  </a:cxn>
                  <a:cxn ang="0">
                    <a:pos x="28" y="184"/>
                  </a:cxn>
                  <a:cxn ang="0">
                    <a:pos x="51" y="167"/>
                  </a:cxn>
                  <a:cxn ang="0">
                    <a:pos x="9" y="176"/>
                  </a:cxn>
                  <a:cxn ang="0">
                    <a:pos x="21" y="143"/>
                  </a:cxn>
                  <a:cxn ang="0">
                    <a:pos x="52" y="134"/>
                  </a:cxn>
                  <a:cxn ang="0">
                    <a:pos x="13" y="138"/>
                  </a:cxn>
                  <a:cxn ang="0">
                    <a:pos x="13" y="105"/>
                  </a:cxn>
                  <a:cxn ang="0">
                    <a:pos x="52" y="109"/>
                  </a:cxn>
                  <a:cxn ang="0">
                    <a:pos x="23" y="99"/>
                  </a:cxn>
                  <a:cxn ang="0">
                    <a:pos x="5" y="69"/>
                  </a:cxn>
                  <a:cxn ang="0">
                    <a:pos x="51" y="75"/>
                  </a:cxn>
                  <a:cxn ang="0">
                    <a:pos x="21" y="60"/>
                  </a:cxn>
                  <a:cxn ang="0">
                    <a:pos x="9" y="27"/>
                  </a:cxn>
                  <a:cxn ang="0">
                    <a:pos x="52" y="35"/>
                  </a:cxn>
                  <a:cxn ang="0">
                    <a:pos x="26" y="0"/>
                  </a:cxn>
                </a:cxnLst>
                <a:rect l="0" t="0" r="r" b="b"/>
                <a:pathLst>
                  <a:path w="57" h="403">
                    <a:moveTo>
                      <a:pt x="23" y="346"/>
                    </a:moveTo>
                    <a:lnTo>
                      <a:pt x="19" y="346"/>
                    </a:lnTo>
                    <a:lnTo>
                      <a:pt x="14" y="347"/>
                    </a:lnTo>
                    <a:lnTo>
                      <a:pt x="11" y="349"/>
                    </a:lnTo>
                    <a:lnTo>
                      <a:pt x="8" y="351"/>
                    </a:lnTo>
                    <a:lnTo>
                      <a:pt x="5" y="354"/>
                    </a:lnTo>
                    <a:lnTo>
                      <a:pt x="4" y="357"/>
                    </a:lnTo>
                    <a:lnTo>
                      <a:pt x="3" y="361"/>
                    </a:lnTo>
                    <a:lnTo>
                      <a:pt x="4" y="365"/>
                    </a:lnTo>
                    <a:lnTo>
                      <a:pt x="5" y="368"/>
                    </a:lnTo>
                    <a:lnTo>
                      <a:pt x="8" y="370"/>
                    </a:lnTo>
                    <a:lnTo>
                      <a:pt x="11" y="372"/>
                    </a:lnTo>
                    <a:lnTo>
                      <a:pt x="16" y="374"/>
                    </a:lnTo>
                    <a:lnTo>
                      <a:pt x="21" y="375"/>
                    </a:lnTo>
                    <a:lnTo>
                      <a:pt x="28" y="375"/>
                    </a:lnTo>
                    <a:lnTo>
                      <a:pt x="32" y="373"/>
                    </a:lnTo>
                    <a:lnTo>
                      <a:pt x="37" y="371"/>
                    </a:lnTo>
                    <a:lnTo>
                      <a:pt x="41" y="368"/>
                    </a:lnTo>
                    <a:lnTo>
                      <a:pt x="45" y="365"/>
                    </a:lnTo>
                    <a:lnTo>
                      <a:pt x="48" y="360"/>
                    </a:lnTo>
                    <a:lnTo>
                      <a:pt x="49" y="359"/>
                    </a:lnTo>
                    <a:lnTo>
                      <a:pt x="49" y="358"/>
                    </a:lnTo>
                    <a:lnTo>
                      <a:pt x="48" y="357"/>
                    </a:lnTo>
                    <a:lnTo>
                      <a:pt x="45" y="354"/>
                    </a:lnTo>
                    <a:lnTo>
                      <a:pt x="41" y="351"/>
                    </a:lnTo>
                    <a:lnTo>
                      <a:pt x="37" y="349"/>
                    </a:lnTo>
                    <a:lnTo>
                      <a:pt x="32" y="347"/>
                    </a:lnTo>
                    <a:lnTo>
                      <a:pt x="28" y="346"/>
                    </a:lnTo>
                    <a:lnTo>
                      <a:pt x="23" y="346"/>
                    </a:lnTo>
                    <a:close/>
                    <a:moveTo>
                      <a:pt x="23" y="306"/>
                    </a:moveTo>
                    <a:lnTo>
                      <a:pt x="18" y="307"/>
                    </a:lnTo>
                    <a:lnTo>
                      <a:pt x="14" y="308"/>
                    </a:lnTo>
                    <a:lnTo>
                      <a:pt x="11" y="309"/>
                    </a:lnTo>
                    <a:lnTo>
                      <a:pt x="8" y="311"/>
                    </a:lnTo>
                    <a:lnTo>
                      <a:pt x="5" y="314"/>
                    </a:lnTo>
                    <a:lnTo>
                      <a:pt x="4" y="317"/>
                    </a:lnTo>
                    <a:lnTo>
                      <a:pt x="3" y="321"/>
                    </a:lnTo>
                    <a:lnTo>
                      <a:pt x="4" y="325"/>
                    </a:lnTo>
                    <a:lnTo>
                      <a:pt x="5" y="328"/>
                    </a:lnTo>
                    <a:lnTo>
                      <a:pt x="8" y="331"/>
                    </a:lnTo>
                    <a:lnTo>
                      <a:pt x="11" y="333"/>
                    </a:lnTo>
                    <a:lnTo>
                      <a:pt x="16" y="334"/>
                    </a:lnTo>
                    <a:lnTo>
                      <a:pt x="21" y="335"/>
                    </a:lnTo>
                    <a:lnTo>
                      <a:pt x="28" y="335"/>
                    </a:lnTo>
                    <a:lnTo>
                      <a:pt x="32" y="334"/>
                    </a:lnTo>
                    <a:lnTo>
                      <a:pt x="37" y="332"/>
                    </a:lnTo>
                    <a:lnTo>
                      <a:pt x="41" y="329"/>
                    </a:lnTo>
                    <a:lnTo>
                      <a:pt x="45" y="325"/>
                    </a:lnTo>
                    <a:lnTo>
                      <a:pt x="48" y="321"/>
                    </a:lnTo>
                    <a:lnTo>
                      <a:pt x="45" y="317"/>
                    </a:lnTo>
                    <a:lnTo>
                      <a:pt x="41" y="313"/>
                    </a:lnTo>
                    <a:lnTo>
                      <a:pt x="37" y="310"/>
                    </a:lnTo>
                    <a:lnTo>
                      <a:pt x="32" y="308"/>
                    </a:lnTo>
                    <a:lnTo>
                      <a:pt x="28" y="307"/>
                    </a:lnTo>
                    <a:lnTo>
                      <a:pt x="23" y="306"/>
                    </a:lnTo>
                    <a:close/>
                    <a:moveTo>
                      <a:pt x="21" y="267"/>
                    </a:moveTo>
                    <a:lnTo>
                      <a:pt x="16" y="268"/>
                    </a:lnTo>
                    <a:lnTo>
                      <a:pt x="11" y="269"/>
                    </a:lnTo>
                    <a:lnTo>
                      <a:pt x="8" y="271"/>
                    </a:lnTo>
                    <a:lnTo>
                      <a:pt x="5" y="274"/>
                    </a:lnTo>
                    <a:lnTo>
                      <a:pt x="4" y="277"/>
                    </a:lnTo>
                    <a:lnTo>
                      <a:pt x="3" y="281"/>
                    </a:lnTo>
                    <a:lnTo>
                      <a:pt x="4" y="285"/>
                    </a:lnTo>
                    <a:lnTo>
                      <a:pt x="5" y="288"/>
                    </a:lnTo>
                    <a:lnTo>
                      <a:pt x="8" y="291"/>
                    </a:lnTo>
                    <a:lnTo>
                      <a:pt x="11" y="293"/>
                    </a:lnTo>
                    <a:lnTo>
                      <a:pt x="16" y="294"/>
                    </a:lnTo>
                    <a:lnTo>
                      <a:pt x="21" y="295"/>
                    </a:lnTo>
                    <a:lnTo>
                      <a:pt x="28" y="295"/>
                    </a:lnTo>
                    <a:lnTo>
                      <a:pt x="32" y="294"/>
                    </a:lnTo>
                    <a:lnTo>
                      <a:pt x="37" y="291"/>
                    </a:lnTo>
                    <a:lnTo>
                      <a:pt x="41" y="288"/>
                    </a:lnTo>
                    <a:lnTo>
                      <a:pt x="45" y="285"/>
                    </a:lnTo>
                    <a:lnTo>
                      <a:pt x="48" y="281"/>
                    </a:lnTo>
                    <a:lnTo>
                      <a:pt x="45" y="277"/>
                    </a:lnTo>
                    <a:lnTo>
                      <a:pt x="41" y="273"/>
                    </a:lnTo>
                    <a:lnTo>
                      <a:pt x="37" y="270"/>
                    </a:lnTo>
                    <a:lnTo>
                      <a:pt x="32" y="268"/>
                    </a:lnTo>
                    <a:lnTo>
                      <a:pt x="28" y="267"/>
                    </a:lnTo>
                    <a:lnTo>
                      <a:pt x="21" y="267"/>
                    </a:lnTo>
                    <a:close/>
                    <a:moveTo>
                      <a:pt x="23" y="227"/>
                    </a:moveTo>
                    <a:lnTo>
                      <a:pt x="18" y="227"/>
                    </a:lnTo>
                    <a:lnTo>
                      <a:pt x="14" y="228"/>
                    </a:lnTo>
                    <a:lnTo>
                      <a:pt x="11" y="230"/>
                    </a:lnTo>
                    <a:lnTo>
                      <a:pt x="8" y="232"/>
                    </a:lnTo>
                    <a:lnTo>
                      <a:pt x="5" y="234"/>
                    </a:lnTo>
                    <a:lnTo>
                      <a:pt x="4" y="237"/>
                    </a:lnTo>
                    <a:lnTo>
                      <a:pt x="3" y="241"/>
                    </a:lnTo>
                    <a:lnTo>
                      <a:pt x="4" y="245"/>
                    </a:lnTo>
                    <a:lnTo>
                      <a:pt x="5" y="248"/>
                    </a:lnTo>
                    <a:lnTo>
                      <a:pt x="8" y="251"/>
                    </a:lnTo>
                    <a:lnTo>
                      <a:pt x="11" y="253"/>
                    </a:lnTo>
                    <a:lnTo>
                      <a:pt x="16" y="255"/>
                    </a:lnTo>
                    <a:lnTo>
                      <a:pt x="21" y="256"/>
                    </a:lnTo>
                    <a:lnTo>
                      <a:pt x="28" y="255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41" y="249"/>
                    </a:lnTo>
                    <a:lnTo>
                      <a:pt x="45" y="245"/>
                    </a:lnTo>
                    <a:lnTo>
                      <a:pt x="48" y="241"/>
                    </a:lnTo>
                    <a:lnTo>
                      <a:pt x="45" y="237"/>
                    </a:lnTo>
                    <a:lnTo>
                      <a:pt x="41" y="233"/>
                    </a:lnTo>
                    <a:lnTo>
                      <a:pt x="37" y="230"/>
                    </a:lnTo>
                    <a:lnTo>
                      <a:pt x="32" y="228"/>
                    </a:lnTo>
                    <a:lnTo>
                      <a:pt x="28" y="227"/>
                    </a:lnTo>
                    <a:lnTo>
                      <a:pt x="23" y="227"/>
                    </a:lnTo>
                    <a:close/>
                    <a:moveTo>
                      <a:pt x="21" y="187"/>
                    </a:moveTo>
                    <a:lnTo>
                      <a:pt x="16" y="188"/>
                    </a:lnTo>
                    <a:lnTo>
                      <a:pt x="11" y="189"/>
                    </a:lnTo>
                    <a:lnTo>
                      <a:pt x="8" y="192"/>
                    </a:lnTo>
                    <a:lnTo>
                      <a:pt x="5" y="194"/>
                    </a:lnTo>
                    <a:lnTo>
                      <a:pt x="4" y="197"/>
                    </a:lnTo>
                    <a:lnTo>
                      <a:pt x="3" y="201"/>
                    </a:lnTo>
                    <a:lnTo>
                      <a:pt x="4" y="205"/>
                    </a:lnTo>
                    <a:lnTo>
                      <a:pt x="5" y="208"/>
                    </a:lnTo>
                    <a:lnTo>
                      <a:pt x="8" y="211"/>
                    </a:lnTo>
                    <a:lnTo>
                      <a:pt x="11" y="213"/>
                    </a:lnTo>
                    <a:lnTo>
                      <a:pt x="16" y="215"/>
                    </a:lnTo>
                    <a:lnTo>
                      <a:pt x="21" y="215"/>
                    </a:lnTo>
                    <a:lnTo>
                      <a:pt x="28" y="215"/>
                    </a:lnTo>
                    <a:lnTo>
                      <a:pt x="32" y="214"/>
                    </a:lnTo>
                    <a:lnTo>
                      <a:pt x="37" y="212"/>
                    </a:lnTo>
                    <a:lnTo>
                      <a:pt x="41" y="209"/>
                    </a:lnTo>
                    <a:lnTo>
                      <a:pt x="45" y="205"/>
                    </a:lnTo>
                    <a:lnTo>
                      <a:pt x="48" y="201"/>
                    </a:lnTo>
                    <a:lnTo>
                      <a:pt x="45" y="197"/>
                    </a:lnTo>
                    <a:lnTo>
                      <a:pt x="41" y="194"/>
                    </a:lnTo>
                    <a:lnTo>
                      <a:pt x="37" y="191"/>
                    </a:lnTo>
                    <a:lnTo>
                      <a:pt x="32" y="189"/>
                    </a:lnTo>
                    <a:lnTo>
                      <a:pt x="28" y="187"/>
                    </a:lnTo>
                    <a:lnTo>
                      <a:pt x="21" y="187"/>
                    </a:lnTo>
                    <a:close/>
                    <a:moveTo>
                      <a:pt x="23" y="147"/>
                    </a:moveTo>
                    <a:lnTo>
                      <a:pt x="18" y="147"/>
                    </a:lnTo>
                    <a:lnTo>
                      <a:pt x="14" y="148"/>
                    </a:lnTo>
                    <a:lnTo>
                      <a:pt x="11" y="150"/>
                    </a:lnTo>
                    <a:lnTo>
                      <a:pt x="8" y="152"/>
                    </a:lnTo>
                    <a:lnTo>
                      <a:pt x="5" y="154"/>
                    </a:lnTo>
                    <a:lnTo>
                      <a:pt x="4" y="157"/>
                    </a:lnTo>
                    <a:lnTo>
                      <a:pt x="3" y="161"/>
                    </a:lnTo>
                    <a:lnTo>
                      <a:pt x="4" y="165"/>
                    </a:lnTo>
                    <a:lnTo>
                      <a:pt x="5" y="168"/>
                    </a:lnTo>
                    <a:lnTo>
                      <a:pt x="8" y="171"/>
                    </a:lnTo>
                    <a:lnTo>
                      <a:pt x="11" y="173"/>
                    </a:lnTo>
                    <a:lnTo>
                      <a:pt x="16" y="175"/>
                    </a:lnTo>
                    <a:lnTo>
                      <a:pt x="21" y="176"/>
                    </a:lnTo>
                    <a:lnTo>
                      <a:pt x="28" y="175"/>
                    </a:lnTo>
                    <a:lnTo>
                      <a:pt x="32" y="174"/>
                    </a:lnTo>
                    <a:lnTo>
                      <a:pt x="37" y="172"/>
                    </a:lnTo>
                    <a:lnTo>
                      <a:pt x="41" y="169"/>
                    </a:lnTo>
                    <a:lnTo>
                      <a:pt x="45" y="165"/>
                    </a:lnTo>
                    <a:lnTo>
                      <a:pt x="48" y="161"/>
                    </a:lnTo>
                    <a:lnTo>
                      <a:pt x="45" y="157"/>
                    </a:lnTo>
                    <a:lnTo>
                      <a:pt x="41" y="154"/>
                    </a:lnTo>
                    <a:lnTo>
                      <a:pt x="37" y="151"/>
                    </a:lnTo>
                    <a:lnTo>
                      <a:pt x="32" y="149"/>
                    </a:lnTo>
                    <a:lnTo>
                      <a:pt x="28" y="148"/>
                    </a:lnTo>
                    <a:lnTo>
                      <a:pt x="23" y="147"/>
                    </a:lnTo>
                    <a:close/>
                    <a:moveTo>
                      <a:pt x="21" y="107"/>
                    </a:moveTo>
                    <a:lnTo>
                      <a:pt x="16" y="108"/>
                    </a:lnTo>
                    <a:lnTo>
                      <a:pt x="11" y="110"/>
                    </a:lnTo>
                    <a:lnTo>
                      <a:pt x="8" y="112"/>
                    </a:lnTo>
                    <a:lnTo>
                      <a:pt x="5" y="114"/>
                    </a:lnTo>
                    <a:lnTo>
                      <a:pt x="4" y="117"/>
                    </a:lnTo>
                    <a:lnTo>
                      <a:pt x="3" y="121"/>
                    </a:lnTo>
                    <a:lnTo>
                      <a:pt x="4" y="125"/>
                    </a:lnTo>
                    <a:lnTo>
                      <a:pt x="5" y="128"/>
                    </a:lnTo>
                    <a:lnTo>
                      <a:pt x="8" y="131"/>
                    </a:lnTo>
                    <a:lnTo>
                      <a:pt x="11" y="133"/>
                    </a:lnTo>
                    <a:lnTo>
                      <a:pt x="14" y="134"/>
                    </a:lnTo>
                    <a:lnTo>
                      <a:pt x="18" y="135"/>
                    </a:lnTo>
                    <a:lnTo>
                      <a:pt x="23" y="136"/>
                    </a:lnTo>
                    <a:lnTo>
                      <a:pt x="28" y="135"/>
                    </a:lnTo>
                    <a:lnTo>
                      <a:pt x="32" y="134"/>
                    </a:lnTo>
                    <a:lnTo>
                      <a:pt x="37" y="132"/>
                    </a:lnTo>
                    <a:lnTo>
                      <a:pt x="41" y="129"/>
                    </a:lnTo>
                    <a:lnTo>
                      <a:pt x="45" y="125"/>
                    </a:lnTo>
                    <a:lnTo>
                      <a:pt x="48" y="121"/>
                    </a:lnTo>
                    <a:lnTo>
                      <a:pt x="45" y="117"/>
                    </a:lnTo>
                    <a:lnTo>
                      <a:pt x="41" y="114"/>
                    </a:lnTo>
                    <a:lnTo>
                      <a:pt x="37" y="111"/>
                    </a:lnTo>
                    <a:lnTo>
                      <a:pt x="32" y="109"/>
                    </a:lnTo>
                    <a:lnTo>
                      <a:pt x="28" y="107"/>
                    </a:lnTo>
                    <a:lnTo>
                      <a:pt x="21" y="107"/>
                    </a:lnTo>
                    <a:close/>
                    <a:moveTo>
                      <a:pt x="23" y="67"/>
                    </a:moveTo>
                    <a:lnTo>
                      <a:pt x="18" y="67"/>
                    </a:lnTo>
                    <a:lnTo>
                      <a:pt x="14" y="68"/>
                    </a:lnTo>
                    <a:lnTo>
                      <a:pt x="11" y="70"/>
                    </a:lnTo>
                    <a:lnTo>
                      <a:pt x="8" y="72"/>
                    </a:lnTo>
                    <a:lnTo>
                      <a:pt x="5" y="75"/>
                    </a:lnTo>
                    <a:lnTo>
                      <a:pt x="4" y="78"/>
                    </a:lnTo>
                    <a:lnTo>
                      <a:pt x="3" y="81"/>
                    </a:lnTo>
                    <a:lnTo>
                      <a:pt x="4" y="85"/>
                    </a:lnTo>
                    <a:lnTo>
                      <a:pt x="5" y="88"/>
                    </a:lnTo>
                    <a:lnTo>
                      <a:pt x="8" y="91"/>
                    </a:lnTo>
                    <a:lnTo>
                      <a:pt x="11" y="93"/>
                    </a:lnTo>
                    <a:lnTo>
                      <a:pt x="16" y="95"/>
                    </a:lnTo>
                    <a:lnTo>
                      <a:pt x="21" y="96"/>
                    </a:lnTo>
                    <a:lnTo>
                      <a:pt x="28" y="95"/>
                    </a:lnTo>
                    <a:lnTo>
                      <a:pt x="32" y="94"/>
                    </a:lnTo>
                    <a:lnTo>
                      <a:pt x="37" y="92"/>
                    </a:lnTo>
                    <a:lnTo>
                      <a:pt x="41" y="89"/>
                    </a:lnTo>
                    <a:lnTo>
                      <a:pt x="45" y="85"/>
                    </a:lnTo>
                    <a:lnTo>
                      <a:pt x="48" y="81"/>
                    </a:lnTo>
                    <a:lnTo>
                      <a:pt x="45" y="77"/>
                    </a:lnTo>
                    <a:lnTo>
                      <a:pt x="41" y="74"/>
                    </a:lnTo>
                    <a:lnTo>
                      <a:pt x="37" y="71"/>
                    </a:lnTo>
                    <a:lnTo>
                      <a:pt x="32" y="69"/>
                    </a:lnTo>
                    <a:lnTo>
                      <a:pt x="28" y="68"/>
                    </a:lnTo>
                    <a:lnTo>
                      <a:pt x="23" y="67"/>
                    </a:lnTo>
                    <a:close/>
                    <a:moveTo>
                      <a:pt x="21" y="27"/>
                    </a:moveTo>
                    <a:lnTo>
                      <a:pt x="16" y="28"/>
                    </a:lnTo>
                    <a:lnTo>
                      <a:pt x="11" y="30"/>
                    </a:lnTo>
                    <a:lnTo>
                      <a:pt x="8" y="32"/>
                    </a:lnTo>
                    <a:lnTo>
                      <a:pt x="5" y="35"/>
                    </a:lnTo>
                    <a:lnTo>
                      <a:pt x="4" y="37"/>
                    </a:lnTo>
                    <a:lnTo>
                      <a:pt x="3" y="41"/>
                    </a:lnTo>
                    <a:lnTo>
                      <a:pt x="4" y="45"/>
                    </a:lnTo>
                    <a:lnTo>
                      <a:pt x="5" y="48"/>
                    </a:lnTo>
                    <a:lnTo>
                      <a:pt x="8" y="51"/>
                    </a:lnTo>
                    <a:lnTo>
                      <a:pt x="11" y="53"/>
                    </a:lnTo>
                    <a:lnTo>
                      <a:pt x="14" y="55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8" y="56"/>
                    </a:lnTo>
                    <a:lnTo>
                      <a:pt x="32" y="55"/>
                    </a:lnTo>
                    <a:lnTo>
                      <a:pt x="37" y="54"/>
                    </a:lnTo>
                    <a:lnTo>
                      <a:pt x="41" y="52"/>
                    </a:lnTo>
                    <a:lnTo>
                      <a:pt x="45" y="49"/>
                    </a:lnTo>
                    <a:lnTo>
                      <a:pt x="48" y="45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8" y="42"/>
                    </a:lnTo>
                    <a:lnTo>
                      <a:pt x="45" y="37"/>
                    </a:lnTo>
                    <a:lnTo>
                      <a:pt x="41" y="34"/>
                    </a:lnTo>
                    <a:lnTo>
                      <a:pt x="37" y="31"/>
                    </a:lnTo>
                    <a:lnTo>
                      <a:pt x="32" y="29"/>
                    </a:lnTo>
                    <a:lnTo>
                      <a:pt x="28" y="28"/>
                    </a:lnTo>
                    <a:lnTo>
                      <a:pt x="21" y="27"/>
                    </a:lnTo>
                    <a:close/>
                    <a:moveTo>
                      <a:pt x="26" y="0"/>
                    </a:moveTo>
                    <a:lnTo>
                      <a:pt x="34" y="1"/>
                    </a:lnTo>
                    <a:lnTo>
                      <a:pt x="39" y="3"/>
                    </a:lnTo>
                    <a:lnTo>
                      <a:pt x="43" y="5"/>
                    </a:lnTo>
                    <a:lnTo>
                      <a:pt x="48" y="8"/>
                    </a:lnTo>
                    <a:lnTo>
                      <a:pt x="51" y="12"/>
                    </a:lnTo>
                    <a:lnTo>
                      <a:pt x="54" y="17"/>
                    </a:lnTo>
                    <a:lnTo>
                      <a:pt x="56" y="23"/>
                    </a:lnTo>
                    <a:lnTo>
                      <a:pt x="57" y="29"/>
                    </a:lnTo>
                    <a:lnTo>
                      <a:pt x="56" y="36"/>
                    </a:lnTo>
                    <a:lnTo>
                      <a:pt x="54" y="42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4" y="46"/>
                    </a:lnTo>
                    <a:lnTo>
                      <a:pt x="56" y="53"/>
                    </a:lnTo>
                    <a:lnTo>
                      <a:pt x="57" y="61"/>
                    </a:lnTo>
                    <a:lnTo>
                      <a:pt x="56" y="69"/>
                    </a:lnTo>
                    <a:lnTo>
                      <a:pt x="54" y="76"/>
                    </a:lnTo>
                    <a:lnTo>
                      <a:pt x="52" y="81"/>
                    </a:lnTo>
                    <a:lnTo>
                      <a:pt x="54" y="86"/>
                    </a:lnTo>
                    <a:lnTo>
                      <a:pt x="56" y="93"/>
                    </a:lnTo>
                    <a:lnTo>
                      <a:pt x="57" y="101"/>
                    </a:lnTo>
                    <a:lnTo>
                      <a:pt x="56" y="109"/>
                    </a:lnTo>
                    <a:lnTo>
                      <a:pt x="54" y="116"/>
                    </a:lnTo>
                    <a:lnTo>
                      <a:pt x="52" y="121"/>
                    </a:lnTo>
                    <a:lnTo>
                      <a:pt x="54" y="126"/>
                    </a:lnTo>
                    <a:lnTo>
                      <a:pt x="56" y="133"/>
                    </a:lnTo>
                    <a:lnTo>
                      <a:pt x="57" y="141"/>
                    </a:lnTo>
                    <a:lnTo>
                      <a:pt x="56" y="149"/>
                    </a:lnTo>
                    <a:lnTo>
                      <a:pt x="54" y="156"/>
                    </a:lnTo>
                    <a:lnTo>
                      <a:pt x="52" y="161"/>
                    </a:lnTo>
                    <a:lnTo>
                      <a:pt x="54" y="166"/>
                    </a:lnTo>
                    <a:lnTo>
                      <a:pt x="56" y="173"/>
                    </a:lnTo>
                    <a:lnTo>
                      <a:pt x="57" y="181"/>
                    </a:lnTo>
                    <a:lnTo>
                      <a:pt x="56" y="189"/>
                    </a:lnTo>
                    <a:lnTo>
                      <a:pt x="54" y="196"/>
                    </a:lnTo>
                    <a:lnTo>
                      <a:pt x="52" y="201"/>
                    </a:lnTo>
                    <a:lnTo>
                      <a:pt x="54" y="206"/>
                    </a:lnTo>
                    <a:lnTo>
                      <a:pt x="56" y="213"/>
                    </a:lnTo>
                    <a:lnTo>
                      <a:pt x="57" y="221"/>
                    </a:lnTo>
                    <a:lnTo>
                      <a:pt x="56" y="229"/>
                    </a:lnTo>
                    <a:lnTo>
                      <a:pt x="54" y="236"/>
                    </a:lnTo>
                    <a:lnTo>
                      <a:pt x="52" y="241"/>
                    </a:lnTo>
                    <a:lnTo>
                      <a:pt x="54" y="246"/>
                    </a:lnTo>
                    <a:lnTo>
                      <a:pt x="56" y="253"/>
                    </a:lnTo>
                    <a:lnTo>
                      <a:pt x="57" y="261"/>
                    </a:lnTo>
                    <a:lnTo>
                      <a:pt x="56" y="269"/>
                    </a:lnTo>
                    <a:lnTo>
                      <a:pt x="54" y="276"/>
                    </a:lnTo>
                    <a:lnTo>
                      <a:pt x="52" y="281"/>
                    </a:lnTo>
                    <a:lnTo>
                      <a:pt x="54" y="286"/>
                    </a:lnTo>
                    <a:lnTo>
                      <a:pt x="56" y="293"/>
                    </a:lnTo>
                    <a:lnTo>
                      <a:pt x="57" y="301"/>
                    </a:lnTo>
                    <a:lnTo>
                      <a:pt x="56" y="309"/>
                    </a:lnTo>
                    <a:lnTo>
                      <a:pt x="54" y="316"/>
                    </a:lnTo>
                    <a:lnTo>
                      <a:pt x="52" y="321"/>
                    </a:lnTo>
                    <a:lnTo>
                      <a:pt x="54" y="326"/>
                    </a:lnTo>
                    <a:lnTo>
                      <a:pt x="56" y="333"/>
                    </a:lnTo>
                    <a:lnTo>
                      <a:pt x="57" y="341"/>
                    </a:lnTo>
                    <a:lnTo>
                      <a:pt x="56" y="349"/>
                    </a:lnTo>
                    <a:lnTo>
                      <a:pt x="54" y="356"/>
                    </a:lnTo>
                    <a:lnTo>
                      <a:pt x="53" y="358"/>
                    </a:lnTo>
                    <a:lnTo>
                      <a:pt x="53" y="358"/>
                    </a:lnTo>
                    <a:lnTo>
                      <a:pt x="54" y="360"/>
                    </a:lnTo>
                    <a:lnTo>
                      <a:pt x="56" y="366"/>
                    </a:lnTo>
                    <a:lnTo>
                      <a:pt x="57" y="373"/>
                    </a:lnTo>
                    <a:lnTo>
                      <a:pt x="56" y="379"/>
                    </a:lnTo>
                    <a:lnTo>
                      <a:pt x="54" y="385"/>
                    </a:lnTo>
                    <a:lnTo>
                      <a:pt x="51" y="390"/>
                    </a:lnTo>
                    <a:lnTo>
                      <a:pt x="48" y="394"/>
                    </a:lnTo>
                    <a:lnTo>
                      <a:pt x="43" y="397"/>
                    </a:lnTo>
                    <a:lnTo>
                      <a:pt x="39" y="400"/>
                    </a:lnTo>
                    <a:lnTo>
                      <a:pt x="34" y="401"/>
                    </a:lnTo>
                    <a:lnTo>
                      <a:pt x="26" y="403"/>
                    </a:lnTo>
                    <a:lnTo>
                      <a:pt x="26" y="399"/>
                    </a:lnTo>
                    <a:lnTo>
                      <a:pt x="28" y="399"/>
                    </a:lnTo>
                    <a:lnTo>
                      <a:pt x="32" y="398"/>
                    </a:lnTo>
                    <a:lnTo>
                      <a:pt x="37" y="396"/>
                    </a:lnTo>
                    <a:lnTo>
                      <a:pt x="41" y="394"/>
                    </a:lnTo>
                    <a:lnTo>
                      <a:pt x="45" y="391"/>
                    </a:lnTo>
                    <a:lnTo>
                      <a:pt x="48" y="388"/>
                    </a:lnTo>
                    <a:lnTo>
                      <a:pt x="51" y="384"/>
                    </a:lnTo>
                    <a:lnTo>
                      <a:pt x="52" y="379"/>
                    </a:lnTo>
                    <a:lnTo>
                      <a:pt x="53" y="373"/>
                    </a:lnTo>
                    <a:lnTo>
                      <a:pt x="52" y="367"/>
                    </a:lnTo>
                    <a:lnTo>
                      <a:pt x="51" y="363"/>
                    </a:lnTo>
                    <a:lnTo>
                      <a:pt x="48" y="367"/>
                    </a:lnTo>
                    <a:lnTo>
                      <a:pt x="43" y="371"/>
                    </a:lnTo>
                    <a:lnTo>
                      <a:pt x="39" y="375"/>
                    </a:lnTo>
                    <a:lnTo>
                      <a:pt x="34" y="377"/>
                    </a:lnTo>
                    <a:lnTo>
                      <a:pt x="28" y="378"/>
                    </a:lnTo>
                    <a:lnTo>
                      <a:pt x="23" y="379"/>
                    </a:lnTo>
                    <a:lnTo>
                      <a:pt x="18" y="378"/>
                    </a:lnTo>
                    <a:lnTo>
                      <a:pt x="13" y="377"/>
                    </a:lnTo>
                    <a:lnTo>
                      <a:pt x="9" y="375"/>
                    </a:lnTo>
                    <a:lnTo>
                      <a:pt x="5" y="373"/>
                    </a:lnTo>
                    <a:lnTo>
                      <a:pt x="2" y="369"/>
                    </a:lnTo>
                    <a:lnTo>
                      <a:pt x="0" y="366"/>
                    </a:lnTo>
                    <a:lnTo>
                      <a:pt x="0" y="361"/>
                    </a:lnTo>
                    <a:lnTo>
                      <a:pt x="0" y="356"/>
                    </a:lnTo>
                    <a:lnTo>
                      <a:pt x="2" y="352"/>
                    </a:lnTo>
                    <a:lnTo>
                      <a:pt x="5" y="349"/>
                    </a:lnTo>
                    <a:lnTo>
                      <a:pt x="9" y="346"/>
                    </a:lnTo>
                    <a:lnTo>
                      <a:pt x="15" y="343"/>
                    </a:lnTo>
                    <a:lnTo>
                      <a:pt x="21" y="342"/>
                    </a:lnTo>
                    <a:lnTo>
                      <a:pt x="28" y="343"/>
                    </a:lnTo>
                    <a:lnTo>
                      <a:pt x="34" y="343"/>
                    </a:lnTo>
                    <a:lnTo>
                      <a:pt x="39" y="345"/>
                    </a:lnTo>
                    <a:lnTo>
                      <a:pt x="43" y="348"/>
                    </a:lnTo>
                    <a:lnTo>
                      <a:pt x="48" y="351"/>
                    </a:lnTo>
                    <a:lnTo>
                      <a:pt x="51" y="355"/>
                    </a:lnTo>
                    <a:lnTo>
                      <a:pt x="51" y="355"/>
                    </a:lnTo>
                    <a:lnTo>
                      <a:pt x="52" y="348"/>
                    </a:lnTo>
                    <a:lnTo>
                      <a:pt x="53" y="341"/>
                    </a:lnTo>
                    <a:lnTo>
                      <a:pt x="52" y="333"/>
                    </a:lnTo>
                    <a:lnTo>
                      <a:pt x="51" y="327"/>
                    </a:lnTo>
                    <a:lnTo>
                      <a:pt x="50" y="325"/>
                    </a:lnTo>
                    <a:lnTo>
                      <a:pt x="48" y="327"/>
                    </a:lnTo>
                    <a:lnTo>
                      <a:pt x="43" y="331"/>
                    </a:lnTo>
                    <a:lnTo>
                      <a:pt x="39" y="334"/>
                    </a:lnTo>
                    <a:lnTo>
                      <a:pt x="34" y="337"/>
                    </a:lnTo>
                    <a:lnTo>
                      <a:pt x="28" y="338"/>
                    </a:lnTo>
                    <a:lnTo>
                      <a:pt x="23" y="339"/>
                    </a:lnTo>
                    <a:lnTo>
                      <a:pt x="18" y="339"/>
                    </a:lnTo>
                    <a:lnTo>
                      <a:pt x="13" y="337"/>
                    </a:lnTo>
                    <a:lnTo>
                      <a:pt x="9" y="336"/>
                    </a:lnTo>
                    <a:lnTo>
                      <a:pt x="5" y="333"/>
                    </a:lnTo>
                    <a:lnTo>
                      <a:pt x="2" y="330"/>
                    </a:lnTo>
                    <a:lnTo>
                      <a:pt x="0" y="326"/>
                    </a:lnTo>
                    <a:lnTo>
                      <a:pt x="0" y="321"/>
                    </a:lnTo>
                    <a:lnTo>
                      <a:pt x="0" y="316"/>
                    </a:lnTo>
                    <a:lnTo>
                      <a:pt x="2" y="312"/>
                    </a:lnTo>
                    <a:lnTo>
                      <a:pt x="5" y="309"/>
                    </a:lnTo>
                    <a:lnTo>
                      <a:pt x="9" y="306"/>
                    </a:lnTo>
                    <a:lnTo>
                      <a:pt x="13" y="304"/>
                    </a:lnTo>
                    <a:lnTo>
                      <a:pt x="18" y="303"/>
                    </a:lnTo>
                    <a:lnTo>
                      <a:pt x="23" y="303"/>
                    </a:lnTo>
                    <a:lnTo>
                      <a:pt x="28" y="304"/>
                    </a:lnTo>
                    <a:lnTo>
                      <a:pt x="34" y="305"/>
                    </a:lnTo>
                    <a:lnTo>
                      <a:pt x="39" y="307"/>
                    </a:lnTo>
                    <a:lnTo>
                      <a:pt x="43" y="311"/>
                    </a:lnTo>
                    <a:lnTo>
                      <a:pt x="48" y="315"/>
                    </a:lnTo>
                    <a:lnTo>
                      <a:pt x="50" y="317"/>
                    </a:lnTo>
                    <a:lnTo>
                      <a:pt x="51" y="315"/>
                    </a:lnTo>
                    <a:lnTo>
                      <a:pt x="52" y="308"/>
                    </a:lnTo>
                    <a:lnTo>
                      <a:pt x="53" y="301"/>
                    </a:lnTo>
                    <a:lnTo>
                      <a:pt x="52" y="294"/>
                    </a:lnTo>
                    <a:lnTo>
                      <a:pt x="51" y="287"/>
                    </a:lnTo>
                    <a:lnTo>
                      <a:pt x="50" y="285"/>
                    </a:lnTo>
                    <a:lnTo>
                      <a:pt x="48" y="287"/>
                    </a:lnTo>
                    <a:lnTo>
                      <a:pt x="43" y="291"/>
                    </a:lnTo>
                    <a:lnTo>
                      <a:pt x="39" y="295"/>
                    </a:lnTo>
                    <a:lnTo>
                      <a:pt x="34" y="297"/>
                    </a:lnTo>
                    <a:lnTo>
                      <a:pt x="28" y="298"/>
                    </a:lnTo>
                    <a:lnTo>
                      <a:pt x="23" y="299"/>
                    </a:lnTo>
                    <a:lnTo>
                      <a:pt x="18" y="299"/>
                    </a:lnTo>
                    <a:lnTo>
                      <a:pt x="13" y="298"/>
                    </a:lnTo>
                    <a:lnTo>
                      <a:pt x="9" y="296"/>
                    </a:lnTo>
                    <a:lnTo>
                      <a:pt x="5" y="293"/>
                    </a:lnTo>
                    <a:lnTo>
                      <a:pt x="2" y="290"/>
                    </a:lnTo>
                    <a:lnTo>
                      <a:pt x="0" y="286"/>
                    </a:lnTo>
                    <a:lnTo>
                      <a:pt x="0" y="281"/>
                    </a:lnTo>
                    <a:lnTo>
                      <a:pt x="0" y="276"/>
                    </a:lnTo>
                    <a:lnTo>
                      <a:pt x="2" y="272"/>
                    </a:lnTo>
                    <a:lnTo>
                      <a:pt x="5" y="269"/>
                    </a:lnTo>
                    <a:lnTo>
                      <a:pt x="9" y="266"/>
                    </a:lnTo>
                    <a:lnTo>
                      <a:pt x="13" y="265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8" y="264"/>
                    </a:lnTo>
                    <a:lnTo>
                      <a:pt x="34" y="265"/>
                    </a:lnTo>
                    <a:lnTo>
                      <a:pt x="39" y="268"/>
                    </a:lnTo>
                    <a:lnTo>
                      <a:pt x="43" y="270"/>
                    </a:lnTo>
                    <a:lnTo>
                      <a:pt x="48" y="275"/>
                    </a:lnTo>
                    <a:lnTo>
                      <a:pt x="50" y="277"/>
                    </a:lnTo>
                    <a:lnTo>
                      <a:pt x="51" y="275"/>
                    </a:lnTo>
                    <a:lnTo>
                      <a:pt x="52" y="268"/>
                    </a:lnTo>
                    <a:lnTo>
                      <a:pt x="53" y="261"/>
                    </a:lnTo>
                    <a:lnTo>
                      <a:pt x="52" y="253"/>
                    </a:lnTo>
                    <a:lnTo>
                      <a:pt x="51" y="247"/>
                    </a:lnTo>
                    <a:lnTo>
                      <a:pt x="50" y="245"/>
                    </a:lnTo>
                    <a:lnTo>
                      <a:pt x="48" y="247"/>
                    </a:lnTo>
                    <a:lnTo>
                      <a:pt x="43" y="251"/>
                    </a:lnTo>
                    <a:lnTo>
                      <a:pt x="39" y="255"/>
                    </a:lnTo>
                    <a:lnTo>
                      <a:pt x="34" y="257"/>
                    </a:lnTo>
                    <a:lnTo>
                      <a:pt x="28" y="258"/>
                    </a:lnTo>
                    <a:lnTo>
                      <a:pt x="23" y="259"/>
                    </a:lnTo>
                    <a:lnTo>
                      <a:pt x="18" y="259"/>
                    </a:lnTo>
                    <a:lnTo>
                      <a:pt x="13" y="258"/>
                    </a:lnTo>
                    <a:lnTo>
                      <a:pt x="9" y="256"/>
                    </a:lnTo>
                    <a:lnTo>
                      <a:pt x="5" y="253"/>
                    </a:lnTo>
                    <a:lnTo>
                      <a:pt x="2" y="250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2" y="232"/>
                    </a:lnTo>
                    <a:lnTo>
                      <a:pt x="5" y="229"/>
                    </a:lnTo>
                    <a:lnTo>
                      <a:pt x="9" y="226"/>
                    </a:lnTo>
                    <a:lnTo>
                      <a:pt x="15" y="224"/>
                    </a:lnTo>
                    <a:lnTo>
                      <a:pt x="21" y="223"/>
                    </a:lnTo>
                    <a:lnTo>
                      <a:pt x="28" y="224"/>
                    </a:lnTo>
                    <a:lnTo>
                      <a:pt x="34" y="225"/>
                    </a:lnTo>
                    <a:lnTo>
                      <a:pt x="39" y="227"/>
                    </a:lnTo>
                    <a:lnTo>
                      <a:pt x="43" y="231"/>
                    </a:lnTo>
                    <a:lnTo>
                      <a:pt x="48" y="235"/>
                    </a:lnTo>
                    <a:lnTo>
                      <a:pt x="50" y="238"/>
                    </a:lnTo>
                    <a:lnTo>
                      <a:pt x="51" y="235"/>
                    </a:lnTo>
                    <a:lnTo>
                      <a:pt x="52" y="229"/>
                    </a:lnTo>
                    <a:lnTo>
                      <a:pt x="53" y="221"/>
                    </a:lnTo>
                    <a:lnTo>
                      <a:pt x="52" y="214"/>
                    </a:lnTo>
                    <a:lnTo>
                      <a:pt x="51" y="207"/>
                    </a:lnTo>
                    <a:lnTo>
                      <a:pt x="50" y="205"/>
                    </a:lnTo>
                    <a:lnTo>
                      <a:pt x="48" y="207"/>
                    </a:lnTo>
                    <a:lnTo>
                      <a:pt x="43" y="212"/>
                    </a:lnTo>
                    <a:lnTo>
                      <a:pt x="39" y="215"/>
                    </a:lnTo>
                    <a:lnTo>
                      <a:pt x="34" y="217"/>
                    </a:lnTo>
                    <a:lnTo>
                      <a:pt x="28" y="218"/>
                    </a:lnTo>
                    <a:lnTo>
                      <a:pt x="23" y="219"/>
                    </a:lnTo>
                    <a:lnTo>
                      <a:pt x="18" y="219"/>
                    </a:lnTo>
                    <a:lnTo>
                      <a:pt x="13" y="218"/>
                    </a:lnTo>
                    <a:lnTo>
                      <a:pt x="9" y="216"/>
                    </a:lnTo>
                    <a:lnTo>
                      <a:pt x="5" y="213"/>
                    </a:lnTo>
                    <a:lnTo>
                      <a:pt x="2" y="210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0" y="196"/>
                    </a:lnTo>
                    <a:lnTo>
                      <a:pt x="2" y="192"/>
                    </a:lnTo>
                    <a:lnTo>
                      <a:pt x="5" y="189"/>
                    </a:lnTo>
                    <a:lnTo>
                      <a:pt x="9" y="186"/>
                    </a:lnTo>
                    <a:lnTo>
                      <a:pt x="13" y="185"/>
                    </a:lnTo>
                    <a:lnTo>
                      <a:pt x="18" y="183"/>
                    </a:lnTo>
                    <a:lnTo>
                      <a:pt x="23" y="183"/>
                    </a:lnTo>
                    <a:lnTo>
                      <a:pt x="28" y="184"/>
                    </a:lnTo>
                    <a:lnTo>
                      <a:pt x="34" y="185"/>
                    </a:lnTo>
                    <a:lnTo>
                      <a:pt x="39" y="188"/>
                    </a:lnTo>
                    <a:lnTo>
                      <a:pt x="43" y="191"/>
                    </a:lnTo>
                    <a:lnTo>
                      <a:pt x="48" y="195"/>
                    </a:lnTo>
                    <a:lnTo>
                      <a:pt x="50" y="198"/>
                    </a:lnTo>
                    <a:lnTo>
                      <a:pt x="51" y="195"/>
                    </a:lnTo>
                    <a:lnTo>
                      <a:pt x="52" y="189"/>
                    </a:lnTo>
                    <a:lnTo>
                      <a:pt x="53" y="181"/>
                    </a:lnTo>
                    <a:lnTo>
                      <a:pt x="52" y="174"/>
                    </a:lnTo>
                    <a:lnTo>
                      <a:pt x="51" y="167"/>
                    </a:lnTo>
                    <a:lnTo>
                      <a:pt x="50" y="165"/>
                    </a:lnTo>
                    <a:lnTo>
                      <a:pt x="48" y="168"/>
                    </a:lnTo>
                    <a:lnTo>
                      <a:pt x="43" y="172"/>
                    </a:lnTo>
                    <a:lnTo>
                      <a:pt x="39" y="175"/>
                    </a:lnTo>
                    <a:lnTo>
                      <a:pt x="34" y="177"/>
                    </a:lnTo>
                    <a:lnTo>
                      <a:pt x="28" y="179"/>
                    </a:lnTo>
                    <a:lnTo>
                      <a:pt x="23" y="179"/>
                    </a:lnTo>
                    <a:lnTo>
                      <a:pt x="18" y="179"/>
                    </a:lnTo>
                    <a:lnTo>
                      <a:pt x="13" y="178"/>
                    </a:lnTo>
                    <a:lnTo>
                      <a:pt x="9" y="176"/>
                    </a:lnTo>
                    <a:lnTo>
                      <a:pt x="5" y="173"/>
                    </a:lnTo>
                    <a:lnTo>
                      <a:pt x="2" y="170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0" y="157"/>
                    </a:lnTo>
                    <a:lnTo>
                      <a:pt x="2" y="152"/>
                    </a:lnTo>
                    <a:lnTo>
                      <a:pt x="5" y="149"/>
                    </a:lnTo>
                    <a:lnTo>
                      <a:pt x="9" y="146"/>
                    </a:lnTo>
                    <a:lnTo>
                      <a:pt x="15" y="144"/>
                    </a:lnTo>
                    <a:lnTo>
                      <a:pt x="21" y="143"/>
                    </a:lnTo>
                    <a:lnTo>
                      <a:pt x="28" y="144"/>
                    </a:lnTo>
                    <a:lnTo>
                      <a:pt x="34" y="145"/>
                    </a:lnTo>
                    <a:lnTo>
                      <a:pt x="39" y="148"/>
                    </a:lnTo>
                    <a:lnTo>
                      <a:pt x="43" y="151"/>
                    </a:lnTo>
                    <a:lnTo>
                      <a:pt x="48" y="155"/>
                    </a:lnTo>
                    <a:lnTo>
                      <a:pt x="50" y="158"/>
                    </a:lnTo>
                    <a:lnTo>
                      <a:pt x="51" y="155"/>
                    </a:lnTo>
                    <a:lnTo>
                      <a:pt x="52" y="149"/>
                    </a:lnTo>
                    <a:lnTo>
                      <a:pt x="53" y="141"/>
                    </a:lnTo>
                    <a:lnTo>
                      <a:pt x="52" y="134"/>
                    </a:lnTo>
                    <a:lnTo>
                      <a:pt x="51" y="128"/>
                    </a:lnTo>
                    <a:lnTo>
                      <a:pt x="50" y="125"/>
                    </a:lnTo>
                    <a:lnTo>
                      <a:pt x="48" y="128"/>
                    </a:lnTo>
                    <a:lnTo>
                      <a:pt x="43" y="132"/>
                    </a:lnTo>
                    <a:lnTo>
                      <a:pt x="39" y="135"/>
                    </a:lnTo>
                    <a:lnTo>
                      <a:pt x="34" y="137"/>
                    </a:lnTo>
                    <a:lnTo>
                      <a:pt x="28" y="139"/>
                    </a:lnTo>
                    <a:lnTo>
                      <a:pt x="23" y="139"/>
                    </a:lnTo>
                    <a:lnTo>
                      <a:pt x="18" y="139"/>
                    </a:lnTo>
                    <a:lnTo>
                      <a:pt x="13" y="138"/>
                    </a:lnTo>
                    <a:lnTo>
                      <a:pt x="9" y="136"/>
                    </a:lnTo>
                    <a:lnTo>
                      <a:pt x="5" y="134"/>
                    </a:lnTo>
                    <a:lnTo>
                      <a:pt x="2" y="130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2" y="113"/>
                    </a:lnTo>
                    <a:lnTo>
                      <a:pt x="5" y="109"/>
                    </a:lnTo>
                    <a:lnTo>
                      <a:pt x="9" y="107"/>
                    </a:lnTo>
                    <a:lnTo>
                      <a:pt x="13" y="105"/>
                    </a:lnTo>
                    <a:lnTo>
                      <a:pt x="18" y="104"/>
                    </a:lnTo>
                    <a:lnTo>
                      <a:pt x="23" y="103"/>
                    </a:lnTo>
                    <a:lnTo>
                      <a:pt x="28" y="104"/>
                    </a:lnTo>
                    <a:lnTo>
                      <a:pt x="34" y="105"/>
                    </a:lnTo>
                    <a:lnTo>
                      <a:pt x="39" y="107"/>
                    </a:lnTo>
                    <a:lnTo>
                      <a:pt x="43" y="111"/>
                    </a:lnTo>
                    <a:lnTo>
                      <a:pt x="48" y="115"/>
                    </a:lnTo>
                    <a:lnTo>
                      <a:pt x="50" y="118"/>
                    </a:lnTo>
                    <a:lnTo>
                      <a:pt x="51" y="115"/>
                    </a:lnTo>
                    <a:lnTo>
                      <a:pt x="52" y="109"/>
                    </a:lnTo>
                    <a:lnTo>
                      <a:pt x="53" y="101"/>
                    </a:lnTo>
                    <a:lnTo>
                      <a:pt x="52" y="94"/>
                    </a:lnTo>
                    <a:lnTo>
                      <a:pt x="51" y="87"/>
                    </a:lnTo>
                    <a:lnTo>
                      <a:pt x="50" y="85"/>
                    </a:lnTo>
                    <a:lnTo>
                      <a:pt x="48" y="88"/>
                    </a:lnTo>
                    <a:lnTo>
                      <a:pt x="43" y="92"/>
                    </a:lnTo>
                    <a:lnTo>
                      <a:pt x="39" y="95"/>
                    </a:lnTo>
                    <a:lnTo>
                      <a:pt x="34" y="97"/>
                    </a:lnTo>
                    <a:lnTo>
                      <a:pt x="28" y="99"/>
                    </a:lnTo>
                    <a:lnTo>
                      <a:pt x="23" y="99"/>
                    </a:lnTo>
                    <a:lnTo>
                      <a:pt x="18" y="99"/>
                    </a:lnTo>
                    <a:lnTo>
                      <a:pt x="13" y="98"/>
                    </a:lnTo>
                    <a:lnTo>
                      <a:pt x="9" y="96"/>
                    </a:lnTo>
                    <a:lnTo>
                      <a:pt x="5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2" y="72"/>
                    </a:lnTo>
                    <a:lnTo>
                      <a:pt x="5" y="69"/>
                    </a:lnTo>
                    <a:lnTo>
                      <a:pt x="9" y="67"/>
                    </a:lnTo>
                    <a:lnTo>
                      <a:pt x="15" y="64"/>
                    </a:lnTo>
                    <a:lnTo>
                      <a:pt x="21" y="64"/>
                    </a:lnTo>
                    <a:lnTo>
                      <a:pt x="28" y="64"/>
                    </a:lnTo>
                    <a:lnTo>
                      <a:pt x="34" y="66"/>
                    </a:lnTo>
                    <a:lnTo>
                      <a:pt x="39" y="68"/>
                    </a:lnTo>
                    <a:lnTo>
                      <a:pt x="43" y="71"/>
                    </a:lnTo>
                    <a:lnTo>
                      <a:pt x="48" y="75"/>
                    </a:lnTo>
                    <a:lnTo>
                      <a:pt x="50" y="78"/>
                    </a:lnTo>
                    <a:lnTo>
                      <a:pt x="51" y="75"/>
                    </a:lnTo>
                    <a:lnTo>
                      <a:pt x="52" y="69"/>
                    </a:lnTo>
                    <a:lnTo>
                      <a:pt x="53" y="61"/>
                    </a:lnTo>
                    <a:lnTo>
                      <a:pt x="52" y="54"/>
                    </a:lnTo>
                    <a:lnTo>
                      <a:pt x="51" y="48"/>
                    </a:lnTo>
                    <a:lnTo>
                      <a:pt x="48" y="51"/>
                    </a:lnTo>
                    <a:lnTo>
                      <a:pt x="43" y="55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8" y="60"/>
                    </a:lnTo>
                    <a:lnTo>
                      <a:pt x="21" y="60"/>
                    </a:lnTo>
                    <a:lnTo>
                      <a:pt x="15" y="59"/>
                    </a:lnTo>
                    <a:lnTo>
                      <a:pt x="9" y="56"/>
                    </a:lnTo>
                    <a:lnTo>
                      <a:pt x="5" y="54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2" y="33"/>
                    </a:lnTo>
                    <a:lnTo>
                      <a:pt x="5" y="29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4"/>
                    </a:lnTo>
                    <a:lnTo>
                      <a:pt x="34" y="26"/>
                    </a:lnTo>
                    <a:lnTo>
                      <a:pt x="39" y="28"/>
                    </a:lnTo>
                    <a:lnTo>
                      <a:pt x="43" y="31"/>
                    </a:lnTo>
                    <a:lnTo>
                      <a:pt x="48" y="35"/>
                    </a:lnTo>
                    <a:lnTo>
                      <a:pt x="51" y="40"/>
                    </a:lnTo>
                    <a:lnTo>
                      <a:pt x="52" y="35"/>
                    </a:lnTo>
                    <a:lnTo>
                      <a:pt x="53" y="29"/>
                    </a:lnTo>
                    <a:lnTo>
                      <a:pt x="52" y="23"/>
                    </a:lnTo>
                    <a:lnTo>
                      <a:pt x="51" y="19"/>
                    </a:lnTo>
                    <a:lnTo>
                      <a:pt x="48" y="14"/>
                    </a:lnTo>
                    <a:lnTo>
                      <a:pt x="45" y="11"/>
                    </a:lnTo>
                    <a:lnTo>
                      <a:pt x="40" y="7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5" name="Freeform 45"/>
              <p:cNvSpPr>
                <a:spLocks noEditPoints="1"/>
              </p:cNvSpPr>
              <p:nvPr/>
            </p:nvSpPr>
            <p:spPr bwMode="auto">
              <a:xfrm>
                <a:off x="2395" y="2376"/>
                <a:ext cx="174" cy="57"/>
              </a:xfrm>
              <a:custGeom>
                <a:avLst/>
                <a:gdLst/>
                <a:ahLst/>
                <a:cxnLst>
                  <a:cxn ang="0">
                    <a:pos x="93" y="20"/>
                  </a:cxn>
                  <a:cxn ang="0">
                    <a:pos x="92" y="46"/>
                  </a:cxn>
                  <a:cxn ang="0">
                    <a:pos x="108" y="53"/>
                  </a:cxn>
                  <a:cxn ang="0">
                    <a:pos x="118" y="35"/>
                  </a:cxn>
                  <a:cxn ang="0">
                    <a:pos x="109" y="12"/>
                  </a:cxn>
                  <a:cxn ang="0">
                    <a:pos x="65" y="12"/>
                  </a:cxn>
                  <a:cxn ang="0">
                    <a:pos x="55" y="35"/>
                  </a:cxn>
                  <a:cxn ang="0">
                    <a:pos x="66" y="53"/>
                  </a:cxn>
                  <a:cxn ang="0">
                    <a:pos x="81" y="46"/>
                  </a:cxn>
                  <a:cxn ang="0">
                    <a:pos x="81" y="20"/>
                  </a:cxn>
                  <a:cxn ang="0">
                    <a:pos x="136" y="7"/>
                  </a:cxn>
                  <a:cxn ang="0">
                    <a:pos x="124" y="24"/>
                  </a:cxn>
                  <a:cxn ang="0">
                    <a:pos x="128" y="49"/>
                  </a:cxn>
                  <a:cxn ang="0">
                    <a:pos x="145" y="52"/>
                  </a:cxn>
                  <a:cxn ang="0">
                    <a:pos x="152" y="29"/>
                  </a:cxn>
                  <a:cxn ang="0">
                    <a:pos x="139" y="9"/>
                  </a:cxn>
                  <a:cxn ang="0">
                    <a:pos x="27" y="15"/>
                  </a:cxn>
                  <a:cxn ang="0">
                    <a:pos x="22" y="41"/>
                  </a:cxn>
                  <a:cxn ang="0">
                    <a:pos x="36" y="54"/>
                  </a:cxn>
                  <a:cxn ang="0">
                    <a:pos x="49" y="41"/>
                  </a:cxn>
                  <a:cxn ang="0">
                    <a:pos x="46" y="15"/>
                  </a:cxn>
                  <a:cxn ang="0">
                    <a:pos x="114" y="4"/>
                  </a:cxn>
                  <a:cxn ang="0">
                    <a:pos x="118" y="18"/>
                  </a:cxn>
                  <a:cxn ang="0">
                    <a:pos x="132" y="5"/>
                  </a:cxn>
                  <a:cxn ang="0">
                    <a:pos x="74" y="6"/>
                  </a:cxn>
                  <a:cxn ang="0">
                    <a:pos x="86" y="23"/>
                  </a:cxn>
                  <a:cxn ang="0">
                    <a:pos x="96" y="9"/>
                  </a:cxn>
                  <a:cxn ang="0">
                    <a:pos x="53" y="4"/>
                  </a:cxn>
                  <a:cxn ang="0">
                    <a:pos x="51" y="18"/>
                  </a:cxn>
                  <a:cxn ang="0">
                    <a:pos x="66" y="6"/>
                  </a:cxn>
                  <a:cxn ang="0">
                    <a:pos x="31" y="1"/>
                  </a:cxn>
                  <a:cxn ang="0">
                    <a:pos x="53" y="0"/>
                  </a:cxn>
                  <a:cxn ang="0">
                    <a:pos x="79" y="1"/>
                  </a:cxn>
                  <a:cxn ang="0">
                    <a:pos x="104" y="4"/>
                  </a:cxn>
                  <a:cxn ang="0">
                    <a:pos x="135" y="3"/>
                  </a:cxn>
                  <a:cxn ang="0">
                    <a:pos x="154" y="1"/>
                  </a:cxn>
                  <a:cxn ang="0">
                    <a:pos x="171" y="18"/>
                  </a:cxn>
                  <a:cxn ang="0">
                    <a:pos x="169" y="23"/>
                  </a:cxn>
                  <a:cxn ang="0">
                    <a:pos x="153" y="4"/>
                  </a:cxn>
                  <a:cxn ang="0">
                    <a:pos x="145" y="9"/>
                  </a:cxn>
                  <a:cxn ang="0">
                    <a:pos x="156" y="35"/>
                  </a:cxn>
                  <a:cxn ang="0">
                    <a:pos x="143" y="57"/>
                  </a:cxn>
                  <a:cxn ang="0">
                    <a:pos x="123" y="48"/>
                  </a:cxn>
                  <a:cxn ang="0">
                    <a:pos x="113" y="55"/>
                  </a:cxn>
                  <a:cxn ang="0">
                    <a:pos x="92" y="52"/>
                  </a:cxn>
                  <a:cxn ang="0">
                    <a:pos x="87" y="42"/>
                  </a:cxn>
                  <a:cxn ang="0">
                    <a:pos x="74" y="57"/>
                  </a:cxn>
                  <a:cxn ang="0">
                    <a:pos x="55" y="48"/>
                  </a:cxn>
                  <a:cxn ang="0">
                    <a:pos x="52" y="44"/>
                  </a:cxn>
                  <a:cxn ang="0">
                    <a:pos x="36" y="57"/>
                  </a:cxn>
                  <a:cxn ang="0">
                    <a:pos x="19" y="44"/>
                  </a:cxn>
                  <a:cxn ang="0">
                    <a:pos x="21" y="18"/>
                  </a:cxn>
                  <a:cxn ang="0">
                    <a:pos x="31" y="4"/>
                  </a:cxn>
                  <a:cxn ang="0">
                    <a:pos x="10" y="12"/>
                  </a:cxn>
                  <a:cxn ang="0">
                    <a:pos x="0" y="30"/>
                  </a:cxn>
                  <a:cxn ang="0">
                    <a:pos x="10" y="6"/>
                  </a:cxn>
                </a:cxnLst>
                <a:rect l="0" t="0" r="r" b="b"/>
                <a:pathLst>
                  <a:path w="174" h="57">
                    <a:moveTo>
                      <a:pt x="104" y="8"/>
                    </a:moveTo>
                    <a:lnTo>
                      <a:pt x="103" y="9"/>
                    </a:lnTo>
                    <a:lnTo>
                      <a:pt x="99" y="12"/>
                    </a:lnTo>
                    <a:lnTo>
                      <a:pt x="95" y="15"/>
                    </a:lnTo>
                    <a:lnTo>
                      <a:pt x="93" y="20"/>
                    </a:lnTo>
                    <a:lnTo>
                      <a:pt x="91" y="24"/>
                    </a:lnTo>
                    <a:lnTo>
                      <a:pt x="90" y="29"/>
                    </a:lnTo>
                    <a:lnTo>
                      <a:pt x="89" y="35"/>
                    </a:lnTo>
                    <a:lnTo>
                      <a:pt x="90" y="41"/>
                    </a:lnTo>
                    <a:lnTo>
                      <a:pt x="92" y="46"/>
                    </a:lnTo>
                    <a:lnTo>
                      <a:pt x="94" y="49"/>
                    </a:lnTo>
                    <a:lnTo>
                      <a:pt x="97" y="52"/>
                    </a:lnTo>
                    <a:lnTo>
                      <a:pt x="100" y="53"/>
                    </a:lnTo>
                    <a:lnTo>
                      <a:pt x="104" y="54"/>
                    </a:lnTo>
                    <a:lnTo>
                      <a:pt x="108" y="53"/>
                    </a:lnTo>
                    <a:lnTo>
                      <a:pt x="111" y="52"/>
                    </a:lnTo>
                    <a:lnTo>
                      <a:pt x="113" y="49"/>
                    </a:lnTo>
                    <a:lnTo>
                      <a:pt x="116" y="46"/>
                    </a:lnTo>
                    <a:lnTo>
                      <a:pt x="117" y="41"/>
                    </a:lnTo>
                    <a:lnTo>
                      <a:pt x="118" y="35"/>
                    </a:lnTo>
                    <a:lnTo>
                      <a:pt x="118" y="29"/>
                    </a:lnTo>
                    <a:lnTo>
                      <a:pt x="117" y="24"/>
                    </a:lnTo>
                    <a:lnTo>
                      <a:pt x="115" y="20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5" y="9"/>
                    </a:lnTo>
                    <a:lnTo>
                      <a:pt x="104" y="8"/>
                    </a:lnTo>
                    <a:close/>
                    <a:moveTo>
                      <a:pt x="70" y="8"/>
                    </a:moveTo>
                    <a:lnTo>
                      <a:pt x="69" y="9"/>
                    </a:lnTo>
                    <a:lnTo>
                      <a:pt x="65" y="12"/>
                    </a:lnTo>
                    <a:lnTo>
                      <a:pt x="61" y="15"/>
                    </a:lnTo>
                    <a:lnTo>
                      <a:pt x="59" y="20"/>
                    </a:lnTo>
                    <a:lnTo>
                      <a:pt x="57" y="24"/>
                    </a:lnTo>
                    <a:lnTo>
                      <a:pt x="56" y="29"/>
                    </a:lnTo>
                    <a:lnTo>
                      <a:pt x="55" y="35"/>
                    </a:lnTo>
                    <a:lnTo>
                      <a:pt x="56" y="41"/>
                    </a:lnTo>
                    <a:lnTo>
                      <a:pt x="58" y="46"/>
                    </a:lnTo>
                    <a:lnTo>
                      <a:pt x="60" y="49"/>
                    </a:lnTo>
                    <a:lnTo>
                      <a:pt x="63" y="52"/>
                    </a:lnTo>
                    <a:lnTo>
                      <a:pt x="66" y="53"/>
                    </a:lnTo>
                    <a:lnTo>
                      <a:pt x="70" y="54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9" y="49"/>
                    </a:lnTo>
                    <a:lnTo>
                      <a:pt x="81" y="46"/>
                    </a:lnTo>
                    <a:lnTo>
                      <a:pt x="83" y="41"/>
                    </a:lnTo>
                    <a:lnTo>
                      <a:pt x="84" y="35"/>
                    </a:lnTo>
                    <a:lnTo>
                      <a:pt x="84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78" y="15"/>
                    </a:lnTo>
                    <a:lnTo>
                      <a:pt x="75" y="12"/>
                    </a:lnTo>
                    <a:lnTo>
                      <a:pt x="71" y="9"/>
                    </a:lnTo>
                    <a:lnTo>
                      <a:pt x="70" y="8"/>
                    </a:lnTo>
                    <a:close/>
                    <a:moveTo>
                      <a:pt x="136" y="7"/>
                    </a:moveTo>
                    <a:lnTo>
                      <a:pt x="133" y="9"/>
                    </a:lnTo>
                    <a:lnTo>
                      <a:pt x="130" y="12"/>
                    </a:lnTo>
                    <a:lnTo>
                      <a:pt x="127" y="15"/>
                    </a:lnTo>
                    <a:lnTo>
                      <a:pt x="125" y="20"/>
                    </a:lnTo>
                    <a:lnTo>
                      <a:pt x="124" y="24"/>
                    </a:lnTo>
                    <a:lnTo>
                      <a:pt x="123" y="29"/>
                    </a:lnTo>
                    <a:lnTo>
                      <a:pt x="123" y="35"/>
                    </a:lnTo>
                    <a:lnTo>
                      <a:pt x="124" y="41"/>
                    </a:lnTo>
                    <a:lnTo>
                      <a:pt x="126" y="46"/>
                    </a:lnTo>
                    <a:lnTo>
                      <a:pt x="128" y="49"/>
                    </a:lnTo>
                    <a:lnTo>
                      <a:pt x="131" y="52"/>
                    </a:lnTo>
                    <a:lnTo>
                      <a:pt x="134" y="53"/>
                    </a:lnTo>
                    <a:lnTo>
                      <a:pt x="138" y="54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49"/>
                    </a:lnTo>
                    <a:lnTo>
                      <a:pt x="150" y="46"/>
                    </a:lnTo>
                    <a:lnTo>
                      <a:pt x="152" y="41"/>
                    </a:lnTo>
                    <a:lnTo>
                      <a:pt x="153" y="35"/>
                    </a:lnTo>
                    <a:lnTo>
                      <a:pt x="152" y="29"/>
                    </a:lnTo>
                    <a:lnTo>
                      <a:pt x="151" y="24"/>
                    </a:lnTo>
                    <a:lnTo>
                      <a:pt x="149" y="20"/>
                    </a:lnTo>
                    <a:lnTo>
                      <a:pt x="147" y="15"/>
                    </a:lnTo>
                    <a:lnTo>
                      <a:pt x="143" y="12"/>
                    </a:lnTo>
                    <a:lnTo>
                      <a:pt x="139" y="9"/>
                    </a:lnTo>
                    <a:lnTo>
                      <a:pt x="136" y="7"/>
                    </a:lnTo>
                    <a:close/>
                    <a:moveTo>
                      <a:pt x="38" y="7"/>
                    </a:moveTo>
                    <a:lnTo>
                      <a:pt x="35" y="9"/>
                    </a:lnTo>
                    <a:lnTo>
                      <a:pt x="30" y="12"/>
                    </a:lnTo>
                    <a:lnTo>
                      <a:pt x="27" y="15"/>
                    </a:lnTo>
                    <a:lnTo>
                      <a:pt x="24" y="20"/>
                    </a:lnTo>
                    <a:lnTo>
                      <a:pt x="23" y="24"/>
                    </a:lnTo>
                    <a:lnTo>
                      <a:pt x="21" y="29"/>
                    </a:lnTo>
                    <a:lnTo>
                      <a:pt x="21" y="35"/>
                    </a:lnTo>
                    <a:lnTo>
                      <a:pt x="22" y="41"/>
                    </a:lnTo>
                    <a:lnTo>
                      <a:pt x="24" y="46"/>
                    </a:lnTo>
                    <a:lnTo>
                      <a:pt x="26" y="49"/>
                    </a:lnTo>
                    <a:lnTo>
                      <a:pt x="29" y="52"/>
                    </a:lnTo>
                    <a:lnTo>
                      <a:pt x="32" y="53"/>
                    </a:lnTo>
                    <a:lnTo>
                      <a:pt x="36" y="54"/>
                    </a:lnTo>
                    <a:lnTo>
                      <a:pt x="40" y="53"/>
                    </a:lnTo>
                    <a:lnTo>
                      <a:pt x="43" y="52"/>
                    </a:lnTo>
                    <a:lnTo>
                      <a:pt x="45" y="49"/>
                    </a:lnTo>
                    <a:lnTo>
                      <a:pt x="47" y="46"/>
                    </a:lnTo>
                    <a:lnTo>
                      <a:pt x="49" y="41"/>
                    </a:lnTo>
                    <a:lnTo>
                      <a:pt x="51" y="35"/>
                    </a:lnTo>
                    <a:lnTo>
                      <a:pt x="51" y="29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6" y="15"/>
                    </a:lnTo>
                    <a:lnTo>
                      <a:pt x="44" y="12"/>
                    </a:lnTo>
                    <a:lnTo>
                      <a:pt x="40" y="9"/>
                    </a:lnTo>
                    <a:lnTo>
                      <a:pt x="38" y="7"/>
                    </a:lnTo>
                    <a:close/>
                    <a:moveTo>
                      <a:pt x="121" y="4"/>
                    </a:moveTo>
                    <a:lnTo>
                      <a:pt x="114" y="4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11" y="9"/>
                    </a:lnTo>
                    <a:lnTo>
                      <a:pt x="115" y="13"/>
                    </a:lnTo>
                    <a:lnTo>
                      <a:pt x="118" y="18"/>
                    </a:lnTo>
                    <a:lnTo>
                      <a:pt x="120" y="23"/>
                    </a:lnTo>
                    <a:lnTo>
                      <a:pt x="122" y="18"/>
                    </a:lnTo>
                    <a:lnTo>
                      <a:pt x="125" y="13"/>
                    </a:lnTo>
                    <a:lnTo>
                      <a:pt x="128" y="9"/>
                    </a:lnTo>
                    <a:lnTo>
                      <a:pt x="132" y="5"/>
                    </a:lnTo>
                    <a:lnTo>
                      <a:pt x="128" y="4"/>
                    </a:lnTo>
                    <a:lnTo>
                      <a:pt x="121" y="4"/>
                    </a:lnTo>
                    <a:close/>
                    <a:moveTo>
                      <a:pt x="87" y="4"/>
                    </a:moveTo>
                    <a:lnTo>
                      <a:pt x="80" y="4"/>
                    </a:lnTo>
                    <a:lnTo>
                      <a:pt x="74" y="6"/>
                    </a:lnTo>
                    <a:lnTo>
                      <a:pt x="73" y="6"/>
                    </a:lnTo>
                    <a:lnTo>
                      <a:pt x="77" y="9"/>
                    </a:lnTo>
                    <a:lnTo>
                      <a:pt x="81" y="13"/>
                    </a:lnTo>
                    <a:lnTo>
                      <a:pt x="84" y="18"/>
                    </a:lnTo>
                    <a:lnTo>
                      <a:pt x="86" y="23"/>
                    </a:lnTo>
                    <a:lnTo>
                      <a:pt x="87" y="26"/>
                    </a:lnTo>
                    <a:lnTo>
                      <a:pt x="87" y="23"/>
                    </a:lnTo>
                    <a:lnTo>
                      <a:pt x="90" y="18"/>
                    </a:lnTo>
                    <a:lnTo>
                      <a:pt x="93" y="13"/>
                    </a:lnTo>
                    <a:lnTo>
                      <a:pt x="96" y="9"/>
                    </a:lnTo>
                    <a:lnTo>
                      <a:pt x="100" y="6"/>
                    </a:lnTo>
                    <a:lnTo>
                      <a:pt x="99" y="6"/>
                    </a:lnTo>
                    <a:lnTo>
                      <a:pt x="94" y="4"/>
                    </a:lnTo>
                    <a:lnTo>
                      <a:pt x="87" y="4"/>
                    </a:lnTo>
                    <a:close/>
                    <a:moveTo>
                      <a:pt x="53" y="4"/>
                    </a:moveTo>
                    <a:lnTo>
                      <a:pt x="46" y="4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49" y="13"/>
                    </a:lnTo>
                    <a:lnTo>
                      <a:pt x="51" y="18"/>
                    </a:lnTo>
                    <a:lnTo>
                      <a:pt x="53" y="23"/>
                    </a:lnTo>
                    <a:lnTo>
                      <a:pt x="56" y="18"/>
                    </a:lnTo>
                    <a:lnTo>
                      <a:pt x="58" y="13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0" y="4"/>
                    </a:lnTo>
                    <a:lnTo>
                      <a:pt x="53" y="4"/>
                    </a:lnTo>
                    <a:close/>
                    <a:moveTo>
                      <a:pt x="25" y="0"/>
                    </a:moveTo>
                    <a:lnTo>
                      <a:pt x="31" y="1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60" y="1"/>
                    </a:lnTo>
                    <a:lnTo>
                      <a:pt x="67" y="3"/>
                    </a:lnTo>
                    <a:lnTo>
                      <a:pt x="70" y="4"/>
                    </a:lnTo>
                    <a:lnTo>
                      <a:pt x="73" y="3"/>
                    </a:lnTo>
                    <a:lnTo>
                      <a:pt x="79" y="1"/>
                    </a:lnTo>
                    <a:lnTo>
                      <a:pt x="87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7" y="3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8" y="1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54" y="1"/>
                    </a:lnTo>
                    <a:lnTo>
                      <a:pt x="159" y="3"/>
                    </a:lnTo>
                    <a:lnTo>
                      <a:pt x="163" y="6"/>
                    </a:lnTo>
                    <a:lnTo>
                      <a:pt x="167" y="9"/>
                    </a:lnTo>
                    <a:lnTo>
                      <a:pt x="169" y="13"/>
                    </a:lnTo>
                    <a:lnTo>
                      <a:pt x="171" y="18"/>
                    </a:lnTo>
                    <a:lnTo>
                      <a:pt x="173" y="23"/>
                    </a:lnTo>
                    <a:lnTo>
                      <a:pt x="174" y="30"/>
                    </a:lnTo>
                    <a:lnTo>
                      <a:pt x="170" y="31"/>
                    </a:lnTo>
                    <a:lnTo>
                      <a:pt x="170" y="29"/>
                    </a:lnTo>
                    <a:lnTo>
                      <a:pt x="169" y="23"/>
                    </a:lnTo>
                    <a:lnTo>
                      <a:pt x="167" y="17"/>
                    </a:lnTo>
                    <a:lnTo>
                      <a:pt x="164" y="12"/>
                    </a:lnTo>
                    <a:lnTo>
                      <a:pt x="161" y="8"/>
                    </a:lnTo>
                    <a:lnTo>
                      <a:pt x="157" y="6"/>
                    </a:lnTo>
                    <a:lnTo>
                      <a:pt x="153" y="4"/>
                    </a:lnTo>
                    <a:lnTo>
                      <a:pt x="148" y="4"/>
                    </a:lnTo>
                    <a:lnTo>
                      <a:pt x="142" y="4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5" y="9"/>
                    </a:lnTo>
                    <a:lnTo>
                      <a:pt x="149" y="13"/>
                    </a:lnTo>
                    <a:lnTo>
                      <a:pt x="152" y="18"/>
                    </a:lnTo>
                    <a:lnTo>
                      <a:pt x="154" y="23"/>
                    </a:lnTo>
                    <a:lnTo>
                      <a:pt x="156" y="29"/>
                    </a:lnTo>
                    <a:lnTo>
                      <a:pt x="156" y="35"/>
                    </a:lnTo>
                    <a:lnTo>
                      <a:pt x="155" y="42"/>
                    </a:lnTo>
                    <a:lnTo>
                      <a:pt x="153" y="48"/>
                    </a:lnTo>
                    <a:lnTo>
                      <a:pt x="150" y="52"/>
                    </a:lnTo>
                    <a:lnTo>
                      <a:pt x="147" y="55"/>
                    </a:lnTo>
                    <a:lnTo>
                      <a:pt x="143" y="57"/>
                    </a:lnTo>
                    <a:lnTo>
                      <a:pt x="138" y="57"/>
                    </a:lnTo>
                    <a:lnTo>
                      <a:pt x="133" y="57"/>
                    </a:lnTo>
                    <a:lnTo>
                      <a:pt x="129" y="55"/>
                    </a:lnTo>
                    <a:lnTo>
                      <a:pt x="126" y="52"/>
                    </a:lnTo>
                    <a:lnTo>
                      <a:pt x="123" y="48"/>
                    </a:lnTo>
                    <a:lnTo>
                      <a:pt x="121" y="42"/>
                    </a:lnTo>
                    <a:lnTo>
                      <a:pt x="120" y="44"/>
                    </a:lnTo>
                    <a:lnTo>
                      <a:pt x="119" y="48"/>
                    </a:lnTo>
                    <a:lnTo>
                      <a:pt x="116" y="52"/>
                    </a:lnTo>
                    <a:lnTo>
                      <a:pt x="113" y="55"/>
                    </a:lnTo>
                    <a:lnTo>
                      <a:pt x="109" y="57"/>
                    </a:lnTo>
                    <a:lnTo>
                      <a:pt x="104" y="57"/>
                    </a:lnTo>
                    <a:lnTo>
                      <a:pt x="99" y="57"/>
                    </a:lnTo>
                    <a:lnTo>
                      <a:pt x="95" y="55"/>
                    </a:lnTo>
                    <a:lnTo>
                      <a:pt x="92" y="52"/>
                    </a:lnTo>
                    <a:lnTo>
                      <a:pt x="89" y="48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86" y="44"/>
                    </a:lnTo>
                    <a:lnTo>
                      <a:pt x="85" y="48"/>
                    </a:lnTo>
                    <a:lnTo>
                      <a:pt x="82" y="52"/>
                    </a:lnTo>
                    <a:lnTo>
                      <a:pt x="78" y="55"/>
                    </a:lnTo>
                    <a:lnTo>
                      <a:pt x="74" y="57"/>
                    </a:lnTo>
                    <a:lnTo>
                      <a:pt x="70" y="57"/>
                    </a:lnTo>
                    <a:lnTo>
                      <a:pt x="65" y="57"/>
                    </a:lnTo>
                    <a:lnTo>
                      <a:pt x="61" y="55"/>
                    </a:lnTo>
                    <a:lnTo>
                      <a:pt x="58" y="5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2" y="44"/>
                    </a:lnTo>
                    <a:lnTo>
                      <a:pt x="51" y="48"/>
                    </a:lnTo>
                    <a:lnTo>
                      <a:pt x="48" y="52"/>
                    </a:lnTo>
                    <a:lnTo>
                      <a:pt x="44" y="55"/>
                    </a:lnTo>
                    <a:lnTo>
                      <a:pt x="40" y="57"/>
                    </a:lnTo>
                    <a:lnTo>
                      <a:pt x="36" y="57"/>
                    </a:lnTo>
                    <a:lnTo>
                      <a:pt x="31" y="57"/>
                    </a:lnTo>
                    <a:lnTo>
                      <a:pt x="27" y="55"/>
                    </a:lnTo>
                    <a:lnTo>
                      <a:pt x="23" y="52"/>
                    </a:lnTo>
                    <a:lnTo>
                      <a:pt x="21" y="48"/>
                    </a:lnTo>
                    <a:lnTo>
                      <a:pt x="19" y="44"/>
                    </a:lnTo>
                    <a:lnTo>
                      <a:pt x="18" y="39"/>
                    </a:lnTo>
                    <a:lnTo>
                      <a:pt x="17" y="34"/>
                    </a:lnTo>
                    <a:lnTo>
                      <a:pt x="18" y="29"/>
                    </a:lnTo>
                    <a:lnTo>
                      <a:pt x="19" y="23"/>
                    </a:lnTo>
                    <a:lnTo>
                      <a:pt x="21" y="18"/>
                    </a:lnTo>
                    <a:lnTo>
                      <a:pt x="24" y="13"/>
                    </a:lnTo>
                    <a:lnTo>
                      <a:pt x="28" y="9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10" y="12"/>
                    </a:lnTo>
                    <a:lnTo>
                      <a:pt x="7" y="17"/>
                    </a:lnTo>
                    <a:lnTo>
                      <a:pt x="4" y="23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7" y="9"/>
                    </a:lnTo>
                    <a:lnTo>
                      <a:pt x="10" y="6"/>
                    </a:lnTo>
                    <a:lnTo>
                      <a:pt x="14" y="3"/>
                    </a:lnTo>
                    <a:lnTo>
                      <a:pt x="20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6" name="Freeform 46"/>
              <p:cNvSpPr>
                <a:spLocks noEditPoints="1"/>
              </p:cNvSpPr>
              <p:nvPr/>
            </p:nvSpPr>
            <p:spPr bwMode="auto">
              <a:xfrm>
                <a:off x="2565" y="2376"/>
                <a:ext cx="288" cy="57"/>
              </a:xfrm>
              <a:custGeom>
                <a:avLst/>
                <a:gdLst/>
                <a:ahLst/>
                <a:cxnLst>
                  <a:cxn ang="0">
                    <a:pos x="150" y="35"/>
                  </a:cxn>
                  <a:cxn ang="0">
                    <a:pos x="168" y="53"/>
                  </a:cxn>
                  <a:cxn ang="0">
                    <a:pos x="177" y="24"/>
                  </a:cxn>
                  <a:cxn ang="0">
                    <a:pos x="116" y="16"/>
                  </a:cxn>
                  <a:cxn ang="0">
                    <a:pos x="114" y="49"/>
                  </a:cxn>
                  <a:cxn ang="0">
                    <a:pos x="136" y="46"/>
                  </a:cxn>
                  <a:cxn ang="0">
                    <a:pos x="128" y="12"/>
                  </a:cxn>
                  <a:cxn ang="0">
                    <a:pos x="191" y="29"/>
                  </a:cxn>
                  <a:cxn ang="0">
                    <a:pos x="205" y="54"/>
                  </a:cxn>
                  <a:cxn ang="0">
                    <a:pos x="219" y="34"/>
                  </a:cxn>
                  <a:cxn ang="0">
                    <a:pos x="83" y="9"/>
                  </a:cxn>
                  <a:cxn ang="0">
                    <a:pos x="69" y="38"/>
                  </a:cxn>
                  <a:cxn ang="0">
                    <a:pos x="87" y="53"/>
                  </a:cxn>
                  <a:cxn ang="0">
                    <a:pos x="96" y="24"/>
                  </a:cxn>
                  <a:cxn ang="0">
                    <a:pos x="238" y="12"/>
                  </a:cxn>
                  <a:cxn ang="0">
                    <a:pos x="234" y="46"/>
                  </a:cxn>
                  <a:cxn ang="0">
                    <a:pos x="255" y="49"/>
                  </a:cxn>
                  <a:cxn ang="0">
                    <a:pos x="256" y="20"/>
                  </a:cxn>
                  <a:cxn ang="0">
                    <a:pos x="39" y="12"/>
                  </a:cxn>
                  <a:cxn ang="0">
                    <a:pos x="30" y="43"/>
                  </a:cxn>
                  <a:cxn ang="0">
                    <a:pos x="50" y="52"/>
                  </a:cxn>
                  <a:cxn ang="0">
                    <a:pos x="55" y="20"/>
                  </a:cxn>
                  <a:cxn ang="0">
                    <a:pos x="43" y="3"/>
                  </a:cxn>
                  <a:cxn ang="0">
                    <a:pos x="83" y="5"/>
                  </a:cxn>
                  <a:cxn ang="0">
                    <a:pos x="129" y="3"/>
                  </a:cxn>
                  <a:cxn ang="0">
                    <a:pos x="177" y="1"/>
                  </a:cxn>
                  <a:cxn ang="0">
                    <a:pos x="225" y="0"/>
                  </a:cxn>
                  <a:cxn ang="0">
                    <a:pos x="265" y="1"/>
                  </a:cxn>
                  <a:cxn ang="0">
                    <a:pos x="288" y="29"/>
                  </a:cxn>
                  <a:cxn ang="0">
                    <a:pos x="277" y="12"/>
                  </a:cxn>
                  <a:cxn ang="0">
                    <a:pos x="250" y="7"/>
                  </a:cxn>
                  <a:cxn ang="0">
                    <a:pos x="264" y="39"/>
                  </a:cxn>
                  <a:cxn ang="0">
                    <a:pos x="241" y="57"/>
                  </a:cxn>
                  <a:cxn ang="0">
                    <a:pos x="227" y="29"/>
                  </a:cxn>
                  <a:cxn ang="0">
                    <a:pos x="233" y="4"/>
                  </a:cxn>
                  <a:cxn ang="0">
                    <a:pos x="218" y="18"/>
                  </a:cxn>
                  <a:cxn ang="0">
                    <a:pos x="217" y="52"/>
                  </a:cxn>
                  <a:cxn ang="0">
                    <a:pos x="190" y="48"/>
                  </a:cxn>
                  <a:cxn ang="0">
                    <a:pos x="195" y="13"/>
                  </a:cxn>
                  <a:cxn ang="0">
                    <a:pos x="171" y="6"/>
                  </a:cxn>
                  <a:cxn ang="0">
                    <a:pos x="182" y="34"/>
                  </a:cxn>
                  <a:cxn ang="0">
                    <a:pos x="164" y="57"/>
                  </a:cxn>
                  <a:cxn ang="0">
                    <a:pos x="147" y="34"/>
                  </a:cxn>
                  <a:cxn ang="0">
                    <a:pos x="158" y="6"/>
                  </a:cxn>
                  <a:cxn ang="0">
                    <a:pos x="134" y="13"/>
                  </a:cxn>
                  <a:cxn ang="0">
                    <a:pos x="139" y="48"/>
                  </a:cxn>
                  <a:cxn ang="0">
                    <a:pos x="112" y="52"/>
                  </a:cxn>
                  <a:cxn ang="0">
                    <a:pos x="111" y="18"/>
                  </a:cxn>
                  <a:cxn ang="0">
                    <a:pos x="96" y="4"/>
                  </a:cxn>
                  <a:cxn ang="0">
                    <a:pos x="100" y="28"/>
                  </a:cxn>
                  <a:cxn ang="0">
                    <a:pos x="88" y="57"/>
                  </a:cxn>
                  <a:cxn ang="0">
                    <a:pos x="66" y="39"/>
                  </a:cxn>
                  <a:cxn ang="0">
                    <a:pos x="80" y="7"/>
                  </a:cxn>
                  <a:cxn ang="0">
                    <a:pos x="52" y="9"/>
                  </a:cxn>
                  <a:cxn ang="0">
                    <a:pos x="59" y="44"/>
                  </a:cxn>
                  <a:cxn ang="0">
                    <a:pos x="34" y="55"/>
                  </a:cxn>
                  <a:cxn ang="0">
                    <a:pos x="27" y="24"/>
                  </a:cxn>
                  <a:cxn ang="0">
                    <a:pos x="31" y="4"/>
                  </a:cxn>
                  <a:cxn ang="0">
                    <a:pos x="5" y="24"/>
                  </a:cxn>
                  <a:cxn ang="0">
                    <a:pos x="6" y="13"/>
                  </a:cxn>
                </a:cxnLst>
                <a:rect l="0" t="0" r="r" b="b"/>
                <a:pathLst>
                  <a:path w="288" h="57">
                    <a:moveTo>
                      <a:pt x="164" y="9"/>
                    </a:moveTo>
                    <a:lnTo>
                      <a:pt x="161" y="12"/>
                    </a:lnTo>
                    <a:lnTo>
                      <a:pt x="157" y="16"/>
                    </a:lnTo>
                    <a:lnTo>
                      <a:pt x="154" y="20"/>
                    </a:lnTo>
                    <a:lnTo>
                      <a:pt x="152" y="24"/>
                    </a:lnTo>
                    <a:lnTo>
                      <a:pt x="151" y="29"/>
                    </a:lnTo>
                    <a:lnTo>
                      <a:pt x="150" y="35"/>
                    </a:lnTo>
                    <a:lnTo>
                      <a:pt x="151" y="41"/>
                    </a:lnTo>
                    <a:lnTo>
                      <a:pt x="153" y="46"/>
                    </a:lnTo>
                    <a:lnTo>
                      <a:pt x="155" y="49"/>
                    </a:lnTo>
                    <a:lnTo>
                      <a:pt x="158" y="52"/>
                    </a:lnTo>
                    <a:lnTo>
                      <a:pt x="161" y="53"/>
                    </a:lnTo>
                    <a:lnTo>
                      <a:pt x="164" y="54"/>
                    </a:lnTo>
                    <a:lnTo>
                      <a:pt x="168" y="53"/>
                    </a:lnTo>
                    <a:lnTo>
                      <a:pt x="171" y="52"/>
                    </a:lnTo>
                    <a:lnTo>
                      <a:pt x="174" y="49"/>
                    </a:lnTo>
                    <a:lnTo>
                      <a:pt x="176" y="46"/>
                    </a:lnTo>
                    <a:lnTo>
                      <a:pt x="178" y="41"/>
                    </a:lnTo>
                    <a:lnTo>
                      <a:pt x="179" y="35"/>
                    </a:lnTo>
                    <a:lnTo>
                      <a:pt x="178" y="29"/>
                    </a:lnTo>
                    <a:lnTo>
                      <a:pt x="177" y="24"/>
                    </a:lnTo>
                    <a:lnTo>
                      <a:pt x="175" y="20"/>
                    </a:lnTo>
                    <a:lnTo>
                      <a:pt x="172" y="16"/>
                    </a:lnTo>
                    <a:lnTo>
                      <a:pt x="168" y="12"/>
                    </a:lnTo>
                    <a:lnTo>
                      <a:pt x="164" y="9"/>
                    </a:lnTo>
                    <a:close/>
                    <a:moveTo>
                      <a:pt x="124" y="9"/>
                    </a:moveTo>
                    <a:lnTo>
                      <a:pt x="120" y="12"/>
                    </a:lnTo>
                    <a:lnTo>
                      <a:pt x="116" y="16"/>
                    </a:lnTo>
                    <a:lnTo>
                      <a:pt x="113" y="20"/>
                    </a:lnTo>
                    <a:lnTo>
                      <a:pt x="111" y="24"/>
                    </a:lnTo>
                    <a:lnTo>
                      <a:pt x="110" y="29"/>
                    </a:lnTo>
                    <a:lnTo>
                      <a:pt x="110" y="35"/>
                    </a:lnTo>
                    <a:lnTo>
                      <a:pt x="111" y="41"/>
                    </a:lnTo>
                    <a:lnTo>
                      <a:pt x="112" y="46"/>
                    </a:lnTo>
                    <a:lnTo>
                      <a:pt x="114" y="49"/>
                    </a:lnTo>
                    <a:lnTo>
                      <a:pt x="117" y="52"/>
                    </a:lnTo>
                    <a:lnTo>
                      <a:pt x="120" y="53"/>
                    </a:lnTo>
                    <a:lnTo>
                      <a:pt x="124" y="54"/>
                    </a:lnTo>
                    <a:lnTo>
                      <a:pt x="128" y="53"/>
                    </a:lnTo>
                    <a:lnTo>
                      <a:pt x="131" y="52"/>
                    </a:lnTo>
                    <a:lnTo>
                      <a:pt x="133" y="49"/>
                    </a:lnTo>
                    <a:lnTo>
                      <a:pt x="136" y="46"/>
                    </a:lnTo>
                    <a:lnTo>
                      <a:pt x="137" y="41"/>
                    </a:lnTo>
                    <a:lnTo>
                      <a:pt x="138" y="35"/>
                    </a:lnTo>
                    <a:lnTo>
                      <a:pt x="138" y="29"/>
                    </a:lnTo>
                    <a:lnTo>
                      <a:pt x="136" y="24"/>
                    </a:lnTo>
                    <a:lnTo>
                      <a:pt x="134" y="20"/>
                    </a:lnTo>
                    <a:lnTo>
                      <a:pt x="131" y="16"/>
                    </a:lnTo>
                    <a:lnTo>
                      <a:pt x="128" y="12"/>
                    </a:lnTo>
                    <a:lnTo>
                      <a:pt x="124" y="9"/>
                    </a:lnTo>
                    <a:close/>
                    <a:moveTo>
                      <a:pt x="205" y="9"/>
                    </a:moveTo>
                    <a:lnTo>
                      <a:pt x="201" y="12"/>
                    </a:lnTo>
                    <a:lnTo>
                      <a:pt x="198" y="16"/>
                    </a:lnTo>
                    <a:lnTo>
                      <a:pt x="195" y="20"/>
                    </a:lnTo>
                    <a:lnTo>
                      <a:pt x="193" y="24"/>
                    </a:lnTo>
                    <a:lnTo>
                      <a:pt x="191" y="29"/>
                    </a:lnTo>
                    <a:lnTo>
                      <a:pt x="191" y="35"/>
                    </a:lnTo>
                    <a:lnTo>
                      <a:pt x="192" y="41"/>
                    </a:lnTo>
                    <a:lnTo>
                      <a:pt x="193" y="46"/>
                    </a:lnTo>
                    <a:lnTo>
                      <a:pt x="196" y="49"/>
                    </a:lnTo>
                    <a:lnTo>
                      <a:pt x="198" y="52"/>
                    </a:lnTo>
                    <a:lnTo>
                      <a:pt x="201" y="53"/>
                    </a:lnTo>
                    <a:lnTo>
                      <a:pt x="205" y="54"/>
                    </a:lnTo>
                    <a:lnTo>
                      <a:pt x="209" y="53"/>
                    </a:lnTo>
                    <a:lnTo>
                      <a:pt x="212" y="52"/>
                    </a:lnTo>
                    <a:lnTo>
                      <a:pt x="215" y="49"/>
                    </a:lnTo>
                    <a:lnTo>
                      <a:pt x="217" y="46"/>
                    </a:lnTo>
                    <a:lnTo>
                      <a:pt x="218" y="43"/>
                    </a:lnTo>
                    <a:lnTo>
                      <a:pt x="219" y="38"/>
                    </a:lnTo>
                    <a:lnTo>
                      <a:pt x="219" y="34"/>
                    </a:lnTo>
                    <a:lnTo>
                      <a:pt x="219" y="29"/>
                    </a:lnTo>
                    <a:lnTo>
                      <a:pt x="218" y="24"/>
                    </a:lnTo>
                    <a:lnTo>
                      <a:pt x="215" y="20"/>
                    </a:lnTo>
                    <a:lnTo>
                      <a:pt x="213" y="16"/>
                    </a:lnTo>
                    <a:lnTo>
                      <a:pt x="209" y="12"/>
                    </a:lnTo>
                    <a:lnTo>
                      <a:pt x="205" y="9"/>
                    </a:lnTo>
                    <a:close/>
                    <a:moveTo>
                      <a:pt x="83" y="9"/>
                    </a:moveTo>
                    <a:lnTo>
                      <a:pt x="79" y="12"/>
                    </a:lnTo>
                    <a:lnTo>
                      <a:pt x="76" y="16"/>
                    </a:lnTo>
                    <a:lnTo>
                      <a:pt x="73" y="20"/>
                    </a:lnTo>
                    <a:lnTo>
                      <a:pt x="71" y="24"/>
                    </a:lnTo>
                    <a:lnTo>
                      <a:pt x="70" y="29"/>
                    </a:lnTo>
                    <a:lnTo>
                      <a:pt x="69" y="34"/>
                    </a:lnTo>
                    <a:lnTo>
                      <a:pt x="69" y="38"/>
                    </a:lnTo>
                    <a:lnTo>
                      <a:pt x="70" y="43"/>
                    </a:lnTo>
                    <a:lnTo>
                      <a:pt x="72" y="46"/>
                    </a:lnTo>
                    <a:lnTo>
                      <a:pt x="74" y="49"/>
                    </a:lnTo>
                    <a:lnTo>
                      <a:pt x="77" y="52"/>
                    </a:lnTo>
                    <a:lnTo>
                      <a:pt x="79" y="53"/>
                    </a:lnTo>
                    <a:lnTo>
                      <a:pt x="83" y="54"/>
                    </a:lnTo>
                    <a:lnTo>
                      <a:pt x="87" y="53"/>
                    </a:lnTo>
                    <a:lnTo>
                      <a:pt x="90" y="52"/>
                    </a:lnTo>
                    <a:lnTo>
                      <a:pt x="93" y="49"/>
                    </a:lnTo>
                    <a:lnTo>
                      <a:pt x="95" y="46"/>
                    </a:lnTo>
                    <a:lnTo>
                      <a:pt x="97" y="41"/>
                    </a:lnTo>
                    <a:lnTo>
                      <a:pt x="98" y="35"/>
                    </a:lnTo>
                    <a:lnTo>
                      <a:pt x="97" y="29"/>
                    </a:lnTo>
                    <a:lnTo>
                      <a:pt x="96" y="24"/>
                    </a:lnTo>
                    <a:lnTo>
                      <a:pt x="94" y="20"/>
                    </a:lnTo>
                    <a:lnTo>
                      <a:pt x="91" y="16"/>
                    </a:lnTo>
                    <a:lnTo>
                      <a:pt x="87" y="12"/>
                    </a:lnTo>
                    <a:lnTo>
                      <a:pt x="83" y="9"/>
                    </a:lnTo>
                    <a:close/>
                    <a:moveTo>
                      <a:pt x="244" y="8"/>
                    </a:moveTo>
                    <a:lnTo>
                      <a:pt x="242" y="9"/>
                    </a:lnTo>
                    <a:lnTo>
                      <a:pt x="238" y="12"/>
                    </a:lnTo>
                    <a:lnTo>
                      <a:pt x="236" y="15"/>
                    </a:lnTo>
                    <a:lnTo>
                      <a:pt x="233" y="20"/>
                    </a:lnTo>
                    <a:lnTo>
                      <a:pt x="232" y="24"/>
                    </a:lnTo>
                    <a:lnTo>
                      <a:pt x="231" y="29"/>
                    </a:lnTo>
                    <a:lnTo>
                      <a:pt x="231" y="35"/>
                    </a:lnTo>
                    <a:lnTo>
                      <a:pt x="232" y="41"/>
                    </a:lnTo>
                    <a:lnTo>
                      <a:pt x="234" y="46"/>
                    </a:lnTo>
                    <a:lnTo>
                      <a:pt x="236" y="49"/>
                    </a:lnTo>
                    <a:lnTo>
                      <a:pt x="239" y="52"/>
                    </a:lnTo>
                    <a:lnTo>
                      <a:pt x="242" y="53"/>
                    </a:lnTo>
                    <a:lnTo>
                      <a:pt x="246" y="54"/>
                    </a:lnTo>
                    <a:lnTo>
                      <a:pt x="249" y="53"/>
                    </a:lnTo>
                    <a:lnTo>
                      <a:pt x="252" y="52"/>
                    </a:lnTo>
                    <a:lnTo>
                      <a:pt x="255" y="49"/>
                    </a:lnTo>
                    <a:lnTo>
                      <a:pt x="257" y="46"/>
                    </a:lnTo>
                    <a:lnTo>
                      <a:pt x="259" y="43"/>
                    </a:lnTo>
                    <a:lnTo>
                      <a:pt x="260" y="38"/>
                    </a:lnTo>
                    <a:lnTo>
                      <a:pt x="260" y="34"/>
                    </a:lnTo>
                    <a:lnTo>
                      <a:pt x="259" y="29"/>
                    </a:lnTo>
                    <a:lnTo>
                      <a:pt x="258" y="24"/>
                    </a:lnTo>
                    <a:lnTo>
                      <a:pt x="256" y="20"/>
                    </a:lnTo>
                    <a:lnTo>
                      <a:pt x="253" y="16"/>
                    </a:lnTo>
                    <a:lnTo>
                      <a:pt x="249" y="12"/>
                    </a:lnTo>
                    <a:lnTo>
                      <a:pt x="245" y="9"/>
                    </a:lnTo>
                    <a:lnTo>
                      <a:pt x="244" y="8"/>
                    </a:lnTo>
                    <a:close/>
                    <a:moveTo>
                      <a:pt x="45" y="8"/>
                    </a:moveTo>
                    <a:lnTo>
                      <a:pt x="43" y="9"/>
                    </a:lnTo>
                    <a:lnTo>
                      <a:pt x="39" y="12"/>
                    </a:lnTo>
                    <a:lnTo>
                      <a:pt x="35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29" y="29"/>
                    </a:lnTo>
                    <a:lnTo>
                      <a:pt x="28" y="34"/>
                    </a:lnTo>
                    <a:lnTo>
                      <a:pt x="29" y="38"/>
                    </a:lnTo>
                    <a:lnTo>
                      <a:pt x="30" y="43"/>
                    </a:lnTo>
                    <a:lnTo>
                      <a:pt x="31" y="46"/>
                    </a:lnTo>
                    <a:lnTo>
                      <a:pt x="33" y="49"/>
                    </a:lnTo>
                    <a:lnTo>
                      <a:pt x="36" y="52"/>
                    </a:lnTo>
                    <a:lnTo>
                      <a:pt x="39" y="53"/>
                    </a:lnTo>
                    <a:lnTo>
                      <a:pt x="43" y="54"/>
                    </a:lnTo>
                    <a:lnTo>
                      <a:pt x="46" y="53"/>
                    </a:lnTo>
                    <a:lnTo>
                      <a:pt x="50" y="52"/>
                    </a:lnTo>
                    <a:lnTo>
                      <a:pt x="52" y="49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7" y="35"/>
                    </a:lnTo>
                    <a:lnTo>
                      <a:pt x="57" y="29"/>
                    </a:lnTo>
                    <a:lnTo>
                      <a:pt x="57" y="24"/>
                    </a:lnTo>
                    <a:lnTo>
                      <a:pt x="55" y="20"/>
                    </a:lnTo>
                    <a:lnTo>
                      <a:pt x="53" y="15"/>
                    </a:lnTo>
                    <a:lnTo>
                      <a:pt x="50" y="12"/>
                    </a:lnTo>
                    <a:lnTo>
                      <a:pt x="46" y="9"/>
                    </a:lnTo>
                    <a:lnTo>
                      <a:pt x="45" y="8"/>
                    </a:lnTo>
                    <a:close/>
                    <a:moveTo>
                      <a:pt x="31" y="0"/>
                    </a:moveTo>
                    <a:lnTo>
                      <a:pt x="37" y="1"/>
                    </a:lnTo>
                    <a:lnTo>
                      <a:pt x="43" y="3"/>
                    </a:lnTo>
                    <a:lnTo>
                      <a:pt x="45" y="4"/>
                    </a:lnTo>
                    <a:lnTo>
                      <a:pt x="49" y="2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1" y="1"/>
                    </a:lnTo>
                    <a:lnTo>
                      <a:pt x="78" y="3"/>
                    </a:lnTo>
                    <a:lnTo>
                      <a:pt x="83" y="5"/>
                    </a:lnTo>
                    <a:lnTo>
                      <a:pt x="88" y="3"/>
                    </a:lnTo>
                    <a:lnTo>
                      <a:pt x="96" y="1"/>
                    </a:lnTo>
                    <a:lnTo>
                      <a:pt x="104" y="0"/>
                    </a:lnTo>
                    <a:lnTo>
                      <a:pt x="112" y="1"/>
                    </a:lnTo>
                    <a:lnTo>
                      <a:pt x="119" y="3"/>
                    </a:lnTo>
                    <a:lnTo>
                      <a:pt x="124" y="5"/>
                    </a:lnTo>
                    <a:lnTo>
                      <a:pt x="129" y="3"/>
                    </a:lnTo>
                    <a:lnTo>
                      <a:pt x="136" y="1"/>
                    </a:lnTo>
                    <a:lnTo>
                      <a:pt x="144" y="0"/>
                    </a:lnTo>
                    <a:lnTo>
                      <a:pt x="152" y="1"/>
                    </a:lnTo>
                    <a:lnTo>
                      <a:pt x="159" y="3"/>
                    </a:lnTo>
                    <a:lnTo>
                      <a:pt x="164" y="5"/>
                    </a:lnTo>
                    <a:lnTo>
                      <a:pt x="170" y="3"/>
                    </a:lnTo>
                    <a:lnTo>
                      <a:pt x="177" y="1"/>
                    </a:lnTo>
                    <a:lnTo>
                      <a:pt x="185" y="0"/>
                    </a:lnTo>
                    <a:lnTo>
                      <a:pt x="193" y="1"/>
                    </a:lnTo>
                    <a:lnTo>
                      <a:pt x="200" y="3"/>
                    </a:lnTo>
                    <a:lnTo>
                      <a:pt x="205" y="5"/>
                    </a:lnTo>
                    <a:lnTo>
                      <a:pt x="210" y="3"/>
                    </a:lnTo>
                    <a:lnTo>
                      <a:pt x="217" y="1"/>
                    </a:lnTo>
                    <a:lnTo>
                      <a:pt x="225" y="0"/>
                    </a:lnTo>
                    <a:lnTo>
                      <a:pt x="233" y="1"/>
                    </a:lnTo>
                    <a:lnTo>
                      <a:pt x="239" y="2"/>
                    </a:lnTo>
                    <a:lnTo>
                      <a:pt x="243" y="4"/>
                    </a:lnTo>
                    <a:lnTo>
                      <a:pt x="245" y="3"/>
                    </a:lnTo>
                    <a:lnTo>
                      <a:pt x="251" y="1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0" y="3"/>
                    </a:lnTo>
                    <a:lnTo>
                      <a:pt x="275" y="5"/>
                    </a:lnTo>
                    <a:lnTo>
                      <a:pt x="279" y="9"/>
                    </a:lnTo>
                    <a:lnTo>
                      <a:pt x="283" y="13"/>
                    </a:lnTo>
                    <a:lnTo>
                      <a:pt x="285" y="18"/>
                    </a:lnTo>
                    <a:lnTo>
                      <a:pt x="287" y="23"/>
                    </a:lnTo>
                    <a:lnTo>
                      <a:pt x="288" y="29"/>
                    </a:lnTo>
                    <a:lnTo>
                      <a:pt x="288" y="30"/>
                    </a:lnTo>
                    <a:lnTo>
                      <a:pt x="285" y="31"/>
                    </a:lnTo>
                    <a:lnTo>
                      <a:pt x="285" y="29"/>
                    </a:lnTo>
                    <a:lnTo>
                      <a:pt x="284" y="24"/>
                    </a:lnTo>
                    <a:lnTo>
                      <a:pt x="282" y="20"/>
                    </a:lnTo>
                    <a:lnTo>
                      <a:pt x="280" y="15"/>
                    </a:lnTo>
                    <a:lnTo>
                      <a:pt x="277" y="12"/>
                    </a:lnTo>
                    <a:lnTo>
                      <a:pt x="274" y="9"/>
                    </a:lnTo>
                    <a:lnTo>
                      <a:pt x="269" y="6"/>
                    </a:lnTo>
                    <a:lnTo>
                      <a:pt x="264" y="4"/>
                    </a:lnTo>
                    <a:lnTo>
                      <a:pt x="258" y="4"/>
                    </a:lnTo>
                    <a:lnTo>
                      <a:pt x="252" y="4"/>
                    </a:lnTo>
                    <a:lnTo>
                      <a:pt x="247" y="6"/>
                    </a:lnTo>
                    <a:lnTo>
                      <a:pt x="250" y="7"/>
                    </a:lnTo>
                    <a:lnTo>
                      <a:pt x="254" y="11"/>
                    </a:lnTo>
                    <a:lnTo>
                      <a:pt x="257" y="15"/>
                    </a:lnTo>
                    <a:lnTo>
                      <a:pt x="260" y="19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4" y="34"/>
                    </a:lnTo>
                    <a:lnTo>
                      <a:pt x="264" y="39"/>
                    </a:lnTo>
                    <a:lnTo>
                      <a:pt x="262" y="44"/>
                    </a:lnTo>
                    <a:lnTo>
                      <a:pt x="261" y="48"/>
                    </a:lnTo>
                    <a:lnTo>
                      <a:pt x="258" y="52"/>
                    </a:lnTo>
                    <a:lnTo>
                      <a:pt x="255" y="55"/>
                    </a:lnTo>
                    <a:lnTo>
                      <a:pt x="250" y="57"/>
                    </a:lnTo>
                    <a:lnTo>
                      <a:pt x="246" y="57"/>
                    </a:lnTo>
                    <a:lnTo>
                      <a:pt x="241" y="57"/>
                    </a:lnTo>
                    <a:lnTo>
                      <a:pt x="237" y="55"/>
                    </a:lnTo>
                    <a:lnTo>
                      <a:pt x="234" y="52"/>
                    </a:lnTo>
                    <a:lnTo>
                      <a:pt x="231" y="48"/>
                    </a:lnTo>
                    <a:lnTo>
                      <a:pt x="229" y="44"/>
                    </a:lnTo>
                    <a:lnTo>
                      <a:pt x="228" y="39"/>
                    </a:lnTo>
                    <a:lnTo>
                      <a:pt x="227" y="34"/>
                    </a:lnTo>
                    <a:lnTo>
                      <a:pt x="227" y="29"/>
                    </a:lnTo>
                    <a:lnTo>
                      <a:pt x="229" y="23"/>
                    </a:lnTo>
                    <a:lnTo>
                      <a:pt x="230" y="18"/>
                    </a:lnTo>
                    <a:lnTo>
                      <a:pt x="233" y="13"/>
                    </a:lnTo>
                    <a:lnTo>
                      <a:pt x="236" y="9"/>
                    </a:lnTo>
                    <a:lnTo>
                      <a:pt x="240" y="6"/>
                    </a:lnTo>
                    <a:lnTo>
                      <a:pt x="239" y="6"/>
                    </a:lnTo>
                    <a:lnTo>
                      <a:pt x="233" y="4"/>
                    </a:lnTo>
                    <a:lnTo>
                      <a:pt x="225" y="4"/>
                    </a:lnTo>
                    <a:lnTo>
                      <a:pt x="218" y="4"/>
                    </a:lnTo>
                    <a:lnTo>
                      <a:pt x="211" y="6"/>
                    </a:lnTo>
                    <a:lnTo>
                      <a:pt x="209" y="7"/>
                    </a:lnTo>
                    <a:lnTo>
                      <a:pt x="211" y="9"/>
                    </a:lnTo>
                    <a:lnTo>
                      <a:pt x="215" y="13"/>
                    </a:lnTo>
                    <a:lnTo>
                      <a:pt x="218" y="18"/>
                    </a:lnTo>
                    <a:lnTo>
                      <a:pt x="221" y="23"/>
                    </a:lnTo>
                    <a:lnTo>
                      <a:pt x="222" y="28"/>
                    </a:lnTo>
                    <a:lnTo>
                      <a:pt x="223" y="34"/>
                    </a:lnTo>
                    <a:lnTo>
                      <a:pt x="223" y="39"/>
                    </a:lnTo>
                    <a:lnTo>
                      <a:pt x="222" y="44"/>
                    </a:lnTo>
                    <a:lnTo>
                      <a:pt x="220" y="48"/>
                    </a:lnTo>
                    <a:lnTo>
                      <a:pt x="217" y="52"/>
                    </a:lnTo>
                    <a:lnTo>
                      <a:pt x="214" y="55"/>
                    </a:lnTo>
                    <a:lnTo>
                      <a:pt x="210" y="57"/>
                    </a:lnTo>
                    <a:lnTo>
                      <a:pt x="205" y="57"/>
                    </a:lnTo>
                    <a:lnTo>
                      <a:pt x="200" y="57"/>
                    </a:lnTo>
                    <a:lnTo>
                      <a:pt x="196" y="55"/>
                    </a:lnTo>
                    <a:lnTo>
                      <a:pt x="193" y="52"/>
                    </a:lnTo>
                    <a:lnTo>
                      <a:pt x="190" y="48"/>
                    </a:lnTo>
                    <a:lnTo>
                      <a:pt x="189" y="44"/>
                    </a:lnTo>
                    <a:lnTo>
                      <a:pt x="187" y="39"/>
                    </a:lnTo>
                    <a:lnTo>
                      <a:pt x="187" y="34"/>
                    </a:lnTo>
                    <a:lnTo>
                      <a:pt x="188" y="28"/>
                    </a:lnTo>
                    <a:lnTo>
                      <a:pt x="190" y="23"/>
                    </a:lnTo>
                    <a:lnTo>
                      <a:pt x="192" y="18"/>
                    </a:lnTo>
                    <a:lnTo>
                      <a:pt x="195" y="13"/>
                    </a:lnTo>
                    <a:lnTo>
                      <a:pt x="199" y="9"/>
                    </a:lnTo>
                    <a:lnTo>
                      <a:pt x="201" y="7"/>
                    </a:lnTo>
                    <a:lnTo>
                      <a:pt x="199" y="6"/>
                    </a:lnTo>
                    <a:lnTo>
                      <a:pt x="192" y="4"/>
                    </a:lnTo>
                    <a:lnTo>
                      <a:pt x="185" y="4"/>
                    </a:lnTo>
                    <a:lnTo>
                      <a:pt x="177" y="4"/>
                    </a:lnTo>
                    <a:lnTo>
                      <a:pt x="171" y="6"/>
                    </a:lnTo>
                    <a:lnTo>
                      <a:pt x="168" y="7"/>
                    </a:lnTo>
                    <a:lnTo>
                      <a:pt x="170" y="9"/>
                    </a:lnTo>
                    <a:lnTo>
                      <a:pt x="175" y="13"/>
                    </a:lnTo>
                    <a:lnTo>
                      <a:pt x="178" y="18"/>
                    </a:lnTo>
                    <a:lnTo>
                      <a:pt x="180" y="23"/>
                    </a:lnTo>
                    <a:lnTo>
                      <a:pt x="182" y="28"/>
                    </a:lnTo>
                    <a:lnTo>
                      <a:pt x="182" y="34"/>
                    </a:lnTo>
                    <a:lnTo>
                      <a:pt x="182" y="39"/>
                    </a:lnTo>
                    <a:lnTo>
                      <a:pt x="181" y="44"/>
                    </a:lnTo>
                    <a:lnTo>
                      <a:pt x="179" y="48"/>
                    </a:lnTo>
                    <a:lnTo>
                      <a:pt x="177" y="52"/>
                    </a:lnTo>
                    <a:lnTo>
                      <a:pt x="173" y="55"/>
                    </a:lnTo>
                    <a:lnTo>
                      <a:pt x="169" y="57"/>
                    </a:lnTo>
                    <a:lnTo>
                      <a:pt x="164" y="57"/>
                    </a:lnTo>
                    <a:lnTo>
                      <a:pt x="160" y="57"/>
                    </a:lnTo>
                    <a:lnTo>
                      <a:pt x="156" y="55"/>
                    </a:lnTo>
                    <a:lnTo>
                      <a:pt x="153" y="52"/>
                    </a:lnTo>
                    <a:lnTo>
                      <a:pt x="150" y="48"/>
                    </a:lnTo>
                    <a:lnTo>
                      <a:pt x="148" y="44"/>
                    </a:lnTo>
                    <a:lnTo>
                      <a:pt x="147" y="39"/>
                    </a:lnTo>
                    <a:lnTo>
                      <a:pt x="147" y="34"/>
                    </a:lnTo>
                    <a:lnTo>
                      <a:pt x="147" y="28"/>
                    </a:lnTo>
                    <a:lnTo>
                      <a:pt x="149" y="23"/>
                    </a:lnTo>
                    <a:lnTo>
                      <a:pt x="151" y="18"/>
                    </a:lnTo>
                    <a:lnTo>
                      <a:pt x="154" y="13"/>
                    </a:lnTo>
                    <a:lnTo>
                      <a:pt x="158" y="9"/>
                    </a:lnTo>
                    <a:lnTo>
                      <a:pt x="161" y="7"/>
                    </a:lnTo>
                    <a:lnTo>
                      <a:pt x="158" y="6"/>
                    </a:lnTo>
                    <a:lnTo>
                      <a:pt x="152" y="4"/>
                    </a:lnTo>
                    <a:lnTo>
                      <a:pt x="144" y="4"/>
                    </a:lnTo>
                    <a:lnTo>
                      <a:pt x="137" y="4"/>
                    </a:lnTo>
                    <a:lnTo>
                      <a:pt x="130" y="6"/>
                    </a:lnTo>
                    <a:lnTo>
                      <a:pt x="128" y="7"/>
                    </a:lnTo>
                    <a:lnTo>
                      <a:pt x="130" y="9"/>
                    </a:lnTo>
                    <a:lnTo>
                      <a:pt x="134" y="13"/>
                    </a:lnTo>
                    <a:lnTo>
                      <a:pt x="137" y="18"/>
                    </a:lnTo>
                    <a:lnTo>
                      <a:pt x="140" y="23"/>
                    </a:lnTo>
                    <a:lnTo>
                      <a:pt x="141" y="28"/>
                    </a:lnTo>
                    <a:lnTo>
                      <a:pt x="142" y="34"/>
                    </a:lnTo>
                    <a:lnTo>
                      <a:pt x="142" y="39"/>
                    </a:lnTo>
                    <a:lnTo>
                      <a:pt x="140" y="44"/>
                    </a:lnTo>
                    <a:lnTo>
                      <a:pt x="139" y="48"/>
                    </a:lnTo>
                    <a:lnTo>
                      <a:pt x="136" y="52"/>
                    </a:lnTo>
                    <a:lnTo>
                      <a:pt x="133" y="55"/>
                    </a:lnTo>
                    <a:lnTo>
                      <a:pt x="129" y="57"/>
                    </a:lnTo>
                    <a:lnTo>
                      <a:pt x="124" y="57"/>
                    </a:lnTo>
                    <a:lnTo>
                      <a:pt x="119" y="57"/>
                    </a:lnTo>
                    <a:lnTo>
                      <a:pt x="115" y="55"/>
                    </a:lnTo>
                    <a:lnTo>
                      <a:pt x="112" y="52"/>
                    </a:lnTo>
                    <a:lnTo>
                      <a:pt x="109" y="48"/>
                    </a:lnTo>
                    <a:lnTo>
                      <a:pt x="107" y="44"/>
                    </a:lnTo>
                    <a:lnTo>
                      <a:pt x="106" y="39"/>
                    </a:lnTo>
                    <a:lnTo>
                      <a:pt x="106" y="34"/>
                    </a:lnTo>
                    <a:lnTo>
                      <a:pt x="107" y="28"/>
                    </a:lnTo>
                    <a:lnTo>
                      <a:pt x="108" y="23"/>
                    </a:lnTo>
                    <a:lnTo>
                      <a:pt x="111" y="18"/>
                    </a:lnTo>
                    <a:lnTo>
                      <a:pt x="114" y="13"/>
                    </a:lnTo>
                    <a:lnTo>
                      <a:pt x="118" y="9"/>
                    </a:lnTo>
                    <a:lnTo>
                      <a:pt x="120" y="7"/>
                    </a:lnTo>
                    <a:lnTo>
                      <a:pt x="118" y="6"/>
                    </a:lnTo>
                    <a:lnTo>
                      <a:pt x="111" y="4"/>
                    </a:lnTo>
                    <a:lnTo>
                      <a:pt x="104" y="4"/>
                    </a:lnTo>
                    <a:lnTo>
                      <a:pt x="96" y="4"/>
                    </a:lnTo>
                    <a:lnTo>
                      <a:pt x="90" y="6"/>
                    </a:lnTo>
                    <a:lnTo>
                      <a:pt x="87" y="7"/>
                    </a:lnTo>
                    <a:lnTo>
                      <a:pt x="89" y="9"/>
                    </a:lnTo>
                    <a:lnTo>
                      <a:pt x="94" y="13"/>
                    </a:lnTo>
                    <a:lnTo>
                      <a:pt x="96" y="18"/>
                    </a:lnTo>
                    <a:lnTo>
                      <a:pt x="99" y="23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1" y="39"/>
                    </a:lnTo>
                    <a:lnTo>
                      <a:pt x="100" y="44"/>
                    </a:lnTo>
                    <a:lnTo>
                      <a:pt x="98" y="48"/>
                    </a:lnTo>
                    <a:lnTo>
                      <a:pt x="95" y="52"/>
                    </a:lnTo>
                    <a:lnTo>
                      <a:pt x="92" y="55"/>
                    </a:lnTo>
                    <a:lnTo>
                      <a:pt x="88" y="57"/>
                    </a:lnTo>
                    <a:lnTo>
                      <a:pt x="83" y="57"/>
                    </a:lnTo>
                    <a:lnTo>
                      <a:pt x="79" y="57"/>
                    </a:lnTo>
                    <a:lnTo>
                      <a:pt x="74" y="55"/>
                    </a:lnTo>
                    <a:lnTo>
                      <a:pt x="71" y="52"/>
                    </a:lnTo>
                    <a:lnTo>
                      <a:pt x="68" y="48"/>
                    </a:lnTo>
                    <a:lnTo>
                      <a:pt x="67" y="44"/>
                    </a:lnTo>
                    <a:lnTo>
                      <a:pt x="66" y="39"/>
                    </a:lnTo>
                    <a:lnTo>
                      <a:pt x="65" y="34"/>
                    </a:lnTo>
                    <a:lnTo>
                      <a:pt x="66" y="28"/>
                    </a:lnTo>
                    <a:lnTo>
                      <a:pt x="68" y="23"/>
                    </a:lnTo>
                    <a:lnTo>
                      <a:pt x="70" y="18"/>
                    </a:lnTo>
                    <a:lnTo>
                      <a:pt x="73" y="13"/>
                    </a:lnTo>
                    <a:lnTo>
                      <a:pt x="77" y="9"/>
                    </a:lnTo>
                    <a:lnTo>
                      <a:pt x="80" y="7"/>
                    </a:lnTo>
                    <a:lnTo>
                      <a:pt x="77" y="6"/>
                    </a:lnTo>
                    <a:lnTo>
                      <a:pt x="71" y="4"/>
                    </a:lnTo>
                    <a:lnTo>
                      <a:pt x="63" y="4"/>
                    </a:lnTo>
                    <a:lnTo>
                      <a:pt x="56" y="4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2" y="9"/>
                    </a:lnTo>
                    <a:lnTo>
                      <a:pt x="56" y="13"/>
                    </a:lnTo>
                    <a:lnTo>
                      <a:pt x="58" y="18"/>
                    </a:lnTo>
                    <a:lnTo>
                      <a:pt x="60" y="23"/>
                    </a:lnTo>
                    <a:lnTo>
                      <a:pt x="61" y="29"/>
                    </a:lnTo>
                    <a:lnTo>
                      <a:pt x="61" y="34"/>
                    </a:lnTo>
                    <a:lnTo>
                      <a:pt x="60" y="39"/>
                    </a:lnTo>
                    <a:lnTo>
                      <a:pt x="59" y="44"/>
                    </a:lnTo>
                    <a:lnTo>
                      <a:pt x="57" y="48"/>
                    </a:lnTo>
                    <a:lnTo>
                      <a:pt x="55" y="52"/>
                    </a:lnTo>
                    <a:lnTo>
                      <a:pt x="51" y="55"/>
                    </a:lnTo>
                    <a:lnTo>
                      <a:pt x="48" y="57"/>
                    </a:lnTo>
                    <a:lnTo>
                      <a:pt x="43" y="57"/>
                    </a:lnTo>
                    <a:lnTo>
                      <a:pt x="38" y="57"/>
                    </a:lnTo>
                    <a:lnTo>
                      <a:pt x="34" y="55"/>
                    </a:lnTo>
                    <a:lnTo>
                      <a:pt x="31" y="52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5" y="39"/>
                    </a:lnTo>
                    <a:lnTo>
                      <a:pt x="25" y="34"/>
                    </a:lnTo>
                    <a:lnTo>
                      <a:pt x="26" y="28"/>
                    </a:lnTo>
                    <a:lnTo>
                      <a:pt x="27" y="24"/>
                    </a:lnTo>
                    <a:lnTo>
                      <a:pt x="29" y="19"/>
                    </a:lnTo>
                    <a:lnTo>
                      <a:pt x="31" y="15"/>
                    </a:lnTo>
                    <a:lnTo>
                      <a:pt x="35" y="11"/>
                    </a:lnTo>
                    <a:lnTo>
                      <a:pt x="39" y="7"/>
                    </a:lnTo>
                    <a:lnTo>
                      <a:pt x="41" y="6"/>
                    </a:lnTo>
                    <a:lnTo>
                      <a:pt x="37" y="4"/>
                    </a:lnTo>
                    <a:lnTo>
                      <a:pt x="31" y="4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5" y="9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6" y="20"/>
                    </a:lnTo>
                    <a:lnTo>
                      <a:pt x="5" y="24"/>
                    </a:lnTo>
                    <a:lnTo>
                      <a:pt x="4" y="29"/>
                    </a:lnTo>
                    <a:lnTo>
                      <a:pt x="3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7" name="Freeform 47"/>
              <p:cNvSpPr>
                <a:spLocks noEditPoints="1"/>
              </p:cNvSpPr>
              <p:nvPr/>
            </p:nvSpPr>
            <p:spPr bwMode="auto">
              <a:xfrm>
                <a:off x="2823" y="2232"/>
                <a:ext cx="57" cy="175"/>
              </a:xfrm>
              <a:custGeom>
                <a:avLst/>
                <a:gdLst/>
                <a:ahLst/>
                <a:cxnLst>
                  <a:cxn ang="0">
                    <a:pos x="6" y="132"/>
                  </a:cxn>
                  <a:cxn ang="0">
                    <a:pos x="8" y="148"/>
                  </a:cxn>
                  <a:cxn ang="0">
                    <a:pos x="33" y="152"/>
                  </a:cxn>
                  <a:cxn ang="0">
                    <a:pos x="50" y="136"/>
                  </a:cxn>
                  <a:cxn ang="0">
                    <a:pos x="33" y="124"/>
                  </a:cxn>
                  <a:cxn ang="0">
                    <a:pos x="44" y="115"/>
                  </a:cxn>
                  <a:cxn ang="0">
                    <a:pos x="44" y="125"/>
                  </a:cxn>
                  <a:cxn ang="0">
                    <a:pos x="53" y="115"/>
                  </a:cxn>
                  <a:cxn ang="0">
                    <a:pos x="11" y="93"/>
                  </a:cxn>
                  <a:cxn ang="0">
                    <a:pos x="4" y="108"/>
                  </a:cxn>
                  <a:cxn ang="0">
                    <a:pos x="22" y="119"/>
                  </a:cxn>
                  <a:cxn ang="0">
                    <a:pos x="45" y="109"/>
                  </a:cxn>
                  <a:cxn ang="0">
                    <a:pos x="42" y="96"/>
                  </a:cxn>
                  <a:cxn ang="0">
                    <a:pos x="51" y="74"/>
                  </a:cxn>
                  <a:cxn ang="0">
                    <a:pos x="31" y="87"/>
                  </a:cxn>
                  <a:cxn ang="0">
                    <a:pos x="44" y="93"/>
                  </a:cxn>
                  <a:cxn ang="0">
                    <a:pos x="53" y="87"/>
                  </a:cxn>
                  <a:cxn ang="0">
                    <a:pos x="16" y="57"/>
                  </a:cxn>
                  <a:cxn ang="0">
                    <a:pos x="3" y="70"/>
                  </a:cxn>
                  <a:cxn ang="0">
                    <a:pos x="16" y="84"/>
                  </a:cxn>
                  <a:cxn ang="0">
                    <a:pos x="42" y="79"/>
                  </a:cxn>
                  <a:cxn ang="0">
                    <a:pos x="42" y="62"/>
                  </a:cxn>
                  <a:cxn ang="0">
                    <a:pos x="52" y="42"/>
                  </a:cxn>
                  <a:cxn ang="0">
                    <a:pos x="34" y="54"/>
                  </a:cxn>
                  <a:cxn ang="0">
                    <a:pos x="51" y="66"/>
                  </a:cxn>
                  <a:cxn ang="0">
                    <a:pos x="22" y="21"/>
                  </a:cxn>
                  <a:cxn ang="0">
                    <a:pos x="4" y="32"/>
                  </a:cxn>
                  <a:cxn ang="0">
                    <a:pos x="11" y="48"/>
                  </a:cxn>
                  <a:cxn ang="0">
                    <a:pos x="37" y="49"/>
                  </a:cxn>
                  <a:cxn ang="0">
                    <a:pos x="48" y="35"/>
                  </a:cxn>
                  <a:cxn ang="0">
                    <a:pos x="28" y="22"/>
                  </a:cxn>
                  <a:cxn ang="0">
                    <a:pos x="39" y="2"/>
                  </a:cxn>
                  <a:cxn ang="0">
                    <a:pos x="56" y="20"/>
                  </a:cxn>
                  <a:cxn ang="0">
                    <a:pos x="54" y="39"/>
                  </a:cxn>
                  <a:cxn ang="0">
                    <a:pos x="53" y="70"/>
                  </a:cxn>
                  <a:cxn ang="0">
                    <a:pos x="56" y="95"/>
                  </a:cxn>
                  <a:cxn ang="0">
                    <a:pos x="57" y="121"/>
                  </a:cxn>
                  <a:cxn ang="0">
                    <a:pos x="56" y="142"/>
                  </a:cxn>
                  <a:cxn ang="0">
                    <a:pos x="48" y="167"/>
                  </a:cxn>
                  <a:cxn ang="0">
                    <a:pos x="27" y="175"/>
                  </a:cxn>
                  <a:cxn ang="0">
                    <a:pos x="42" y="167"/>
                  </a:cxn>
                  <a:cxn ang="0">
                    <a:pos x="53" y="149"/>
                  </a:cxn>
                  <a:cxn ang="0">
                    <a:pos x="44" y="150"/>
                  </a:cxn>
                  <a:cxn ang="0">
                    <a:pos x="15" y="156"/>
                  </a:cxn>
                  <a:cxn ang="0">
                    <a:pos x="0" y="139"/>
                  </a:cxn>
                  <a:cxn ang="0">
                    <a:pos x="14" y="122"/>
                  </a:cxn>
                  <a:cxn ang="0">
                    <a:pos x="9" y="119"/>
                  </a:cxn>
                  <a:cxn ang="0">
                    <a:pos x="0" y="100"/>
                  </a:cxn>
                  <a:cxn ang="0">
                    <a:pos x="15" y="87"/>
                  </a:cxn>
                  <a:cxn ang="0">
                    <a:pos x="6" y="82"/>
                  </a:cxn>
                  <a:cxn ang="0">
                    <a:pos x="3" y="61"/>
                  </a:cxn>
                  <a:cxn ang="0">
                    <a:pos x="9" y="51"/>
                  </a:cxn>
                  <a:cxn ang="0">
                    <a:pos x="0" y="31"/>
                  </a:cxn>
                  <a:cxn ang="0">
                    <a:pos x="22" y="18"/>
                  </a:cxn>
                  <a:cxn ang="0">
                    <a:pos x="48" y="28"/>
                  </a:cxn>
                  <a:cxn ang="0">
                    <a:pos x="53" y="21"/>
                  </a:cxn>
                  <a:cxn ang="0">
                    <a:pos x="37" y="6"/>
                  </a:cxn>
                </a:cxnLst>
                <a:rect l="0" t="0" r="r" b="b"/>
                <a:pathLst>
                  <a:path w="57" h="175">
                    <a:moveTo>
                      <a:pt x="22" y="124"/>
                    </a:moveTo>
                    <a:lnTo>
                      <a:pt x="16" y="125"/>
                    </a:lnTo>
                    <a:lnTo>
                      <a:pt x="11" y="127"/>
                    </a:lnTo>
                    <a:lnTo>
                      <a:pt x="8" y="129"/>
                    </a:lnTo>
                    <a:lnTo>
                      <a:pt x="6" y="132"/>
                    </a:lnTo>
                    <a:lnTo>
                      <a:pt x="4" y="135"/>
                    </a:lnTo>
                    <a:lnTo>
                      <a:pt x="3" y="139"/>
                    </a:lnTo>
                    <a:lnTo>
                      <a:pt x="4" y="142"/>
                    </a:lnTo>
                    <a:lnTo>
                      <a:pt x="6" y="145"/>
                    </a:lnTo>
                    <a:lnTo>
                      <a:pt x="8" y="148"/>
                    </a:lnTo>
                    <a:lnTo>
                      <a:pt x="11" y="150"/>
                    </a:lnTo>
                    <a:lnTo>
                      <a:pt x="16" y="152"/>
                    </a:lnTo>
                    <a:lnTo>
                      <a:pt x="22" y="153"/>
                    </a:lnTo>
                    <a:lnTo>
                      <a:pt x="28" y="153"/>
                    </a:lnTo>
                    <a:lnTo>
                      <a:pt x="33" y="152"/>
                    </a:lnTo>
                    <a:lnTo>
                      <a:pt x="37" y="150"/>
                    </a:lnTo>
                    <a:lnTo>
                      <a:pt x="42" y="147"/>
                    </a:lnTo>
                    <a:lnTo>
                      <a:pt x="45" y="144"/>
                    </a:lnTo>
                    <a:lnTo>
                      <a:pt x="48" y="139"/>
                    </a:lnTo>
                    <a:lnTo>
                      <a:pt x="50" y="136"/>
                    </a:lnTo>
                    <a:lnTo>
                      <a:pt x="48" y="134"/>
                    </a:lnTo>
                    <a:lnTo>
                      <a:pt x="45" y="130"/>
                    </a:lnTo>
                    <a:lnTo>
                      <a:pt x="42" y="128"/>
                    </a:lnTo>
                    <a:lnTo>
                      <a:pt x="37" y="126"/>
                    </a:lnTo>
                    <a:lnTo>
                      <a:pt x="33" y="124"/>
                    </a:lnTo>
                    <a:lnTo>
                      <a:pt x="28" y="124"/>
                    </a:lnTo>
                    <a:lnTo>
                      <a:pt x="22" y="124"/>
                    </a:lnTo>
                    <a:close/>
                    <a:moveTo>
                      <a:pt x="51" y="108"/>
                    </a:moveTo>
                    <a:lnTo>
                      <a:pt x="48" y="112"/>
                    </a:lnTo>
                    <a:lnTo>
                      <a:pt x="44" y="115"/>
                    </a:lnTo>
                    <a:lnTo>
                      <a:pt x="39" y="118"/>
                    </a:lnTo>
                    <a:lnTo>
                      <a:pt x="34" y="121"/>
                    </a:lnTo>
                    <a:lnTo>
                      <a:pt x="34" y="121"/>
                    </a:lnTo>
                    <a:lnTo>
                      <a:pt x="39" y="123"/>
                    </a:lnTo>
                    <a:lnTo>
                      <a:pt x="44" y="125"/>
                    </a:lnTo>
                    <a:lnTo>
                      <a:pt x="48" y="128"/>
                    </a:lnTo>
                    <a:lnTo>
                      <a:pt x="52" y="132"/>
                    </a:lnTo>
                    <a:lnTo>
                      <a:pt x="53" y="128"/>
                    </a:lnTo>
                    <a:lnTo>
                      <a:pt x="53" y="121"/>
                    </a:lnTo>
                    <a:lnTo>
                      <a:pt x="53" y="115"/>
                    </a:lnTo>
                    <a:lnTo>
                      <a:pt x="51" y="109"/>
                    </a:lnTo>
                    <a:lnTo>
                      <a:pt x="51" y="108"/>
                    </a:lnTo>
                    <a:close/>
                    <a:moveTo>
                      <a:pt x="22" y="90"/>
                    </a:moveTo>
                    <a:lnTo>
                      <a:pt x="16" y="91"/>
                    </a:lnTo>
                    <a:lnTo>
                      <a:pt x="11" y="93"/>
                    </a:lnTo>
                    <a:lnTo>
                      <a:pt x="8" y="95"/>
                    </a:lnTo>
                    <a:lnTo>
                      <a:pt x="6" y="98"/>
                    </a:lnTo>
                    <a:lnTo>
                      <a:pt x="4" y="101"/>
                    </a:lnTo>
                    <a:lnTo>
                      <a:pt x="3" y="104"/>
                    </a:lnTo>
                    <a:lnTo>
                      <a:pt x="4" y="108"/>
                    </a:lnTo>
                    <a:lnTo>
                      <a:pt x="6" y="111"/>
                    </a:lnTo>
                    <a:lnTo>
                      <a:pt x="8" y="114"/>
                    </a:lnTo>
                    <a:lnTo>
                      <a:pt x="11" y="116"/>
                    </a:lnTo>
                    <a:lnTo>
                      <a:pt x="16" y="118"/>
                    </a:lnTo>
                    <a:lnTo>
                      <a:pt x="22" y="119"/>
                    </a:lnTo>
                    <a:lnTo>
                      <a:pt x="28" y="118"/>
                    </a:lnTo>
                    <a:lnTo>
                      <a:pt x="33" y="117"/>
                    </a:lnTo>
                    <a:lnTo>
                      <a:pt x="37" y="115"/>
                    </a:lnTo>
                    <a:lnTo>
                      <a:pt x="42" y="113"/>
                    </a:lnTo>
                    <a:lnTo>
                      <a:pt x="45" y="109"/>
                    </a:lnTo>
                    <a:lnTo>
                      <a:pt x="48" y="105"/>
                    </a:lnTo>
                    <a:lnTo>
                      <a:pt x="49" y="104"/>
                    </a:lnTo>
                    <a:lnTo>
                      <a:pt x="48" y="104"/>
                    </a:lnTo>
                    <a:lnTo>
                      <a:pt x="45" y="99"/>
                    </a:lnTo>
                    <a:lnTo>
                      <a:pt x="42" y="96"/>
                    </a:lnTo>
                    <a:lnTo>
                      <a:pt x="37" y="93"/>
                    </a:lnTo>
                    <a:lnTo>
                      <a:pt x="33" y="91"/>
                    </a:lnTo>
                    <a:lnTo>
                      <a:pt x="28" y="90"/>
                    </a:lnTo>
                    <a:lnTo>
                      <a:pt x="22" y="90"/>
                    </a:lnTo>
                    <a:close/>
                    <a:moveTo>
                      <a:pt x="51" y="74"/>
                    </a:moveTo>
                    <a:lnTo>
                      <a:pt x="48" y="77"/>
                    </a:lnTo>
                    <a:lnTo>
                      <a:pt x="44" y="81"/>
                    </a:lnTo>
                    <a:lnTo>
                      <a:pt x="39" y="84"/>
                    </a:lnTo>
                    <a:lnTo>
                      <a:pt x="34" y="86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4" y="88"/>
                    </a:lnTo>
                    <a:lnTo>
                      <a:pt x="39" y="90"/>
                    </a:lnTo>
                    <a:lnTo>
                      <a:pt x="44" y="93"/>
                    </a:lnTo>
                    <a:lnTo>
                      <a:pt x="48" y="97"/>
                    </a:lnTo>
                    <a:lnTo>
                      <a:pt x="51" y="101"/>
                    </a:lnTo>
                    <a:lnTo>
                      <a:pt x="51" y="100"/>
                    </a:lnTo>
                    <a:lnTo>
                      <a:pt x="53" y="94"/>
                    </a:lnTo>
                    <a:lnTo>
                      <a:pt x="53" y="87"/>
                    </a:lnTo>
                    <a:lnTo>
                      <a:pt x="53" y="80"/>
                    </a:lnTo>
                    <a:lnTo>
                      <a:pt x="51" y="74"/>
                    </a:lnTo>
                    <a:lnTo>
                      <a:pt x="51" y="74"/>
                    </a:lnTo>
                    <a:close/>
                    <a:moveTo>
                      <a:pt x="22" y="56"/>
                    </a:moveTo>
                    <a:lnTo>
                      <a:pt x="16" y="57"/>
                    </a:lnTo>
                    <a:lnTo>
                      <a:pt x="11" y="58"/>
                    </a:lnTo>
                    <a:lnTo>
                      <a:pt x="8" y="60"/>
                    </a:lnTo>
                    <a:lnTo>
                      <a:pt x="6" y="63"/>
                    </a:lnTo>
                    <a:lnTo>
                      <a:pt x="4" y="66"/>
                    </a:lnTo>
                    <a:lnTo>
                      <a:pt x="3" y="70"/>
                    </a:lnTo>
                    <a:lnTo>
                      <a:pt x="4" y="74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2"/>
                    </a:lnTo>
                    <a:lnTo>
                      <a:pt x="16" y="84"/>
                    </a:lnTo>
                    <a:lnTo>
                      <a:pt x="22" y="85"/>
                    </a:lnTo>
                    <a:lnTo>
                      <a:pt x="28" y="84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2" y="79"/>
                    </a:lnTo>
                    <a:lnTo>
                      <a:pt x="45" y="75"/>
                    </a:lnTo>
                    <a:lnTo>
                      <a:pt x="49" y="70"/>
                    </a:lnTo>
                    <a:lnTo>
                      <a:pt x="48" y="69"/>
                    </a:lnTo>
                    <a:lnTo>
                      <a:pt x="45" y="65"/>
                    </a:lnTo>
                    <a:lnTo>
                      <a:pt x="42" y="62"/>
                    </a:lnTo>
                    <a:lnTo>
                      <a:pt x="37" y="59"/>
                    </a:lnTo>
                    <a:lnTo>
                      <a:pt x="33" y="57"/>
                    </a:lnTo>
                    <a:lnTo>
                      <a:pt x="28" y="56"/>
                    </a:lnTo>
                    <a:lnTo>
                      <a:pt x="22" y="56"/>
                    </a:lnTo>
                    <a:close/>
                    <a:moveTo>
                      <a:pt x="52" y="42"/>
                    </a:moveTo>
                    <a:lnTo>
                      <a:pt x="48" y="46"/>
                    </a:lnTo>
                    <a:lnTo>
                      <a:pt x="44" y="49"/>
                    </a:lnTo>
                    <a:lnTo>
                      <a:pt x="39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9" y="56"/>
                    </a:lnTo>
                    <a:lnTo>
                      <a:pt x="44" y="59"/>
                    </a:lnTo>
                    <a:lnTo>
                      <a:pt x="48" y="63"/>
                    </a:lnTo>
                    <a:lnTo>
                      <a:pt x="51" y="66"/>
                    </a:lnTo>
                    <a:lnTo>
                      <a:pt x="51" y="66"/>
                    </a:lnTo>
                    <a:lnTo>
                      <a:pt x="53" y="60"/>
                    </a:lnTo>
                    <a:lnTo>
                      <a:pt x="53" y="53"/>
                    </a:lnTo>
                    <a:lnTo>
                      <a:pt x="53" y="46"/>
                    </a:lnTo>
                    <a:lnTo>
                      <a:pt x="52" y="42"/>
                    </a:lnTo>
                    <a:close/>
                    <a:moveTo>
                      <a:pt x="22" y="21"/>
                    </a:moveTo>
                    <a:lnTo>
                      <a:pt x="16" y="22"/>
                    </a:lnTo>
                    <a:lnTo>
                      <a:pt x="11" y="24"/>
                    </a:lnTo>
                    <a:lnTo>
                      <a:pt x="8" y="26"/>
                    </a:lnTo>
                    <a:lnTo>
                      <a:pt x="6" y="29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8" y="45"/>
                    </a:lnTo>
                    <a:lnTo>
                      <a:pt x="11" y="48"/>
                    </a:lnTo>
                    <a:lnTo>
                      <a:pt x="16" y="50"/>
                    </a:lnTo>
                    <a:lnTo>
                      <a:pt x="22" y="51"/>
                    </a:lnTo>
                    <a:lnTo>
                      <a:pt x="28" y="51"/>
                    </a:lnTo>
                    <a:lnTo>
                      <a:pt x="33" y="50"/>
                    </a:lnTo>
                    <a:lnTo>
                      <a:pt x="37" y="49"/>
                    </a:lnTo>
                    <a:lnTo>
                      <a:pt x="42" y="47"/>
                    </a:lnTo>
                    <a:lnTo>
                      <a:pt x="45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48" y="35"/>
                    </a:lnTo>
                    <a:lnTo>
                      <a:pt x="45" y="31"/>
                    </a:lnTo>
                    <a:lnTo>
                      <a:pt x="42" y="27"/>
                    </a:lnTo>
                    <a:lnTo>
                      <a:pt x="37" y="25"/>
                    </a:lnTo>
                    <a:lnTo>
                      <a:pt x="33" y="23"/>
                    </a:lnTo>
                    <a:lnTo>
                      <a:pt x="28" y="22"/>
                    </a:lnTo>
                    <a:lnTo>
                      <a:pt x="22" y="21"/>
                    </a:lnTo>
                    <a:close/>
                    <a:moveTo>
                      <a:pt x="27" y="0"/>
                    </a:move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7"/>
                    </a:lnTo>
                    <a:lnTo>
                      <a:pt x="51" y="11"/>
                    </a:lnTo>
                    <a:lnTo>
                      <a:pt x="54" y="15"/>
                    </a:lnTo>
                    <a:lnTo>
                      <a:pt x="56" y="20"/>
                    </a:lnTo>
                    <a:lnTo>
                      <a:pt x="57" y="26"/>
                    </a:lnTo>
                    <a:lnTo>
                      <a:pt x="56" y="32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6" y="45"/>
                    </a:lnTo>
                    <a:lnTo>
                      <a:pt x="57" y="53"/>
                    </a:lnTo>
                    <a:lnTo>
                      <a:pt x="56" y="60"/>
                    </a:lnTo>
                    <a:lnTo>
                      <a:pt x="54" y="67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54" y="73"/>
                    </a:lnTo>
                    <a:lnTo>
                      <a:pt x="56" y="80"/>
                    </a:lnTo>
                    <a:lnTo>
                      <a:pt x="57" y="87"/>
                    </a:lnTo>
                    <a:lnTo>
                      <a:pt x="56" y="95"/>
                    </a:lnTo>
                    <a:lnTo>
                      <a:pt x="54" y="101"/>
                    </a:lnTo>
                    <a:lnTo>
                      <a:pt x="53" y="104"/>
                    </a:lnTo>
                    <a:lnTo>
                      <a:pt x="54" y="107"/>
                    </a:lnTo>
                    <a:lnTo>
                      <a:pt x="56" y="114"/>
                    </a:lnTo>
                    <a:lnTo>
                      <a:pt x="57" y="121"/>
                    </a:lnTo>
                    <a:lnTo>
                      <a:pt x="56" y="129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4" y="137"/>
                    </a:lnTo>
                    <a:lnTo>
                      <a:pt x="56" y="142"/>
                    </a:lnTo>
                    <a:lnTo>
                      <a:pt x="57" y="149"/>
                    </a:lnTo>
                    <a:lnTo>
                      <a:pt x="56" y="155"/>
                    </a:lnTo>
                    <a:lnTo>
                      <a:pt x="54" y="159"/>
                    </a:lnTo>
                    <a:lnTo>
                      <a:pt x="51" y="164"/>
                    </a:lnTo>
                    <a:lnTo>
                      <a:pt x="48" y="167"/>
                    </a:lnTo>
                    <a:lnTo>
                      <a:pt x="44" y="170"/>
                    </a:lnTo>
                    <a:lnTo>
                      <a:pt x="39" y="172"/>
                    </a:lnTo>
                    <a:lnTo>
                      <a:pt x="34" y="173"/>
                    </a:lnTo>
                    <a:lnTo>
                      <a:pt x="28" y="174"/>
                    </a:lnTo>
                    <a:lnTo>
                      <a:pt x="27" y="175"/>
                    </a:lnTo>
                    <a:lnTo>
                      <a:pt x="26" y="171"/>
                    </a:lnTo>
                    <a:lnTo>
                      <a:pt x="28" y="171"/>
                    </a:lnTo>
                    <a:lnTo>
                      <a:pt x="33" y="170"/>
                    </a:lnTo>
                    <a:lnTo>
                      <a:pt x="37" y="169"/>
                    </a:lnTo>
                    <a:lnTo>
                      <a:pt x="42" y="167"/>
                    </a:lnTo>
                    <a:lnTo>
                      <a:pt x="45" y="165"/>
                    </a:lnTo>
                    <a:lnTo>
                      <a:pt x="49" y="162"/>
                    </a:lnTo>
                    <a:lnTo>
                      <a:pt x="51" y="158"/>
                    </a:lnTo>
                    <a:lnTo>
                      <a:pt x="53" y="154"/>
                    </a:lnTo>
                    <a:lnTo>
                      <a:pt x="53" y="149"/>
                    </a:lnTo>
                    <a:lnTo>
                      <a:pt x="53" y="14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48" y="146"/>
                    </a:lnTo>
                    <a:lnTo>
                      <a:pt x="44" y="150"/>
                    </a:lnTo>
                    <a:lnTo>
                      <a:pt x="39" y="153"/>
                    </a:lnTo>
                    <a:lnTo>
                      <a:pt x="34" y="155"/>
                    </a:lnTo>
                    <a:lnTo>
                      <a:pt x="29" y="156"/>
                    </a:lnTo>
                    <a:lnTo>
                      <a:pt x="22" y="156"/>
                    </a:lnTo>
                    <a:lnTo>
                      <a:pt x="15" y="156"/>
                    </a:lnTo>
                    <a:lnTo>
                      <a:pt x="9" y="153"/>
                    </a:lnTo>
                    <a:lnTo>
                      <a:pt x="6" y="151"/>
                    </a:lnTo>
                    <a:lnTo>
                      <a:pt x="3" y="147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0" y="134"/>
                    </a:lnTo>
                    <a:lnTo>
                      <a:pt x="3" y="130"/>
                    </a:lnTo>
                    <a:lnTo>
                      <a:pt x="6" y="126"/>
                    </a:lnTo>
                    <a:lnTo>
                      <a:pt x="9" y="124"/>
                    </a:lnTo>
                    <a:lnTo>
                      <a:pt x="14" y="122"/>
                    </a:lnTo>
                    <a:lnTo>
                      <a:pt x="15" y="121"/>
                    </a:lnTo>
                    <a:lnTo>
                      <a:pt x="15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9" y="119"/>
                    </a:lnTo>
                    <a:lnTo>
                      <a:pt x="6" y="116"/>
                    </a:lnTo>
                    <a:lnTo>
                      <a:pt x="3" y="113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3" y="95"/>
                    </a:lnTo>
                    <a:lnTo>
                      <a:pt x="6" y="92"/>
                    </a:lnTo>
                    <a:lnTo>
                      <a:pt x="9" y="89"/>
                    </a:lnTo>
                    <a:lnTo>
                      <a:pt x="14" y="88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9" y="85"/>
                    </a:lnTo>
                    <a:lnTo>
                      <a:pt x="6" y="82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3" y="61"/>
                    </a:lnTo>
                    <a:lnTo>
                      <a:pt x="6" y="58"/>
                    </a:lnTo>
                    <a:lnTo>
                      <a:pt x="9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9" y="51"/>
                    </a:lnTo>
                    <a:lnTo>
                      <a:pt x="6" y="48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3" y="27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5" y="19"/>
                    </a:lnTo>
                    <a:lnTo>
                      <a:pt x="22" y="18"/>
                    </a:lnTo>
                    <a:lnTo>
                      <a:pt x="29" y="18"/>
                    </a:lnTo>
                    <a:lnTo>
                      <a:pt x="34" y="19"/>
                    </a:lnTo>
                    <a:lnTo>
                      <a:pt x="39" y="22"/>
                    </a:lnTo>
                    <a:lnTo>
                      <a:pt x="44" y="25"/>
                    </a:lnTo>
                    <a:lnTo>
                      <a:pt x="48" y="28"/>
                    </a:lnTo>
                    <a:lnTo>
                      <a:pt x="52" y="33"/>
                    </a:lnTo>
                    <a:lnTo>
                      <a:pt x="52" y="34"/>
                    </a:lnTo>
                    <a:lnTo>
                      <a:pt x="53" y="31"/>
                    </a:lnTo>
                    <a:lnTo>
                      <a:pt x="53" y="26"/>
                    </a:lnTo>
                    <a:lnTo>
                      <a:pt x="53" y="21"/>
                    </a:lnTo>
                    <a:lnTo>
                      <a:pt x="51" y="16"/>
                    </a:lnTo>
                    <a:lnTo>
                      <a:pt x="49" y="13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08" name="Freeform 48"/>
              <p:cNvSpPr>
                <a:spLocks noEditPoints="1"/>
              </p:cNvSpPr>
              <p:nvPr/>
            </p:nvSpPr>
            <p:spPr bwMode="auto">
              <a:xfrm>
                <a:off x="2849" y="2376"/>
                <a:ext cx="516" cy="57"/>
              </a:xfrm>
              <a:custGeom>
                <a:avLst/>
                <a:gdLst/>
                <a:ahLst/>
                <a:cxnLst>
                  <a:cxn ang="0">
                    <a:pos x="432" y="53"/>
                  </a:cxn>
                  <a:cxn ang="0">
                    <a:pos x="436" y="9"/>
                  </a:cxn>
                  <a:cxn ang="0">
                    <a:pos x="392" y="53"/>
                  </a:cxn>
                  <a:cxn ang="0">
                    <a:pos x="396" y="9"/>
                  </a:cxn>
                  <a:cxn ang="0">
                    <a:pos x="353" y="53"/>
                  </a:cxn>
                  <a:cxn ang="0">
                    <a:pos x="357" y="9"/>
                  </a:cxn>
                  <a:cxn ang="0">
                    <a:pos x="314" y="53"/>
                  </a:cxn>
                  <a:cxn ang="0">
                    <a:pos x="317" y="9"/>
                  </a:cxn>
                  <a:cxn ang="0">
                    <a:pos x="271" y="52"/>
                  </a:cxn>
                  <a:cxn ang="0">
                    <a:pos x="282" y="12"/>
                  </a:cxn>
                  <a:cxn ang="0">
                    <a:pos x="232" y="52"/>
                  </a:cxn>
                  <a:cxn ang="0">
                    <a:pos x="243" y="12"/>
                  </a:cxn>
                  <a:cxn ang="0">
                    <a:pos x="192" y="52"/>
                  </a:cxn>
                  <a:cxn ang="0">
                    <a:pos x="203" y="12"/>
                  </a:cxn>
                  <a:cxn ang="0">
                    <a:pos x="153" y="52"/>
                  </a:cxn>
                  <a:cxn ang="0">
                    <a:pos x="164" y="12"/>
                  </a:cxn>
                  <a:cxn ang="0">
                    <a:pos x="114" y="52"/>
                  </a:cxn>
                  <a:cxn ang="0">
                    <a:pos x="124" y="12"/>
                  </a:cxn>
                  <a:cxn ang="0">
                    <a:pos x="74" y="52"/>
                  </a:cxn>
                  <a:cxn ang="0">
                    <a:pos x="85" y="12"/>
                  </a:cxn>
                  <a:cxn ang="0">
                    <a:pos x="32" y="49"/>
                  </a:cxn>
                  <a:cxn ang="0">
                    <a:pos x="52" y="15"/>
                  </a:cxn>
                  <a:cxn ang="0">
                    <a:pos x="463" y="46"/>
                  </a:cxn>
                  <a:cxn ang="0">
                    <a:pos x="485" y="20"/>
                  </a:cxn>
                  <a:cxn ang="0">
                    <a:pos x="76" y="3"/>
                  </a:cxn>
                  <a:cxn ang="0">
                    <a:pos x="160" y="5"/>
                  </a:cxn>
                  <a:cxn ang="0">
                    <a:pos x="243" y="3"/>
                  </a:cxn>
                  <a:cxn ang="0">
                    <a:pos x="329" y="1"/>
                  </a:cxn>
                  <a:cxn ang="0">
                    <a:pos x="416" y="0"/>
                  </a:cxn>
                  <a:cxn ang="0">
                    <a:pos x="493" y="1"/>
                  </a:cxn>
                  <a:cxn ang="0">
                    <a:pos x="501" y="9"/>
                  </a:cxn>
                  <a:cxn ang="0">
                    <a:pos x="491" y="44"/>
                  </a:cxn>
                  <a:cxn ang="0">
                    <a:pos x="456" y="29"/>
                  </a:cxn>
                  <a:cxn ang="0">
                    <a:pos x="449" y="18"/>
                  </a:cxn>
                  <a:cxn ang="0">
                    <a:pos x="423" y="52"/>
                  </a:cxn>
                  <a:cxn ang="0">
                    <a:pos x="408" y="4"/>
                  </a:cxn>
                  <a:cxn ang="0">
                    <a:pos x="405" y="55"/>
                  </a:cxn>
                  <a:cxn ang="0">
                    <a:pos x="390" y="9"/>
                  </a:cxn>
                  <a:cxn ang="0">
                    <a:pos x="375" y="34"/>
                  </a:cxn>
                  <a:cxn ang="0">
                    <a:pos x="339" y="35"/>
                  </a:cxn>
                  <a:cxn ang="0">
                    <a:pos x="324" y="9"/>
                  </a:cxn>
                  <a:cxn ang="0">
                    <a:pos x="313" y="57"/>
                  </a:cxn>
                  <a:cxn ang="0">
                    <a:pos x="305" y="4"/>
                  </a:cxn>
                  <a:cxn ang="0">
                    <a:pos x="293" y="48"/>
                  </a:cxn>
                  <a:cxn ang="0">
                    <a:pos x="264" y="18"/>
                  </a:cxn>
                  <a:cxn ang="0">
                    <a:pos x="255" y="23"/>
                  </a:cxn>
                  <a:cxn ang="0">
                    <a:pos x="224" y="48"/>
                  </a:cxn>
                  <a:cxn ang="0">
                    <a:pos x="205" y="6"/>
                  </a:cxn>
                  <a:cxn ang="0">
                    <a:pos x="204" y="57"/>
                  </a:cxn>
                  <a:cxn ang="0">
                    <a:pos x="196" y="7"/>
                  </a:cxn>
                  <a:cxn ang="0">
                    <a:pos x="178" y="39"/>
                  </a:cxn>
                  <a:cxn ang="0">
                    <a:pos x="143" y="28"/>
                  </a:cxn>
                  <a:cxn ang="0">
                    <a:pos x="131" y="13"/>
                  </a:cxn>
                  <a:cxn ang="0">
                    <a:pos x="112" y="55"/>
                  </a:cxn>
                  <a:cxn ang="0">
                    <a:pos x="101" y="4"/>
                  </a:cxn>
                  <a:cxn ang="0">
                    <a:pos x="93" y="52"/>
                  </a:cxn>
                  <a:cxn ang="0">
                    <a:pos x="71" y="13"/>
                  </a:cxn>
                  <a:cxn ang="0">
                    <a:pos x="60" y="34"/>
                  </a:cxn>
                  <a:cxn ang="0">
                    <a:pos x="24" y="35"/>
                  </a:cxn>
                  <a:cxn ang="0">
                    <a:pos x="9" y="15"/>
                  </a:cxn>
                  <a:cxn ang="0">
                    <a:pos x="30" y="0"/>
                  </a:cxn>
                </a:cxnLst>
                <a:rect l="0" t="0" r="r" b="b"/>
                <a:pathLst>
                  <a:path w="516" h="57">
                    <a:moveTo>
                      <a:pt x="436" y="9"/>
                    </a:moveTo>
                    <a:lnTo>
                      <a:pt x="431" y="12"/>
                    </a:lnTo>
                    <a:lnTo>
                      <a:pt x="428" y="16"/>
                    </a:lnTo>
                    <a:lnTo>
                      <a:pt x="425" y="20"/>
                    </a:lnTo>
                    <a:lnTo>
                      <a:pt x="423" y="24"/>
                    </a:lnTo>
                    <a:lnTo>
                      <a:pt x="422" y="29"/>
                    </a:lnTo>
                    <a:lnTo>
                      <a:pt x="421" y="34"/>
                    </a:lnTo>
                    <a:lnTo>
                      <a:pt x="422" y="38"/>
                    </a:lnTo>
                    <a:lnTo>
                      <a:pt x="422" y="43"/>
                    </a:lnTo>
                    <a:lnTo>
                      <a:pt x="424" y="46"/>
                    </a:lnTo>
                    <a:lnTo>
                      <a:pt x="426" y="49"/>
                    </a:lnTo>
                    <a:lnTo>
                      <a:pt x="429" y="52"/>
                    </a:lnTo>
                    <a:lnTo>
                      <a:pt x="432" y="53"/>
                    </a:lnTo>
                    <a:lnTo>
                      <a:pt x="436" y="54"/>
                    </a:lnTo>
                    <a:lnTo>
                      <a:pt x="439" y="53"/>
                    </a:lnTo>
                    <a:lnTo>
                      <a:pt x="442" y="52"/>
                    </a:lnTo>
                    <a:lnTo>
                      <a:pt x="445" y="49"/>
                    </a:lnTo>
                    <a:lnTo>
                      <a:pt x="447" y="46"/>
                    </a:lnTo>
                    <a:lnTo>
                      <a:pt x="449" y="41"/>
                    </a:lnTo>
                    <a:lnTo>
                      <a:pt x="450" y="35"/>
                    </a:lnTo>
                    <a:lnTo>
                      <a:pt x="449" y="29"/>
                    </a:lnTo>
                    <a:lnTo>
                      <a:pt x="448" y="24"/>
                    </a:lnTo>
                    <a:lnTo>
                      <a:pt x="446" y="20"/>
                    </a:lnTo>
                    <a:lnTo>
                      <a:pt x="443" y="16"/>
                    </a:lnTo>
                    <a:lnTo>
                      <a:pt x="439" y="12"/>
                    </a:lnTo>
                    <a:lnTo>
                      <a:pt x="436" y="9"/>
                    </a:lnTo>
                    <a:close/>
                    <a:moveTo>
                      <a:pt x="396" y="9"/>
                    </a:moveTo>
                    <a:lnTo>
                      <a:pt x="392" y="12"/>
                    </a:lnTo>
                    <a:lnTo>
                      <a:pt x="388" y="16"/>
                    </a:lnTo>
                    <a:lnTo>
                      <a:pt x="385" y="20"/>
                    </a:lnTo>
                    <a:lnTo>
                      <a:pt x="383" y="24"/>
                    </a:lnTo>
                    <a:lnTo>
                      <a:pt x="382" y="29"/>
                    </a:lnTo>
                    <a:lnTo>
                      <a:pt x="382" y="34"/>
                    </a:lnTo>
                    <a:lnTo>
                      <a:pt x="382" y="38"/>
                    </a:lnTo>
                    <a:lnTo>
                      <a:pt x="383" y="43"/>
                    </a:lnTo>
                    <a:lnTo>
                      <a:pt x="385" y="46"/>
                    </a:lnTo>
                    <a:lnTo>
                      <a:pt x="387" y="49"/>
                    </a:lnTo>
                    <a:lnTo>
                      <a:pt x="389" y="52"/>
                    </a:lnTo>
                    <a:lnTo>
                      <a:pt x="392" y="53"/>
                    </a:lnTo>
                    <a:lnTo>
                      <a:pt x="396" y="54"/>
                    </a:lnTo>
                    <a:lnTo>
                      <a:pt x="400" y="53"/>
                    </a:lnTo>
                    <a:lnTo>
                      <a:pt x="403" y="52"/>
                    </a:lnTo>
                    <a:lnTo>
                      <a:pt x="406" y="49"/>
                    </a:lnTo>
                    <a:lnTo>
                      <a:pt x="408" y="46"/>
                    </a:lnTo>
                    <a:lnTo>
                      <a:pt x="410" y="41"/>
                    </a:lnTo>
                    <a:lnTo>
                      <a:pt x="410" y="35"/>
                    </a:lnTo>
                    <a:lnTo>
                      <a:pt x="410" y="29"/>
                    </a:lnTo>
                    <a:lnTo>
                      <a:pt x="409" y="24"/>
                    </a:lnTo>
                    <a:lnTo>
                      <a:pt x="407" y="20"/>
                    </a:lnTo>
                    <a:lnTo>
                      <a:pt x="404" y="16"/>
                    </a:lnTo>
                    <a:lnTo>
                      <a:pt x="400" y="12"/>
                    </a:lnTo>
                    <a:lnTo>
                      <a:pt x="396" y="9"/>
                    </a:lnTo>
                    <a:close/>
                    <a:moveTo>
                      <a:pt x="357" y="9"/>
                    </a:moveTo>
                    <a:lnTo>
                      <a:pt x="353" y="12"/>
                    </a:lnTo>
                    <a:lnTo>
                      <a:pt x="349" y="16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3" y="29"/>
                    </a:lnTo>
                    <a:lnTo>
                      <a:pt x="342" y="34"/>
                    </a:lnTo>
                    <a:lnTo>
                      <a:pt x="343" y="38"/>
                    </a:lnTo>
                    <a:lnTo>
                      <a:pt x="344" y="43"/>
                    </a:lnTo>
                    <a:lnTo>
                      <a:pt x="345" y="46"/>
                    </a:lnTo>
                    <a:lnTo>
                      <a:pt x="347" y="49"/>
                    </a:lnTo>
                    <a:lnTo>
                      <a:pt x="350" y="52"/>
                    </a:lnTo>
                    <a:lnTo>
                      <a:pt x="353" y="53"/>
                    </a:lnTo>
                    <a:lnTo>
                      <a:pt x="357" y="54"/>
                    </a:lnTo>
                    <a:lnTo>
                      <a:pt x="361" y="53"/>
                    </a:lnTo>
                    <a:lnTo>
                      <a:pt x="364" y="52"/>
                    </a:lnTo>
                    <a:lnTo>
                      <a:pt x="366" y="49"/>
                    </a:lnTo>
                    <a:lnTo>
                      <a:pt x="368" y="46"/>
                    </a:lnTo>
                    <a:lnTo>
                      <a:pt x="370" y="41"/>
                    </a:lnTo>
                    <a:lnTo>
                      <a:pt x="371" y="35"/>
                    </a:lnTo>
                    <a:lnTo>
                      <a:pt x="371" y="29"/>
                    </a:lnTo>
                    <a:lnTo>
                      <a:pt x="369" y="24"/>
                    </a:lnTo>
                    <a:lnTo>
                      <a:pt x="367" y="20"/>
                    </a:lnTo>
                    <a:lnTo>
                      <a:pt x="365" y="16"/>
                    </a:lnTo>
                    <a:lnTo>
                      <a:pt x="361" y="12"/>
                    </a:lnTo>
                    <a:lnTo>
                      <a:pt x="357" y="9"/>
                    </a:lnTo>
                    <a:close/>
                    <a:moveTo>
                      <a:pt x="317" y="9"/>
                    </a:moveTo>
                    <a:lnTo>
                      <a:pt x="313" y="12"/>
                    </a:lnTo>
                    <a:lnTo>
                      <a:pt x="310" y="16"/>
                    </a:lnTo>
                    <a:lnTo>
                      <a:pt x="307" y="20"/>
                    </a:lnTo>
                    <a:lnTo>
                      <a:pt x="305" y="24"/>
                    </a:lnTo>
                    <a:lnTo>
                      <a:pt x="303" y="29"/>
                    </a:lnTo>
                    <a:lnTo>
                      <a:pt x="303" y="34"/>
                    </a:lnTo>
                    <a:lnTo>
                      <a:pt x="303" y="38"/>
                    </a:lnTo>
                    <a:lnTo>
                      <a:pt x="304" y="43"/>
                    </a:lnTo>
                    <a:lnTo>
                      <a:pt x="306" y="46"/>
                    </a:lnTo>
                    <a:lnTo>
                      <a:pt x="308" y="49"/>
                    </a:lnTo>
                    <a:lnTo>
                      <a:pt x="311" y="52"/>
                    </a:lnTo>
                    <a:lnTo>
                      <a:pt x="314" y="53"/>
                    </a:lnTo>
                    <a:lnTo>
                      <a:pt x="317" y="54"/>
                    </a:lnTo>
                    <a:lnTo>
                      <a:pt x="321" y="53"/>
                    </a:lnTo>
                    <a:lnTo>
                      <a:pt x="324" y="52"/>
                    </a:lnTo>
                    <a:lnTo>
                      <a:pt x="327" y="49"/>
                    </a:lnTo>
                    <a:lnTo>
                      <a:pt x="329" y="46"/>
                    </a:lnTo>
                    <a:lnTo>
                      <a:pt x="331" y="41"/>
                    </a:lnTo>
                    <a:lnTo>
                      <a:pt x="332" y="35"/>
                    </a:lnTo>
                    <a:lnTo>
                      <a:pt x="331" y="29"/>
                    </a:lnTo>
                    <a:lnTo>
                      <a:pt x="330" y="24"/>
                    </a:lnTo>
                    <a:lnTo>
                      <a:pt x="328" y="20"/>
                    </a:lnTo>
                    <a:lnTo>
                      <a:pt x="325" y="16"/>
                    </a:lnTo>
                    <a:lnTo>
                      <a:pt x="321" y="12"/>
                    </a:lnTo>
                    <a:lnTo>
                      <a:pt x="317" y="9"/>
                    </a:lnTo>
                    <a:lnTo>
                      <a:pt x="317" y="9"/>
                    </a:lnTo>
                    <a:close/>
                    <a:moveTo>
                      <a:pt x="278" y="9"/>
                    </a:moveTo>
                    <a:lnTo>
                      <a:pt x="274" y="12"/>
                    </a:lnTo>
                    <a:lnTo>
                      <a:pt x="270" y="16"/>
                    </a:lnTo>
                    <a:lnTo>
                      <a:pt x="267" y="20"/>
                    </a:lnTo>
                    <a:lnTo>
                      <a:pt x="265" y="24"/>
                    </a:lnTo>
                    <a:lnTo>
                      <a:pt x="264" y="29"/>
                    </a:lnTo>
                    <a:lnTo>
                      <a:pt x="264" y="34"/>
                    </a:lnTo>
                    <a:lnTo>
                      <a:pt x="264" y="38"/>
                    </a:lnTo>
                    <a:lnTo>
                      <a:pt x="265" y="43"/>
                    </a:lnTo>
                    <a:lnTo>
                      <a:pt x="266" y="46"/>
                    </a:lnTo>
                    <a:lnTo>
                      <a:pt x="269" y="49"/>
                    </a:lnTo>
                    <a:lnTo>
                      <a:pt x="271" y="52"/>
                    </a:lnTo>
                    <a:lnTo>
                      <a:pt x="274" y="53"/>
                    </a:lnTo>
                    <a:lnTo>
                      <a:pt x="278" y="54"/>
                    </a:lnTo>
                    <a:lnTo>
                      <a:pt x="282" y="53"/>
                    </a:lnTo>
                    <a:lnTo>
                      <a:pt x="285" y="52"/>
                    </a:lnTo>
                    <a:lnTo>
                      <a:pt x="288" y="49"/>
                    </a:lnTo>
                    <a:lnTo>
                      <a:pt x="290" y="46"/>
                    </a:lnTo>
                    <a:lnTo>
                      <a:pt x="291" y="41"/>
                    </a:lnTo>
                    <a:lnTo>
                      <a:pt x="292" y="35"/>
                    </a:lnTo>
                    <a:lnTo>
                      <a:pt x="292" y="29"/>
                    </a:lnTo>
                    <a:lnTo>
                      <a:pt x="291" y="24"/>
                    </a:lnTo>
                    <a:lnTo>
                      <a:pt x="289" y="20"/>
                    </a:lnTo>
                    <a:lnTo>
                      <a:pt x="286" y="16"/>
                    </a:lnTo>
                    <a:lnTo>
                      <a:pt x="282" y="12"/>
                    </a:lnTo>
                    <a:lnTo>
                      <a:pt x="278" y="9"/>
                    </a:lnTo>
                    <a:close/>
                    <a:moveTo>
                      <a:pt x="239" y="9"/>
                    </a:moveTo>
                    <a:lnTo>
                      <a:pt x="235" y="12"/>
                    </a:lnTo>
                    <a:lnTo>
                      <a:pt x="231" y="16"/>
                    </a:lnTo>
                    <a:lnTo>
                      <a:pt x="228" y="20"/>
                    </a:lnTo>
                    <a:lnTo>
                      <a:pt x="226" y="24"/>
                    </a:lnTo>
                    <a:lnTo>
                      <a:pt x="225" y="29"/>
                    </a:lnTo>
                    <a:lnTo>
                      <a:pt x="224" y="34"/>
                    </a:lnTo>
                    <a:lnTo>
                      <a:pt x="225" y="38"/>
                    </a:lnTo>
                    <a:lnTo>
                      <a:pt x="226" y="43"/>
                    </a:lnTo>
                    <a:lnTo>
                      <a:pt x="227" y="46"/>
                    </a:lnTo>
                    <a:lnTo>
                      <a:pt x="229" y="49"/>
                    </a:lnTo>
                    <a:lnTo>
                      <a:pt x="232" y="52"/>
                    </a:lnTo>
                    <a:lnTo>
                      <a:pt x="235" y="53"/>
                    </a:lnTo>
                    <a:lnTo>
                      <a:pt x="239" y="54"/>
                    </a:lnTo>
                    <a:lnTo>
                      <a:pt x="243" y="53"/>
                    </a:lnTo>
                    <a:lnTo>
                      <a:pt x="246" y="52"/>
                    </a:lnTo>
                    <a:lnTo>
                      <a:pt x="248" y="49"/>
                    </a:lnTo>
                    <a:lnTo>
                      <a:pt x="250" y="46"/>
                    </a:lnTo>
                    <a:lnTo>
                      <a:pt x="252" y="41"/>
                    </a:lnTo>
                    <a:lnTo>
                      <a:pt x="253" y="35"/>
                    </a:lnTo>
                    <a:lnTo>
                      <a:pt x="252" y="29"/>
                    </a:lnTo>
                    <a:lnTo>
                      <a:pt x="251" y="24"/>
                    </a:lnTo>
                    <a:lnTo>
                      <a:pt x="249" y="20"/>
                    </a:lnTo>
                    <a:lnTo>
                      <a:pt x="246" y="16"/>
                    </a:lnTo>
                    <a:lnTo>
                      <a:pt x="243" y="12"/>
                    </a:lnTo>
                    <a:lnTo>
                      <a:pt x="239" y="9"/>
                    </a:lnTo>
                    <a:close/>
                    <a:moveTo>
                      <a:pt x="199" y="9"/>
                    </a:moveTo>
                    <a:lnTo>
                      <a:pt x="195" y="12"/>
                    </a:lnTo>
                    <a:lnTo>
                      <a:pt x="192" y="16"/>
                    </a:lnTo>
                    <a:lnTo>
                      <a:pt x="189" y="20"/>
                    </a:lnTo>
                    <a:lnTo>
                      <a:pt x="186" y="24"/>
                    </a:lnTo>
                    <a:lnTo>
                      <a:pt x="185" y="29"/>
                    </a:lnTo>
                    <a:lnTo>
                      <a:pt x="185" y="34"/>
                    </a:lnTo>
                    <a:lnTo>
                      <a:pt x="185" y="38"/>
                    </a:lnTo>
                    <a:lnTo>
                      <a:pt x="186" y="43"/>
                    </a:lnTo>
                    <a:lnTo>
                      <a:pt x="188" y="46"/>
                    </a:lnTo>
                    <a:lnTo>
                      <a:pt x="190" y="49"/>
                    </a:lnTo>
                    <a:lnTo>
                      <a:pt x="192" y="52"/>
                    </a:lnTo>
                    <a:lnTo>
                      <a:pt x="195" y="53"/>
                    </a:lnTo>
                    <a:lnTo>
                      <a:pt x="199" y="54"/>
                    </a:lnTo>
                    <a:lnTo>
                      <a:pt x="203" y="53"/>
                    </a:lnTo>
                    <a:lnTo>
                      <a:pt x="206" y="52"/>
                    </a:lnTo>
                    <a:lnTo>
                      <a:pt x="209" y="49"/>
                    </a:lnTo>
                    <a:lnTo>
                      <a:pt x="211" y="46"/>
                    </a:lnTo>
                    <a:lnTo>
                      <a:pt x="213" y="41"/>
                    </a:lnTo>
                    <a:lnTo>
                      <a:pt x="214" y="35"/>
                    </a:lnTo>
                    <a:lnTo>
                      <a:pt x="213" y="29"/>
                    </a:lnTo>
                    <a:lnTo>
                      <a:pt x="212" y="24"/>
                    </a:lnTo>
                    <a:lnTo>
                      <a:pt x="210" y="20"/>
                    </a:lnTo>
                    <a:lnTo>
                      <a:pt x="207" y="16"/>
                    </a:lnTo>
                    <a:lnTo>
                      <a:pt x="203" y="12"/>
                    </a:lnTo>
                    <a:lnTo>
                      <a:pt x="199" y="9"/>
                    </a:lnTo>
                    <a:close/>
                    <a:moveTo>
                      <a:pt x="160" y="9"/>
                    </a:moveTo>
                    <a:lnTo>
                      <a:pt x="156" y="12"/>
                    </a:lnTo>
                    <a:lnTo>
                      <a:pt x="152" y="16"/>
                    </a:lnTo>
                    <a:lnTo>
                      <a:pt x="149" y="20"/>
                    </a:lnTo>
                    <a:lnTo>
                      <a:pt x="147" y="24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7" y="43"/>
                    </a:lnTo>
                    <a:lnTo>
                      <a:pt x="148" y="46"/>
                    </a:lnTo>
                    <a:lnTo>
                      <a:pt x="150" y="49"/>
                    </a:lnTo>
                    <a:lnTo>
                      <a:pt x="153" y="52"/>
                    </a:lnTo>
                    <a:lnTo>
                      <a:pt x="156" y="53"/>
                    </a:lnTo>
                    <a:lnTo>
                      <a:pt x="160" y="54"/>
                    </a:lnTo>
                    <a:lnTo>
                      <a:pt x="164" y="53"/>
                    </a:lnTo>
                    <a:lnTo>
                      <a:pt x="167" y="52"/>
                    </a:lnTo>
                    <a:lnTo>
                      <a:pt x="169" y="49"/>
                    </a:lnTo>
                    <a:lnTo>
                      <a:pt x="172" y="4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4" y="29"/>
                    </a:lnTo>
                    <a:lnTo>
                      <a:pt x="172" y="24"/>
                    </a:lnTo>
                    <a:lnTo>
                      <a:pt x="170" y="20"/>
                    </a:lnTo>
                    <a:lnTo>
                      <a:pt x="168" y="16"/>
                    </a:lnTo>
                    <a:lnTo>
                      <a:pt x="164" y="12"/>
                    </a:lnTo>
                    <a:lnTo>
                      <a:pt x="160" y="9"/>
                    </a:lnTo>
                    <a:close/>
                    <a:moveTo>
                      <a:pt x="121" y="9"/>
                    </a:moveTo>
                    <a:lnTo>
                      <a:pt x="116" y="12"/>
                    </a:lnTo>
                    <a:lnTo>
                      <a:pt x="113" y="16"/>
                    </a:lnTo>
                    <a:lnTo>
                      <a:pt x="110" y="20"/>
                    </a:lnTo>
                    <a:lnTo>
                      <a:pt x="108" y="24"/>
                    </a:lnTo>
                    <a:lnTo>
                      <a:pt x="107" y="29"/>
                    </a:lnTo>
                    <a:lnTo>
                      <a:pt x="106" y="34"/>
                    </a:lnTo>
                    <a:lnTo>
                      <a:pt x="107" y="38"/>
                    </a:lnTo>
                    <a:lnTo>
                      <a:pt x="107" y="43"/>
                    </a:lnTo>
                    <a:lnTo>
                      <a:pt x="109" y="46"/>
                    </a:lnTo>
                    <a:lnTo>
                      <a:pt x="111" y="49"/>
                    </a:lnTo>
                    <a:lnTo>
                      <a:pt x="114" y="52"/>
                    </a:lnTo>
                    <a:lnTo>
                      <a:pt x="117" y="53"/>
                    </a:lnTo>
                    <a:lnTo>
                      <a:pt x="121" y="54"/>
                    </a:lnTo>
                    <a:lnTo>
                      <a:pt x="124" y="53"/>
                    </a:lnTo>
                    <a:lnTo>
                      <a:pt x="127" y="52"/>
                    </a:lnTo>
                    <a:lnTo>
                      <a:pt x="130" y="49"/>
                    </a:lnTo>
                    <a:lnTo>
                      <a:pt x="132" y="46"/>
                    </a:lnTo>
                    <a:lnTo>
                      <a:pt x="134" y="41"/>
                    </a:lnTo>
                    <a:lnTo>
                      <a:pt x="135" y="35"/>
                    </a:lnTo>
                    <a:lnTo>
                      <a:pt x="134" y="29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8" y="16"/>
                    </a:lnTo>
                    <a:lnTo>
                      <a:pt x="124" y="12"/>
                    </a:lnTo>
                    <a:lnTo>
                      <a:pt x="121" y="9"/>
                    </a:lnTo>
                    <a:close/>
                    <a:moveTo>
                      <a:pt x="81" y="9"/>
                    </a:moveTo>
                    <a:lnTo>
                      <a:pt x="77" y="12"/>
                    </a:lnTo>
                    <a:lnTo>
                      <a:pt x="73" y="16"/>
                    </a:lnTo>
                    <a:lnTo>
                      <a:pt x="70" y="20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4"/>
                    </a:lnTo>
                    <a:lnTo>
                      <a:pt x="67" y="38"/>
                    </a:lnTo>
                    <a:lnTo>
                      <a:pt x="68" y="43"/>
                    </a:lnTo>
                    <a:lnTo>
                      <a:pt x="70" y="46"/>
                    </a:lnTo>
                    <a:lnTo>
                      <a:pt x="72" y="49"/>
                    </a:lnTo>
                    <a:lnTo>
                      <a:pt x="74" y="52"/>
                    </a:lnTo>
                    <a:lnTo>
                      <a:pt x="77" y="53"/>
                    </a:lnTo>
                    <a:lnTo>
                      <a:pt x="81" y="54"/>
                    </a:lnTo>
                    <a:lnTo>
                      <a:pt x="85" y="53"/>
                    </a:lnTo>
                    <a:lnTo>
                      <a:pt x="88" y="52"/>
                    </a:lnTo>
                    <a:lnTo>
                      <a:pt x="91" y="49"/>
                    </a:lnTo>
                    <a:lnTo>
                      <a:pt x="93" y="46"/>
                    </a:lnTo>
                    <a:lnTo>
                      <a:pt x="95" y="41"/>
                    </a:lnTo>
                    <a:lnTo>
                      <a:pt x="96" y="35"/>
                    </a:lnTo>
                    <a:lnTo>
                      <a:pt x="95" y="29"/>
                    </a:lnTo>
                    <a:lnTo>
                      <a:pt x="94" y="24"/>
                    </a:lnTo>
                    <a:lnTo>
                      <a:pt x="92" y="20"/>
                    </a:lnTo>
                    <a:lnTo>
                      <a:pt x="89" y="16"/>
                    </a:lnTo>
                    <a:lnTo>
                      <a:pt x="85" y="12"/>
                    </a:lnTo>
                    <a:lnTo>
                      <a:pt x="81" y="9"/>
                    </a:lnTo>
                    <a:close/>
                    <a:moveTo>
                      <a:pt x="44" y="8"/>
                    </a:moveTo>
                    <a:lnTo>
                      <a:pt x="42" y="9"/>
                    </a:lnTo>
                    <a:lnTo>
                      <a:pt x="38" y="12"/>
                    </a:lnTo>
                    <a:lnTo>
                      <a:pt x="34" y="16"/>
                    </a:lnTo>
                    <a:lnTo>
                      <a:pt x="31" y="20"/>
                    </a:lnTo>
                    <a:lnTo>
                      <a:pt x="29" y="24"/>
                    </a:lnTo>
                    <a:lnTo>
                      <a:pt x="28" y="29"/>
                    </a:lnTo>
                    <a:lnTo>
                      <a:pt x="28" y="34"/>
                    </a:lnTo>
                    <a:lnTo>
                      <a:pt x="28" y="38"/>
                    </a:lnTo>
                    <a:lnTo>
                      <a:pt x="29" y="43"/>
                    </a:lnTo>
                    <a:lnTo>
                      <a:pt x="30" y="46"/>
                    </a:lnTo>
                    <a:lnTo>
                      <a:pt x="32" y="49"/>
                    </a:lnTo>
                    <a:lnTo>
                      <a:pt x="35" y="52"/>
                    </a:lnTo>
                    <a:lnTo>
                      <a:pt x="38" y="53"/>
                    </a:lnTo>
                    <a:lnTo>
                      <a:pt x="42" y="54"/>
                    </a:lnTo>
                    <a:lnTo>
                      <a:pt x="46" y="53"/>
                    </a:lnTo>
                    <a:lnTo>
                      <a:pt x="49" y="52"/>
                    </a:lnTo>
                    <a:lnTo>
                      <a:pt x="51" y="49"/>
                    </a:lnTo>
                    <a:lnTo>
                      <a:pt x="53" y="46"/>
                    </a:lnTo>
                    <a:lnTo>
                      <a:pt x="56" y="41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4"/>
                    </a:lnTo>
                    <a:lnTo>
                      <a:pt x="54" y="20"/>
                    </a:lnTo>
                    <a:lnTo>
                      <a:pt x="52" y="15"/>
                    </a:lnTo>
                    <a:lnTo>
                      <a:pt x="49" y="12"/>
                    </a:lnTo>
                    <a:lnTo>
                      <a:pt x="45" y="9"/>
                    </a:lnTo>
                    <a:lnTo>
                      <a:pt x="44" y="8"/>
                    </a:lnTo>
                    <a:close/>
                    <a:moveTo>
                      <a:pt x="473" y="8"/>
                    </a:moveTo>
                    <a:lnTo>
                      <a:pt x="471" y="9"/>
                    </a:lnTo>
                    <a:lnTo>
                      <a:pt x="467" y="12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61" y="24"/>
                    </a:lnTo>
                    <a:lnTo>
                      <a:pt x="460" y="29"/>
                    </a:lnTo>
                    <a:lnTo>
                      <a:pt x="460" y="35"/>
                    </a:lnTo>
                    <a:lnTo>
                      <a:pt x="461" y="41"/>
                    </a:lnTo>
                    <a:lnTo>
                      <a:pt x="463" y="46"/>
                    </a:lnTo>
                    <a:lnTo>
                      <a:pt x="465" y="49"/>
                    </a:lnTo>
                    <a:lnTo>
                      <a:pt x="468" y="52"/>
                    </a:lnTo>
                    <a:lnTo>
                      <a:pt x="471" y="53"/>
                    </a:lnTo>
                    <a:lnTo>
                      <a:pt x="475" y="54"/>
                    </a:lnTo>
                    <a:lnTo>
                      <a:pt x="479" y="53"/>
                    </a:lnTo>
                    <a:lnTo>
                      <a:pt x="482" y="52"/>
                    </a:lnTo>
                    <a:lnTo>
                      <a:pt x="484" y="49"/>
                    </a:lnTo>
                    <a:lnTo>
                      <a:pt x="487" y="46"/>
                    </a:lnTo>
                    <a:lnTo>
                      <a:pt x="488" y="41"/>
                    </a:lnTo>
                    <a:lnTo>
                      <a:pt x="489" y="35"/>
                    </a:lnTo>
                    <a:lnTo>
                      <a:pt x="489" y="29"/>
                    </a:lnTo>
                    <a:lnTo>
                      <a:pt x="487" y="24"/>
                    </a:lnTo>
                    <a:lnTo>
                      <a:pt x="485" y="20"/>
                    </a:lnTo>
                    <a:lnTo>
                      <a:pt x="483" y="16"/>
                    </a:lnTo>
                    <a:lnTo>
                      <a:pt x="479" y="12"/>
                    </a:lnTo>
                    <a:lnTo>
                      <a:pt x="474" y="9"/>
                    </a:lnTo>
                    <a:lnTo>
                      <a:pt x="473" y="8"/>
                    </a:lnTo>
                    <a:close/>
                    <a:moveTo>
                      <a:pt x="30" y="0"/>
                    </a:moveTo>
                    <a:lnTo>
                      <a:pt x="36" y="1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3" y="1"/>
                    </a:lnTo>
                    <a:lnTo>
                      <a:pt x="62" y="0"/>
                    </a:lnTo>
                    <a:lnTo>
                      <a:pt x="70" y="1"/>
                    </a:lnTo>
                    <a:lnTo>
                      <a:pt x="76" y="3"/>
                    </a:lnTo>
                    <a:lnTo>
                      <a:pt x="81" y="5"/>
                    </a:lnTo>
                    <a:lnTo>
                      <a:pt x="86" y="3"/>
                    </a:lnTo>
                    <a:lnTo>
                      <a:pt x="93" y="1"/>
                    </a:lnTo>
                    <a:lnTo>
                      <a:pt x="101" y="0"/>
                    </a:lnTo>
                    <a:lnTo>
                      <a:pt x="109" y="1"/>
                    </a:lnTo>
                    <a:lnTo>
                      <a:pt x="116" y="3"/>
                    </a:lnTo>
                    <a:lnTo>
                      <a:pt x="121" y="5"/>
                    </a:lnTo>
                    <a:lnTo>
                      <a:pt x="125" y="3"/>
                    </a:lnTo>
                    <a:lnTo>
                      <a:pt x="132" y="1"/>
                    </a:lnTo>
                    <a:lnTo>
                      <a:pt x="140" y="0"/>
                    </a:lnTo>
                    <a:lnTo>
                      <a:pt x="148" y="1"/>
                    </a:lnTo>
                    <a:lnTo>
                      <a:pt x="155" y="3"/>
                    </a:lnTo>
                    <a:lnTo>
                      <a:pt x="160" y="5"/>
                    </a:lnTo>
                    <a:lnTo>
                      <a:pt x="165" y="3"/>
                    </a:lnTo>
                    <a:lnTo>
                      <a:pt x="172" y="1"/>
                    </a:lnTo>
                    <a:lnTo>
                      <a:pt x="180" y="0"/>
                    </a:lnTo>
                    <a:lnTo>
                      <a:pt x="188" y="1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4" y="3"/>
                    </a:lnTo>
                    <a:lnTo>
                      <a:pt x="211" y="1"/>
                    </a:lnTo>
                    <a:lnTo>
                      <a:pt x="219" y="0"/>
                    </a:lnTo>
                    <a:lnTo>
                      <a:pt x="227" y="1"/>
                    </a:lnTo>
                    <a:lnTo>
                      <a:pt x="234" y="3"/>
                    </a:lnTo>
                    <a:lnTo>
                      <a:pt x="239" y="5"/>
                    </a:lnTo>
                    <a:lnTo>
                      <a:pt x="243" y="3"/>
                    </a:lnTo>
                    <a:lnTo>
                      <a:pt x="250" y="1"/>
                    </a:lnTo>
                    <a:lnTo>
                      <a:pt x="258" y="0"/>
                    </a:lnTo>
                    <a:lnTo>
                      <a:pt x="266" y="1"/>
                    </a:lnTo>
                    <a:lnTo>
                      <a:pt x="273" y="3"/>
                    </a:lnTo>
                    <a:lnTo>
                      <a:pt x="278" y="5"/>
                    </a:lnTo>
                    <a:lnTo>
                      <a:pt x="283" y="3"/>
                    </a:lnTo>
                    <a:lnTo>
                      <a:pt x="290" y="1"/>
                    </a:lnTo>
                    <a:lnTo>
                      <a:pt x="298" y="0"/>
                    </a:lnTo>
                    <a:lnTo>
                      <a:pt x="306" y="1"/>
                    </a:lnTo>
                    <a:lnTo>
                      <a:pt x="313" y="3"/>
                    </a:lnTo>
                    <a:lnTo>
                      <a:pt x="317" y="5"/>
                    </a:lnTo>
                    <a:lnTo>
                      <a:pt x="322" y="3"/>
                    </a:lnTo>
                    <a:lnTo>
                      <a:pt x="329" y="1"/>
                    </a:lnTo>
                    <a:lnTo>
                      <a:pt x="337" y="0"/>
                    </a:lnTo>
                    <a:lnTo>
                      <a:pt x="345" y="1"/>
                    </a:lnTo>
                    <a:lnTo>
                      <a:pt x="352" y="3"/>
                    </a:lnTo>
                    <a:lnTo>
                      <a:pt x="357" y="5"/>
                    </a:lnTo>
                    <a:lnTo>
                      <a:pt x="362" y="3"/>
                    </a:lnTo>
                    <a:lnTo>
                      <a:pt x="368" y="1"/>
                    </a:lnTo>
                    <a:lnTo>
                      <a:pt x="376" y="0"/>
                    </a:lnTo>
                    <a:lnTo>
                      <a:pt x="385" y="1"/>
                    </a:lnTo>
                    <a:lnTo>
                      <a:pt x="391" y="3"/>
                    </a:lnTo>
                    <a:lnTo>
                      <a:pt x="396" y="5"/>
                    </a:lnTo>
                    <a:lnTo>
                      <a:pt x="401" y="3"/>
                    </a:lnTo>
                    <a:lnTo>
                      <a:pt x="408" y="1"/>
                    </a:lnTo>
                    <a:lnTo>
                      <a:pt x="416" y="0"/>
                    </a:lnTo>
                    <a:lnTo>
                      <a:pt x="424" y="1"/>
                    </a:lnTo>
                    <a:lnTo>
                      <a:pt x="431" y="3"/>
                    </a:lnTo>
                    <a:lnTo>
                      <a:pt x="436" y="5"/>
                    </a:lnTo>
                    <a:lnTo>
                      <a:pt x="440" y="3"/>
                    </a:lnTo>
                    <a:lnTo>
                      <a:pt x="447" y="1"/>
                    </a:lnTo>
                    <a:lnTo>
                      <a:pt x="455" y="0"/>
                    </a:lnTo>
                    <a:lnTo>
                      <a:pt x="463" y="1"/>
                    </a:lnTo>
                    <a:lnTo>
                      <a:pt x="470" y="3"/>
                    </a:lnTo>
                    <a:lnTo>
                      <a:pt x="472" y="3"/>
                    </a:lnTo>
                    <a:lnTo>
                      <a:pt x="474" y="3"/>
                    </a:lnTo>
                    <a:lnTo>
                      <a:pt x="480" y="1"/>
                    </a:lnTo>
                    <a:lnTo>
                      <a:pt x="487" y="0"/>
                    </a:lnTo>
                    <a:lnTo>
                      <a:pt x="493" y="1"/>
                    </a:lnTo>
                    <a:lnTo>
                      <a:pt x="499" y="3"/>
                    </a:lnTo>
                    <a:lnTo>
                      <a:pt x="504" y="6"/>
                    </a:lnTo>
                    <a:lnTo>
                      <a:pt x="508" y="9"/>
                    </a:lnTo>
                    <a:lnTo>
                      <a:pt x="512" y="15"/>
                    </a:lnTo>
                    <a:lnTo>
                      <a:pt x="514" y="21"/>
                    </a:lnTo>
                    <a:lnTo>
                      <a:pt x="516" y="29"/>
                    </a:lnTo>
                    <a:lnTo>
                      <a:pt x="516" y="30"/>
                    </a:lnTo>
                    <a:lnTo>
                      <a:pt x="513" y="31"/>
                    </a:lnTo>
                    <a:lnTo>
                      <a:pt x="512" y="29"/>
                    </a:lnTo>
                    <a:lnTo>
                      <a:pt x="511" y="23"/>
                    </a:lnTo>
                    <a:lnTo>
                      <a:pt x="509" y="17"/>
                    </a:lnTo>
                    <a:lnTo>
                      <a:pt x="505" y="12"/>
                    </a:lnTo>
                    <a:lnTo>
                      <a:pt x="501" y="9"/>
                    </a:lnTo>
                    <a:lnTo>
                      <a:pt x="497" y="6"/>
                    </a:lnTo>
                    <a:lnTo>
                      <a:pt x="493" y="4"/>
                    </a:lnTo>
                    <a:lnTo>
                      <a:pt x="487" y="4"/>
                    </a:lnTo>
                    <a:lnTo>
                      <a:pt x="481" y="4"/>
                    </a:lnTo>
                    <a:lnTo>
                      <a:pt x="476" y="6"/>
                    </a:lnTo>
                    <a:lnTo>
                      <a:pt x="481" y="9"/>
                    </a:lnTo>
                    <a:lnTo>
                      <a:pt x="485" y="13"/>
                    </a:lnTo>
                    <a:lnTo>
                      <a:pt x="489" y="18"/>
                    </a:lnTo>
                    <a:lnTo>
                      <a:pt x="491" y="23"/>
                    </a:lnTo>
                    <a:lnTo>
                      <a:pt x="492" y="28"/>
                    </a:lnTo>
                    <a:lnTo>
                      <a:pt x="493" y="34"/>
                    </a:lnTo>
                    <a:lnTo>
                      <a:pt x="493" y="39"/>
                    </a:lnTo>
                    <a:lnTo>
                      <a:pt x="491" y="44"/>
                    </a:lnTo>
                    <a:lnTo>
                      <a:pt x="490" y="48"/>
                    </a:lnTo>
                    <a:lnTo>
                      <a:pt x="487" y="52"/>
                    </a:lnTo>
                    <a:lnTo>
                      <a:pt x="484" y="55"/>
                    </a:lnTo>
                    <a:lnTo>
                      <a:pt x="480" y="57"/>
                    </a:lnTo>
                    <a:lnTo>
                      <a:pt x="475" y="57"/>
                    </a:lnTo>
                    <a:lnTo>
                      <a:pt x="470" y="57"/>
                    </a:lnTo>
                    <a:lnTo>
                      <a:pt x="466" y="55"/>
                    </a:lnTo>
                    <a:lnTo>
                      <a:pt x="463" y="52"/>
                    </a:lnTo>
                    <a:lnTo>
                      <a:pt x="460" y="48"/>
                    </a:lnTo>
                    <a:lnTo>
                      <a:pt x="458" y="44"/>
                    </a:lnTo>
                    <a:lnTo>
                      <a:pt x="457" y="39"/>
                    </a:lnTo>
                    <a:lnTo>
                      <a:pt x="456" y="34"/>
                    </a:lnTo>
                    <a:lnTo>
                      <a:pt x="456" y="29"/>
                    </a:lnTo>
                    <a:lnTo>
                      <a:pt x="457" y="23"/>
                    </a:lnTo>
                    <a:lnTo>
                      <a:pt x="459" y="18"/>
                    </a:lnTo>
                    <a:lnTo>
                      <a:pt x="462" y="13"/>
                    </a:lnTo>
                    <a:lnTo>
                      <a:pt x="465" y="9"/>
                    </a:lnTo>
                    <a:lnTo>
                      <a:pt x="469" y="6"/>
                    </a:lnTo>
                    <a:lnTo>
                      <a:pt x="463" y="4"/>
                    </a:lnTo>
                    <a:lnTo>
                      <a:pt x="455" y="4"/>
                    </a:lnTo>
                    <a:lnTo>
                      <a:pt x="448" y="4"/>
                    </a:lnTo>
                    <a:lnTo>
                      <a:pt x="442" y="6"/>
                    </a:lnTo>
                    <a:lnTo>
                      <a:pt x="439" y="7"/>
                    </a:lnTo>
                    <a:lnTo>
                      <a:pt x="442" y="9"/>
                    </a:lnTo>
                    <a:lnTo>
                      <a:pt x="446" y="13"/>
                    </a:lnTo>
                    <a:lnTo>
                      <a:pt x="449" y="18"/>
                    </a:lnTo>
                    <a:lnTo>
                      <a:pt x="451" y="23"/>
                    </a:lnTo>
                    <a:lnTo>
                      <a:pt x="453" y="28"/>
                    </a:lnTo>
                    <a:lnTo>
                      <a:pt x="453" y="34"/>
                    </a:lnTo>
                    <a:lnTo>
                      <a:pt x="453" y="39"/>
                    </a:lnTo>
                    <a:lnTo>
                      <a:pt x="452" y="44"/>
                    </a:lnTo>
                    <a:lnTo>
                      <a:pt x="450" y="48"/>
                    </a:lnTo>
                    <a:lnTo>
                      <a:pt x="447" y="52"/>
                    </a:lnTo>
                    <a:lnTo>
                      <a:pt x="444" y="55"/>
                    </a:lnTo>
                    <a:lnTo>
                      <a:pt x="440" y="57"/>
                    </a:lnTo>
                    <a:lnTo>
                      <a:pt x="436" y="57"/>
                    </a:lnTo>
                    <a:lnTo>
                      <a:pt x="431" y="57"/>
                    </a:lnTo>
                    <a:lnTo>
                      <a:pt x="427" y="55"/>
                    </a:lnTo>
                    <a:lnTo>
                      <a:pt x="423" y="52"/>
                    </a:lnTo>
                    <a:lnTo>
                      <a:pt x="421" y="48"/>
                    </a:lnTo>
                    <a:lnTo>
                      <a:pt x="419" y="42"/>
                    </a:lnTo>
                    <a:lnTo>
                      <a:pt x="418" y="35"/>
                    </a:lnTo>
                    <a:lnTo>
                      <a:pt x="418" y="28"/>
                    </a:lnTo>
                    <a:lnTo>
                      <a:pt x="420" y="23"/>
                    </a:lnTo>
                    <a:lnTo>
                      <a:pt x="422" y="18"/>
                    </a:lnTo>
                    <a:lnTo>
                      <a:pt x="425" y="13"/>
                    </a:lnTo>
                    <a:lnTo>
                      <a:pt x="429" y="9"/>
                    </a:lnTo>
                    <a:lnTo>
                      <a:pt x="432" y="7"/>
                    </a:lnTo>
                    <a:lnTo>
                      <a:pt x="430" y="6"/>
                    </a:lnTo>
                    <a:lnTo>
                      <a:pt x="423" y="4"/>
                    </a:lnTo>
                    <a:lnTo>
                      <a:pt x="416" y="4"/>
                    </a:lnTo>
                    <a:lnTo>
                      <a:pt x="408" y="4"/>
                    </a:lnTo>
                    <a:lnTo>
                      <a:pt x="402" y="6"/>
                    </a:lnTo>
                    <a:lnTo>
                      <a:pt x="400" y="7"/>
                    </a:lnTo>
                    <a:lnTo>
                      <a:pt x="402" y="9"/>
                    </a:lnTo>
                    <a:lnTo>
                      <a:pt x="407" y="13"/>
                    </a:lnTo>
                    <a:lnTo>
                      <a:pt x="410" y="18"/>
                    </a:lnTo>
                    <a:lnTo>
                      <a:pt x="412" y="23"/>
                    </a:lnTo>
                    <a:lnTo>
                      <a:pt x="413" y="28"/>
                    </a:lnTo>
                    <a:lnTo>
                      <a:pt x="414" y="34"/>
                    </a:lnTo>
                    <a:lnTo>
                      <a:pt x="414" y="39"/>
                    </a:lnTo>
                    <a:lnTo>
                      <a:pt x="413" y="44"/>
                    </a:lnTo>
                    <a:lnTo>
                      <a:pt x="411" y="48"/>
                    </a:lnTo>
                    <a:lnTo>
                      <a:pt x="408" y="52"/>
                    </a:lnTo>
                    <a:lnTo>
                      <a:pt x="405" y="55"/>
                    </a:lnTo>
                    <a:lnTo>
                      <a:pt x="401" y="57"/>
                    </a:lnTo>
                    <a:lnTo>
                      <a:pt x="396" y="57"/>
                    </a:lnTo>
                    <a:lnTo>
                      <a:pt x="391" y="57"/>
                    </a:lnTo>
                    <a:lnTo>
                      <a:pt x="387" y="55"/>
                    </a:lnTo>
                    <a:lnTo>
                      <a:pt x="384" y="52"/>
                    </a:lnTo>
                    <a:lnTo>
                      <a:pt x="381" y="48"/>
                    </a:lnTo>
                    <a:lnTo>
                      <a:pt x="379" y="42"/>
                    </a:lnTo>
                    <a:lnTo>
                      <a:pt x="378" y="35"/>
                    </a:lnTo>
                    <a:lnTo>
                      <a:pt x="379" y="28"/>
                    </a:lnTo>
                    <a:lnTo>
                      <a:pt x="380" y="23"/>
                    </a:lnTo>
                    <a:lnTo>
                      <a:pt x="382" y="18"/>
                    </a:lnTo>
                    <a:lnTo>
                      <a:pt x="386" y="13"/>
                    </a:lnTo>
                    <a:lnTo>
                      <a:pt x="390" y="9"/>
                    </a:lnTo>
                    <a:lnTo>
                      <a:pt x="392" y="7"/>
                    </a:lnTo>
                    <a:lnTo>
                      <a:pt x="390" y="6"/>
                    </a:lnTo>
                    <a:lnTo>
                      <a:pt x="384" y="4"/>
                    </a:lnTo>
                    <a:lnTo>
                      <a:pt x="376" y="4"/>
                    </a:lnTo>
                    <a:lnTo>
                      <a:pt x="369" y="4"/>
                    </a:lnTo>
                    <a:lnTo>
                      <a:pt x="363" y="6"/>
                    </a:lnTo>
                    <a:lnTo>
                      <a:pt x="360" y="7"/>
                    </a:lnTo>
                    <a:lnTo>
                      <a:pt x="363" y="9"/>
                    </a:lnTo>
                    <a:lnTo>
                      <a:pt x="367" y="13"/>
                    </a:lnTo>
                    <a:lnTo>
                      <a:pt x="371" y="18"/>
                    </a:lnTo>
                    <a:lnTo>
                      <a:pt x="373" y="23"/>
                    </a:lnTo>
                    <a:lnTo>
                      <a:pt x="374" y="28"/>
                    </a:lnTo>
                    <a:lnTo>
                      <a:pt x="375" y="34"/>
                    </a:lnTo>
                    <a:lnTo>
                      <a:pt x="374" y="39"/>
                    </a:lnTo>
                    <a:lnTo>
                      <a:pt x="373" y="44"/>
                    </a:lnTo>
                    <a:lnTo>
                      <a:pt x="371" y="48"/>
                    </a:lnTo>
                    <a:lnTo>
                      <a:pt x="369" y="52"/>
                    </a:lnTo>
                    <a:lnTo>
                      <a:pt x="365" y="55"/>
                    </a:lnTo>
                    <a:lnTo>
                      <a:pt x="362" y="57"/>
                    </a:lnTo>
                    <a:lnTo>
                      <a:pt x="357" y="57"/>
                    </a:lnTo>
                    <a:lnTo>
                      <a:pt x="352" y="57"/>
                    </a:lnTo>
                    <a:lnTo>
                      <a:pt x="348" y="55"/>
                    </a:lnTo>
                    <a:lnTo>
                      <a:pt x="345" y="52"/>
                    </a:lnTo>
                    <a:lnTo>
                      <a:pt x="342" y="48"/>
                    </a:lnTo>
                    <a:lnTo>
                      <a:pt x="340" y="42"/>
                    </a:lnTo>
                    <a:lnTo>
                      <a:pt x="339" y="35"/>
                    </a:lnTo>
                    <a:lnTo>
                      <a:pt x="340" y="28"/>
                    </a:lnTo>
                    <a:lnTo>
                      <a:pt x="341" y="23"/>
                    </a:lnTo>
                    <a:lnTo>
                      <a:pt x="343" y="18"/>
                    </a:lnTo>
                    <a:lnTo>
                      <a:pt x="346" y="13"/>
                    </a:lnTo>
                    <a:lnTo>
                      <a:pt x="351" y="9"/>
                    </a:lnTo>
                    <a:lnTo>
                      <a:pt x="353" y="7"/>
                    </a:lnTo>
                    <a:lnTo>
                      <a:pt x="351" y="6"/>
                    </a:lnTo>
                    <a:lnTo>
                      <a:pt x="345" y="4"/>
                    </a:lnTo>
                    <a:lnTo>
                      <a:pt x="337" y="4"/>
                    </a:lnTo>
                    <a:lnTo>
                      <a:pt x="330" y="4"/>
                    </a:lnTo>
                    <a:lnTo>
                      <a:pt x="323" y="6"/>
                    </a:lnTo>
                    <a:lnTo>
                      <a:pt x="321" y="7"/>
                    </a:lnTo>
                    <a:lnTo>
                      <a:pt x="324" y="9"/>
                    </a:lnTo>
                    <a:lnTo>
                      <a:pt x="328" y="13"/>
                    </a:lnTo>
                    <a:lnTo>
                      <a:pt x="331" y="18"/>
                    </a:lnTo>
                    <a:lnTo>
                      <a:pt x="333" y="23"/>
                    </a:lnTo>
                    <a:lnTo>
                      <a:pt x="335" y="28"/>
                    </a:lnTo>
                    <a:lnTo>
                      <a:pt x="335" y="34"/>
                    </a:lnTo>
                    <a:lnTo>
                      <a:pt x="335" y="39"/>
                    </a:lnTo>
                    <a:lnTo>
                      <a:pt x="334" y="44"/>
                    </a:lnTo>
                    <a:lnTo>
                      <a:pt x="332" y="48"/>
                    </a:lnTo>
                    <a:lnTo>
                      <a:pt x="329" y="52"/>
                    </a:lnTo>
                    <a:lnTo>
                      <a:pt x="326" y="55"/>
                    </a:lnTo>
                    <a:lnTo>
                      <a:pt x="322" y="57"/>
                    </a:lnTo>
                    <a:lnTo>
                      <a:pt x="317" y="57"/>
                    </a:lnTo>
                    <a:lnTo>
                      <a:pt x="313" y="57"/>
                    </a:lnTo>
                    <a:lnTo>
                      <a:pt x="308" y="55"/>
                    </a:lnTo>
                    <a:lnTo>
                      <a:pt x="305" y="52"/>
                    </a:lnTo>
                    <a:lnTo>
                      <a:pt x="303" y="48"/>
                    </a:lnTo>
                    <a:lnTo>
                      <a:pt x="300" y="42"/>
                    </a:lnTo>
                    <a:lnTo>
                      <a:pt x="300" y="35"/>
                    </a:lnTo>
                    <a:lnTo>
                      <a:pt x="300" y="28"/>
                    </a:lnTo>
                    <a:lnTo>
                      <a:pt x="302" y="23"/>
                    </a:lnTo>
                    <a:lnTo>
                      <a:pt x="304" y="18"/>
                    </a:lnTo>
                    <a:lnTo>
                      <a:pt x="307" y="13"/>
                    </a:lnTo>
                    <a:lnTo>
                      <a:pt x="311" y="9"/>
                    </a:lnTo>
                    <a:lnTo>
                      <a:pt x="314" y="7"/>
                    </a:lnTo>
                    <a:lnTo>
                      <a:pt x="311" y="6"/>
                    </a:lnTo>
                    <a:lnTo>
                      <a:pt x="305" y="4"/>
                    </a:lnTo>
                    <a:lnTo>
                      <a:pt x="298" y="4"/>
                    </a:lnTo>
                    <a:lnTo>
                      <a:pt x="290" y="4"/>
                    </a:lnTo>
                    <a:lnTo>
                      <a:pt x="284" y="6"/>
                    </a:lnTo>
                    <a:lnTo>
                      <a:pt x="282" y="7"/>
                    </a:lnTo>
                    <a:lnTo>
                      <a:pt x="284" y="9"/>
                    </a:lnTo>
                    <a:lnTo>
                      <a:pt x="289" y="13"/>
                    </a:lnTo>
                    <a:lnTo>
                      <a:pt x="292" y="18"/>
                    </a:lnTo>
                    <a:lnTo>
                      <a:pt x="294" y="23"/>
                    </a:lnTo>
                    <a:lnTo>
                      <a:pt x="295" y="28"/>
                    </a:lnTo>
                    <a:lnTo>
                      <a:pt x="296" y="34"/>
                    </a:lnTo>
                    <a:lnTo>
                      <a:pt x="296" y="39"/>
                    </a:lnTo>
                    <a:lnTo>
                      <a:pt x="294" y="44"/>
                    </a:lnTo>
                    <a:lnTo>
                      <a:pt x="293" y="48"/>
                    </a:lnTo>
                    <a:lnTo>
                      <a:pt x="290" y="52"/>
                    </a:lnTo>
                    <a:lnTo>
                      <a:pt x="287" y="55"/>
                    </a:lnTo>
                    <a:lnTo>
                      <a:pt x="283" y="57"/>
                    </a:lnTo>
                    <a:lnTo>
                      <a:pt x="278" y="57"/>
                    </a:lnTo>
                    <a:lnTo>
                      <a:pt x="273" y="57"/>
                    </a:lnTo>
                    <a:lnTo>
                      <a:pt x="269" y="55"/>
                    </a:lnTo>
                    <a:lnTo>
                      <a:pt x="266" y="52"/>
                    </a:lnTo>
                    <a:lnTo>
                      <a:pt x="263" y="48"/>
                    </a:lnTo>
                    <a:lnTo>
                      <a:pt x="261" y="42"/>
                    </a:lnTo>
                    <a:lnTo>
                      <a:pt x="260" y="35"/>
                    </a:lnTo>
                    <a:lnTo>
                      <a:pt x="261" y="28"/>
                    </a:lnTo>
                    <a:lnTo>
                      <a:pt x="262" y="23"/>
                    </a:lnTo>
                    <a:lnTo>
                      <a:pt x="264" y="18"/>
                    </a:lnTo>
                    <a:lnTo>
                      <a:pt x="268" y="13"/>
                    </a:lnTo>
                    <a:lnTo>
                      <a:pt x="272" y="9"/>
                    </a:lnTo>
                    <a:lnTo>
                      <a:pt x="274" y="7"/>
                    </a:lnTo>
                    <a:lnTo>
                      <a:pt x="272" y="6"/>
                    </a:lnTo>
                    <a:lnTo>
                      <a:pt x="266" y="4"/>
                    </a:lnTo>
                    <a:lnTo>
                      <a:pt x="258" y="4"/>
                    </a:lnTo>
                    <a:lnTo>
                      <a:pt x="251" y="4"/>
                    </a:lnTo>
                    <a:lnTo>
                      <a:pt x="245" y="6"/>
                    </a:lnTo>
                    <a:lnTo>
                      <a:pt x="242" y="7"/>
                    </a:lnTo>
                    <a:lnTo>
                      <a:pt x="245" y="9"/>
                    </a:lnTo>
                    <a:lnTo>
                      <a:pt x="249" y="13"/>
                    </a:lnTo>
                    <a:lnTo>
                      <a:pt x="252" y="18"/>
                    </a:lnTo>
                    <a:lnTo>
                      <a:pt x="255" y="23"/>
                    </a:lnTo>
                    <a:lnTo>
                      <a:pt x="256" y="28"/>
                    </a:lnTo>
                    <a:lnTo>
                      <a:pt x="257" y="34"/>
                    </a:lnTo>
                    <a:lnTo>
                      <a:pt x="256" y="39"/>
                    </a:lnTo>
                    <a:lnTo>
                      <a:pt x="255" y="44"/>
                    </a:lnTo>
                    <a:lnTo>
                      <a:pt x="253" y="48"/>
                    </a:lnTo>
                    <a:lnTo>
                      <a:pt x="251" y="52"/>
                    </a:lnTo>
                    <a:lnTo>
                      <a:pt x="247" y="55"/>
                    </a:lnTo>
                    <a:lnTo>
                      <a:pt x="243" y="57"/>
                    </a:lnTo>
                    <a:lnTo>
                      <a:pt x="239" y="57"/>
                    </a:lnTo>
                    <a:lnTo>
                      <a:pt x="234" y="57"/>
                    </a:lnTo>
                    <a:lnTo>
                      <a:pt x="230" y="55"/>
                    </a:lnTo>
                    <a:lnTo>
                      <a:pt x="226" y="52"/>
                    </a:lnTo>
                    <a:lnTo>
                      <a:pt x="224" y="48"/>
                    </a:lnTo>
                    <a:lnTo>
                      <a:pt x="222" y="42"/>
                    </a:lnTo>
                    <a:lnTo>
                      <a:pt x="221" y="35"/>
                    </a:lnTo>
                    <a:lnTo>
                      <a:pt x="221" y="28"/>
                    </a:lnTo>
                    <a:lnTo>
                      <a:pt x="223" y="23"/>
                    </a:lnTo>
                    <a:lnTo>
                      <a:pt x="225" y="18"/>
                    </a:lnTo>
                    <a:lnTo>
                      <a:pt x="228" y="13"/>
                    </a:lnTo>
                    <a:lnTo>
                      <a:pt x="232" y="9"/>
                    </a:lnTo>
                    <a:lnTo>
                      <a:pt x="235" y="7"/>
                    </a:lnTo>
                    <a:lnTo>
                      <a:pt x="233" y="6"/>
                    </a:lnTo>
                    <a:lnTo>
                      <a:pt x="226" y="4"/>
                    </a:lnTo>
                    <a:lnTo>
                      <a:pt x="219" y="4"/>
                    </a:lnTo>
                    <a:lnTo>
                      <a:pt x="212" y="4"/>
                    </a:lnTo>
                    <a:lnTo>
                      <a:pt x="205" y="6"/>
                    </a:lnTo>
                    <a:lnTo>
                      <a:pt x="203" y="7"/>
                    </a:lnTo>
                    <a:lnTo>
                      <a:pt x="206" y="9"/>
                    </a:lnTo>
                    <a:lnTo>
                      <a:pt x="210" y="13"/>
                    </a:lnTo>
                    <a:lnTo>
                      <a:pt x="213" y="18"/>
                    </a:lnTo>
                    <a:lnTo>
                      <a:pt x="215" y="23"/>
                    </a:lnTo>
                    <a:lnTo>
                      <a:pt x="217" y="28"/>
                    </a:lnTo>
                    <a:lnTo>
                      <a:pt x="217" y="34"/>
                    </a:lnTo>
                    <a:lnTo>
                      <a:pt x="217" y="39"/>
                    </a:lnTo>
                    <a:lnTo>
                      <a:pt x="216" y="44"/>
                    </a:lnTo>
                    <a:lnTo>
                      <a:pt x="214" y="48"/>
                    </a:lnTo>
                    <a:lnTo>
                      <a:pt x="211" y="52"/>
                    </a:lnTo>
                    <a:lnTo>
                      <a:pt x="208" y="55"/>
                    </a:lnTo>
                    <a:lnTo>
                      <a:pt x="204" y="57"/>
                    </a:lnTo>
                    <a:lnTo>
                      <a:pt x="199" y="57"/>
                    </a:lnTo>
                    <a:lnTo>
                      <a:pt x="195" y="57"/>
                    </a:lnTo>
                    <a:lnTo>
                      <a:pt x="190" y="55"/>
                    </a:lnTo>
                    <a:lnTo>
                      <a:pt x="187" y="52"/>
                    </a:lnTo>
                    <a:lnTo>
                      <a:pt x="184" y="48"/>
                    </a:lnTo>
                    <a:lnTo>
                      <a:pt x="182" y="42"/>
                    </a:lnTo>
                    <a:lnTo>
                      <a:pt x="181" y="35"/>
                    </a:lnTo>
                    <a:lnTo>
                      <a:pt x="182" y="28"/>
                    </a:lnTo>
                    <a:lnTo>
                      <a:pt x="184" y="23"/>
                    </a:lnTo>
                    <a:lnTo>
                      <a:pt x="186" y="18"/>
                    </a:lnTo>
                    <a:lnTo>
                      <a:pt x="189" y="13"/>
                    </a:lnTo>
                    <a:lnTo>
                      <a:pt x="193" y="9"/>
                    </a:lnTo>
                    <a:lnTo>
                      <a:pt x="196" y="7"/>
                    </a:lnTo>
                    <a:lnTo>
                      <a:pt x="193" y="6"/>
                    </a:lnTo>
                    <a:lnTo>
                      <a:pt x="187" y="4"/>
                    </a:lnTo>
                    <a:lnTo>
                      <a:pt x="180" y="4"/>
                    </a:lnTo>
                    <a:lnTo>
                      <a:pt x="172" y="4"/>
                    </a:lnTo>
                    <a:lnTo>
                      <a:pt x="166" y="6"/>
                    </a:lnTo>
                    <a:lnTo>
                      <a:pt x="164" y="7"/>
                    </a:lnTo>
                    <a:lnTo>
                      <a:pt x="166" y="9"/>
                    </a:lnTo>
                    <a:lnTo>
                      <a:pt x="170" y="13"/>
                    </a:lnTo>
                    <a:lnTo>
                      <a:pt x="174" y="18"/>
                    </a:lnTo>
                    <a:lnTo>
                      <a:pt x="176" y="23"/>
                    </a:lnTo>
                    <a:lnTo>
                      <a:pt x="177" y="28"/>
                    </a:lnTo>
                    <a:lnTo>
                      <a:pt x="178" y="34"/>
                    </a:lnTo>
                    <a:lnTo>
                      <a:pt x="178" y="39"/>
                    </a:lnTo>
                    <a:lnTo>
                      <a:pt x="176" y="44"/>
                    </a:lnTo>
                    <a:lnTo>
                      <a:pt x="175" y="48"/>
                    </a:lnTo>
                    <a:lnTo>
                      <a:pt x="172" y="52"/>
                    </a:lnTo>
                    <a:lnTo>
                      <a:pt x="169" y="55"/>
                    </a:lnTo>
                    <a:lnTo>
                      <a:pt x="165" y="57"/>
                    </a:lnTo>
                    <a:lnTo>
                      <a:pt x="160" y="57"/>
                    </a:lnTo>
                    <a:lnTo>
                      <a:pt x="155" y="57"/>
                    </a:lnTo>
                    <a:lnTo>
                      <a:pt x="151" y="55"/>
                    </a:lnTo>
                    <a:lnTo>
                      <a:pt x="148" y="52"/>
                    </a:lnTo>
                    <a:lnTo>
                      <a:pt x="145" y="48"/>
                    </a:lnTo>
                    <a:lnTo>
                      <a:pt x="143" y="42"/>
                    </a:lnTo>
                    <a:lnTo>
                      <a:pt x="142" y="35"/>
                    </a:lnTo>
                    <a:lnTo>
                      <a:pt x="143" y="28"/>
                    </a:lnTo>
                    <a:lnTo>
                      <a:pt x="144" y="23"/>
                    </a:lnTo>
                    <a:lnTo>
                      <a:pt x="146" y="18"/>
                    </a:lnTo>
                    <a:lnTo>
                      <a:pt x="150" y="13"/>
                    </a:lnTo>
                    <a:lnTo>
                      <a:pt x="154" y="9"/>
                    </a:lnTo>
                    <a:lnTo>
                      <a:pt x="156" y="7"/>
                    </a:lnTo>
                    <a:lnTo>
                      <a:pt x="154" y="6"/>
                    </a:lnTo>
                    <a:lnTo>
                      <a:pt x="148" y="4"/>
                    </a:lnTo>
                    <a:lnTo>
                      <a:pt x="140" y="4"/>
                    </a:lnTo>
                    <a:lnTo>
                      <a:pt x="133" y="4"/>
                    </a:lnTo>
                    <a:lnTo>
                      <a:pt x="127" y="6"/>
                    </a:lnTo>
                    <a:lnTo>
                      <a:pt x="124" y="7"/>
                    </a:lnTo>
                    <a:lnTo>
                      <a:pt x="127" y="9"/>
                    </a:lnTo>
                    <a:lnTo>
                      <a:pt x="131" y="13"/>
                    </a:lnTo>
                    <a:lnTo>
                      <a:pt x="134" y="18"/>
                    </a:lnTo>
                    <a:lnTo>
                      <a:pt x="136" y="23"/>
                    </a:lnTo>
                    <a:lnTo>
                      <a:pt x="138" y="28"/>
                    </a:lnTo>
                    <a:lnTo>
                      <a:pt x="138" y="34"/>
                    </a:lnTo>
                    <a:lnTo>
                      <a:pt x="138" y="39"/>
                    </a:lnTo>
                    <a:lnTo>
                      <a:pt x="137" y="44"/>
                    </a:lnTo>
                    <a:lnTo>
                      <a:pt x="135" y="48"/>
                    </a:lnTo>
                    <a:lnTo>
                      <a:pt x="133" y="52"/>
                    </a:lnTo>
                    <a:lnTo>
                      <a:pt x="129" y="55"/>
                    </a:lnTo>
                    <a:lnTo>
                      <a:pt x="125" y="57"/>
                    </a:lnTo>
                    <a:lnTo>
                      <a:pt x="121" y="57"/>
                    </a:lnTo>
                    <a:lnTo>
                      <a:pt x="116" y="57"/>
                    </a:lnTo>
                    <a:lnTo>
                      <a:pt x="112" y="55"/>
                    </a:lnTo>
                    <a:lnTo>
                      <a:pt x="108" y="52"/>
                    </a:lnTo>
                    <a:lnTo>
                      <a:pt x="106" y="48"/>
                    </a:lnTo>
                    <a:lnTo>
                      <a:pt x="104" y="42"/>
                    </a:lnTo>
                    <a:lnTo>
                      <a:pt x="103" y="35"/>
                    </a:lnTo>
                    <a:lnTo>
                      <a:pt x="103" y="28"/>
                    </a:lnTo>
                    <a:lnTo>
                      <a:pt x="105" y="23"/>
                    </a:lnTo>
                    <a:lnTo>
                      <a:pt x="107" y="18"/>
                    </a:lnTo>
                    <a:lnTo>
                      <a:pt x="110" y="13"/>
                    </a:lnTo>
                    <a:lnTo>
                      <a:pt x="114" y="9"/>
                    </a:lnTo>
                    <a:lnTo>
                      <a:pt x="117" y="7"/>
                    </a:lnTo>
                    <a:lnTo>
                      <a:pt x="115" y="6"/>
                    </a:lnTo>
                    <a:lnTo>
                      <a:pt x="108" y="4"/>
                    </a:lnTo>
                    <a:lnTo>
                      <a:pt x="101" y="4"/>
                    </a:lnTo>
                    <a:lnTo>
                      <a:pt x="93" y="4"/>
                    </a:lnTo>
                    <a:lnTo>
                      <a:pt x="87" y="6"/>
                    </a:lnTo>
                    <a:lnTo>
                      <a:pt x="85" y="7"/>
                    </a:lnTo>
                    <a:lnTo>
                      <a:pt x="87" y="9"/>
                    </a:lnTo>
                    <a:lnTo>
                      <a:pt x="92" y="13"/>
                    </a:lnTo>
                    <a:lnTo>
                      <a:pt x="95" y="18"/>
                    </a:lnTo>
                    <a:lnTo>
                      <a:pt x="97" y="23"/>
                    </a:lnTo>
                    <a:lnTo>
                      <a:pt x="99" y="28"/>
                    </a:lnTo>
                    <a:lnTo>
                      <a:pt x="99" y="34"/>
                    </a:lnTo>
                    <a:lnTo>
                      <a:pt x="99" y="39"/>
                    </a:lnTo>
                    <a:lnTo>
                      <a:pt x="98" y="44"/>
                    </a:lnTo>
                    <a:lnTo>
                      <a:pt x="96" y="48"/>
                    </a:lnTo>
                    <a:lnTo>
                      <a:pt x="93" y="52"/>
                    </a:lnTo>
                    <a:lnTo>
                      <a:pt x="90" y="55"/>
                    </a:lnTo>
                    <a:lnTo>
                      <a:pt x="86" y="57"/>
                    </a:lnTo>
                    <a:lnTo>
                      <a:pt x="81" y="57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6" y="48"/>
                    </a:lnTo>
                    <a:lnTo>
                      <a:pt x="64" y="42"/>
                    </a:lnTo>
                    <a:lnTo>
                      <a:pt x="63" y="35"/>
                    </a:lnTo>
                    <a:lnTo>
                      <a:pt x="64" y="28"/>
                    </a:lnTo>
                    <a:lnTo>
                      <a:pt x="65" y="23"/>
                    </a:lnTo>
                    <a:lnTo>
                      <a:pt x="67" y="18"/>
                    </a:lnTo>
                    <a:lnTo>
                      <a:pt x="71" y="13"/>
                    </a:lnTo>
                    <a:lnTo>
                      <a:pt x="75" y="9"/>
                    </a:lnTo>
                    <a:lnTo>
                      <a:pt x="78" y="7"/>
                    </a:lnTo>
                    <a:lnTo>
                      <a:pt x="75" y="6"/>
                    </a:lnTo>
                    <a:lnTo>
                      <a:pt x="69" y="4"/>
                    </a:lnTo>
                    <a:lnTo>
                      <a:pt x="62" y="4"/>
                    </a:lnTo>
                    <a:lnTo>
                      <a:pt x="54" y="4"/>
                    </a:lnTo>
                    <a:lnTo>
                      <a:pt x="48" y="6"/>
                    </a:lnTo>
                    <a:lnTo>
                      <a:pt x="51" y="9"/>
                    </a:lnTo>
                    <a:lnTo>
                      <a:pt x="55" y="13"/>
                    </a:lnTo>
                    <a:lnTo>
                      <a:pt x="57" y="18"/>
                    </a:lnTo>
                    <a:lnTo>
                      <a:pt x="59" y="23"/>
                    </a:lnTo>
                    <a:lnTo>
                      <a:pt x="60" y="29"/>
                    </a:lnTo>
                    <a:lnTo>
                      <a:pt x="60" y="34"/>
                    </a:lnTo>
                    <a:lnTo>
                      <a:pt x="60" y="39"/>
                    </a:lnTo>
                    <a:lnTo>
                      <a:pt x="59" y="44"/>
                    </a:lnTo>
                    <a:lnTo>
                      <a:pt x="56" y="48"/>
                    </a:lnTo>
                    <a:lnTo>
                      <a:pt x="54" y="52"/>
                    </a:lnTo>
                    <a:lnTo>
                      <a:pt x="50" y="55"/>
                    </a:lnTo>
                    <a:lnTo>
                      <a:pt x="47" y="57"/>
                    </a:lnTo>
                    <a:lnTo>
                      <a:pt x="42" y="57"/>
                    </a:lnTo>
                    <a:lnTo>
                      <a:pt x="37" y="57"/>
                    </a:lnTo>
                    <a:lnTo>
                      <a:pt x="33" y="55"/>
                    </a:lnTo>
                    <a:lnTo>
                      <a:pt x="30" y="52"/>
                    </a:lnTo>
                    <a:lnTo>
                      <a:pt x="27" y="48"/>
                    </a:lnTo>
                    <a:lnTo>
                      <a:pt x="25" y="42"/>
                    </a:lnTo>
                    <a:lnTo>
                      <a:pt x="24" y="35"/>
                    </a:lnTo>
                    <a:lnTo>
                      <a:pt x="25" y="28"/>
                    </a:lnTo>
                    <a:lnTo>
                      <a:pt x="26" y="23"/>
                    </a:lnTo>
                    <a:lnTo>
                      <a:pt x="28" y="18"/>
                    </a:lnTo>
                    <a:lnTo>
                      <a:pt x="31" y="13"/>
                    </a:lnTo>
                    <a:lnTo>
                      <a:pt x="36" y="9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5" y="9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7" y="20"/>
                    </a:lnTo>
                    <a:lnTo>
                      <a:pt x="5" y="24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51"/>
            <p:cNvGrpSpPr>
              <a:grpSpLocks noChangeAspect="1"/>
            </p:cNvGrpSpPr>
            <p:nvPr/>
          </p:nvGrpSpPr>
          <p:grpSpPr bwMode="auto">
            <a:xfrm rot="16200000">
              <a:off x="7271389" y="3812245"/>
              <a:ext cx="1562100" cy="1150937"/>
              <a:chOff x="3104" y="1255"/>
              <a:chExt cx="984" cy="725"/>
            </a:xfrm>
          </p:grpSpPr>
          <p:sp>
            <p:nvSpPr>
              <p:cNvPr id="578610" name="AutoShape 50"/>
              <p:cNvSpPr>
                <a:spLocks noChangeAspect="1" noChangeArrowheads="1" noTextEdit="1"/>
              </p:cNvSpPr>
              <p:nvPr/>
            </p:nvSpPr>
            <p:spPr bwMode="auto">
              <a:xfrm>
                <a:off x="3104" y="1255"/>
                <a:ext cx="984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13" name="Rectangle 53"/>
              <p:cNvSpPr>
                <a:spLocks noChangeArrowheads="1"/>
              </p:cNvSpPr>
              <p:nvPr/>
            </p:nvSpPr>
            <p:spPr bwMode="auto">
              <a:xfrm>
                <a:off x="3111" y="1376"/>
                <a:ext cx="458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14" name="Freeform 54"/>
              <p:cNvSpPr>
                <a:spLocks/>
              </p:cNvSpPr>
              <p:nvPr/>
            </p:nvSpPr>
            <p:spPr bwMode="auto">
              <a:xfrm>
                <a:off x="3331" y="1371"/>
                <a:ext cx="1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0" y="0"/>
                  </a:cxn>
                </a:cxnLst>
                <a:rect l="0" t="0" r="r" b="b"/>
                <a:pathLst>
                  <a:path w="18" h="14">
                    <a:moveTo>
                      <a:pt x="0" y="0"/>
                    </a:moveTo>
                    <a:lnTo>
                      <a:pt x="18" y="7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15" name="Freeform 55"/>
              <p:cNvSpPr>
                <a:spLocks noEditPoints="1"/>
              </p:cNvSpPr>
              <p:nvPr/>
            </p:nvSpPr>
            <p:spPr bwMode="auto">
              <a:xfrm>
                <a:off x="3327" y="1367"/>
                <a:ext cx="27" cy="2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9" y="10"/>
                  </a:cxn>
                  <a:cxn ang="0">
                    <a:pos x="10" y="11"/>
                  </a:cxn>
                  <a:cxn ang="0">
                    <a:pos x="9" y="12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17" y="11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2" y="9"/>
                  </a:cxn>
                  <a:cxn ang="0">
                    <a:pos x="27" y="11"/>
                  </a:cxn>
                  <a:cxn ang="0">
                    <a:pos x="22" y="12"/>
                  </a:cxn>
                  <a:cxn ang="0">
                    <a:pos x="5" y="20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0" y="0"/>
                  </a:cxn>
                </a:cxnLst>
                <a:rect l="0" t="0" r="r" b="b"/>
                <a:pathLst>
                  <a:path w="27" h="21">
                    <a:moveTo>
                      <a:pt x="8" y="7"/>
                    </a:moveTo>
                    <a:lnTo>
                      <a:pt x="8" y="7"/>
                    </a:lnTo>
                    <a:lnTo>
                      <a:pt x="8" y="7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7" y="11"/>
                    </a:lnTo>
                    <a:lnTo>
                      <a:pt x="8" y="7"/>
                    </a:lnTo>
                    <a:close/>
                    <a:moveTo>
                      <a:pt x="0" y="0"/>
                    </a:moveTo>
                    <a:lnTo>
                      <a:pt x="5" y="2"/>
                    </a:lnTo>
                    <a:lnTo>
                      <a:pt x="22" y="9"/>
                    </a:lnTo>
                    <a:lnTo>
                      <a:pt x="27" y="11"/>
                    </a:lnTo>
                    <a:lnTo>
                      <a:pt x="22" y="12"/>
                    </a:lnTo>
                    <a:lnTo>
                      <a:pt x="5" y="20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16" name="Freeform 56"/>
              <p:cNvSpPr>
                <a:spLocks/>
              </p:cNvSpPr>
              <p:nvPr/>
            </p:nvSpPr>
            <p:spPr bwMode="auto">
              <a:xfrm>
                <a:off x="3565" y="1349"/>
                <a:ext cx="403" cy="57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48" y="51"/>
                  </a:cxn>
                  <a:cxn ang="0">
                    <a:pos x="55" y="52"/>
                  </a:cxn>
                  <a:cxn ang="0">
                    <a:pos x="70" y="20"/>
                  </a:cxn>
                  <a:cxn ang="0">
                    <a:pos x="85" y="0"/>
                  </a:cxn>
                  <a:cxn ang="0">
                    <a:pos x="100" y="20"/>
                  </a:cxn>
                  <a:cxn ang="0">
                    <a:pos x="117" y="53"/>
                  </a:cxn>
                  <a:cxn ang="0">
                    <a:pos x="124" y="48"/>
                  </a:cxn>
                  <a:cxn ang="0">
                    <a:pos x="145" y="5"/>
                  </a:cxn>
                  <a:cxn ang="0">
                    <a:pos x="158" y="5"/>
                  </a:cxn>
                  <a:cxn ang="0">
                    <a:pos x="179" y="48"/>
                  </a:cxn>
                  <a:cxn ang="0">
                    <a:pos x="185" y="54"/>
                  </a:cxn>
                  <a:cxn ang="0">
                    <a:pos x="191" y="48"/>
                  </a:cxn>
                  <a:cxn ang="0">
                    <a:pos x="211" y="5"/>
                  </a:cxn>
                  <a:cxn ang="0">
                    <a:pos x="225" y="5"/>
                  </a:cxn>
                  <a:cxn ang="0">
                    <a:pos x="245" y="48"/>
                  </a:cxn>
                  <a:cxn ang="0">
                    <a:pos x="254" y="53"/>
                  </a:cxn>
                  <a:cxn ang="0">
                    <a:pos x="269" y="20"/>
                  </a:cxn>
                  <a:cxn ang="0">
                    <a:pos x="284" y="0"/>
                  </a:cxn>
                  <a:cxn ang="0">
                    <a:pos x="299" y="20"/>
                  </a:cxn>
                  <a:cxn ang="0">
                    <a:pos x="315" y="53"/>
                  </a:cxn>
                  <a:cxn ang="0">
                    <a:pos x="323" y="48"/>
                  </a:cxn>
                  <a:cxn ang="0">
                    <a:pos x="344" y="5"/>
                  </a:cxn>
                  <a:cxn ang="0">
                    <a:pos x="358" y="5"/>
                  </a:cxn>
                  <a:cxn ang="0">
                    <a:pos x="378" y="48"/>
                  </a:cxn>
                  <a:cxn ang="0">
                    <a:pos x="386" y="53"/>
                  </a:cxn>
                  <a:cxn ang="0">
                    <a:pos x="399" y="28"/>
                  </a:cxn>
                  <a:cxn ang="0">
                    <a:pos x="391" y="53"/>
                  </a:cxn>
                  <a:cxn ang="0">
                    <a:pos x="377" y="53"/>
                  </a:cxn>
                  <a:cxn ang="0">
                    <a:pos x="359" y="15"/>
                  </a:cxn>
                  <a:cxn ang="0">
                    <a:pos x="351" y="4"/>
                  </a:cxn>
                  <a:cxn ang="0">
                    <a:pos x="342" y="15"/>
                  </a:cxn>
                  <a:cxn ang="0">
                    <a:pos x="324" y="53"/>
                  </a:cxn>
                  <a:cxn ang="0">
                    <a:pos x="311" y="53"/>
                  </a:cxn>
                  <a:cxn ang="0">
                    <a:pos x="290" y="10"/>
                  </a:cxn>
                  <a:cxn ang="0">
                    <a:pos x="284" y="4"/>
                  </a:cxn>
                  <a:cxn ang="0">
                    <a:pos x="276" y="15"/>
                  </a:cxn>
                  <a:cxn ang="0">
                    <a:pos x="256" y="55"/>
                  </a:cxn>
                  <a:cxn ang="0">
                    <a:pos x="242" y="50"/>
                  </a:cxn>
                  <a:cxn ang="0">
                    <a:pos x="222" y="7"/>
                  </a:cxn>
                  <a:cxn ang="0">
                    <a:pos x="217" y="4"/>
                  </a:cxn>
                  <a:cxn ang="0">
                    <a:pos x="206" y="21"/>
                  </a:cxn>
                  <a:cxn ang="0">
                    <a:pos x="190" y="55"/>
                  </a:cxn>
                  <a:cxn ang="0">
                    <a:pos x="176" y="50"/>
                  </a:cxn>
                  <a:cxn ang="0">
                    <a:pos x="156" y="7"/>
                  </a:cxn>
                  <a:cxn ang="0">
                    <a:pos x="150" y="4"/>
                  </a:cxn>
                  <a:cxn ang="0">
                    <a:pos x="140" y="21"/>
                  </a:cxn>
                  <a:cxn ang="0">
                    <a:pos x="121" y="57"/>
                  </a:cxn>
                  <a:cxn ang="0">
                    <a:pos x="104" y="38"/>
                  </a:cxn>
                  <a:cxn ang="0">
                    <a:pos x="88" y="5"/>
                  </a:cxn>
                  <a:cxn ang="0">
                    <a:pos x="84" y="5"/>
                  </a:cxn>
                  <a:cxn ang="0">
                    <a:pos x="70" y="30"/>
                  </a:cxn>
                  <a:cxn ang="0">
                    <a:pos x="52" y="57"/>
                  </a:cxn>
                  <a:cxn ang="0">
                    <a:pos x="34" y="30"/>
                  </a:cxn>
                  <a:cxn ang="0">
                    <a:pos x="21" y="5"/>
                  </a:cxn>
                  <a:cxn ang="0">
                    <a:pos x="16" y="5"/>
                  </a:cxn>
                  <a:cxn ang="0">
                    <a:pos x="3" y="31"/>
                  </a:cxn>
                  <a:cxn ang="0">
                    <a:pos x="12" y="5"/>
                  </a:cxn>
                </a:cxnLst>
                <a:rect l="0" t="0" r="r" b="b"/>
                <a:pathLst>
                  <a:path w="403" h="57">
                    <a:moveTo>
                      <a:pt x="19" y="0"/>
                    </a:moveTo>
                    <a:lnTo>
                      <a:pt x="21" y="1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8" y="8"/>
                    </a:lnTo>
                    <a:lnTo>
                      <a:pt x="31" y="13"/>
                    </a:lnTo>
                    <a:lnTo>
                      <a:pt x="34" y="20"/>
                    </a:lnTo>
                    <a:lnTo>
                      <a:pt x="40" y="36"/>
                    </a:lnTo>
                    <a:lnTo>
                      <a:pt x="44" y="43"/>
                    </a:lnTo>
                    <a:lnTo>
                      <a:pt x="46" y="48"/>
                    </a:lnTo>
                    <a:lnTo>
                      <a:pt x="47" y="50"/>
                    </a:lnTo>
                    <a:lnTo>
                      <a:pt x="48" y="51"/>
                    </a:lnTo>
                    <a:lnTo>
                      <a:pt x="49" y="52"/>
                    </a:lnTo>
                    <a:lnTo>
                      <a:pt x="50" y="53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7" y="50"/>
                    </a:lnTo>
                    <a:lnTo>
                      <a:pt x="58" y="48"/>
                    </a:lnTo>
                    <a:lnTo>
                      <a:pt x="61" y="43"/>
                    </a:lnTo>
                    <a:lnTo>
                      <a:pt x="64" y="36"/>
                    </a:lnTo>
                    <a:lnTo>
                      <a:pt x="70" y="20"/>
                    </a:lnTo>
                    <a:lnTo>
                      <a:pt x="73" y="13"/>
                    </a:lnTo>
                    <a:lnTo>
                      <a:pt x="76" y="8"/>
                    </a:lnTo>
                    <a:lnTo>
                      <a:pt x="79" y="5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0" y="2"/>
                    </a:lnTo>
                    <a:lnTo>
                      <a:pt x="92" y="5"/>
                    </a:lnTo>
                    <a:lnTo>
                      <a:pt x="94" y="8"/>
                    </a:lnTo>
                    <a:lnTo>
                      <a:pt x="97" y="13"/>
                    </a:lnTo>
                    <a:lnTo>
                      <a:pt x="100" y="20"/>
                    </a:lnTo>
                    <a:lnTo>
                      <a:pt x="107" y="36"/>
                    </a:lnTo>
                    <a:lnTo>
                      <a:pt x="110" y="43"/>
                    </a:lnTo>
                    <a:lnTo>
                      <a:pt x="113" y="48"/>
                    </a:lnTo>
                    <a:lnTo>
                      <a:pt x="114" y="50"/>
                    </a:lnTo>
                    <a:lnTo>
                      <a:pt x="115" y="51"/>
                    </a:lnTo>
                    <a:lnTo>
                      <a:pt x="117" y="53"/>
                    </a:lnTo>
                    <a:lnTo>
                      <a:pt x="118" y="54"/>
                    </a:lnTo>
                    <a:lnTo>
                      <a:pt x="119" y="54"/>
                    </a:lnTo>
                    <a:lnTo>
                      <a:pt x="121" y="53"/>
                    </a:lnTo>
                    <a:lnTo>
                      <a:pt x="122" y="51"/>
                    </a:lnTo>
                    <a:lnTo>
                      <a:pt x="123" y="50"/>
                    </a:lnTo>
                    <a:lnTo>
                      <a:pt x="124" y="48"/>
                    </a:lnTo>
                    <a:lnTo>
                      <a:pt x="127" y="43"/>
                    </a:lnTo>
                    <a:lnTo>
                      <a:pt x="130" y="36"/>
                    </a:lnTo>
                    <a:lnTo>
                      <a:pt x="137" y="20"/>
                    </a:lnTo>
                    <a:lnTo>
                      <a:pt x="140" y="13"/>
                    </a:lnTo>
                    <a:lnTo>
                      <a:pt x="143" y="8"/>
                    </a:lnTo>
                    <a:lnTo>
                      <a:pt x="145" y="5"/>
                    </a:lnTo>
                    <a:lnTo>
                      <a:pt x="147" y="2"/>
                    </a:lnTo>
                    <a:lnTo>
                      <a:pt x="149" y="1"/>
                    </a:lnTo>
                    <a:lnTo>
                      <a:pt x="152" y="0"/>
                    </a:lnTo>
                    <a:lnTo>
                      <a:pt x="154" y="1"/>
                    </a:lnTo>
                    <a:lnTo>
                      <a:pt x="156" y="2"/>
                    </a:lnTo>
                    <a:lnTo>
                      <a:pt x="158" y="5"/>
                    </a:lnTo>
                    <a:lnTo>
                      <a:pt x="161" y="8"/>
                    </a:lnTo>
                    <a:lnTo>
                      <a:pt x="163" y="13"/>
                    </a:lnTo>
                    <a:lnTo>
                      <a:pt x="167" y="20"/>
                    </a:lnTo>
                    <a:lnTo>
                      <a:pt x="173" y="36"/>
                    </a:lnTo>
                    <a:lnTo>
                      <a:pt x="176" y="43"/>
                    </a:lnTo>
                    <a:lnTo>
                      <a:pt x="179" y="48"/>
                    </a:lnTo>
                    <a:lnTo>
                      <a:pt x="180" y="50"/>
                    </a:lnTo>
                    <a:lnTo>
                      <a:pt x="181" y="51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4" y="54"/>
                    </a:lnTo>
                    <a:lnTo>
                      <a:pt x="185" y="54"/>
                    </a:lnTo>
                    <a:lnTo>
                      <a:pt x="186" y="53"/>
                    </a:lnTo>
                    <a:lnTo>
                      <a:pt x="187" y="53"/>
                    </a:lnTo>
                    <a:lnTo>
                      <a:pt x="188" y="52"/>
                    </a:lnTo>
                    <a:lnTo>
                      <a:pt x="189" y="51"/>
                    </a:lnTo>
                    <a:lnTo>
                      <a:pt x="190" y="50"/>
                    </a:lnTo>
                    <a:lnTo>
                      <a:pt x="191" y="48"/>
                    </a:lnTo>
                    <a:lnTo>
                      <a:pt x="193" y="43"/>
                    </a:lnTo>
                    <a:lnTo>
                      <a:pt x="196" y="36"/>
                    </a:lnTo>
                    <a:lnTo>
                      <a:pt x="203" y="20"/>
                    </a:lnTo>
                    <a:lnTo>
                      <a:pt x="206" y="13"/>
                    </a:lnTo>
                    <a:lnTo>
                      <a:pt x="209" y="8"/>
                    </a:lnTo>
                    <a:lnTo>
                      <a:pt x="211" y="5"/>
                    </a:lnTo>
                    <a:lnTo>
                      <a:pt x="213" y="2"/>
                    </a:lnTo>
                    <a:lnTo>
                      <a:pt x="216" y="1"/>
                    </a:lnTo>
                    <a:lnTo>
                      <a:pt x="218" y="0"/>
                    </a:lnTo>
                    <a:lnTo>
                      <a:pt x="221" y="1"/>
                    </a:lnTo>
                    <a:lnTo>
                      <a:pt x="223" y="2"/>
                    </a:lnTo>
                    <a:lnTo>
                      <a:pt x="225" y="5"/>
                    </a:lnTo>
                    <a:lnTo>
                      <a:pt x="227" y="8"/>
                    </a:lnTo>
                    <a:lnTo>
                      <a:pt x="230" y="13"/>
                    </a:lnTo>
                    <a:lnTo>
                      <a:pt x="233" y="20"/>
                    </a:lnTo>
                    <a:lnTo>
                      <a:pt x="240" y="36"/>
                    </a:lnTo>
                    <a:lnTo>
                      <a:pt x="243" y="43"/>
                    </a:lnTo>
                    <a:lnTo>
                      <a:pt x="245" y="48"/>
                    </a:lnTo>
                    <a:lnTo>
                      <a:pt x="246" y="50"/>
                    </a:lnTo>
                    <a:lnTo>
                      <a:pt x="248" y="51"/>
                    </a:lnTo>
                    <a:lnTo>
                      <a:pt x="249" y="53"/>
                    </a:lnTo>
                    <a:lnTo>
                      <a:pt x="251" y="54"/>
                    </a:lnTo>
                    <a:lnTo>
                      <a:pt x="252" y="54"/>
                    </a:lnTo>
                    <a:lnTo>
                      <a:pt x="254" y="53"/>
                    </a:lnTo>
                    <a:lnTo>
                      <a:pt x="255" y="51"/>
                    </a:lnTo>
                    <a:lnTo>
                      <a:pt x="256" y="50"/>
                    </a:lnTo>
                    <a:lnTo>
                      <a:pt x="257" y="48"/>
                    </a:lnTo>
                    <a:lnTo>
                      <a:pt x="260" y="43"/>
                    </a:lnTo>
                    <a:lnTo>
                      <a:pt x="263" y="36"/>
                    </a:lnTo>
                    <a:lnTo>
                      <a:pt x="269" y="20"/>
                    </a:lnTo>
                    <a:lnTo>
                      <a:pt x="273" y="13"/>
                    </a:lnTo>
                    <a:lnTo>
                      <a:pt x="275" y="8"/>
                    </a:lnTo>
                    <a:lnTo>
                      <a:pt x="277" y="5"/>
                    </a:lnTo>
                    <a:lnTo>
                      <a:pt x="280" y="2"/>
                    </a:lnTo>
                    <a:lnTo>
                      <a:pt x="282" y="1"/>
                    </a:lnTo>
                    <a:lnTo>
                      <a:pt x="284" y="0"/>
                    </a:lnTo>
                    <a:lnTo>
                      <a:pt x="287" y="1"/>
                    </a:lnTo>
                    <a:lnTo>
                      <a:pt x="289" y="2"/>
                    </a:lnTo>
                    <a:lnTo>
                      <a:pt x="291" y="5"/>
                    </a:lnTo>
                    <a:lnTo>
                      <a:pt x="293" y="8"/>
                    </a:lnTo>
                    <a:lnTo>
                      <a:pt x="296" y="13"/>
                    </a:lnTo>
                    <a:lnTo>
                      <a:pt x="299" y="20"/>
                    </a:lnTo>
                    <a:lnTo>
                      <a:pt x="306" y="36"/>
                    </a:lnTo>
                    <a:lnTo>
                      <a:pt x="309" y="43"/>
                    </a:lnTo>
                    <a:lnTo>
                      <a:pt x="311" y="48"/>
                    </a:lnTo>
                    <a:lnTo>
                      <a:pt x="312" y="50"/>
                    </a:lnTo>
                    <a:lnTo>
                      <a:pt x="313" y="51"/>
                    </a:lnTo>
                    <a:lnTo>
                      <a:pt x="315" y="53"/>
                    </a:lnTo>
                    <a:lnTo>
                      <a:pt x="317" y="54"/>
                    </a:lnTo>
                    <a:lnTo>
                      <a:pt x="318" y="54"/>
                    </a:lnTo>
                    <a:lnTo>
                      <a:pt x="319" y="53"/>
                    </a:lnTo>
                    <a:lnTo>
                      <a:pt x="321" y="51"/>
                    </a:lnTo>
                    <a:lnTo>
                      <a:pt x="322" y="50"/>
                    </a:lnTo>
                    <a:lnTo>
                      <a:pt x="323" y="48"/>
                    </a:lnTo>
                    <a:lnTo>
                      <a:pt x="326" y="43"/>
                    </a:lnTo>
                    <a:lnTo>
                      <a:pt x="329" y="36"/>
                    </a:lnTo>
                    <a:lnTo>
                      <a:pt x="336" y="20"/>
                    </a:lnTo>
                    <a:lnTo>
                      <a:pt x="339" y="13"/>
                    </a:lnTo>
                    <a:lnTo>
                      <a:pt x="342" y="8"/>
                    </a:lnTo>
                    <a:lnTo>
                      <a:pt x="344" y="5"/>
                    </a:lnTo>
                    <a:lnTo>
                      <a:pt x="346" y="2"/>
                    </a:lnTo>
                    <a:lnTo>
                      <a:pt x="348" y="1"/>
                    </a:lnTo>
                    <a:lnTo>
                      <a:pt x="351" y="0"/>
                    </a:lnTo>
                    <a:lnTo>
                      <a:pt x="353" y="1"/>
                    </a:lnTo>
                    <a:lnTo>
                      <a:pt x="356" y="2"/>
                    </a:lnTo>
                    <a:lnTo>
                      <a:pt x="358" y="5"/>
                    </a:lnTo>
                    <a:lnTo>
                      <a:pt x="360" y="8"/>
                    </a:lnTo>
                    <a:lnTo>
                      <a:pt x="362" y="13"/>
                    </a:lnTo>
                    <a:lnTo>
                      <a:pt x="366" y="20"/>
                    </a:lnTo>
                    <a:lnTo>
                      <a:pt x="372" y="36"/>
                    </a:lnTo>
                    <a:lnTo>
                      <a:pt x="375" y="43"/>
                    </a:lnTo>
                    <a:lnTo>
                      <a:pt x="378" y="48"/>
                    </a:lnTo>
                    <a:lnTo>
                      <a:pt x="379" y="50"/>
                    </a:lnTo>
                    <a:lnTo>
                      <a:pt x="380" y="51"/>
                    </a:lnTo>
                    <a:lnTo>
                      <a:pt x="382" y="53"/>
                    </a:lnTo>
                    <a:lnTo>
                      <a:pt x="383" y="54"/>
                    </a:lnTo>
                    <a:lnTo>
                      <a:pt x="385" y="54"/>
                    </a:lnTo>
                    <a:lnTo>
                      <a:pt x="386" y="53"/>
                    </a:lnTo>
                    <a:lnTo>
                      <a:pt x="388" y="51"/>
                    </a:lnTo>
                    <a:lnTo>
                      <a:pt x="389" y="50"/>
                    </a:lnTo>
                    <a:lnTo>
                      <a:pt x="390" y="48"/>
                    </a:lnTo>
                    <a:lnTo>
                      <a:pt x="393" y="43"/>
                    </a:lnTo>
                    <a:lnTo>
                      <a:pt x="396" y="36"/>
                    </a:lnTo>
                    <a:lnTo>
                      <a:pt x="399" y="28"/>
                    </a:lnTo>
                    <a:lnTo>
                      <a:pt x="399" y="27"/>
                    </a:lnTo>
                    <a:lnTo>
                      <a:pt x="403" y="28"/>
                    </a:lnTo>
                    <a:lnTo>
                      <a:pt x="402" y="30"/>
                    </a:lnTo>
                    <a:lnTo>
                      <a:pt x="399" y="38"/>
                    </a:lnTo>
                    <a:lnTo>
                      <a:pt x="393" y="50"/>
                    </a:lnTo>
                    <a:lnTo>
                      <a:pt x="391" y="53"/>
                    </a:lnTo>
                    <a:lnTo>
                      <a:pt x="389" y="55"/>
                    </a:lnTo>
                    <a:lnTo>
                      <a:pt x="386" y="57"/>
                    </a:lnTo>
                    <a:lnTo>
                      <a:pt x="384" y="57"/>
                    </a:lnTo>
                    <a:lnTo>
                      <a:pt x="382" y="57"/>
                    </a:lnTo>
                    <a:lnTo>
                      <a:pt x="379" y="55"/>
                    </a:lnTo>
                    <a:lnTo>
                      <a:pt x="377" y="53"/>
                    </a:lnTo>
                    <a:lnTo>
                      <a:pt x="375" y="50"/>
                    </a:lnTo>
                    <a:lnTo>
                      <a:pt x="372" y="45"/>
                    </a:lnTo>
                    <a:lnTo>
                      <a:pt x="369" y="38"/>
                    </a:lnTo>
                    <a:lnTo>
                      <a:pt x="366" y="30"/>
                    </a:lnTo>
                    <a:lnTo>
                      <a:pt x="362" y="21"/>
                    </a:lnTo>
                    <a:lnTo>
                      <a:pt x="359" y="15"/>
                    </a:lnTo>
                    <a:lnTo>
                      <a:pt x="357" y="10"/>
                    </a:lnTo>
                    <a:lnTo>
                      <a:pt x="355" y="7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2" y="4"/>
                    </a:lnTo>
                    <a:lnTo>
                      <a:pt x="351" y="4"/>
                    </a:lnTo>
                    <a:lnTo>
                      <a:pt x="351" y="4"/>
                    </a:lnTo>
                    <a:lnTo>
                      <a:pt x="349" y="4"/>
                    </a:lnTo>
                    <a:lnTo>
                      <a:pt x="348" y="5"/>
                    </a:lnTo>
                    <a:lnTo>
                      <a:pt x="347" y="7"/>
                    </a:lnTo>
                    <a:lnTo>
                      <a:pt x="345" y="10"/>
                    </a:lnTo>
                    <a:lnTo>
                      <a:pt x="342" y="15"/>
                    </a:lnTo>
                    <a:lnTo>
                      <a:pt x="339" y="21"/>
                    </a:lnTo>
                    <a:lnTo>
                      <a:pt x="336" y="30"/>
                    </a:lnTo>
                    <a:lnTo>
                      <a:pt x="332" y="38"/>
                    </a:lnTo>
                    <a:lnTo>
                      <a:pt x="329" y="45"/>
                    </a:lnTo>
                    <a:lnTo>
                      <a:pt x="326" y="50"/>
                    </a:lnTo>
                    <a:lnTo>
                      <a:pt x="324" y="53"/>
                    </a:lnTo>
                    <a:lnTo>
                      <a:pt x="322" y="55"/>
                    </a:lnTo>
                    <a:lnTo>
                      <a:pt x="320" y="57"/>
                    </a:lnTo>
                    <a:lnTo>
                      <a:pt x="317" y="57"/>
                    </a:lnTo>
                    <a:lnTo>
                      <a:pt x="315" y="57"/>
                    </a:lnTo>
                    <a:lnTo>
                      <a:pt x="313" y="55"/>
                    </a:lnTo>
                    <a:lnTo>
                      <a:pt x="311" y="53"/>
                    </a:lnTo>
                    <a:lnTo>
                      <a:pt x="308" y="50"/>
                    </a:lnTo>
                    <a:lnTo>
                      <a:pt x="303" y="38"/>
                    </a:lnTo>
                    <a:lnTo>
                      <a:pt x="299" y="30"/>
                    </a:lnTo>
                    <a:lnTo>
                      <a:pt x="296" y="21"/>
                    </a:lnTo>
                    <a:lnTo>
                      <a:pt x="293" y="15"/>
                    </a:lnTo>
                    <a:lnTo>
                      <a:pt x="290" y="10"/>
                    </a:lnTo>
                    <a:lnTo>
                      <a:pt x="289" y="7"/>
                    </a:lnTo>
                    <a:lnTo>
                      <a:pt x="287" y="5"/>
                    </a:lnTo>
                    <a:lnTo>
                      <a:pt x="286" y="5"/>
                    </a:lnTo>
                    <a:lnTo>
                      <a:pt x="286" y="4"/>
                    </a:lnTo>
                    <a:lnTo>
                      <a:pt x="285" y="4"/>
                    </a:lnTo>
                    <a:lnTo>
                      <a:pt x="284" y="4"/>
                    </a:lnTo>
                    <a:lnTo>
                      <a:pt x="283" y="4"/>
                    </a:lnTo>
                    <a:lnTo>
                      <a:pt x="283" y="5"/>
                    </a:lnTo>
                    <a:lnTo>
                      <a:pt x="282" y="5"/>
                    </a:lnTo>
                    <a:lnTo>
                      <a:pt x="280" y="7"/>
                    </a:lnTo>
                    <a:lnTo>
                      <a:pt x="278" y="10"/>
                    </a:lnTo>
                    <a:lnTo>
                      <a:pt x="276" y="15"/>
                    </a:lnTo>
                    <a:lnTo>
                      <a:pt x="273" y="21"/>
                    </a:lnTo>
                    <a:lnTo>
                      <a:pt x="269" y="30"/>
                    </a:lnTo>
                    <a:lnTo>
                      <a:pt x="266" y="38"/>
                    </a:lnTo>
                    <a:lnTo>
                      <a:pt x="260" y="50"/>
                    </a:lnTo>
                    <a:lnTo>
                      <a:pt x="258" y="53"/>
                    </a:lnTo>
                    <a:lnTo>
                      <a:pt x="256" y="55"/>
                    </a:lnTo>
                    <a:lnTo>
                      <a:pt x="254" y="57"/>
                    </a:lnTo>
                    <a:lnTo>
                      <a:pt x="251" y="57"/>
                    </a:lnTo>
                    <a:lnTo>
                      <a:pt x="249" y="57"/>
                    </a:lnTo>
                    <a:lnTo>
                      <a:pt x="246" y="55"/>
                    </a:lnTo>
                    <a:lnTo>
                      <a:pt x="244" y="53"/>
                    </a:lnTo>
                    <a:lnTo>
                      <a:pt x="242" y="50"/>
                    </a:lnTo>
                    <a:lnTo>
                      <a:pt x="236" y="38"/>
                    </a:lnTo>
                    <a:lnTo>
                      <a:pt x="233" y="30"/>
                    </a:lnTo>
                    <a:lnTo>
                      <a:pt x="230" y="21"/>
                    </a:lnTo>
                    <a:lnTo>
                      <a:pt x="226" y="15"/>
                    </a:lnTo>
                    <a:lnTo>
                      <a:pt x="224" y="10"/>
                    </a:lnTo>
                    <a:lnTo>
                      <a:pt x="222" y="7"/>
                    </a:lnTo>
                    <a:lnTo>
                      <a:pt x="221" y="5"/>
                    </a:lnTo>
                    <a:lnTo>
                      <a:pt x="220" y="5"/>
                    </a:lnTo>
                    <a:lnTo>
                      <a:pt x="219" y="4"/>
                    </a:lnTo>
                    <a:lnTo>
                      <a:pt x="219" y="4"/>
                    </a:lnTo>
                    <a:lnTo>
                      <a:pt x="218" y="4"/>
                    </a:lnTo>
                    <a:lnTo>
                      <a:pt x="217" y="4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4" y="7"/>
                    </a:lnTo>
                    <a:lnTo>
                      <a:pt x="212" y="10"/>
                    </a:lnTo>
                    <a:lnTo>
                      <a:pt x="209" y="15"/>
                    </a:lnTo>
                    <a:lnTo>
                      <a:pt x="206" y="21"/>
                    </a:lnTo>
                    <a:lnTo>
                      <a:pt x="203" y="30"/>
                    </a:lnTo>
                    <a:lnTo>
                      <a:pt x="200" y="38"/>
                    </a:lnTo>
                    <a:lnTo>
                      <a:pt x="197" y="45"/>
                    </a:lnTo>
                    <a:lnTo>
                      <a:pt x="194" y="50"/>
                    </a:lnTo>
                    <a:lnTo>
                      <a:pt x="192" y="53"/>
                    </a:lnTo>
                    <a:lnTo>
                      <a:pt x="190" y="55"/>
                    </a:lnTo>
                    <a:lnTo>
                      <a:pt x="187" y="57"/>
                    </a:lnTo>
                    <a:lnTo>
                      <a:pt x="185" y="57"/>
                    </a:lnTo>
                    <a:lnTo>
                      <a:pt x="182" y="57"/>
                    </a:lnTo>
                    <a:lnTo>
                      <a:pt x="180" y="55"/>
                    </a:lnTo>
                    <a:lnTo>
                      <a:pt x="178" y="53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7" y="30"/>
                    </a:lnTo>
                    <a:lnTo>
                      <a:pt x="163" y="21"/>
                    </a:lnTo>
                    <a:lnTo>
                      <a:pt x="160" y="15"/>
                    </a:lnTo>
                    <a:lnTo>
                      <a:pt x="158" y="10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3" y="5"/>
                    </a:lnTo>
                    <a:lnTo>
                      <a:pt x="153" y="4"/>
                    </a:lnTo>
                    <a:lnTo>
                      <a:pt x="152" y="4"/>
                    </a:lnTo>
                    <a:lnTo>
                      <a:pt x="151" y="4"/>
                    </a:lnTo>
                    <a:lnTo>
                      <a:pt x="150" y="4"/>
                    </a:lnTo>
                    <a:lnTo>
                      <a:pt x="150" y="5"/>
                    </a:lnTo>
                    <a:lnTo>
                      <a:pt x="149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3" y="15"/>
                    </a:lnTo>
                    <a:lnTo>
                      <a:pt x="140" y="21"/>
                    </a:lnTo>
                    <a:lnTo>
                      <a:pt x="137" y="30"/>
                    </a:lnTo>
                    <a:lnTo>
                      <a:pt x="133" y="38"/>
                    </a:lnTo>
                    <a:lnTo>
                      <a:pt x="127" y="50"/>
                    </a:lnTo>
                    <a:lnTo>
                      <a:pt x="125" y="53"/>
                    </a:lnTo>
                    <a:lnTo>
                      <a:pt x="123" y="55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4" y="55"/>
                    </a:lnTo>
                    <a:lnTo>
                      <a:pt x="112" y="53"/>
                    </a:lnTo>
                    <a:lnTo>
                      <a:pt x="110" y="50"/>
                    </a:lnTo>
                    <a:lnTo>
                      <a:pt x="104" y="38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4" y="15"/>
                    </a:lnTo>
                    <a:lnTo>
                      <a:pt x="91" y="10"/>
                    </a:lnTo>
                    <a:lnTo>
                      <a:pt x="90" y="7"/>
                    </a:lnTo>
                    <a:lnTo>
                      <a:pt x="88" y="5"/>
                    </a:lnTo>
                    <a:lnTo>
                      <a:pt x="87" y="5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4"/>
                    </a:lnTo>
                    <a:lnTo>
                      <a:pt x="84" y="4"/>
                    </a:lnTo>
                    <a:lnTo>
                      <a:pt x="84" y="5"/>
                    </a:lnTo>
                    <a:lnTo>
                      <a:pt x="83" y="5"/>
                    </a:lnTo>
                    <a:lnTo>
                      <a:pt x="81" y="7"/>
                    </a:lnTo>
                    <a:lnTo>
                      <a:pt x="79" y="10"/>
                    </a:lnTo>
                    <a:lnTo>
                      <a:pt x="77" y="15"/>
                    </a:lnTo>
                    <a:lnTo>
                      <a:pt x="74" y="21"/>
                    </a:lnTo>
                    <a:lnTo>
                      <a:pt x="70" y="30"/>
                    </a:lnTo>
                    <a:lnTo>
                      <a:pt x="67" y="38"/>
                    </a:lnTo>
                    <a:lnTo>
                      <a:pt x="61" y="50"/>
                    </a:lnTo>
                    <a:lnTo>
                      <a:pt x="59" y="53"/>
                    </a:lnTo>
                    <a:lnTo>
                      <a:pt x="57" y="55"/>
                    </a:lnTo>
                    <a:lnTo>
                      <a:pt x="55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7" y="55"/>
                    </a:lnTo>
                    <a:lnTo>
                      <a:pt x="45" y="53"/>
                    </a:lnTo>
                    <a:lnTo>
                      <a:pt x="43" y="50"/>
                    </a:lnTo>
                    <a:lnTo>
                      <a:pt x="37" y="38"/>
                    </a:lnTo>
                    <a:lnTo>
                      <a:pt x="34" y="30"/>
                    </a:lnTo>
                    <a:lnTo>
                      <a:pt x="31" y="21"/>
                    </a:lnTo>
                    <a:lnTo>
                      <a:pt x="28" y="15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0" y="15"/>
                    </a:lnTo>
                    <a:lnTo>
                      <a:pt x="7" y="21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4" y="20"/>
                    </a:lnTo>
                    <a:lnTo>
                      <a:pt x="7" y="13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17" name="Freeform 57"/>
              <p:cNvSpPr>
                <a:spLocks/>
              </p:cNvSpPr>
              <p:nvPr/>
            </p:nvSpPr>
            <p:spPr bwMode="auto">
              <a:xfrm>
                <a:off x="3963" y="1261"/>
                <a:ext cx="119" cy="11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9" y="3"/>
                  </a:cxn>
                  <a:cxn ang="0">
                    <a:pos x="117" y="4"/>
                  </a:cxn>
                  <a:cxn ang="0">
                    <a:pos x="4" y="118"/>
                  </a:cxn>
                  <a:cxn ang="0">
                    <a:pos x="2" y="119"/>
                  </a:cxn>
                  <a:cxn ang="0">
                    <a:pos x="0" y="117"/>
                  </a:cxn>
                  <a:cxn ang="0">
                    <a:pos x="1" y="115"/>
                  </a:cxn>
                  <a:cxn ang="0">
                    <a:pos x="115" y="1"/>
                  </a:cxn>
                  <a:cxn ang="0">
                    <a:pos x="116" y="0"/>
                  </a:cxn>
                </a:cxnLst>
                <a:rect l="0" t="0" r="r" b="b"/>
                <a:pathLst>
                  <a:path w="119" h="119">
                    <a:moveTo>
                      <a:pt x="116" y="0"/>
                    </a:moveTo>
                    <a:lnTo>
                      <a:pt x="119" y="3"/>
                    </a:lnTo>
                    <a:lnTo>
                      <a:pt x="117" y="4"/>
                    </a:lnTo>
                    <a:lnTo>
                      <a:pt x="4" y="118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1" y="115"/>
                    </a:lnTo>
                    <a:lnTo>
                      <a:pt x="115" y="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18" name="Freeform 58"/>
              <p:cNvSpPr>
                <a:spLocks/>
              </p:cNvSpPr>
              <p:nvPr/>
            </p:nvSpPr>
            <p:spPr bwMode="auto">
              <a:xfrm>
                <a:off x="4011" y="1315"/>
                <a:ext cx="18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17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18" y="0"/>
                  </a:cxn>
                </a:cxnLst>
                <a:rect l="0" t="0" r="r" b="b"/>
                <a:pathLst>
                  <a:path w="18" h="17">
                    <a:moveTo>
                      <a:pt x="18" y="0"/>
                    </a:moveTo>
                    <a:lnTo>
                      <a:pt x="10" y="17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19" name="Freeform 59"/>
              <p:cNvSpPr>
                <a:spLocks noEditPoints="1"/>
              </p:cNvSpPr>
              <p:nvPr/>
            </p:nvSpPr>
            <p:spPr bwMode="auto">
              <a:xfrm>
                <a:off x="4006" y="1311"/>
                <a:ext cx="26" cy="26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3" y="12"/>
                  </a:cxn>
                  <a:cxn ang="0">
                    <a:pos x="14" y="12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9" y="7"/>
                  </a:cxn>
                  <a:cxn ang="0">
                    <a:pos x="26" y="0"/>
                  </a:cxn>
                  <a:cxn ang="0">
                    <a:pos x="24" y="4"/>
                  </a:cxn>
                  <a:cxn ang="0">
                    <a:pos x="17" y="22"/>
                  </a:cxn>
                  <a:cxn ang="0">
                    <a:pos x="15" y="26"/>
                  </a:cxn>
                  <a:cxn ang="0">
                    <a:pos x="13" y="22"/>
                  </a:cxn>
                  <a:cxn ang="0">
                    <a:pos x="11" y="15"/>
                  </a:cxn>
                  <a:cxn ang="0">
                    <a:pos x="4" y="13"/>
                  </a:cxn>
                  <a:cxn ang="0">
                    <a:pos x="0" y="11"/>
                  </a:cxn>
                  <a:cxn ang="0">
                    <a:pos x="4" y="10"/>
                  </a:cxn>
                  <a:cxn ang="0">
                    <a:pos x="22" y="2"/>
                  </a:cxn>
                  <a:cxn ang="0">
                    <a:pos x="26" y="0"/>
                  </a:cxn>
                </a:cxnLst>
                <a:rect l="0" t="0" r="r" b="b"/>
                <a:pathLst>
                  <a:path w="26" h="26">
                    <a:moveTo>
                      <a:pt x="19" y="7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9" y="7"/>
                    </a:lnTo>
                    <a:close/>
                    <a:moveTo>
                      <a:pt x="26" y="0"/>
                    </a:moveTo>
                    <a:lnTo>
                      <a:pt x="24" y="4"/>
                    </a:lnTo>
                    <a:lnTo>
                      <a:pt x="17" y="22"/>
                    </a:lnTo>
                    <a:lnTo>
                      <a:pt x="15" y="26"/>
                    </a:lnTo>
                    <a:lnTo>
                      <a:pt x="13" y="22"/>
                    </a:lnTo>
                    <a:lnTo>
                      <a:pt x="11" y="15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4" y="10"/>
                    </a:lnTo>
                    <a:lnTo>
                      <a:pt x="22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0" name="Freeform 60"/>
              <p:cNvSpPr>
                <a:spLocks/>
              </p:cNvSpPr>
              <p:nvPr/>
            </p:nvSpPr>
            <p:spPr bwMode="auto">
              <a:xfrm>
                <a:off x="3963" y="1375"/>
                <a:ext cx="119" cy="1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117" y="116"/>
                  </a:cxn>
                  <a:cxn ang="0">
                    <a:pos x="119" y="117"/>
                  </a:cxn>
                  <a:cxn ang="0">
                    <a:pos x="116" y="119"/>
                  </a:cxn>
                  <a:cxn ang="0">
                    <a:pos x="115" y="118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19" h="119">
                    <a:moveTo>
                      <a:pt x="2" y="0"/>
                    </a:moveTo>
                    <a:lnTo>
                      <a:pt x="4" y="1"/>
                    </a:lnTo>
                    <a:lnTo>
                      <a:pt x="117" y="116"/>
                    </a:lnTo>
                    <a:lnTo>
                      <a:pt x="119" y="117"/>
                    </a:lnTo>
                    <a:lnTo>
                      <a:pt x="116" y="119"/>
                    </a:lnTo>
                    <a:lnTo>
                      <a:pt x="115" y="11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1" name="Freeform 61"/>
              <p:cNvSpPr>
                <a:spLocks/>
              </p:cNvSpPr>
              <p:nvPr/>
            </p:nvSpPr>
            <p:spPr bwMode="auto">
              <a:xfrm>
                <a:off x="4016" y="1429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10" y="10"/>
                  </a:cxn>
                  <a:cxn ang="0">
                    <a:pos x="8" y="17"/>
                  </a:cxn>
                  <a:cxn ang="0">
                    <a:pos x="0" y="0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lnTo>
                      <a:pt x="18" y="7"/>
                    </a:lnTo>
                    <a:lnTo>
                      <a:pt x="10" y="10"/>
                    </a:ln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2" name="Freeform 62"/>
              <p:cNvSpPr>
                <a:spLocks noEditPoints="1"/>
              </p:cNvSpPr>
              <p:nvPr/>
            </p:nvSpPr>
            <p:spPr bwMode="auto">
              <a:xfrm>
                <a:off x="4013" y="1425"/>
                <a:ext cx="26" cy="26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6" y="11"/>
                  </a:cxn>
                  <a:cxn ang="0">
                    <a:pos x="12" y="9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1" y="10"/>
                  </a:cxn>
                  <a:cxn ang="0">
                    <a:pos x="26" y="11"/>
                  </a:cxn>
                  <a:cxn ang="0">
                    <a:pos x="21" y="13"/>
                  </a:cxn>
                  <a:cxn ang="0">
                    <a:pos x="14" y="15"/>
                  </a:cxn>
                  <a:cxn ang="0">
                    <a:pos x="12" y="22"/>
                  </a:cxn>
                  <a:cxn ang="0">
                    <a:pos x="11" y="26"/>
                  </a:cxn>
                  <a:cxn ang="0">
                    <a:pos x="9" y="22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26" h="26">
                    <a:moveTo>
                      <a:pt x="6" y="7"/>
                    </a:moveTo>
                    <a:lnTo>
                      <a:pt x="6" y="7"/>
                    </a:lnTo>
                    <a:lnTo>
                      <a:pt x="6" y="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6" y="11"/>
                    </a:lnTo>
                    <a:lnTo>
                      <a:pt x="12" y="9"/>
                    </a:lnTo>
                    <a:lnTo>
                      <a:pt x="6" y="7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21" y="13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3" name="Rectangle 63"/>
              <p:cNvSpPr>
                <a:spLocks noChangeArrowheads="1"/>
              </p:cNvSpPr>
              <p:nvPr/>
            </p:nvSpPr>
            <p:spPr bwMode="auto">
              <a:xfrm>
                <a:off x="3566" y="1376"/>
                <a:ext cx="3" cy="2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4" name="Freeform 64"/>
              <p:cNvSpPr>
                <a:spLocks/>
              </p:cNvSpPr>
              <p:nvPr/>
            </p:nvSpPr>
            <p:spPr bwMode="auto">
              <a:xfrm>
                <a:off x="3560" y="1483"/>
                <a:ext cx="1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"/>
                  </a:cxn>
                  <a:cxn ang="0">
                    <a:pos x="15" y="0"/>
                  </a:cxn>
                  <a:cxn ang="0">
                    <a:pos x="7" y="18"/>
                  </a:cxn>
                  <a:cxn ang="0">
                    <a:pos x="0" y="0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lnTo>
                      <a:pt x="7" y="4"/>
                    </a:lnTo>
                    <a:lnTo>
                      <a:pt x="15" y="0"/>
                    </a:lnTo>
                    <a:lnTo>
                      <a:pt x="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5" name="Freeform 65"/>
              <p:cNvSpPr>
                <a:spLocks noEditPoints="1"/>
              </p:cNvSpPr>
              <p:nvPr/>
            </p:nvSpPr>
            <p:spPr bwMode="auto">
              <a:xfrm>
                <a:off x="3557" y="1479"/>
                <a:ext cx="21" cy="27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7" y="8"/>
                  </a:cxn>
                  <a:cxn ang="0">
                    <a:pos x="6" y="8"/>
                  </a:cxn>
                  <a:cxn ang="0">
                    <a:pos x="8" y="12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1" y="9"/>
                  </a:cxn>
                  <a:cxn ang="0">
                    <a:pos x="10" y="10"/>
                  </a:cxn>
                  <a:cxn ang="0">
                    <a:pos x="10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21" y="0"/>
                  </a:cxn>
                  <a:cxn ang="0">
                    <a:pos x="19" y="5"/>
                  </a:cxn>
                  <a:cxn ang="0">
                    <a:pos x="12" y="23"/>
                  </a:cxn>
                  <a:cxn ang="0">
                    <a:pos x="10" y="27"/>
                  </a:cxn>
                  <a:cxn ang="0">
                    <a:pos x="9" y="2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21" h="27">
                    <a:moveTo>
                      <a:pt x="6" y="8"/>
                    </a:moveTo>
                    <a:lnTo>
                      <a:pt x="7" y="8"/>
                    </a:lnTo>
                    <a:lnTo>
                      <a:pt x="6" y="8"/>
                    </a:lnTo>
                    <a:lnTo>
                      <a:pt x="8" y="12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6" y="8"/>
                    </a:lnTo>
                    <a:close/>
                    <a:moveTo>
                      <a:pt x="0" y="0"/>
                    </a:moveTo>
                    <a:lnTo>
                      <a:pt x="10" y="6"/>
                    </a:lnTo>
                    <a:lnTo>
                      <a:pt x="10" y="6"/>
                    </a:lnTo>
                    <a:lnTo>
                      <a:pt x="21" y="0"/>
                    </a:lnTo>
                    <a:lnTo>
                      <a:pt x="19" y="5"/>
                    </a:lnTo>
                    <a:lnTo>
                      <a:pt x="12" y="23"/>
                    </a:lnTo>
                    <a:lnTo>
                      <a:pt x="10" y="27"/>
                    </a:lnTo>
                    <a:lnTo>
                      <a:pt x="9" y="2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6" name="Rectangle 66"/>
              <p:cNvSpPr>
                <a:spLocks noChangeArrowheads="1"/>
              </p:cNvSpPr>
              <p:nvPr/>
            </p:nvSpPr>
            <p:spPr bwMode="auto">
              <a:xfrm>
                <a:off x="3566" y="1604"/>
                <a:ext cx="51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7" name="Freeform 67"/>
              <p:cNvSpPr>
                <a:spLocks/>
              </p:cNvSpPr>
              <p:nvPr/>
            </p:nvSpPr>
            <p:spPr bwMode="auto">
              <a:xfrm>
                <a:off x="3814" y="1599"/>
                <a:ext cx="1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0" y="0"/>
                  </a:cxn>
                </a:cxnLst>
                <a:rect l="0" t="0" r="r" b="b"/>
                <a:pathLst>
                  <a:path w="18" h="14">
                    <a:moveTo>
                      <a:pt x="0" y="0"/>
                    </a:moveTo>
                    <a:lnTo>
                      <a:pt x="18" y="7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8" name="Freeform 68"/>
              <p:cNvSpPr>
                <a:spLocks noEditPoints="1"/>
              </p:cNvSpPr>
              <p:nvPr/>
            </p:nvSpPr>
            <p:spPr bwMode="auto">
              <a:xfrm>
                <a:off x="3811" y="1595"/>
                <a:ext cx="26" cy="21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7" y="15"/>
                  </a:cxn>
                  <a:cxn ang="0">
                    <a:pos x="12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2" y="9"/>
                  </a:cxn>
                  <a:cxn ang="0">
                    <a:pos x="26" y="11"/>
                  </a:cxn>
                  <a:cxn ang="0">
                    <a:pos x="22" y="13"/>
                  </a:cxn>
                  <a:cxn ang="0">
                    <a:pos x="4" y="20"/>
                  </a:cxn>
                  <a:cxn ang="0">
                    <a:pos x="0" y="21"/>
                  </a:cxn>
                  <a:cxn ang="0">
                    <a:pos x="2" y="17"/>
                  </a:cxn>
                  <a:cxn ang="0">
                    <a:pos x="5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26" h="21">
                    <a:moveTo>
                      <a:pt x="7" y="7"/>
                    </a:moveTo>
                    <a:lnTo>
                      <a:pt x="9" y="11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12" y="13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22" y="9"/>
                    </a:lnTo>
                    <a:lnTo>
                      <a:pt x="26" y="11"/>
                    </a:lnTo>
                    <a:lnTo>
                      <a:pt x="22" y="13"/>
                    </a:lnTo>
                    <a:lnTo>
                      <a:pt x="4" y="20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29" name="Freeform 69"/>
              <p:cNvSpPr>
                <a:spLocks noEditPoints="1"/>
              </p:cNvSpPr>
              <p:nvPr/>
            </p:nvSpPr>
            <p:spPr bwMode="auto">
              <a:xfrm>
                <a:off x="3255" y="1376"/>
                <a:ext cx="57" cy="574"/>
              </a:xfrm>
              <a:custGeom>
                <a:avLst/>
                <a:gdLst/>
                <a:ahLst/>
                <a:cxnLst>
                  <a:cxn ang="0">
                    <a:pos x="21" y="546"/>
                  </a:cxn>
                  <a:cxn ang="0">
                    <a:pos x="23" y="517"/>
                  </a:cxn>
                  <a:cxn ang="0">
                    <a:pos x="28" y="505"/>
                  </a:cxn>
                  <a:cxn ang="0">
                    <a:pos x="14" y="437"/>
                  </a:cxn>
                  <a:cxn ang="0">
                    <a:pos x="37" y="461"/>
                  </a:cxn>
                  <a:cxn ang="0">
                    <a:pos x="8" y="400"/>
                  </a:cxn>
                  <a:cxn ang="0">
                    <a:pos x="41" y="417"/>
                  </a:cxn>
                  <a:cxn ang="0">
                    <a:pos x="4" y="365"/>
                  </a:cxn>
                  <a:cxn ang="0">
                    <a:pos x="48" y="368"/>
                  </a:cxn>
                  <a:cxn ang="0">
                    <a:pos x="4" y="332"/>
                  </a:cxn>
                  <a:cxn ang="0">
                    <a:pos x="37" y="317"/>
                  </a:cxn>
                  <a:cxn ang="0">
                    <a:pos x="11" y="299"/>
                  </a:cxn>
                  <a:cxn ang="0">
                    <a:pos x="21" y="273"/>
                  </a:cxn>
                  <a:cxn ang="0">
                    <a:pos x="21" y="261"/>
                  </a:cxn>
                  <a:cxn ang="0">
                    <a:pos x="18" y="192"/>
                  </a:cxn>
                  <a:cxn ang="0">
                    <a:pos x="32" y="218"/>
                  </a:cxn>
                  <a:cxn ang="0">
                    <a:pos x="11" y="153"/>
                  </a:cxn>
                  <a:cxn ang="0">
                    <a:pos x="37" y="175"/>
                  </a:cxn>
                  <a:cxn ang="0">
                    <a:pos x="5" y="117"/>
                  </a:cxn>
                  <a:cxn ang="0">
                    <a:pos x="48" y="124"/>
                  </a:cxn>
                  <a:cxn ang="0">
                    <a:pos x="4" y="87"/>
                  </a:cxn>
                  <a:cxn ang="0">
                    <a:pos x="37" y="73"/>
                  </a:cxn>
                  <a:cxn ang="0">
                    <a:pos x="11" y="54"/>
                  </a:cxn>
                  <a:cxn ang="0">
                    <a:pos x="37" y="32"/>
                  </a:cxn>
                  <a:cxn ang="0">
                    <a:pos x="56" y="37"/>
                  </a:cxn>
                  <a:cxn ang="0">
                    <a:pos x="52" y="124"/>
                  </a:cxn>
                  <a:cxn ang="0">
                    <a:pos x="54" y="211"/>
                  </a:cxn>
                  <a:cxn ang="0">
                    <a:pos x="57" y="307"/>
                  </a:cxn>
                  <a:cxn ang="0">
                    <a:pos x="55" y="403"/>
                  </a:cxn>
                  <a:cxn ang="0">
                    <a:pos x="52" y="491"/>
                  </a:cxn>
                  <a:cxn ang="0">
                    <a:pos x="43" y="569"/>
                  </a:cxn>
                  <a:cxn ang="0">
                    <a:pos x="53" y="544"/>
                  </a:cxn>
                  <a:cxn ang="0">
                    <a:pos x="0" y="536"/>
                  </a:cxn>
                  <a:cxn ang="0">
                    <a:pos x="51" y="525"/>
                  </a:cxn>
                  <a:cxn ang="0">
                    <a:pos x="9" y="506"/>
                  </a:cxn>
                  <a:cxn ang="0">
                    <a:pos x="39" y="477"/>
                  </a:cxn>
                  <a:cxn ang="0">
                    <a:pos x="28" y="467"/>
                  </a:cxn>
                  <a:cxn ang="0">
                    <a:pos x="18" y="433"/>
                  </a:cxn>
                  <a:cxn ang="0">
                    <a:pos x="49" y="413"/>
                  </a:cxn>
                  <a:cxn ang="0">
                    <a:pos x="0" y="405"/>
                  </a:cxn>
                  <a:cxn ang="0">
                    <a:pos x="52" y="396"/>
                  </a:cxn>
                  <a:cxn ang="0">
                    <a:pos x="2" y="377"/>
                  </a:cxn>
                  <a:cxn ang="0">
                    <a:pos x="48" y="362"/>
                  </a:cxn>
                  <a:cxn ang="0">
                    <a:pos x="23" y="346"/>
                  </a:cxn>
                  <a:cxn ang="0">
                    <a:pos x="23" y="310"/>
                  </a:cxn>
                  <a:cxn ang="0">
                    <a:pos x="43" y="297"/>
                  </a:cxn>
                  <a:cxn ang="0">
                    <a:pos x="5" y="275"/>
                  </a:cxn>
                  <a:cxn ang="0">
                    <a:pos x="52" y="259"/>
                  </a:cxn>
                  <a:cxn ang="0">
                    <a:pos x="0" y="251"/>
                  </a:cxn>
                  <a:cxn ang="0">
                    <a:pos x="49" y="243"/>
                  </a:cxn>
                  <a:cxn ang="0">
                    <a:pos x="18" y="223"/>
                  </a:cxn>
                  <a:cxn ang="0">
                    <a:pos x="34" y="190"/>
                  </a:cxn>
                  <a:cxn ang="0">
                    <a:pos x="34" y="181"/>
                  </a:cxn>
                  <a:cxn ang="0">
                    <a:pos x="18" y="147"/>
                  </a:cxn>
                  <a:cxn ang="0">
                    <a:pos x="48" y="130"/>
                  </a:cxn>
                  <a:cxn ang="0">
                    <a:pos x="2" y="115"/>
                  </a:cxn>
                  <a:cxn ang="0">
                    <a:pos x="53" y="104"/>
                  </a:cxn>
                  <a:cxn ang="0">
                    <a:pos x="2" y="92"/>
                  </a:cxn>
                  <a:cxn ang="0">
                    <a:pos x="48" y="77"/>
                  </a:cxn>
                  <a:cxn ang="0">
                    <a:pos x="15" y="60"/>
                  </a:cxn>
                  <a:cxn ang="0">
                    <a:pos x="34" y="27"/>
                  </a:cxn>
                  <a:cxn ang="0">
                    <a:pos x="28" y="4"/>
                  </a:cxn>
                </a:cxnLst>
                <a:rect l="0" t="0" r="r" b="b"/>
                <a:pathLst>
                  <a:path w="57" h="574">
                    <a:moveTo>
                      <a:pt x="23" y="517"/>
                    </a:moveTo>
                    <a:lnTo>
                      <a:pt x="19" y="517"/>
                    </a:lnTo>
                    <a:lnTo>
                      <a:pt x="14" y="518"/>
                    </a:lnTo>
                    <a:lnTo>
                      <a:pt x="11" y="520"/>
                    </a:lnTo>
                    <a:lnTo>
                      <a:pt x="8" y="522"/>
                    </a:lnTo>
                    <a:lnTo>
                      <a:pt x="5" y="525"/>
                    </a:lnTo>
                    <a:lnTo>
                      <a:pt x="4" y="528"/>
                    </a:lnTo>
                    <a:lnTo>
                      <a:pt x="3" y="532"/>
                    </a:lnTo>
                    <a:lnTo>
                      <a:pt x="4" y="535"/>
                    </a:lnTo>
                    <a:lnTo>
                      <a:pt x="5" y="538"/>
                    </a:lnTo>
                    <a:lnTo>
                      <a:pt x="8" y="541"/>
                    </a:lnTo>
                    <a:lnTo>
                      <a:pt x="11" y="543"/>
                    </a:lnTo>
                    <a:lnTo>
                      <a:pt x="16" y="545"/>
                    </a:lnTo>
                    <a:lnTo>
                      <a:pt x="21" y="546"/>
                    </a:lnTo>
                    <a:lnTo>
                      <a:pt x="28" y="545"/>
                    </a:lnTo>
                    <a:lnTo>
                      <a:pt x="32" y="544"/>
                    </a:lnTo>
                    <a:lnTo>
                      <a:pt x="37" y="542"/>
                    </a:lnTo>
                    <a:lnTo>
                      <a:pt x="41" y="539"/>
                    </a:lnTo>
                    <a:lnTo>
                      <a:pt x="45" y="535"/>
                    </a:lnTo>
                    <a:lnTo>
                      <a:pt x="48" y="531"/>
                    </a:lnTo>
                    <a:lnTo>
                      <a:pt x="49" y="529"/>
                    </a:lnTo>
                    <a:lnTo>
                      <a:pt x="48" y="528"/>
                    </a:lnTo>
                    <a:lnTo>
                      <a:pt x="45" y="524"/>
                    </a:lnTo>
                    <a:lnTo>
                      <a:pt x="41" y="521"/>
                    </a:lnTo>
                    <a:lnTo>
                      <a:pt x="37" y="519"/>
                    </a:lnTo>
                    <a:lnTo>
                      <a:pt x="32" y="518"/>
                    </a:lnTo>
                    <a:lnTo>
                      <a:pt x="28" y="517"/>
                    </a:lnTo>
                    <a:lnTo>
                      <a:pt x="23" y="517"/>
                    </a:lnTo>
                    <a:close/>
                    <a:moveTo>
                      <a:pt x="21" y="476"/>
                    </a:moveTo>
                    <a:lnTo>
                      <a:pt x="16" y="477"/>
                    </a:lnTo>
                    <a:lnTo>
                      <a:pt x="11" y="479"/>
                    </a:lnTo>
                    <a:lnTo>
                      <a:pt x="8" y="481"/>
                    </a:lnTo>
                    <a:lnTo>
                      <a:pt x="5" y="484"/>
                    </a:lnTo>
                    <a:lnTo>
                      <a:pt x="4" y="487"/>
                    </a:lnTo>
                    <a:lnTo>
                      <a:pt x="3" y="491"/>
                    </a:lnTo>
                    <a:lnTo>
                      <a:pt x="4" y="495"/>
                    </a:lnTo>
                    <a:lnTo>
                      <a:pt x="5" y="498"/>
                    </a:lnTo>
                    <a:lnTo>
                      <a:pt x="8" y="500"/>
                    </a:lnTo>
                    <a:lnTo>
                      <a:pt x="11" y="503"/>
                    </a:lnTo>
                    <a:lnTo>
                      <a:pt x="16" y="504"/>
                    </a:lnTo>
                    <a:lnTo>
                      <a:pt x="21" y="505"/>
                    </a:lnTo>
                    <a:lnTo>
                      <a:pt x="28" y="505"/>
                    </a:lnTo>
                    <a:lnTo>
                      <a:pt x="32" y="503"/>
                    </a:lnTo>
                    <a:lnTo>
                      <a:pt x="37" y="501"/>
                    </a:lnTo>
                    <a:lnTo>
                      <a:pt x="41" y="498"/>
                    </a:lnTo>
                    <a:lnTo>
                      <a:pt x="45" y="495"/>
                    </a:lnTo>
                    <a:lnTo>
                      <a:pt x="48" y="491"/>
                    </a:lnTo>
                    <a:lnTo>
                      <a:pt x="45" y="487"/>
                    </a:lnTo>
                    <a:lnTo>
                      <a:pt x="41" y="483"/>
                    </a:lnTo>
                    <a:lnTo>
                      <a:pt x="37" y="480"/>
                    </a:lnTo>
                    <a:lnTo>
                      <a:pt x="32" y="478"/>
                    </a:lnTo>
                    <a:lnTo>
                      <a:pt x="28" y="477"/>
                    </a:lnTo>
                    <a:lnTo>
                      <a:pt x="21" y="476"/>
                    </a:lnTo>
                    <a:close/>
                    <a:moveTo>
                      <a:pt x="23" y="436"/>
                    </a:moveTo>
                    <a:lnTo>
                      <a:pt x="18" y="436"/>
                    </a:lnTo>
                    <a:lnTo>
                      <a:pt x="14" y="437"/>
                    </a:lnTo>
                    <a:lnTo>
                      <a:pt x="11" y="438"/>
                    </a:lnTo>
                    <a:lnTo>
                      <a:pt x="8" y="441"/>
                    </a:lnTo>
                    <a:lnTo>
                      <a:pt x="5" y="443"/>
                    </a:lnTo>
                    <a:lnTo>
                      <a:pt x="4" y="446"/>
                    </a:lnTo>
                    <a:lnTo>
                      <a:pt x="3" y="450"/>
                    </a:lnTo>
                    <a:lnTo>
                      <a:pt x="4" y="454"/>
                    </a:lnTo>
                    <a:lnTo>
                      <a:pt x="5" y="457"/>
                    </a:lnTo>
                    <a:lnTo>
                      <a:pt x="8" y="460"/>
                    </a:lnTo>
                    <a:lnTo>
                      <a:pt x="11" y="462"/>
                    </a:lnTo>
                    <a:lnTo>
                      <a:pt x="16" y="464"/>
                    </a:lnTo>
                    <a:lnTo>
                      <a:pt x="21" y="465"/>
                    </a:lnTo>
                    <a:lnTo>
                      <a:pt x="28" y="464"/>
                    </a:lnTo>
                    <a:lnTo>
                      <a:pt x="32" y="463"/>
                    </a:lnTo>
                    <a:lnTo>
                      <a:pt x="37" y="461"/>
                    </a:lnTo>
                    <a:lnTo>
                      <a:pt x="41" y="458"/>
                    </a:lnTo>
                    <a:lnTo>
                      <a:pt x="45" y="454"/>
                    </a:lnTo>
                    <a:lnTo>
                      <a:pt x="48" y="450"/>
                    </a:lnTo>
                    <a:lnTo>
                      <a:pt x="45" y="446"/>
                    </a:lnTo>
                    <a:lnTo>
                      <a:pt x="41" y="443"/>
                    </a:lnTo>
                    <a:lnTo>
                      <a:pt x="37" y="440"/>
                    </a:lnTo>
                    <a:lnTo>
                      <a:pt x="32" y="438"/>
                    </a:lnTo>
                    <a:lnTo>
                      <a:pt x="28" y="436"/>
                    </a:lnTo>
                    <a:lnTo>
                      <a:pt x="23" y="436"/>
                    </a:lnTo>
                    <a:close/>
                    <a:moveTo>
                      <a:pt x="23" y="395"/>
                    </a:moveTo>
                    <a:lnTo>
                      <a:pt x="18" y="395"/>
                    </a:lnTo>
                    <a:lnTo>
                      <a:pt x="14" y="396"/>
                    </a:lnTo>
                    <a:lnTo>
                      <a:pt x="11" y="398"/>
                    </a:lnTo>
                    <a:lnTo>
                      <a:pt x="8" y="400"/>
                    </a:lnTo>
                    <a:lnTo>
                      <a:pt x="5" y="403"/>
                    </a:lnTo>
                    <a:lnTo>
                      <a:pt x="4" y="406"/>
                    </a:lnTo>
                    <a:lnTo>
                      <a:pt x="3" y="409"/>
                    </a:lnTo>
                    <a:lnTo>
                      <a:pt x="4" y="413"/>
                    </a:lnTo>
                    <a:lnTo>
                      <a:pt x="5" y="416"/>
                    </a:lnTo>
                    <a:lnTo>
                      <a:pt x="8" y="419"/>
                    </a:lnTo>
                    <a:lnTo>
                      <a:pt x="11" y="421"/>
                    </a:lnTo>
                    <a:lnTo>
                      <a:pt x="14" y="422"/>
                    </a:lnTo>
                    <a:lnTo>
                      <a:pt x="18" y="424"/>
                    </a:lnTo>
                    <a:lnTo>
                      <a:pt x="23" y="424"/>
                    </a:lnTo>
                    <a:lnTo>
                      <a:pt x="28" y="423"/>
                    </a:lnTo>
                    <a:lnTo>
                      <a:pt x="32" y="422"/>
                    </a:lnTo>
                    <a:lnTo>
                      <a:pt x="37" y="420"/>
                    </a:lnTo>
                    <a:lnTo>
                      <a:pt x="41" y="417"/>
                    </a:lnTo>
                    <a:lnTo>
                      <a:pt x="45" y="413"/>
                    </a:lnTo>
                    <a:lnTo>
                      <a:pt x="48" y="409"/>
                    </a:lnTo>
                    <a:lnTo>
                      <a:pt x="45" y="406"/>
                    </a:lnTo>
                    <a:lnTo>
                      <a:pt x="41" y="402"/>
                    </a:lnTo>
                    <a:lnTo>
                      <a:pt x="37" y="399"/>
                    </a:lnTo>
                    <a:lnTo>
                      <a:pt x="32" y="397"/>
                    </a:lnTo>
                    <a:lnTo>
                      <a:pt x="28" y="396"/>
                    </a:lnTo>
                    <a:lnTo>
                      <a:pt x="23" y="395"/>
                    </a:lnTo>
                    <a:close/>
                    <a:moveTo>
                      <a:pt x="21" y="354"/>
                    </a:moveTo>
                    <a:lnTo>
                      <a:pt x="16" y="355"/>
                    </a:lnTo>
                    <a:lnTo>
                      <a:pt x="11" y="357"/>
                    </a:lnTo>
                    <a:lnTo>
                      <a:pt x="8" y="359"/>
                    </a:lnTo>
                    <a:lnTo>
                      <a:pt x="5" y="362"/>
                    </a:lnTo>
                    <a:lnTo>
                      <a:pt x="4" y="365"/>
                    </a:lnTo>
                    <a:lnTo>
                      <a:pt x="3" y="368"/>
                    </a:lnTo>
                    <a:lnTo>
                      <a:pt x="4" y="372"/>
                    </a:lnTo>
                    <a:lnTo>
                      <a:pt x="5" y="375"/>
                    </a:lnTo>
                    <a:lnTo>
                      <a:pt x="8" y="378"/>
                    </a:lnTo>
                    <a:lnTo>
                      <a:pt x="11" y="380"/>
                    </a:lnTo>
                    <a:lnTo>
                      <a:pt x="14" y="382"/>
                    </a:lnTo>
                    <a:lnTo>
                      <a:pt x="18" y="383"/>
                    </a:lnTo>
                    <a:lnTo>
                      <a:pt x="23" y="383"/>
                    </a:lnTo>
                    <a:lnTo>
                      <a:pt x="28" y="382"/>
                    </a:lnTo>
                    <a:lnTo>
                      <a:pt x="32" y="381"/>
                    </a:lnTo>
                    <a:lnTo>
                      <a:pt x="37" y="379"/>
                    </a:lnTo>
                    <a:lnTo>
                      <a:pt x="41" y="376"/>
                    </a:lnTo>
                    <a:lnTo>
                      <a:pt x="45" y="372"/>
                    </a:lnTo>
                    <a:lnTo>
                      <a:pt x="48" y="368"/>
                    </a:lnTo>
                    <a:lnTo>
                      <a:pt x="45" y="365"/>
                    </a:lnTo>
                    <a:lnTo>
                      <a:pt x="41" y="361"/>
                    </a:lnTo>
                    <a:lnTo>
                      <a:pt x="37" y="358"/>
                    </a:lnTo>
                    <a:lnTo>
                      <a:pt x="32" y="356"/>
                    </a:lnTo>
                    <a:lnTo>
                      <a:pt x="28" y="355"/>
                    </a:lnTo>
                    <a:lnTo>
                      <a:pt x="21" y="354"/>
                    </a:lnTo>
                    <a:close/>
                    <a:moveTo>
                      <a:pt x="21" y="313"/>
                    </a:moveTo>
                    <a:lnTo>
                      <a:pt x="16" y="314"/>
                    </a:lnTo>
                    <a:lnTo>
                      <a:pt x="11" y="316"/>
                    </a:lnTo>
                    <a:lnTo>
                      <a:pt x="8" y="318"/>
                    </a:lnTo>
                    <a:lnTo>
                      <a:pt x="5" y="321"/>
                    </a:lnTo>
                    <a:lnTo>
                      <a:pt x="4" y="324"/>
                    </a:lnTo>
                    <a:lnTo>
                      <a:pt x="3" y="328"/>
                    </a:lnTo>
                    <a:lnTo>
                      <a:pt x="4" y="332"/>
                    </a:lnTo>
                    <a:lnTo>
                      <a:pt x="5" y="335"/>
                    </a:lnTo>
                    <a:lnTo>
                      <a:pt x="8" y="337"/>
                    </a:lnTo>
                    <a:lnTo>
                      <a:pt x="11" y="339"/>
                    </a:lnTo>
                    <a:lnTo>
                      <a:pt x="16" y="341"/>
                    </a:lnTo>
                    <a:lnTo>
                      <a:pt x="21" y="342"/>
                    </a:lnTo>
                    <a:lnTo>
                      <a:pt x="28" y="342"/>
                    </a:lnTo>
                    <a:lnTo>
                      <a:pt x="32" y="340"/>
                    </a:lnTo>
                    <a:lnTo>
                      <a:pt x="37" y="338"/>
                    </a:lnTo>
                    <a:lnTo>
                      <a:pt x="41" y="335"/>
                    </a:lnTo>
                    <a:lnTo>
                      <a:pt x="45" y="332"/>
                    </a:lnTo>
                    <a:lnTo>
                      <a:pt x="48" y="328"/>
                    </a:lnTo>
                    <a:lnTo>
                      <a:pt x="45" y="324"/>
                    </a:lnTo>
                    <a:lnTo>
                      <a:pt x="41" y="320"/>
                    </a:lnTo>
                    <a:lnTo>
                      <a:pt x="37" y="317"/>
                    </a:lnTo>
                    <a:lnTo>
                      <a:pt x="32" y="315"/>
                    </a:lnTo>
                    <a:lnTo>
                      <a:pt x="28" y="314"/>
                    </a:lnTo>
                    <a:lnTo>
                      <a:pt x="21" y="313"/>
                    </a:lnTo>
                    <a:close/>
                    <a:moveTo>
                      <a:pt x="21" y="273"/>
                    </a:moveTo>
                    <a:lnTo>
                      <a:pt x="16" y="274"/>
                    </a:lnTo>
                    <a:lnTo>
                      <a:pt x="11" y="275"/>
                    </a:lnTo>
                    <a:lnTo>
                      <a:pt x="8" y="278"/>
                    </a:lnTo>
                    <a:lnTo>
                      <a:pt x="5" y="280"/>
                    </a:lnTo>
                    <a:lnTo>
                      <a:pt x="4" y="283"/>
                    </a:lnTo>
                    <a:lnTo>
                      <a:pt x="3" y="287"/>
                    </a:lnTo>
                    <a:lnTo>
                      <a:pt x="4" y="291"/>
                    </a:lnTo>
                    <a:lnTo>
                      <a:pt x="5" y="294"/>
                    </a:lnTo>
                    <a:lnTo>
                      <a:pt x="8" y="297"/>
                    </a:lnTo>
                    <a:lnTo>
                      <a:pt x="11" y="299"/>
                    </a:lnTo>
                    <a:lnTo>
                      <a:pt x="16" y="301"/>
                    </a:lnTo>
                    <a:lnTo>
                      <a:pt x="21" y="301"/>
                    </a:lnTo>
                    <a:lnTo>
                      <a:pt x="28" y="301"/>
                    </a:lnTo>
                    <a:lnTo>
                      <a:pt x="32" y="300"/>
                    </a:lnTo>
                    <a:lnTo>
                      <a:pt x="37" y="298"/>
                    </a:lnTo>
                    <a:lnTo>
                      <a:pt x="41" y="295"/>
                    </a:lnTo>
                    <a:lnTo>
                      <a:pt x="45" y="291"/>
                    </a:lnTo>
                    <a:lnTo>
                      <a:pt x="48" y="287"/>
                    </a:lnTo>
                    <a:lnTo>
                      <a:pt x="45" y="283"/>
                    </a:lnTo>
                    <a:lnTo>
                      <a:pt x="41" y="280"/>
                    </a:lnTo>
                    <a:lnTo>
                      <a:pt x="37" y="277"/>
                    </a:lnTo>
                    <a:lnTo>
                      <a:pt x="32" y="275"/>
                    </a:lnTo>
                    <a:lnTo>
                      <a:pt x="28" y="273"/>
                    </a:lnTo>
                    <a:lnTo>
                      <a:pt x="21" y="273"/>
                    </a:lnTo>
                    <a:close/>
                    <a:moveTo>
                      <a:pt x="23" y="232"/>
                    </a:moveTo>
                    <a:lnTo>
                      <a:pt x="18" y="232"/>
                    </a:lnTo>
                    <a:lnTo>
                      <a:pt x="14" y="233"/>
                    </a:lnTo>
                    <a:lnTo>
                      <a:pt x="11" y="235"/>
                    </a:lnTo>
                    <a:lnTo>
                      <a:pt x="8" y="237"/>
                    </a:lnTo>
                    <a:lnTo>
                      <a:pt x="5" y="240"/>
                    </a:lnTo>
                    <a:lnTo>
                      <a:pt x="4" y="243"/>
                    </a:lnTo>
                    <a:lnTo>
                      <a:pt x="3" y="246"/>
                    </a:lnTo>
                    <a:lnTo>
                      <a:pt x="4" y="250"/>
                    </a:lnTo>
                    <a:lnTo>
                      <a:pt x="5" y="253"/>
                    </a:lnTo>
                    <a:lnTo>
                      <a:pt x="8" y="256"/>
                    </a:lnTo>
                    <a:lnTo>
                      <a:pt x="11" y="258"/>
                    </a:lnTo>
                    <a:lnTo>
                      <a:pt x="16" y="260"/>
                    </a:lnTo>
                    <a:lnTo>
                      <a:pt x="21" y="261"/>
                    </a:lnTo>
                    <a:lnTo>
                      <a:pt x="28" y="260"/>
                    </a:lnTo>
                    <a:lnTo>
                      <a:pt x="32" y="259"/>
                    </a:lnTo>
                    <a:lnTo>
                      <a:pt x="37" y="257"/>
                    </a:lnTo>
                    <a:lnTo>
                      <a:pt x="41" y="254"/>
                    </a:lnTo>
                    <a:lnTo>
                      <a:pt x="45" y="250"/>
                    </a:lnTo>
                    <a:lnTo>
                      <a:pt x="48" y="246"/>
                    </a:lnTo>
                    <a:lnTo>
                      <a:pt x="45" y="243"/>
                    </a:lnTo>
                    <a:lnTo>
                      <a:pt x="41" y="239"/>
                    </a:lnTo>
                    <a:lnTo>
                      <a:pt x="37" y="236"/>
                    </a:lnTo>
                    <a:lnTo>
                      <a:pt x="32" y="234"/>
                    </a:lnTo>
                    <a:lnTo>
                      <a:pt x="28" y="233"/>
                    </a:lnTo>
                    <a:lnTo>
                      <a:pt x="23" y="232"/>
                    </a:lnTo>
                    <a:close/>
                    <a:moveTo>
                      <a:pt x="23" y="191"/>
                    </a:moveTo>
                    <a:lnTo>
                      <a:pt x="18" y="192"/>
                    </a:lnTo>
                    <a:lnTo>
                      <a:pt x="14" y="193"/>
                    </a:lnTo>
                    <a:lnTo>
                      <a:pt x="11" y="194"/>
                    </a:lnTo>
                    <a:lnTo>
                      <a:pt x="8" y="196"/>
                    </a:lnTo>
                    <a:lnTo>
                      <a:pt x="5" y="199"/>
                    </a:lnTo>
                    <a:lnTo>
                      <a:pt x="4" y="202"/>
                    </a:lnTo>
                    <a:lnTo>
                      <a:pt x="3" y="206"/>
                    </a:lnTo>
                    <a:lnTo>
                      <a:pt x="4" y="209"/>
                    </a:lnTo>
                    <a:lnTo>
                      <a:pt x="5" y="213"/>
                    </a:lnTo>
                    <a:lnTo>
                      <a:pt x="8" y="215"/>
                    </a:lnTo>
                    <a:lnTo>
                      <a:pt x="11" y="217"/>
                    </a:lnTo>
                    <a:lnTo>
                      <a:pt x="16" y="219"/>
                    </a:lnTo>
                    <a:lnTo>
                      <a:pt x="21" y="220"/>
                    </a:lnTo>
                    <a:lnTo>
                      <a:pt x="28" y="219"/>
                    </a:lnTo>
                    <a:lnTo>
                      <a:pt x="32" y="218"/>
                    </a:lnTo>
                    <a:lnTo>
                      <a:pt x="37" y="216"/>
                    </a:lnTo>
                    <a:lnTo>
                      <a:pt x="41" y="213"/>
                    </a:lnTo>
                    <a:lnTo>
                      <a:pt x="45" y="209"/>
                    </a:lnTo>
                    <a:lnTo>
                      <a:pt x="48" y="206"/>
                    </a:lnTo>
                    <a:lnTo>
                      <a:pt x="48" y="205"/>
                    </a:lnTo>
                    <a:lnTo>
                      <a:pt x="45" y="202"/>
                    </a:lnTo>
                    <a:lnTo>
                      <a:pt x="41" y="198"/>
                    </a:lnTo>
                    <a:lnTo>
                      <a:pt x="37" y="195"/>
                    </a:lnTo>
                    <a:lnTo>
                      <a:pt x="32" y="193"/>
                    </a:lnTo>
                    <a:lnTo>
                      <a:pt x="28" y="192"/>
                    </a:lnTo>
                    <a:lnTo>
                      <a:pt x="23" y="191"/>
                    </a:lnTo>
                    <a:close/>
                    <a:moveTo>
                      <a:pt x="21" y="150"/>
                    </a:moveTo>
                    <a:lnTo>
                      <a:pt x="16" y="151"/>
                    </a:lnTo>
                    <a:lnTo>
                      <a:pt x="11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4" y="161"/>
                    </a:lnTo>
                    <a:lnTo>
                      <a:pt x="3" y="165"/>
                    </a:lnTo>
                    <a:lnTo>
                      <a:pt x="4" y="169"/>
                    </a:lnTo>
                    <a:lnTo>
                      <a:pt x="5" y="172"/>
                    </a:lnTo>
                    <a:lnTo>
                      <a:pt x="8" y="174"/>
                    </a:lnTo>
                    <a:lnTo>
                      <a:pt x="11" y="176"/>
                    </a:lnTo>
                    <a:lnTo>
                      <a:pt x="14" y="178"/>
                    </a:lnTo>
                    <a:lnTo>
                      <a:pt x="18" y="179"/>
                    </a:lnTo>
                    <a:lnTo>
                      <a:pt x="23" y="179"/>
                    </a:lnTo>
                    <a:lnTo>
                      <a:pt x="28" y="178"/>
                    </a:lnTo>
                    <a:lnTo>
                      <a:pt x="32" y="177"/>
                    </a:lnTo>
                    <a:lnTo>
                      <a:pt x="37" y="175"/>
                    </a:lnTo>
                    <a:lnTo>
                      <a:pt x="41" y="172"/>
                    </a:lnTo>
                    <a:lnTo>
                      <a:pt x="45" y="169"/>
                    </a:lnTo>
                    <a:lnTo>
                      <a:pt x="48" y="165"/>
                    </a:lnTo>
                    <a:lnTo>
                      <a:pt x="45" y="161"/>
                    </a:lnTo>
                    <a:lnTo>
                      <a:pt x="41" y="157"/>
                    </a:lnTo>
                    <a:lnTo>
                      <a:pt x="37" y="154"/>
                    </a:lnTo>
                    <a:lnTo>
                      <a:pt x="32" y="152"/>
                    </a:lnTo>
                    <a:lnTo>
                      <a:pt x="28" y="151"/>
                    </a:lnTo>
                    <a:lnTo>
                      <a:pt x="21" y="150"/>
                    </a:lnTo>
                    <a:close/>
                    <a:moveTo>
                      <a:pt x="21" y="110"/>
                    </a:moveTo>
                    <a:lnTo>
                      <a:pt x="16" y="111"/>
                    </a:lnTo>
                    <a:lnTo>
                      <a:pt x="11" y="112"/>
                    </a:lnTo>
                    <a:lnTo>
                      <a:pt x="8" y="114"/>
                    </a:lnTo>
                    <a:lnTo>
                      <a:pt x="5" y="117"/>
                    </a:lnTo>
                    <a:lnTo>
                      <a:pt x="4" y="120"/>
                    </a:lnTo>
                    <a:lnTo>
                      <a:pt x="3" y="124"/>
                    </a:lnTo>
                    <a:lnTo>
                      <a:pt x="4" y="128"/>
                    </a:lnTo>
                    <a:lnTo>
                      <a:pt x="5" y="131"/>
                    </a:lnTo>
                    <a:lnTo>
                      <a:pt x="8" y="134"/>
                    </a:lnTo>
                    <a:lnTo>
                      <a:pt x="11" y="136"/>
                    </a:lnTo>
                    <a:lnTo>
                      <a:pt x="16" y="138"/>
                    </a:lnTo>
                    <a:lnTo>
                      <a:pt x="21" y="138"/>
                    </a:lnTo>
                    <a:lnTo>
                      <a:pt x="28" y="138"/>
                    </a:lnTo>
                    <a:lnTo>
                      <a:pt x="32" y="137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5" y="128"/>
                    </a:lnTo>
                    <a:lnTo>
                      <a:pt x="48" y="124"/>
                    </a:lnTo>
                    <a:lnTo>
                      <a:pt x="45" y="120"/>
                    </a:lnTo>
                    <a:lnTo>
                      <a:pt x="41" y="117"/>
                    </a:lnTo>
                    <a:lnTo>
                      <a:pt x="37" y="114"/>
                    </a:lnTo>
                    <a:lnTo>
                      <a:pt x="32" y="111"/>
                    </a:lnTo>
                    <a:lnTo>
                      <a:pt x="28" y="110"/>
                    </a:lnTo>
                    <a:lnTo>
                      <a:pt x="21" y="110"/>
                    </a:lnTo>
                    <a:close/>
                    <a:moveTo>
                      <a:pt x="21" y="69"/>
                    </a:moveTo>
                    <a:lnTo>
                      <a:pt x="16" y="70"/>
                    </a:lnTo>
                    <a:lnTo>
                      <a:pt x="11" y="72"/>
                    </a:lnTo>
                    <a:lnTo>
                      <a:pt x="8" y="74"/>
                    </a:lnTo>
                    <a:lnTo>
                      <a:pt x="5" y="76"/>
                    </a:lnTo>
                    <a:lnTo>
                      <a:pt x="4" y="79"/>
                    </a:lnTo>
                    <a:lnTo>
                      <a:pt x="3" y="83"/>
                    </a:lnTo>
                    <a:lnTo>
                      <a:pt x="4" y="87"/>
                    </a:lnTo>
                    <a:lnTo>
                      <a:pt x="5" y="90"/>
                    </a:lnTo>
                    <a:lnTo>
                      <a:pt x="8" y="93"/>
                    </a:lnTo>
                    <a:lnTo>
                      <a:pt x="11" y="95"/>
                    </a:lnTo>
                    <a:lnTo>
                      <a:pt x="16" y="97"/>
                    </a:lnTo>
                    <a:lnTo>
                      <a:pt x="21" y="98"/>
                    </a:lnTo>
                    <a:lnTo>
                      <a:pt x="28" y="97"/>
                    </a:lnTo>
                    <a:lnTo>
                      <a:pt x="32" y="96"/>
                    </a:lnTo>
                    <a:lnTo>
                      <a:pt x="37" y="94"/>
                    </a:lnTo>
                    <a:lnTo>
                      <a:pt x="41" y="91"/>
                    </a:lnTo>
                    <a:lnTo>
                      <a:pt x="45" y="87"/>
                    </a:lnTo>
                    <a:lnTo>
                      <a:pt x="48" y="83"/>
                    </a:lnTo>
                    <a:lnTo>
                      <a:pt x="45" y="79"/>
                    </a:lnTo>
                    <a:lnTo>
                      <a:pt x="41" y="76"/>
                    </a:lnTo>
                    <a:lnTo>
                      <a:pt x="37" y="73"/>
                    </a:lnTo>
                    <a:lnTo>
                      <a:pt x="32" y="71"/>
                    </a:lnTo>
                    <a:lnTo>
                      <a:pt x="28" y="70"/>
                    </a:lnTo>
                    <a:lnTo>
                      <a:pt x="21" y="69"/>
                    </a:lnTo>
                    <a:close/>
                    <a:moveTo>
                      <a:pt x="21" y="28"/>
                    </a:moveTo>
                    <a:lnTo>
                      <a:pt x="16" y="29"/>
                    </a:lnTo>
                    <a:lnTo>
                      <a:pt x="11" y="31"/>
                    </a:lnTo>
                    <a:lnTo>
                      <a:pt x="8" y="33"/>
                    </a:lnTo>
                    <a:lnTo>
                      <a:pt x="5" y="36"/>
                    </a:lnTo>
                    <a:lnTo>
                      <a:pt x="4" y="39"/>
                    </a:lnTo>
                    <a:lnTo>
                      <a:pt x="3" y="43"/>
                    </a:lnTo>
                    <a:lnTo>
                      <a:pt x="4" y="47"/>
                    </a:lnTo>
                    <a:lnTo>
                      <a:pt x="5" y="50"/>
                    </a:lnTo>
                    <a:lnTo>
                      <a:pt x="8" y="52"/>
                    </a:lnTo>
                    <a:lnTo>
                      <a:pt x="11" y="54"/>
                    </a:lnTo>
                    <a:lnTo>
                      <a:pt x="14" y="56"/>
                    </a:lnTo>
                    <a:lnTo>
                      <a:pt x="19" y="57"/>
                    </a:lnTo>
                    <a:lnTo>
                      <a:pt x="23" y="58"/>
                    </a:lnTo>
                    <a:lnTo>
                      <a:pt x="28" y="57"/>
                    </a:lnTo>
                    <a:lnTo>
                      <a:pt x="32" y="56"/>
                    </a:lnTo>
                    <a:lnTo>
                      <a:pt x="37" y="55"/>
                    </a:lnTo>
                    <a:lnTo>
                      <a:pt x="41" y="53"/>
                    </a:lnTo>
                    <a:lnTo>
                      <a:pt x="45" y="50"/>
                    </a:lnTo>
                    <a:lnTo>
                      <a:pt x="48" y="46"/>
                    </a:lnTo>
                    <a:lnTo>
                      <a:pt x="49" y="45"/>
                    </a:lnTo>
                    <a:lnTo>
                      <a:pt x="48" y="44"/>
                    </a:lnTo>
                    <a:lnTo>
                      <a:pt x="45" y="39"/>
                    </a:lnTo>
                    <a:lnTo>
                      <a:pt x="41" y="35"/>
                    </a:lnTo>
                    <a:lnTo>
                      <a:pt x="37" y="32"/>
                    </a:lnTo>
                    <a:lnTo>
                      <a:pt x="32" y="30"/>
                    </a:lnTo>
                    <a:lnTo>
                      <a:pt x="28" y="29"/>
                    </a:lnTo>
                    <a:lnTo>
                      <a:pt x="21" y="28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3" y="6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4" y="18"/>
                    </a:lnTo>
                    <a:lnTo>
                      <a:pt x="56" y="24"/>
                    </a:lnTo>
                    <a:lnTo>
                      <a:pt x="57" y="30"/>
                    </a:lnTo>
                    <a:lnTo>
                      <a:pt x="56" y="37"/>
                    </a:lnTo>
                    <a:lnTo>
                      <a:pt x="54" y="43"/>
                    </a:lnTo>
                    <a:lnTo>
                      <a:pt x="53" y="45"/>
                    </a:lnTo>
                    <a:lnTo>
                      <a:pt x="54" y="48"/>
                    </a:lnTo>
                    <a:lnTo>
                      <a:pt x="56" y="55"/>
                    </a:lnTo>
                    <a:lnTo>
                      <a:pt x="57" y="63"/>
                    </a:lnTo>
                    <a:lnTo>
                      <a:pt x="56" y="71"/>
                    </a:lnTo>
                    <a:lnTo>
                      <a:pt x="54" y="78"/>
                    </a:lnTo>
                    <a:lnTo>
                      <a:pt x="52" y="83"/>
                    </a:lnTo>
                    <a:lnTo>
                      <a:pt x="54" y="88"/>
                    </a:lnTo>
                    <a:lnTo>
                      <a:pt x="56" y="96"/>
                    </a:lnTo>
                    <a:lnTo>
                      <a:pt x="57" y="104"/>
                    </a:lnTo>
                    <a:lnTo>
                      <a:pt x="56" y="112"/>
                    </a:lnTo>
                    <a:lnTo>
                      <a:pt x="54" y="119"/>
                    </a:lnTo>
                    <a:lnTo>
                      <a:pt x="52" y="124"/>
                    </a:lnTo>
                    <a:lnTo>
                      <a:pt x="54" y="129"/>
                    </a:lnTo>
                    <a:lnTo>
                      <a:pt x="56" y="136"/>
                    </a:lnTo>
                    <a:lnTo>
                      <a:pt x="57" y="144"/>
                    </a:lnTo>
                    <a:lnTo>
                      <a:pt x="56" y="152"/>
                    </a:lnTo>
                    <a:lnTo>
                      <a:pt x="54" y="160"/>
                    </a:lnTo>
                    <a:lnTo>
                      <a:pt x="52" y="165"/>
                    </a:lnTo>
                    <a:lnTo>
                      <a:pt x="54" y="170"/>
                    </a:lnTo>
                    <a:lnTo>
                      <a:pt x="56" y="177"/>
                    </a:lnTo>
                    <a:lnTo>
                      <a:pt x="57" y="185"/>
                    </a:lnTo>
                    <a:lnTo>
                      <a:pt x="56" y="193"/>
                    </a:lnTo>
                    <a:lnTo>
                      <a:pt x="55" y="199"/>
                    </a:lnTo>
                    <a:lnTo>
                      <a:pt x="52" y="205"/>
                    </a:lnTo>
                    <a:lnTo>
                      <a:pt x="52" y="205"/>
                    </a:lnTo>
                    <a:lnTo>
                      <a:pt x="54" y="211"/>
                    </a:lnTo>
                    <a:lnTo>
                      <a:pt x="56" y="218"/>
                    </a:lnTo>
                    <a:lnTo>
                      <a:pt x="57" y="226"/>
                    </a:lnTo>
                    <a:lnTo>
                      <a:pt x="56" y="234"/>
                    </a:lnTo>
                    <a:lnTo>
                      <a:pt x="54" y="241"/>
                    </a:lnTo>
                    <a:lnTo>
                      <a:pt x="52" y="246"/>
                    </a:lnTo>
                    <a:lnTo>
                      <a:pt x="54" y="251"/>
                    </a:lnTo>
                    <a:lnTo>
                      <a:pt x="56" y="259"/>
                    </a:lnTo>
                    <a:lnTo>
                      <a:pt x="57" y="267"/>
                    </a:lnTo>
                    <a:lnTo>
                      <a:pt x="56" y="275"/>
                    </a:lnTo>
                    <a:lnTo>
                      <a:pt x="54" y="282"/>
                    </a:lnTo>
                    <a:lnTo>
                      <a:pt x="52" y="287"/>
                    </a:lnTo>
                    <a:lnTo>
                      <a:pt x="54" y="292"/>
                    </a:lnTo>
                    <a:lnTo>
                      <a:pt x="56" y="299"/>
                    </a:lnTo>
                    <a:lnTo>
                      <a:pt x="57" y="307"/>
                    </a:lnTo>
                    <a:lnTo>
                      <a:pt x="56" y="316"/>
                    </a:lnTo>
                    <a:lnTo>
                      <a:pt x="54" y="323"/>
                    </a:lnTo>
                    <a:lnTo>
                      <a:pt x="52" y="328"/>
                    </a:lnTo>
                    <a:lnTo>
                      <a:pt x="54" y="333"/>
                    </a:lnTo>
                    <a:lnTo>
                      <a:pt x="56" y="340"/>
                    </a:lnTo>
                    <a:lnTo>
                      <a:pt x="57" y="348"/>
                    </a:lnTo>
                    <a:lnTo>
                      <a:pt x="56" y="356"/>
                    </a:lnTo>
                    <a:lnTo>
                      <a:pt x="54" y="363"/>
                    </a:lnTo>
                    <a:lnTo>
                      <a:pt x="52" y="368"/>
                    </a:lnTo>
                    <a:lnTo>
                      <a:pt x="54" y="374"/>
                    </a:lnTo>
                    <a:lnTo>
                      <a:pt x="56" y="381"/>
                    </a:lnTo>
                    <a:lnTo>
                      <a:pt x="57" y="389"/>
                    </a:lnTo>
                    <a:lnTo>
                      <a:pt x="56" y="396"/>
                    </a:lnTo>
                    <a:lnTo>
                      <a:pt x="55" y="403"/>
                    </a:lnTo>
                    <a:lnTo>
                      <a:pt x="52" y="408"/>
                    </a:lnTo>
                    <a:lnTo>
                      <a:pt x="52" y="409"/>
                    </a:lnTo>
                    <a:lnTo>
                      <a:pt x="54" y="415"/>
                    </a:lnTo>
                    <a:lnTo>
                      <a:pt x="56" y="422"/>
                    </a:lnTo>
                    <a:lnTo>
                      <a:pt x="57" y="430"/>
                    </a:lnTo>
                    <a:lnTo>
                      <a:pt x="56" y="438"/>
                    </a:lnTo>
                    <a:lnTo>
                      <a:pt x="54" y="445"/>
                    </a:lnTo>
                    <a:lnTo>
                      <a:pt x="52" y="450"/>
                    </a:lnTo>
                    <a:lnTo>
                      <a:pt x="54" y="455"/>
                    </a:lnTo>
                    <a:lnTo>
                      <a:pt x="56" y="462"/>
                    </a:lnTo>
                    <a:lnTo>
                      <a:pt x="57" y="471"/>
                    </a:lnTo>
                    <a:lnTo>
                      <a:pt x="56" y="479"/>
                    </a:lnTo>
                    <a:lnTo>
                      <a:pt x="54" y="486"/>
                    </a:lnTo>
                    <a:lnTo>
                      <a:pt x="52" y="491"/>
                    </a:lnTo>
                    <a:lnTo>
                      <a:pt x="54" y="496"/>
                    </a:lnTo>
                    <a:lnTo>
                      <a:pt x="56" y="503"/>
                    </a:lnTo>
                    <a:lnTo>
                      <a:pt x="57" y="511"/>
                    </a:lnTo>
                    <a:lnTo>
                      <a:pt x="56" y="519"/>
                    </a:lnTo>
                    <a:lnTo>
                      <a:pt x="54" y="526"/>
                    </a:lnTo>
                    <a:lnTo>
                      <a:pt x="53" y="529"/>
                    </a:lnTo>
                    <a:lnTo>
                      <a:pt x="54" y="531"/>
                    </a:lnTo>
                    <a:lnTo>
                      <a:pt x="56" y="537"/>
                    </a:lnTo>
                    <a:lnTo>
                      <a:pt x="57" y="544"/>
                    </a:lnTo>
                    <a:lnTo>
                      <a:pt x="56" y="550"/>
                    </a:lnTo>
                    <a:lnTo>
                      <a:pt x="54" y="556"/>
                    </a:lnTo>
                    <a:lnTo>
                      <a:pt x="52" y="561"/>
                    </a:lnTo>
                    <a:lnTo>
                      <a:pt x="48" y="565"/>
                    </a:lnTo>
                    <a:lnTo>
                      <a:pt x="43" y="569"/>
                    </a:lnTo>
                    <a:lnTo>
                      <a:pt x="39" y="571"/>
                    </a:lnTo>
                    <a:lnTo>
                      <a:pt x="34" y="573"/>
                    </a:lnTo>
                    <a:lnTo>
                      <a:pt x="28" y="574"/>
                    </a:lnTo>
                    <a:lnTo>
                      <a:pt x="26" y="574"/>
                    </a:lnTo>
                    <a:lnTo>
                      <a:pt x="26" y="571"/>
                    </a:lnTo>
                    <a:lnTo>
                      <a:pt x="28" y="570"/>
                    </a:lnTo>
                    <a:lnTo>
                      <a:pt x="32" y="570"/>
                    </a:lnTo>
                    <a:lnTo>
                      <a:pt x="37" y="568"/>
                    </a:lnTo>
                    <a:lnTo>
                      <a:pt x="41" y="566"/>
                    </a:lnTo>
                    <a:lnTo>
                      <a:pt x="45" y="563"/>
                    </a:lnTo>
                    <a:lnTo>
                      <a:pt x="48" y="559"/>
                    </a:lnTo>
                    <a:lnTo>
                      <a:pt x="51" y="555"/>
                    </a:lnTo>
                    <a:lnTo>
                      <a:pt x="52" y="550"/>
                    </a:lnTo>
                    <a:lnTo>
                      <a:pt x="53" y="544"/>
                    </a:lnTo>
                    <a:lnTo>
                      <a:pt x="52" y="538"/>
                    </a:lnTo>
                    <a:lnTo>
                      <a:pt x="51" y="533"/>
                    </a:lnTo>
                    <a:lnTo>
                      <a:pt x="48" y="538"/>
                    </a:lnTo>
                    <a:lnTo>
                      <a:pt x="43" y="542"/>
                    </a:lnTo>
                    <a:lnTo>
                      <a:pt x="39" y="545"/>
                    </a:lnTo>
                    <a:lnTo>
                      <a:pt x="34" y="547"/>
                    </a:lnTo>
                    <a:lnTo>
                      <a:pt x="28" y="549"/>
                    </a:lnTo>
                    <a:lnTo>
                      <a:pt x="23" y="549"/>
                    </a:lnTo>
                    <a:lnTo>
                      <a:pt x="18" y="549"/>
                    </a:lnTo>
                    <a:lnTo>
                      <a:pt x="13" y="548"/>
                    </a:lnTo>
                    <a:lnTo>
                      <a:pt x="9" y="546"/>
                    </a:lnTo>
                    <a:lnTo>
                      <a:pt x="5" y="544"/>
                    </a:lnTo>
                    <a:lnTo>
                      <a:pt x="2" y="541"/>
                    </a:lnTo>
                    <a:lnTo>
                      <a:pt x="0" y="536"/>
                    </a:lnTo>
                    <a:lnTo>
                      <a:pt x="0" y="532"/>
                    </a:lnTo>
                    <a:lnTo>
                      <a:pt x="0" y="527"/>
                    </a:lnTo>
                    <a:lnTo>
                      <a:pt x="2" y="523"/>
                    </a:lnTo>
                    <a:lnTo>
                      <a:pt x="5" y="519"/>
                    </a:lnTo>
                    <a:lnTo>
                      <a:pt x="9" y="517"/>
                    </a:lnTo>
                    <a:lnTo>
                      <a:pt x="15" y="514"/>
                    </a:lnTo>
                    <a:lnTo>
                      <a:pt x="21" y="513"/>
                    </a:lnTo>
                    <a:lnTo>
                      <a:pt x="28" y="513"/>
                    </a:lnTo>
                    <a:lnTo>
                      <a:pt x="34" y="514"/>
                    </a:lnTo>
                    <a:lnTo>
                      <a:pt x="39" y="516"/>
                    </a:lnTo>
                    <a:lnTo>
                      <a:pt x="43" y="519"/>
                    </a:lnTo>
                    <a:lnTo>
                      <a:pt x="48" y="522"/>
                    </a:lnTo>
                    <a:lnTo>
                      <a:pt x="51" y="526"/>
                    </a:lnTo>
                    <a:lnTo>
                      <a:pt x="51" y="525"/>
                    </a:lnTo>
                    <a:lnTo>
                      <a:pt x="52" y="519"/>
                    </a:lnTo>
                    <a:lnTo>
                      <a:pt x="53" y="511"/>
                    </a:lnTo>
                    <a:lnTo>
                      <a:pt x="52" y="504"/>
                    </a:lnTo>
                    <a:lnTo>
                      <a:pt x="51" y="497"/>
                    </a:lnTo>
                    <a:lnTo>
                      <a:pt x="49" y="494"/>
                    </a:lnTo>
                    <a:lnTo>
                      <a:pt x="48" y="497"/>
                    </a:lnTo>
                    <a:lnTo>
                      <a:pt x="43" y="501"/>
                    </a:lnTo>
                    <a:lnTo>
                      <a:pt x="39" y="504"/>
                    </a:lnTo>
                    <a:lnTo>
                      <a:pt x="34" y="507"/>
                    </a:lnTo>
                    <a:lnTo>
                      <a:pt x="28" y="508"/>
                    </a:lnTo>
                    <a:lnTo>
                      <a:pt x="23" y="509"/>
                    </a:lnTo>
                    <a:lnTo>
                      <a:pt x="18" y="508"/>
                    </a:lnTo>
                    <a:lnTo>
                      <a:pt x="13" y="507"/>
                    </a:lnTo>
                    <a:lnTo>
                      <a:pt x="9" y="506"/>
                    </a:lnTo>
                    <a:lnTo>
                      <a:pt x="5" y="503"/>
                    </a:lnTo>
                    <a:lnTo>
                      <a:pt x="2" y="500"/>
                    </a:lnTo>
                    <a:lnTo>
                      <a:pt x="0" y="496"/>
                    </a:lnTo>
                    <a:lnTo>
                      <a:pt x="0" y="491"/>
                    </a:lnTo>
                    <a:lnTo>
                      <a:pt x="0" y="486"/>
                    </a:lnTo>
                    <a:lnTo>
                      <a:pt x="2" y="482"/>
                    </a:lnTo>
                    <a:lnTo>
                      <a:pt x="5" y="479"/>
                    </a:lnTo>
                    <a:lnTo>
                      <a:pt x="9" y="476"/>
                    </a:lnTo>
                    <a:lnTo>
                      <a:pt x="13" y="474"/>
                    </a:lnTo>
                    <a:lnTo>
                      <a:pt x="18" y="473"/>
                    </a:lnTo>
                    <a:lnTo>
                      <a:pt x="23" y="473"/>
                    </a:lnTo>
                    <a:lnTo>
                      <a:pt x="28" y="473"/>
                    </a:lnTo>
                    <a:lnTo>
                      <a:pt x="34" y="475"/>
                    </a:lnTo>
                    <a:lnTo>
                      <a:pt x="39" y="477"/>
                    </a:lnTo>
                    <a:lnTo>
                      <a:pt x="43" y="481"/>
                    </a:lnTo>
                    <a:lnTo>
                      <a:pt x="48" y="485"/>
                    </a:lnTo>
                    <a:lnTo>
                      <a:pt x="49" y="487"/>
                    </a:lnTo>
                    <a:lnTo>
                      <a:pt x="51" y="485"/>
                    </a:lnTo>
                    <a:lnTo>
                      <a:pt x="52" y="478"/>
                    </a:lnTo>
                    <a:lnTo>
                      <a:pt x="53" y="471"/>
                    </a:lnTo>
                    <a:lnTo>
                      <a:pt x="52" y="463"/>
                    </a:lnTo>
                    <a:lnTo>
                      <a:pt x="51" y="456"/>
                    </a:lnTo>
                    <a:lnTo>
                      <a:pt x="49" y="454"/>
                    </a:lnTo>
                    <a:lnTo>
                      <a:pt x="48" y="456"/>
                    </a:lnTo>
                    <a:lnTo>
                      <a:pt x="43" y="460"/>
                    </a:lnTo>
                    <a:lnTo>
                      <a:pt x="39" y="464"/>
                    </a:lnTo>
                    <a:lnTo>
                      <a:pt x="34" y="466"/>
                    </a:lnTo>
                    <a:lnTo>
                      <a:pt x="28" y="467"/>
                    </a:lnTo>
                    <a:lnTo>
                      <a:pt x="23" y="468"/>
                    </a:lnTo>
                    <a:lnTo>
                      <a:pt x="18" y="468"/>
                    </a:lnTo>
                    <a:lnTo>
                      <a:pt x="13" y="467"/>
                    </a:lnTo>
                    <a:lnTo>
                      <a:pt x="9" y="465"/>
                    </a:lnTo>
                    <a:lnTo>
                      <a:pt x="5" y="462"/>
                    </a:lnTo>
                    <a:lnTo>
                      <a:pt x="2" y="459"/>
                    </a:lnTo>
                    <a:lnTo>
                      <a:pt x="0" y="455"/>
                    </a:lnTo>
                    <a:lnTo>
                      <a:pt x="0" y="450"/>
                    </a:lnTo>
                    <a:lnTo>
                      <a:pt x="0" y="445"/>
                    </a:lnTo>
                    <a:lnTo>
                      <a:pt x="2" y="441"/>
                    </a:lnTo>
                    <a:lnTo>
                      <a:pt x="5" y="438"/>
                    </a:lnTo>
                    <a:lnTo>
                      <a:pt x="9" y="435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3" y="432"/>
                    </a:lnTo>
                    <a:lnTo>
                      <a:pt x="28" y="433"/>
                    </a:lnTo>
                    <a:lnTo>
                      <a:pt x="34" y="434"/>
                    </a:lnTo>
                    <a:lnTo>
                      <a:pt x="39" y="437"/>
                    </a:lnTo>
                    <a:lnTo>
                      <a:pt x="43" y="440"/>
                    </a:lnTo>
                    <a:lnTo>
                      <a:pt x="48" y="444"/>
                    </a:lnTo>
                    <a:lnTo>
                      <a:pt x="49" y="447"/>
                    </a:lnTo>
                    <a:lnTo>
                      <a:pt x="51" y="444"/>
                    </a:lnTo>
                    <a:lnTo>
                      <a:pt x="52" y="437"/>
                    </a:lnTo>
                    <a:lnTo>
                      <a:pt x="53" y="430"/>
                    </a:lnTo>
                    <a:lnTo>
                      <a:pt x="52" y="422"/>
                    </a:lnTo>
                    <a:lnTo>
                      <a:pt x="51" y="416"/>
                    </a:lnTo>
                    <a:lnTo>
                      <a:pt x="50" y="413"/>
                    </a:lnTo>
                    <a:lnTo>
                      <a:pt x="49" y="413"/>
                    </a:lnTo>
                    <a:lnTo>
                      <a:pt x="46" y="417"/>
                    </a:lnTo>
                    <a:lnTo>
                      <a:pt x="42" y="421"/>
                    </a:lnTo>
                    <a:lnTo>
                      <a:pt x="37" y="423"/>
                    </a:lnTo>
                    <a:lnTo>
                      <a:pt x="33" y="425"/>
                    </a:lnTo>
                    <a:lnTo>
                      <a:pt x="28" y="427"/>
                    </a:lnTo>
                    <a:lnTo>
                      <a:pt x="23" y="427"/>
                    </a:lnTo>
                    <a:lnTo>
                      <a:pt x="18" y="427"/>
                    </a:lnTo>
                    <a:lnTo>
                      <a:pt x="13" y="426"/>
                    </a:lnTo>
                    <a:lnTo>
                      <a:pt x="9" y="424"/>
                    </a:lnTo>
                    <a:lnTo>
                      <a:pt x="5" y="421"/>
                    </a:lnTo>
                    <a:lnTo>
                      <a:pt x="2" y="418"/>
                    </a:lnTo>
                    <a:lnTo>
                      <a:pt x="0" y="414"/>
                    </a:lnTo>
                    <a:lnTo>
                      <a:pt x="0" y="409"/>
                    </a:lnTo>
                    <a:lnTo>
                      <a:pt x="0" y="405"/>
                    </a:lnTo>
                    <a:lnTo>
                      <a:pt x="2" y="400"/>
                    </a:lnTo>
                    <a:lnTo>
                      <a:pt x="5" y="397"/>
                    </a:lnTo>
                    <a:lnTo>
                      <a:pt x="9" y="395"/>
                    </a:lnTo>
                    <a:lnTo>
                      <a:pt x="13" y="393"/>
                    </a:lnTo>
                    <a:lnTo>
                      <a:pt x="18" y="392"/>
                    </a:lnTo>
                    <a:lnTo>
                      <a:pt x="23" y="392"/>
                    </a:lnTo>
                    <a:lnTo>
                      <a:pt x="28" y="392"/>
                    </a:lnTo>
                    <a:lnTo>
                      <a:pt x="34" y="394"/>
                    </a:lnTo>
                    <a:lnTo>
                      <a:pt x="39" y="396"/>
                    </a:lnTo>
                    <a:lnTo>
                      <a:pt x="43" y="399"/>
                    </a:lnTo>
                    <a:lnTo>
                      <a:pt x="48" y="403"/>
                    </a:lnTo>
                    <a:lnTo>
                      <a:pt x="49" y="406"/>
                    </a:lnTo>
                    <a:lnTo>
                      <a:pt x="51" y="403"/>
                    </a:lnTo>
                    <a:lnTo>
                      <a:pt x="52" y="396"/>
                    </a:lnTo>
                    <a:lnTo>
                      <a:pt x="53" y="389"/>
                    </a:lnTo>
                    <a:lnTo>
                      <a:pt x="52" y="381"/>
                    </a:lnTo>
                    <a:lnTo>
                      <a:pt x="51" y="375"/>
                    </a:lnTo>
                    <a:lnTo>
                      <a:pt x="49" y="372"/>
                    </a:lnTo>
                    <a:lnTo>
                      <a:pt x="48" y="375"/>
                    </a:lnTo>
                    <a:lnTo>
                      <a:pt x="43" y="379"/>
                    </a:lnTo>
                    <a:lnTo>
                      <a:pt x="39" y="382"/>
                    </a:lnTo>
                    <a:lnTo>
                      <a:pt x="34" y="384"/>
                    </a:lnTo>
                    <a:lnTo>
                      <a:pt x="28" y="386"/>
                    </a:lnTo>
                    <a:lnTo>
                      <a:pt x="21" y="386"/>
                    </a:lnTo>
                    <a:lnTo>
                      <a:pt x="15" y="386"/>
                    </a:lnTo>
                    <a:lnTo>
                      <a:pt x="9" y="383"/>
                    </a:lnTo>
                    <a:lnTo>
                      <a:pt x="5" y="381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0"/>
                    </a:lnTo>
                    <a:lnTo>
                      <a:pt x="5" y="357"/>
                    </a:lnTo>
                    <a:lnTo>
                      <a:pt x="9" y="354"/>
                    </a:lnTo>
                    <a:lnTo>
                      <a:pt x="13" y="352"/>
                    </a:lnTo>
                    <a:lnTo>
                      <a:pt x="18" y="351"/>
                    </a:lnTo>
                    <a:lnTo>
                      <a:pt x="23" y="351"/>
                    </a:lnTo>
                    <a:lnTo>
                      <a:pt x="28" y="351"/>
                    </a:lnTo>
                    <a:lnTo>
                      <a:pt x="34" y="353"/>
                    </a:lnTo>
                    <a:lnTo>
                      <a:pt x="39" y="355"/>
                    </a:lnTo>
                    <a:lnTo>
                      <a:pt x="43" y="358"/>
                    </a:lnTo>
                    <a:lnTo>
                      <a:pt x="48" y="362"/>
                    </a:lnTo>
                    <a:lnTo>
                      <a:pt x="49" y="365"/>
                    </a:lnTo>
                    <a:lnTo>
                      <a:pt x="49" y="365"/>
                    </a:lnTo>
                    <a:lnTo>
                      <a:pt x="51" y="362"/>
                    </a:lnTo>
                    <a:lnTo>
                      <a:pt x="52" y="356"/>
                    </a:lnTo>
                    <a:lnTo>
                      <a:pt x="53" y="348"/>
                    </a:lnTo>
                    <a:lnTo>
                      <a:pt x="52" y="341"/>
                    </a:lnTo>
                    <a:lnTo>
                      <a:pt x="51" y="334"/>
                    </a:lnTo>
                    <a:lnTo>
                      <a:pt x="49" y="331"/>
                    </a:lnTo>
                    <a:lnTo>
                      <a:pt x="48" y="334"/>
                    </a:lnTo>
                    <a:lnTo>
                      <a:pt x="43" y="338"/>
                    </a:lnTo>
                    <a:lnTo>
                      <a:pt x="39" y="341"/>
                    </a:lnTo>
                    <a:lnTo>
                      <a:pt x="34" y="344"/>
                    </a:lnTo>
                    <a:lnTo>
                      <a:pt x="28" y="345"/>
                    </a:lnTo>
                    <a:lnTo>
                      <a:pt x="23" y="346"/>
                    </a:lnTo>
                    <a:lnTo>
                      <a:pt x="18" y="345"/>
                    </a:lnTo>
                    <a:lnTo>
                      <a:pt x="13" y="345"/>
                    </a:lnTo>
                    <a:lnTo>
                      <a:pt x="9" y="343"/>
                    </a:lnTo>
                    <a:lnTo>
                      <a:pt x="5" y="340"/>
                    </a:lnTo>
                    <a:lnTo>
                      <a:pt x="2" y="337"/>
                    </a:lnTo>
                    <a:lnTo>
                      <a:pt x="0" y="333"/>
                    </a:lnTo>
                    <a:lnTo>
                      <a:pt x="0" y="328"/>
                    </a:lnTo>
                    <a:lnTo>
                      <a:pt x="0" y="323"/>
                    </a:lnTo>
                    <a:lnTo>
                      <a:pt x="2" y="319"/>
                    </a:lnTo>
                    <a:lnTo>
                      <a:pt x="5" y="316"/>
                    </a:lnTo>
                    <a:lnTo>
                      <a:pt x="9" y="313"/>
                    </a:lnTo>
                    <a:lnTo>
                      <a:pt x="13" y="311"/>
                    </a:lnTo>
                    <a:lnTo>
                      <a:pt x="18" y="310"/>
                    </a:lnTo>
                    <a:lnTo>
                      <a:pt x="23" y="310"/>
                    </a:lnTo>
                    <a:lnTo>
                      <a:pt x="28" y="310"/>
                    </a:lnTo>
                    <a:lnTo>
                      <a:pt x="34" y="312"/>
                    </a:lnTo>
                    <a:lnTo>
                      <a:pt x="39" y="314"/>
                    </a:lnTo>
                    <a:lnTo>
                      <a:pt x="43" y="318"/>
                    </a:lnTo>
                    <a:lnTo>
                      <a:pt x="48" y="322"/>
                    </a:lnTo>
                    <a:lnTo>
                      <a:pt x="49" y="324"/>
                    </a:lnTo>
                    <a:lnTo>
                      <a:pt x="51" y="322"/>
                    </a:lnTo>
                    <a:lnTo>
                      <a:pt x="52" y="315"/>
                    </a:lnTo>
                    <a:lnTo>
                      <a:pt x="53" y="307"/>
                    </a:lnTo>
                    <a:lnTo>
                      <a:pt x="52" y="300"/>
                    </a:lnTo>
                    <a:lnTo>
                      <a:pt x="51" y="293"/>
                    </a:lnTo>
                    <a:lnTo>
                      <a:pt x="49" y="291"/>
                    </a:lnTo>
                    <a:lnTo>
                      <a:pt x="48" y="293"/>
                    </a:lnTo>
                    <a:lnTo>
                      <a:pt x="43" y="297"/>
                    </a:lnTo>
                    <a:lnTo>
                      <a:pt x="39" y="301"/>
                    </a:lnTo>
                    <a:lnTo>
                      <a:pt x="34" y="303"/>
                    </a:lnTo>
                    <a:lnTo>
                      <a:pt x="28" y="304"/>
                    </a:lnTo>
                    <a:lnTo>
                      <a:pt x="23" y="305"/>
                    </a:lnTo>
                    <a:lnTo>
                      <a:pt x="18" y="305"/>
                    </a:lnTo>
                    <a:lnTo>
                      <a:pt x="13" y="304"/>
                    </a:lnTo>
                    <a:lnTo>
                      <a:pt x="9" y="302"/>
                    </a:lnTo>
                    <a:lnTo>
                      <a:pt x="5" y="299"/>
                    </a:lnTo>
                    <a:lnTo>
                      <a:pt x="2" y="296"/>
                    </a:lnTo>
                    <a:lnTo>
                      <a:pt x="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2" y="278"/>
                    </a:lnTo>
                    <a:lnTo>
                      <a:pt x="5" y="275"/>
                    </a:lnTo>
                    <a:lnTo>
                      <a:pt x="9" y="272"/>
                    </a:lnTo>
                    <a:lnTo>
                      <a:pt x="13" y="271"/>
                    </a:lnTo>
                    <a:lnTo>
                      <a:pt x="18" y="269"/>
                    </a:lnTo>
                    <a:lnTo>
                      <a:pt x="23" y="269"/>
                    </a:lnTo>
                    <a:lnTo>
                      <a:pt x="28" y="270"/>
                    </a:lnTo>
                    <a:lnTo>
                      <a:pt x="34" y="271"/>
                    </a:lnTo>
                    <a:lnTo>
                      <a:pt x="39" y="274"/>
                    </a:lnTo>
                    <a:lnTo>
                      <a:pt x="43" y="277"/>
                    </a:lnTo>
                    <a:lnTo>
                      <a:pt x="48" y="281"/>
                    </a:lnTo>
                    <a:lnTo>
                      <a:pt x="49" y="284"/>
                    </a:lnTo>
                    <a:lnTo>
                      <a:pt x="51" y="281"/>
                    </a:lnTo>
                    <a:lnTo>
                      <a:pt x="52" y="274"/>
                    </a:lnTo>
                    <a:lnTo>
                      <a:pt x="53" y="267"/>
                    </a:lnTo>
                    <a:lnTo>
                      <a:pt x="52" y="259"/>
                    </a:lnTo>
                    <a:lnTo>
                      <a:pt x="51" y="253"/>
                    </a:lnTo>
                    <a:lnTo>
                      <a:pt x="49" y="250"/>
                    </a:lnTo>
                    <a:lnTo>
                      <a:pt x="48" y="252"/>
                    </a:lnTo>
                    <a:lnTo>
                      <a:pt x="43" y="257"/>
                    </a:lnTo>
                    <a:lnTo>
                      <a:pt x="39" y="260"/>
                    </a:lnTo>
                    <a:lnTo>
                      <a:pt x="34" y="262"/>
                    </a:lnTo>
                    <a:lnTo>
                      <a:pt x="28" y="263"/>
                    </a:lnTo>
                    <a:lnTo>
                      <a:pt x="23" y="264"/>
                    </a:lnTo>
                    <a:lnTo>
                      <a:pt x="18" y="264"/>
                    </a:lnTo>
                    <a:lnTo>
                      <a:pt x="13" y="263"/>
                    </a:lnTo>
                    <a:lnTo>
                      <a:pt x="9" y="261"/>
                    </a:lnTo>
                    <a:lnTo>
                      <a:pt x="5" y="258"/>
                    </a:lnTo>
                    <a:lnTo>
                      <a:pt x="2" y="255"/>
                    </a:lnTo>
                    <a:lnTo>
                      <a:pt x="0" y="251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2" y="237"/>
                    </a:lnTo>
                    <a:lnTo>
                      <a:pt x="5" y="234"/>
                    </a:lnTo>
                    <a:lnTo>
                      <a:pt x="9" y="231"/>
                    </a:lnTo>
                    <a:lnTo>
                      <a:pt x="13" y="230"/>
                    </a:lnTo>
                    <a:lnTo>
                      <a:pt x="18" y="229"/>
                    </a:lnTo>
                    <a:lnTo>
                      <a:pt x="23" y="228"/>
                    </a:lnTo>
                    <a:lnTo>
                      <a:pt x="28" y="229"/>
                    </a:lnTo>
                    <a:lnTo>
                      <a:pt x="34" y="231"/>
                    </a:lnTo>
                    <a:lnTo>
                      <a:pt x="39" y="233"/>
                    </a:lnTo>
                    <a:lnTo>
                      <a:pt x="43" y="236"/>
                    </a:lnTo>
                    <a:lnTo>
                      <a:pt x="48" y="240"/>
                    </a:lnTo>
                    <a:lnTo>
                      <a:pt x="49" y="243"/>
                    </a:lnTo>
                    <a:lnTo>
                      <a:pt x="51" y="240"/>
                    </a:lnTo>
                    <a:lnTo>
                      <a:pt x="52" y="234"/>
                    </a:lnTo>
                    <a:lnTo>
                      <a:pt x="53" y="226"/>
                    </a:lnTo>
                    <a:lnTo>
                      <a:pt x="52" y="219"/>
                    </a:lnTo>
                    <a:lnTo>
                      <a:pt x="51" y="212"/>
                    </a:lnTo>
                    <a:lnTo>
                      <a:pt x="50" y="209"/>
                    </a:lnTo>
                    <a:lnTo>
                      <a:pt x="49" y="210"/>
                    </a:lnTo>
                    <a:lnTo>
                      <a:pt x="46" y="214"/>
                    </a:lnTo>
                    <a:lnTo>
                      <a:pt x="42" y="217"/>
                    </a:lnTo>
                    <a:lnTo>
                      <a:pt x="37" y="219"/>
                    </a:lnTo>
                    <a:lnTo>
                      <a:pt x="33" y="222"/>
                    </a:lnTo>
                    <a:lnTo>
                      <a:pt x="28" y="223"/>
                    </a:lnTo>
                    <a:lnTo>
                      <a:pt x="23" y="223"/>
                    </a:lnTo>
                    <a:lnTo>
                      <a:pt x="18" y="223"/>
                    </a:lnTo>
                    <a:lnTo>
                      <a:pt x="13" y="222"/>
                    </a:lnTo>
                    <a:lnTo>
                      <a:pt x="9" y="220"/>
                    </a:lnTo>
                    <a:lnTo>
                      <a:pt x="5" y="218"/>
                    </a:lnTo>
                    <a:lnTo>
                      <a:pt x="2" y="214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2" y="197"/>
                    </a:lnTo>
                    <a:lnTo>
                      <a:pt x="5" y="193"/>
                    </a:lnTo>
                    <a:lnTo>
                      <a:pt x="9" y="191"/>
                    </a:lnTo>
                    <a:lnTo>
                      <a:pt x="15" y="189"/>
                    </a:lnTo>
                    <a:lnTo>
                      <a:pt x="21" y="188"/>
                    </a:lnTo>
                    <a:lnTo>
                      <a:pt x="28" y="188"/>
                    </a:lnTo>
                    <a:lnTo>
                      <a:pt x="34" y="190"/>
                    </a:lnTo>
                    <a:lnTo>
                      <a:pt x="39" y="192"/>
                    </a:lnTo>
                    <a:lnTo>
                      <a:pt x="43" y="196"/>
                    </a:lnTo>
                    <a:lnTo>
                      <a:pt x="48" y="199"/>
                    </a:lnTo>
                    <a:lnTo>
                      <a:pt x="49" y="202"/>
                    </a:lnTo>
                    <a:lnTo>
                      <a:pt x="51" y="199"/>
                    </a:lnTo>
                    <a:lnTo>
                      <a:pt x="52" y="193"/>
                    </a:lnTo>
                    <a:lnTo>
                      <a:pt x="53" y="185"/>
                    </a:lnTo>
                    <a:lnTo>
                      <a:pt x="52" y="178"/>
                    </a:lnTo>
                    <a:lnTo>
                      <a:pt x="51" y="171"/>
                    </a:lnTo>
                    <a:lnTo>
                      <a:pt x="49" y="168"/>
                    </a:lnTo>
                    <a:lnTo>
                      <a:pt x="48" y="171"/>
                    </a:lnTo>
                    <a:lnTo>
                      <a:pt x="43" y="175"/>
                    </a:lnTo>
                    <a:lnTo>
                      <a:pt x="39" y="178"/>
                    </a:lnTo>
                    <a:lnTo>
                      <a:pt x="34" y="181"/>
                    </a:lnTo>
                    <a:lnTo>
                      <a:pt x="28" y="182"/>
                    </a:lnTo>
                    <a:lnTo>
                      <a:pt x="21" y="183"/>
                    </a:lnTo>
                    <a:lnTo>
                      <a:pt x="15" y="182"/>
                    </a:lnTo>
                    <a:lnTo>
                      <a:pt x="9" y="180"/>
                    </a:lnTo>
                    <a:lnTo>
                      <a:pt x="5" y="177"/>
                    </a:lnTo>
                    <a:lnTo>
                      <a:pt x="2" y="174"/>
                    </a:lnTo>
                    <a:lnTo>
                      <a:pt x="0" y="170"/>
                    </a:lnTo>
                    <a:lnTo>
                      <a:pt x="0" y="165"/>
                    </a:lnTo>
                    <a:lnTo>
                      <a:pt x="0" y="160"/>
                    </a:lnTo>
                    <a:lnTo>
                      <a:pt x="2" y="156"/>
                    </a:lnTo>
                    <a:lnTo>
                      <a:pt x="5" y="153"/>
                    </a:lnTo>
                    <a:lnTo>
                      <a:pt x="9" y="150"/>
                    </a:lnTo>
                    <a:lnTo>
                      <a:pt x="13" y="148"/>
                    </a:lnTo>
                    <a:lnTo>
                      <a:pt x="18" y="147"/>
                    </a:lnTo>
                    <a:lnTo>
                      <a:pt x="23" y="147"/>
                    </a:lnTo>
                    <a:lnTo>
                      <a:pt x="28" y="148"/>
                    </a:lnTo>
                    <a:lnTo>
                      <a:pt x="34" y="149"/>
                    </a:lnTo>
                    <a:lnTo>
                      <a:pt x="39" y="151"/>
                    </a:lnTo>
                    <a:lnTo>
                      <a:pt x="43" y="155"/>
                    </a:lnTo>
                    <a:lnTo>
                      <a:pt x="48" y="159"/>
                    </a:lnTo>
                    <a:lnTo>
                      <a:pt x="49" y="161"/>
                    </a:lnTo>
                    <a:lnTo>
                      <a:pt x="51" y="158"/>
                    </a:lnTo>
                    <a:lnTo>
                      <a:pt x="52" y="152"/>
                    </a:lnTo>
                    <a:lnTo>
                      <a:pt x="53" y="144"/>
                    </a:lnTo>
                    <a:lnTo>
                      <a:pt x="52" y="137"/>
                    </a:lnTo>
                    <a:lnTo>
                      <a:pt x="51" y="130"/>
                    </a:lnTo>
                    <a:lnTo>
                      <a:pt x="49" y="128"/>
                    </a:lnTo>
                    <a:lnTo>
                      <a:pt x="48" y="130"/>
                    </a:lnTo>
                    <a:lnTo>
                      <a:pt x="43" y="134"/>
                    </a:lnTo>
                    <a:lnTo>
                      <a:pt x="39" y="138"/>
                    </a:lnTo>
                    <a:lnTo>
                      <a:pt x="34" y="140"/>
                    </a:lnTo>
                    <a:lnTo>
                      <a:pt x="28" y="141"/>
                    </a:lnTo>
                    <a:lnTo>
                      <a:pt x="23" y="142"/>
                    </a:lnTo>
                    <a:lnTo>
                      <a:pt x="18" y="142"/>
                    </a:lnTo>
                    <a:lnTo>
                      <a:pt x="13" y="141"/>
                    </a:lnTo>
                    <a:lnTo>
                      <a:pt x="9" y="139"/>
                    </a:lnTo>
                    <a:lnTo>
                      <a:pt x="5" y="136"/>
                    </a:lnTo>
                    <a:lnTo>
                      <a:pt x="2" y="133"/>
                    </a:lnTo>
                    <a:lnTo>
                      <a:pt x="0" y="129"/>
                    </a:lnTo>
                    <a:lnTo>
                      <a:pt x="0" y="124"/>
                    </a:lnTo>
                    <a:lnTo>
                      <a:pt x="0" y="119"/>
                    </a:lnTo>
                    <a:lnTo>
                      <a:pt x="2" y="115"/>
                    </a:lnTo>
                    <a:lnTo>
                      <a:pt x="5" y="112"/>
                    </a:lnTo>
                    <a:lnTo>
                      <a:pt x="9" y="109"/>
                    </a:lnTo>
                    <a:lnTo>
                      <a:pt x="13" y="108"/>
                    </a:lnTo>
                    <a:lnTo>
                      <a:pt x="18" y="106"/>
                    </a:lnTo>
                    <a:lnTo>
                      <a:pt x="23" y="106"/>
                    </a:lnTo>
                    <a:lnTo>
                      <a:pt x="28" y="107"/>
                    </a:lnTo>
                    <a:lnTo>
                      <a:pt x="34" y="108"/>
                    </a:lnTo>
                    <a:lnTo>
                      <a:pt x="39" y="111"/>
                    </a:lnTo>
                    <a:lnTo>
                      <a:pt x="43" y="114"/>
                    </a:lnTo>
                    <a:lnTo>
                      <a:pt x="48" y="118"/>
                    </a:lnTo>
                    <a:lnTo>
                      <a:pt x="49" y="120"/>
                    </a:lnTo>
                    <a:lnTo>
                      <a:pt x="51" y="118"/>
                    </a:lnTo>
                    <a:lnTo>
                      <a:pt x="52" y="111"/>
                    </a:lnTo>
                    <a:lnTo>
                      <a:pt x="53" y="104"/>
                    </a:lnTo>
                    <a:lnTo>
                      <a:pt x="52" y="96"/>
                    </a:lnTo>
                    <a:lnTo>
                      <a:pt x="51" y="90"/>
                    </a:lnTo>
                    <a:lnTo>
                      <a:pt x="49" y="87"/>
                    </a:lnTo>
                    <a:lnTo>
                      <a:pt x="48" y="89"/>
                    </a:lnTo>
                    <a:lnTo>
                      <a:pt x="43" y="94"/>
                    </a:lnTo>
                    <a:lnTo>
                      <a:pt x="39" y="97"/>
                    </a:lnTo>
                    <a:lnTo>
                      <a:pt x="34" y="99"/>
                    </a:lnTo>
                    <a:lnTo>
                      <a:pt x="28" y="101"/>
                    </a:lnTo>
                    <a:lnTo>
                      <a:pt x="23" y="101"/>
                    </a:lnTo>
                    <a:lnTo>
                      <a:pt x="18" y="101"/>
                    </a:lnTo>
                    <a:lnTo>
                      <a:pt x="13" y="100"/>
                    </a:lnTo>
                    <a:lnTo>
                      <a:pt x="9" y="98"/>
                    </a:lnTo>
                    <a:lnTo>
                      <a:pt x="5" y="95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2" y="75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13" y="67"/>
                    </a:lnTo>
                    <a:lnTo>
                      <a:pt x="18" y="66"/>
                    </a:lnTo>
                    <a:lnTo>
                      <a:pt x="23" y="65"/>
                    </a:lnTo>
                    <a:lnTo>
                      <a:pt x="28" y="66"/>
                    </a:lnTo>
                    <a:lnTo>
                      <a:pt x="34" y="67"/>
                    </a:lnTo>
                    <a:lnTo>
                      <a:pt x="39" y="70"/>
                    </a:lnTo>
                    <a:lnTo>
                      <a:pt x="43" y="73"/>
                    </a:lnTo>
                    <a:lnTo>
                      <a:pt x="48" y="77"/>
                    </a:lnTo>
                    <a:lnTo>
                      <a:pt x="49" y="80"/>
                    </a:lnTo>
                    <a:lnTo>
                      <a:pt x="51" y="77"/>
                    </a:lnTo>
                    <a:lnTo>
                      <a:pt x="52" y="70"/>
                    </a:lnTo>
                    <a:lnTo>
                      <a:pt x="53" y="63"/>
                    </a:lnTo>
                    <a:lnTo>
                      <a:pt x="52" y="56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48" y="52"/>
                    </a:lnTo>
                    <a:lnTo>
                      <a:pt x="43" y="56"/>
                    </a:lnTo>
                    <a:lnTo>
                      <a:pt x="39" y="58"/>
                    </a:lnTo>
                    <a:lnTo>
                      <a:pt x="34" y="60"/>
                    </a:lnTo>
                    <a:lnTo>
                      <a:pt x="28" y="61"/>
                    </a:lnTo>
                    <a:lnTo>
                      <a:pt x="21" y="61"/>
                    </a:lnTo>
                    <a:lnTo>
                      <a:pt x="15" y="60"/>
                    </a:lnTo>
                    <a:lnTo>
                      <a:pt x="9" y="58"/>
                    </a:lnTo>
                    <a:lnTo>
                      <a:pt x="5" y="55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5" y="30"/>
                    </a:lnTo>
                    <a:lnTo>
                      <a:pt x="9" y="28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23" y="25"/>
                    </a:lnTo>
                    <a:lnTo>
                      <a:pt x="28" y="25"/>
                    </a:lnTo>
                    <a:lnTo>
                      <a:pt x="34" y="27"/>
                    </a:lnTo>
                    <a:lnTo>
                      <a:pt x="39" y="29"/>
                    </a:lnTo>
                    <a:lnTo>
                      <a:pt x="43" y="32"/>
                    </a:lnTo>
                    <a:lnTo>
                      <a:pt x="48" y="36"/>
                    </a:lnTo>
                    <a:lnTo>
                      <a:pt x="51" y="41"/>
                    </a:lnTo>
                    <a:lnTo>
                      <a:pt x="52" y="36"/>
                    </a:lnTo>
                    <a:lnTo>
                      <a:pt x="53" y="30"/>
                    </a:lnTo>
                    <a:lnTo>
                      <a:pt x="52" y="24"/>
                    </a:lnTo>
                    <a:lnTo>
                      <a:pt x="51" y="19"/>
                    </a:lnTo>
                    <a:lnTo>
                      <a:pt x="48" y="15"/>
                    </a:lnTo>
                    <a:lnTo>
                      <a:pt x="45" y="11"/>
                    </a:lnTo>
                    <a:lnTo>
                      <a:pt x="41" y="9"/>
                    </a:lnTo>
                    <a:lnTo>
                      <a:pt x="37" y="6"/>
                    </a:lnTo>
                    <a:lnTo>
                      <a:pt x="32" y="5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30" name="Freeform 70"/>
              <p:cNvSpPr>
                <a:spLocks noEditPoints="1"/>
              </p:cNvSpPr>
              <p:nvPr/>
            </p:nvSpPr>
            <p:spPr bwMode="auto">
              <a:xfrm>
                <a:off x="3111" y="1920"/>
                <a:ext cx="174" cy="57"/>
              </a:xfrm>
              <a:custGeom>
                <a:avLst/>
                <a:gdLst/>
                <a:ahLst/>
                <a:cxnLst>
                  <a:cxn ang="0">
                    <a:pos x="93" y="19"/>
                  </a:cxn>
                  <a:cxn ang="0">
                    <a:pos x="92" y="46"/>
                  </a:cxn>
                  <a:cxn ang="0">
                    <a:pos x="108" y="53"/>
                  </a:cxn>
                  <a:cxn ang="0">
                    <a:pos x="118" y="35"/>
                  </a:cxn>
                  <a:cxn ang="0">
                    <a:pos x="109" y="11"/>
                  </a:cxn>
                  <a:cxn ang="0">
                    <a:pos x="65" y="11"/>
                  </a:cxn>
                  <a:cxn ang="0">
                    <a:pos x="55" y="35"/>
                  </a:cxn>
                  <a:cxn ang="0">
                    <a:pos x="66" y="53"/>
                  </a:cxn>
                  <a:cxn ang="0">
                    <a:pos x="81" y="46"/>
                  </a:cxn>
                  <a:cxn ang="0">
                    <a:pos x="81" y="19"/>
                  </a:cxn>
                  <a:cxn ang="0">
                    <a:pos x="136" y="7"/>
                  </a:cxn>
                  <a:cxn ang="0">
                    <a:pos x="124" y="24"/>
                  </a:cxn>
                  <a:cxn ang="0">
                    <a:pos x="128" y="49"/>
                  </a:cxn>
                  <a:cxn ang="0">
                    <a:pos x="145" y="51"/>
                  </a:cxn>
                  <a:cxn ang="0">
                    <a:pos x="152" y="29"/>
                  </a:cxn>
                  <a:cxn ang="0">
                    <a:pos x="139" y="8"/>
                  </a:cxn>
                  <a:cxn ang="0">
                    <a:pos x="27" y="15"/>
                  </a:cxn>
                  <a:cxn ang="0">
                    <a:pos x="22" y="41"/>
                  </a:cxn>
                  <a:cxn ang="0">
                    <a:pos x="36" y="53"/>
                  </a:cxn>
                  <a:cxn ang="0">
                    <a:pos x="49" y="41"/>
                  </a:cxn>
                  <a:cxn ang="0">
                    <a:pos x="46" y="15"/>
                  </a:cxn>
                  <a:cxn ang="0">
                    <a:pos x="114" y="4"/>
                  </a:cxn>
                  <a:cxn ang="0">
                    <a:pos x="118" y="17"/>
                  </a:cxn>
                  <a:cxn ang="0">
                    <a:pos x="128" y="9"/>
                  </a:cxn>
                  <a:cxn ang="0">
                    <a:pos x="80" y="4"/>
                  </a:cxn>
                  <a:cxn ang="0">
                    <a:pos x="84" y="17"/>
                  </a:cxn>
                  <a:cxn ang="0">
                    <a:pos x="93" y="13"/>
                  </a:cxn>
                  <a:cxn ang="0">
                    <a:pos x="87" y="3"/>
                  </a:cxn>
                  <a:cxn ang="0">
                    <a:pos x="49" y="13"/>
                  </a:cxn>
                  <a:cxn ang="0">
                    <a:pos x="58" y="13"/>
                  </a:cxn>
                  <a:cxn ang="0">
                    <a:pos x="53" y="3"/>
                  </a:cxn>
                  <a:cxn ang="0">
                    <a:pos x="38" y="2"/>
                  </a:cxn>
                  <a:cxn ang="0">
                    <a:pos x="70" y="4"/>
                  </a:cxn>
                  <a:cxn ang="0">
                    <a:pos x="101" y="2"/>
                  </a:cxn>
                  <a:cxn ang="0">
                    <a:pos x="121" y="0"/>
                  </a:cxn>
                  <a:cxn ang="0">
                    <a:pos x="142" y="0"/>
                  </a:cxn>
                  <a:cxn ang="0">
                    <a:pos x="167" y="9"/>
                  </a:cxn>
                  <a:cxn ang="0">
                    <a:pos x="174" y="30"/>
                  </a:cxn>
                  <a:cxn ang="0">
                    <a:pos x="164" y="11"/>
                  </a:cxn>
                  <a:cxn ang="0">
                    <a:pos x="142" y="4"/>
                  </a:cxn>
                  <a:cxn ang="0">
                    <a:pos x="152" y="17"/>
                  </a:cxn>
                  <a:cxn ang="0">
                    <a:pos x="153" y="48"/>
                  </a:cxn>
                  <a:cxn ang="0">
                    <a:pos x="133" y="56"/>
                  </a:cxn>
                  <a:cxn ang="0">
                    <a:pos x="120" y="43"/>
                  </a:cxn>
                  <a:cxn ang="0">
                    <a:pos x="104" y="57"/>
                  </a:cxn>
                  <a:cxn ang="0">
                    <a:pos x="87" y="43"/>
                  </a:cxn>
                  <a:cxn ang="0">
                    <a:pos x="85" y="48"/>
                  </a:cxn>
                  <a:cxn ang="0">
                    <a:pos x="65" y="56"/>
                  </a:cxn>
                  <a:cxn ang="0">
                    <a:pos x="53" y="41"/>
                  </a:cxn>
                  <a:cxn ang="0">
                    <a:pos x="48" y="51"/>
                  </a:cxn>
                  <a:cxn ang="0">
                    <a:pos x="27" y="54"/>
                  </a:cxn>
                  <a:cxn ang="0">
                    <a:pos x="17" y="33"/>
                  </a:cxn>
                  <a:cxn ang="0">
                    <a:pos x="28" y="8"/>
                  </a:cxn>
                  <a:cxn ang="0">
                    <a:pos x="20" y="4"/>
                  </a:cxn>
                  <a:cxn ang="0">
                    <a:pos x="4" y="22"/>
                  </a:cxn>
                  <a:cxn ang="0">
                    <a:pos x="1" y="21"/>
                  </a:cxn>
                  <a:cxn ang="0">
                    <a:pos x="20" y="0"/>
                  </a:cxn>
                </a:cxnLst>
                <a:rect l="0" t="0" r="r" b="b"/>
                <a:pathLst>
                  <a:path w="174" h="57">
                    <a:moveTo>
                      <a:pt x="104" y="8"/>
                    </a:moveTo>
                    <a:lnTo>
                      <a:pt x="103" y="8"/>
                    </a:lnTo>
                    <a:lnTo>
                      <a:pt x="99" y="11"/>
                    </a:lnTo>
                    <a:lnTo>
                      <a:pt x="95" y="15"/>
                    </a:lnTo>
                    <a:lnTo>
                      <a:pt x="93" y="19"/>
                    </a:lnTo>
                    <a:lnTo>
                      <a:pt x="91" y="24"/>
                    </a:lnTo>
                    <a:lnTo>
                      <a:pt x="90" y="29"/>
                    </a:lnTo>
                    <a:lnTo>
                      <a:pt x="89" y="35"/>
                    </a:lnTo>
                    <a:lnTo>
                      <a:pt x="90" y="41"/>
                    </a:lnTo>
                    <a:lnTo>
                      <a:pt x="92" y="46"/>
                    </a:lnTo>
                    <a:lnTo>
                      <a:pt x="94" y="49"/>
                    </a:lnTo>
                    <a:lnTo>
                      <a:pt x="97" y="51"/>
                    </a:lnTo>
                    <a:lnTo>
                      <a:pt x="100" y="53"/>
                    </a:lnTo>
                    <a:lnTo>
                      <a:pt x="104" y="53"/>
                    </a:lnTo>
                    <a:lnTo>
                      <a:pt x="108" y="53"/>
                    </a:lnTo>
                    <a:lnTo>
                      <a:pt x="111" y="51"/>
                    </a:lnTo>
                    <a:lnTo>
                      <a:pt x="113" y="49"/>
                    </a:lnTo>
                    <a:lnTo>
                      <a:pt x="116" y="46"/>
                    </a:lnTo>
                    <a:lnTo>
                      <a:pt x="117" y="41"/>
                    </a:lnTo>
                    <a:lnTo>
                      <a:pt x="118" y="35"/>
                    </a:lnTo>
                    <a:lnTo>
                      <a:pt x="118" y="29"/>
                    </a:lnTo>
                    <a:lnTo>
                      <a:pt x="117" y="24"/>
                    </a:lnTo>
                    <a:lnTo>
                      <a:pt x="115" y="19"/>
                    </a:lnTo>
                    <a:lnTo>
                      <a:pt x="112" y="15"/>
                    </a:lnTo>
                    <a:lnTo>
                      <a:pt x="109" y="11"/>
                    </a:lnTo>
                    <a:lnTo>
                      <a:pt x="105" y="8"/>
                    </a:lnTo>
                    <a:lnTo>
                      <a:pt x="104" y="8"/>
                    </a:lnTo>
                    <a:close/>
                    <a:moveTo>
                      <a:pt x="70" y="8"/>
                    </a:moveTo>
                    <a:lnTo>
                      <a:pt x="69" y="8"/>
                    </a:lnTo>
                    <a:lnTo>
                      <a:pt x="65" y="11"/>
                    </a:lnTo>
                    <a:lnTo>
                      <a:pt x="61" y="15"/>
                    </a:lnTo>
                    <a:lnTo>
                      <a:pt x="59" y="19"/>
                    </a:lnTo>
                    <a:lnTo>
                      <a:pt x="57" y="24"/>
                    </a:lnTo>
                    <a:lnTo>
                      <a:pt x="56" y="29"/>
                    </a:lnTo>
                    <a:lnTo>
                      <a:pt x="55" y="35"/>
                    </a:lnTo>
                    <a:lnTo>
                      <a:pt x="56" y="41"/>
                    </a:lnTo>
                    <a:lnTo>
                      <a:pt x="58" y="46"/>
                    </a:lnTo>
                    <a:lnTo>
                      <a:pt x="60" y="49"/>
                    </a:lnTo>
                    <a:lnTo>
                      <a:pt x="63" y="51"/>
                    </a:lnTo>
                    <a:lnTo>
                      <a:pt x="66" y="53"/>
                    </a:lnTo>
                    <a:lnTo>
                      <a:pt x="70" y="53"/>
                    </a:lnTo>
                    <a:lnTo>
                      <a:pt x="74" y="53"/>
                    </a:lnTo>
                    <a:lnTo>
                      <a:pt x="77" y="51"/>
                    </a:lnTo>
                    <a:lnTo>
                      <a:pt x="79" y="49"/>
                    </a:lnTo>
                    <a:lnTo>
                      <a:pt x="81" y="46"/>
                    </a:lnTo>
                    <a:lnTo>
                      <a:pt x="83" y="41"/>
                    </a:lnTo>
                    <a:lnTo>
                      <a:pt x="84" y="35"/>
                    </a:lnTo>
                    <a:lnTo>
                      <a:pt x="84" y="29"/>
                    </a:lnTo>
                    <a:lnTo>
                      <a:pt x="83" y="24"/>
                    </a:lnTo>
                    <a:lnTo>
                      <a:pt x="81" y="19"/>
                    </a:lnTo>
                    <a:lnTo>
                      <a:pt x="78" y="15"/>
                    </a:lnTo>
                    <a:lnTo>
                      <a:pt x="75" y="11"/>
                    </a:lnTo>
                    <a:lnTo>
                      <a:pt x="71" y="8"/>
                    </a:lnTo>
                    <a:lnTo>
                      <a:pt x="70" y="8"/>
                    </a:lnTo>
                    <a:close/>
                    <a:moveTo>
                      <a:pt x="136" y="7"/>
                    </a:move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5"/>
                    </a:lnTo>
                    <a:lnTo>
                      <a:pt x="125" y="19"/>
                    </a:lnTo>
                    <a:lnTo>
                      <a:pt x="124" y="24"/>
                    </a:lnTo>
                    <a:lnTo>
                      <a:pt x="123" y="29"/>
                    </a:lnTo>
                    <a:lnTo>
                      <a:pt x="123" y="35"/>
                    </a:lnTo>
                    <a:lnTo>
                      <a:pt x="124" y="41"/>
                    </a:lnTo>
                    <a:lnTo>
                      <a:pt x="126" y="46"/>
                    </a:lnTo>
                    <a:lnTo>
                      <a:pt x="128" y="49"/>
                    </a:lnTo>
                    <a:lnTo>
                      <a:pt x="131" y="51"/>
                    </a:lnTo>
                    <a:lnTo>
                      <a:pt x="134" y="53"/>
                    </a:lnTo>
                    <a:lnTo>
                      <a:pt x="138" y="53"/>
                    </a:lnTo>
                    <a:lnTo>
                      <a:pt x="142" y="53"/>
                    </a:lnTo>
                    <a:lnTo>
                      <a:pt x="145" y="51"/>
                    </a:lnTo>
                    <a:lnTo>
                      <a:pt x="147" y="49"/>
                    </a:lnTo>
                    <a:lnTo>
                      <a:pt x="150" y="46"/>
                    </a:lnTo>
                    <a:lnTo>
                      <a:pt x="152" y="41"/>
                    </a:lnTo>
                    <a:lnTo>
                      <a:pt x="153" y="35"/>
                    </a:lnTo>
                    <a:lnTo>
                      <a:pt x="152" y="29"/>
                    </a:lnTo>
                    <a:lnTo>
                      <a:pt x="151" y="24"/>
                    </a:lnTo>
                    <a:lnTo>
                      <a:pt x="149" y="19"/>
                    </a:lnTo>
                    <a:lnTo>
                      <a:pt x="147" y="15"/>
                    </a:lnTo>
                    <a:lnTo>
                      <a:pt x="143" y="11"/>
                    </a:lnTo>
                    <a:lnTo>
                      <a:pt x="139" y="8"/>
                    </a:lnTo>
                    <a:lnTo>
                      <a:pt x="136" y="7"/>
                    </a:lnTo>
                    <a:close/>
                    <a:moveTo>
                      <a:pt x="38" y="7"/>
                    </a:moveTo>
                    <a:lnTo>
                      <a:pt x="35" y="8"/>
                    </a:lnTo>
                    <a:lnTo>
                      <a:pt x="30" y="11"/>
                    </a:lnTo>
                    <a:lnTo>
                      <a:pt x="27" y="15"/>
                    </a:lnTo>
                    <a:lnTo>
                      <a:pt x="24" y="19"/>
                    </a:lnTo>
                    <a:lnTo>
                      <a:pt x="23" y="24"/>
                    </a:lnTo>
                    <a:lnTo>
                      <a:pt x="21" y="29"/>
                    </a:lnTo>
                    <a:lnTo>
                      <a:pt x="21" y="35"/>
                    </a:lnTo>
                    <a:lnTo>
                      <a:pt x="22" y="41"/>
                    </a:lnTo>
                    <a:lnTo>
                      <a:pt x="24" y="46"/>
                    </a:lnTo>
                    <a:lnTo>
                      <a:pt x="26" y="49"/>
                    </a:lnTo>
                    <a:lnTo>
                      <a:pt x="29" y="51"/>
                    </a:lnTo>
                    <a:lnTo>
                      <a:pt x="32" y="53"/>
                    </a:lnTo>
                    <a:lnTo>
                      <a:pt x="36" y="53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5" y="49"/>
                    </a:lnTo>
                    <a:lnTo>
                      <a:pt x="47" y="46"/>
                    </a:lnTo>
                    <a:lnTo>
                      <a:pt x="49" y="41"/>
                    </a:lnTo>
                    <a:lnTo>
                      <a:pt x="51" y="35"/>
                    </a:lnTo>
                    <a:lnTo>
                      <a:pt x="51" y="29"/>
                    </a:lnTo>
                    <a:lnTo>
                      <a:pt x="50" y="24"/>
                    </a:lnTo>
                    <a:lnTo>
                      <a:pt x="48" y="19"/>
                    </a:lnTo>
                    <a:lnTo>
                      <a:pt x="46" y="15"/>
                    </a:lnTo>
                    <a:lnTo>
                      <a:pt x="44" y="11"/>
                    </a:lnTo>
                    <a:lnTo>
                      <a:pt x="40" y="8"/>
                    </a:lnTo>
                    <a:lnTo>
                      <a:pt x="38" y="7"/>
                    </a:lnTo>
                    <a:close/>
                    <a:moveTo>
                      <a:pt x="121" y="3"/>
                    </a:moveTo>
                    <a:lnTo>
                      <a:pt x="114" y="4"/>
                    </a:lnTo>
                    <a:lnTo>
                      <a:pt x="108" y="5"/>
                    </a:lnTo>
                    <a:lnTo>
                      <a:pt x="108" y="6"/>
                    </a:lnTo>
                    <a:lnTo>
                      <a:pt x="111" y="8"/>
                    </a:lnTo>
                    <a:lnTo>
                      <a:pt x="115" y="13"/>
                    </a:lnTo>
                    <a:lnTo>
                      <a:pt x="118" y="17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22" y="18"/>
                    </a:lnTo>
                    <a:lnTo>
                      <a:pt x="125" y="13"/>
                    </a:lnTo>
                    <a:lnTo>
                      <a:pt x="128" y="9"/>
                    </a:lnTo>
                    <a:lnTo>
                      <a:pt x="132" y="5"/>
                    </a:lnTo>
                    <a:lnTo>
                      <a:pt x="128" y="4"/>
                    </a:lnTo>
                    <a:lnTo>
                      <a:pt x="121" y="3"/>
                    </a:lnTo>
                    <a:close/>
                    <a:moveTo>
                      <a:pt x="87" y="3"/>
                    </a:moveTo>
                    <a:lnTo>
                      <a:pt x="80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7" y="8"/>
                    </a:lnTo>
                    <a:lnTo>
                      <a:pt x="81" y="13"/>
                    </a:lnTo>
                    <a:lnTo>
                      <a:pt x="84" y="17"/>
                    </a:lnTo>
                    <a:lnTo>
                      <a:pt x="86" y="23"/>
                    </a:lnTo>
                    <a:lnTo>
                      <a:pt x="87" y="25"/>
                    </a:lnTo>
                    <a:lnTo>
                      <a:pt x="87" y="23"/>
                    </a:lnTo>
                    <a:lnTo>
                      <a:pt x="90" y="17"/>
                    </a:lnTo>
                    <a:lnTo>
                      <a:pt x="93" y="13"/>
                    </a:lnTo>
                    <a:lnTo>
                      <a:pt x="96" y="8"/>
                    </a:lnTo>
                    <a:lnTo>
                      <a:pt x="100" y="6"/>
                    </a:lnTo>
                    <a:lnTo>
                      <a:pt x="99" y="5"/>
                    </a:lnTo>
                    <a:lnTo>
                      <a:pt x="94" y="4"/>
                    </a:lnTo>
                    <a:lnTo>
                      <a:pt x="87" y="3"/>
                    </a:lnTo>
                    <a:close/>
                    <a:moveTo>
                      <a:pt x="53" y="3"/>
                    </a:moveTo>
                    <a:lnTo>
                      <a:pt x="46" y="4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49" y="13"/>
                    </a:lnTo>
                    <a:lnTo>
                      <a:pt x="51" y="18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6" y="17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0" y="4"/>
                    </a:lnTo>
                    <a:lnTo>
                      <a:pt x="53" y="3"/>
                    </a:lnTo>
                    <a:close/>
                    <a:moveTo>
                      <a:pt x="25" y="0"/>
                    </a:moveTo>
                    <a:lnTo>
                      <a:pt x="31" y="0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1" y="2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7" y="2"/>
                    </a:lnTo>
                    <a:lnTo>
                      <a:pt x="113" y="0"/>
                    </a:lnTo>
                    <a:lnTo>
                      <a:pt x="121" y="0"/>
                    </a:lnTo>
                    <a:lnTo>
                      <a:pt x="128" y="0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6" y="2"/>
                    </a:lnTo>
                    <a:lnTo>
                      <a:pt x="142" y="0"/>
                    </a:lnTo>
                    <a:lnTo>
                      <a:pt x="148" y="0"/>
                    </a:lnTo>
                    <a:lnTo>
                      <a:pt x="154" y="0"/>
                    </a:lnTo>
                    <a:lnTo>
                      <a:pt x="159" y="2"/>
                    </a:lnTo>
                    <a:lnTo>
                      <a:pt x="163" y="5"/>
                    </a:lnTo>
                    <a:lnTo>
                      <a:pt x="167" y="9"/>
                    </a:lnTo>
                    <a:lnTo>
                      <a:pt x="169" y="13"/>
                    </a:lnTo>
                    <a:lnTo>
                      <a:pt x="171" y="18"/>
                    </a:lnTo>
                    <a:lnTo>
                      <a:pt x="173" y="23"/>
                    </a:lnTo>
                    <a:lnTo>
                      <a:pt x="174" y="28"/>
                    </a:lnTo>
                    <a:lnTo>
                      <a:pt x="174" y="30"/>
                    </a:lnTo>
                    <a:lnTo>
                      <a:pt x="170" y="30"/>
                    </a:lnTo>
                    <a:lnTo>
                      <a:pt x="170" y="29"/>
                    </a:lnTo>
                    <a:lnTo>
                      <a:pt x="169" y="22"/>
                    </a:lnTo>
                    <a:lnTo>
                      <a:pt x="167" y="16"/>
                    </a:lnTo>
                    <a:lnTo>
                      <a:pt x="164" y="11"/>
                    </a:lnTo>
                    <a:lnTo>
                      <a:pt x="161" y="8"/>
                    </a:lnTo>
                    <a:lnTo>
                      <a:pt x="157" y="5"/>
                    </a:lnTo>
                    <a:lnTo>
                      <a:pt x="153" y="4"/>
                    </a:lnTo>
                    <a:lnTo>
                      <a:pt x="148" y="3"/>
                    </a:lnTo>
                    <a:lnTo>
                      <a:pt x="142" y="4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5" y="8"/>
                    </a:lnTo>
                    <a:lnTo>
                      <a:pt x="149" y="13"/>
                    </a:lnTo>
                    <a:lnTo>
                      <a:pt x="152" y="17"/>
                    </a:lnTo>
                    <a:lnTo>
                      <a:pt x="154" y="23"/>
                    </a:lnTo>
                    <a:lnTo>
                      <a:pt x="156" y="28"/>
                    </a:lnTo>
                    <a:lnTo>
                      <a:pt x="156" y="35"/>
                    </a:lnTo>
                    <a:lnTo>
                      <a:pt x="155" y="42"/>
                    </a:lnTo>
                    <a:lnTo>
                      <a:pt x="153" y="48"/>
                    </a:lnTo>
                    <a:lnTo>
                      <a:pt x="150" y="51"/>
                    </a:lnTo>
                    <a:lnTo>
                      <a:pt x="147" y="54"/>
                    </a:lnTo>
                    <a:lnTo>
                      <a:pt x="143" y="56"/>
                    </a:lnTo>
                    <a:lnTo>
                      <a:pt x="138" y="57"/>
                    </a:lnTo>
                    <a:lnTo>
                      <a:pt x="133" y="56"/>
                    </a:lnTo>
                    <a:lnTo>
                      <a:pt x="129" y="54"/>
                    </a:lnTo>
                    <a:lnTo>
                      <a:pt x="126" y="51"/>
                    </a:lnTo>
                    <a:lnTo>
                      <a:pt x="123" y="48"/>
                    </a:lnTo>
                    <a:lnTo>
                      <a:pt x="121" y="42"/>
                    </a:lnTo>
                    <a:lnTo>
                      <a:pt x="120" y="43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3" y="54"/>
                    </a:lnTo>
                    <a:lnTo>
                      <a:pt x="109" y="56"/>
                    </a:lnTo>
                    <a:lnTo>
                      <a:pt x="104" y="57"/>
                    </a:lnTo>
                    <a:lnTo>
                      <a:pt x="99" y="56"/>
                    </a:lnTo>
                    <a:lnTo>
                      <a:pt x="95" y="54"/>
                    </a:lnTo>
                    <a:lnTo>
                      <a:pt x="92" y="51"/>
                    </a:lnTo>
                    <a:lnTo>
                      <a:pt x="89" y="48"/>
                    </a:lnTo>
                    <a:lnTo>
                      <a:pt x="87" y="43"/>
                    </a:lnTo>
                    <a:lnTo>
                      <a:pt x="87" y="41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6" y="43"/>
                    </a:lnTo>
                    <a:lnTo>
                      <a:pt x="85" y="48"/>
                    </a:lnTo>
                    <a:lnTo>
                      <a:pt x="82" y="51"/>
                    </a:lnTo>
                    <a:lnTo>
                      <a:pt x="78" y="54"/>
                    </a:lnTo>
                    <a:lnTo>
                      <a:pt x="74" y="56"/>
                    </a:lnTo>
                    <a:lnTo>
                      <a:pt x="70" y="57"/>
                    </a:lnTo>
                    <a:lnTo>
                      <a:pt x="65" y="56"/>
                    </a:lnTo>
                    <a:lnTo>
                      <a:pt x="61" y="54"/>
                    </a:lnTo>
                    <a:lnTo>
                      <a:pt x="58" y="51"/>
                    </a:lnTo>
                    <a:lnTo>
                      <a:pt x="55" y="48"/>
                    </a:lnTo>
                    <a:lnTo>
                      <a:pt x="53" y="43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3" y="41"/>
                    </a:lnTo>
                    <a:lnTo>
                      <a:pt x="52" y="43"/>
                    </a:lnTo>
                    <a:lnTo>
                      <a:pt x="51" y="48"/>
                    </a:lnTo>
                    <a:lnTo>
                      <a:pt x="48" y="51"/>
                    </a:lnTo>
                    <a:lnTo>
                      <a:pt x="44" y="54"/>
                    </a:lnTo>
                    <a:lnTo>
                      <a:pt x="40" y="56"/>
                    </a:lnTo>
                    <a:lnTo>
                      <a:pt x="36" y="57"/>
                    </a:lnTo>
                    <a:lnTo>
                      <a:pt x="31" y="56"/>
                    </a:lnTo>
                    <a:lnTo>
                      <a:pt x="27" y="54"/>
                    </a:lnTo>
                    <a:lnTo>
                      <a:pt x="23" y="51"/>
                    </a:lnTo>
                    <a:lnTo>
                      <a:pt x="21" y="48"/>
                    </a:lnTo>
                    <a:lnTo>
                      <a:pt x="19" y="43"/>
                    </a:lnTo>
                    <a:lnTo>
                      <a:pt x="18" y="38"/>
                    </a:lnTo>
                    <a:lnTo>
                      <a:pt x="17" y="33"/>
                    </a:lnTo>
                    <a:lnTo>
                      <a:pt x="18" y="28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4" y="13"/>
                    </a:lnTo>
                    <a:lnTo>
                      <a:pt x="28" y="8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5" y="3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7" y="9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31" name="Freeform 71"/>
              <p:cNvSpPr>
                <a:spLocks noEditPoints="1"/>
              </p:cNvSpPr>
              <p:nvPr/>
            </p:nvSpPr>
            <p:spPr bwMode="auto">
              <a:xfrm>
                <a:off x="3281" y="1920"/>
                <a:ext cx="288" cy="57"/>
              </a:xfrm>
              <a:custGeom>
                <a:avLst/>
                <a:gdLst/>
                <a:ahLst/>
                <a:cxnLst>
                  <a:cxn ang="0">
                    <a:pos x="150" y="35"/>
                  </a:cxn>
                  <a:cxn ang="0">
                    <a:pos x="168" y="53"/>
                  </a:cxn>
                  <a:cxn ang="0">
                    <a:pos x="177" y="24"/>
                  </a:cxn>
                  <a:cxn ang="0">
                    <a:pos x="116" y="15"/>
                  </a:cxn>
                  <a:cxn ang="0">
                    <a:pos x="114" y="49"/>
                  </a:cxn>
                  <a:cxn ang="0">
                    <a:pos x="136" y="46"/>
                  </a:cxn>
                  <a:cxn ang="0">
                    <a:pos x="128" y="11"/>
                  </a:cxn>
                  <a:cxn ang="0">
                    <a:pos x="191" y="29"/>
                  </a:cxn>
                  <a:cxn ang="0">
                    <a:pos x="205" y="53"/>
                  </a:cxn>
                  <a:cxn ang="0">
                    <a:pos x="219" y="33"/>
                  </a:cxn>
                  <a:cxn ang="0">
                    <a:pos x="83" y="9"/>
                  </a:cxn>
                  <a:cxn ang="0">
                    <a:pos x="69" y="38"/>
                  </a:cxn>
                  <a:cxn ang="0">
                    <a:pos x="87" y="53"/>
                  </a:cxn>
                  <a:cxn ang="0">
                    <a:pos x="96" y="24"/>
                  </a:cxn>
                  <a:cxn ang="0">
                    <a:pos x="238" y="11"/>
                  </a:cxn>
                  <a:cxn ang="0">
                    <a:pos x="234" y="46"/>
                  </a:cxn>
                  <a:cxn ang="0">
                    <a:pos x="255" y="49"/>
                  </a:cxn>
                  <a:cxn ang="0">
                    <a:pos x="256" y="20"/>
                  </a:cxn>
                  <a:cxn ang="0">
                    <a:pos x="39" y="11"/>
                  </a:cxn>
                  <a:cxn ang="0">
                    <a:pos x="30" y="42"/>
                  </a:cxn>
                  <a:cxn ang="0">
                    <a:pos x="50" y="51"/>
                  </a:cxn>
                  <a:cxn ang="0">
                    <a:pos x="55" y="19"/>
                  </a:cxn>
                  <a:cxn ang="0">
                    <a:pos x="43" y="2"/>
                  </a:cxn>
                  <a:cxn ang="0">
                    <a:pos x="83" y="5"/>
                  </a:cxn>
                  <a:cxn ang="0">
                    <a:pos x="129" y="2"/>
                  </a:cxn>
                  <a:cxn ang="0">
                    <a:pos x="177" y="0"/>
                  </a:cxn>
                  <a:cxn ang="0">
                    <a:pos x="225" y="0"/>
                  </a:cxn>
                  <a:cxn ang="0">
                    <a:pos x="265" y="0"/>
                  </a:cxn>
                  <a:cxn ang="0">
                    <a:pos x="288" y="28"/>
                  </a:cxn>
                  <a:cxn ang="0">
                    <a:pos x="277" y="11"/>
                  </a:cxn>
                  <a:cxn ang="0">
                    <a:pos x="250" y="7"/>
                  </a:cxn>
                  <a:cxn ang="0">
                    <a:pos x="264" y="38"/>
                  </a:cxn>
                  <a:cxn ang="0">
                    <a:pos x="241" y="56"/>
                  </a:cxn>
                  <a:cxn ang="0">
                    <a:pos x="227" y="28"/>
                  </a:cxn>
                  <a:cxn ang="0">
                    <a:pos x="233" y="4"/>
                  </a:cxn>
                  <a:cxn ang="0">
                    <a:pos x="218" y="17"/>
                  </a:cxn>
                  <a:cxn ang="0">
                    <a:pos x="217" y="51"/>
                  </a:cxn>
                  <a:cxn ang="0">
                    <a:pos x="190" y="48"/>
                  </a:cxn>
                  <a:cxn ang="0">
                    <a:pos x="195" y="13"/>
                  </a:cxn>
                  <a:cxn ang="0">
                    <a:pos x="171" y="5"/>
                  </a:cxn>
                  <a:cxn ang="0">
                    <a:pos x="182" y="33"/>
                  </a:cxn>
                  <a:cxn ang="0">
                    <a:pos x="164" y="57"/>
                  </a:cxn>
                  <a:cxn ang="0">
                    <a:pos x="147" y="33"/>
                  </a:cxn>
                  <a:cxn ang="0">
                    <a:pos x="158" y="5"/>
                  </a:cxn>
                  <a:cxn ang="0">
                    <a:pos x="134" y="13"/>
                  </a:cxn>
                  <a:cxn ang="0">
                    <a:pos x="139" y="48"/>
                  </a:cxn>
                  <a:cxn ang="0">
                    <a:pos x="112" y="51"/>
                  </a:cxn>
                  <a:cxn ang="0">
                    <a:pos x="111" y="17"/>
                  </a:cxn>
                  <a:cxn ang="0">
                    <a:pos x="96" y="4"/>
                  </a:cxn>
                  <a:cxn ang="0">
                    <a:pos x="100" y="28"/>
                  </a:cxn>
                  <a:cxn ang="0">
                    <a:pos x="88" y="56"/>
                  </a:cxn>
                  <a:cxn ang="0">
                    <a:pos x="66" y="38"/>
                  </a:cxn>
                  <a:cxn ang="0">
                    <a:pos x="80" y="7"/>
                  </a:cxn>
                  <a:cxn ang="0">
                    <a:pos x="52" y="9"/>
                  </a:cxn>
                  <a:cxn ang="0">
                    <a:pos x="59" y="43"/>
                  </a:cxn>
                  <a:cxn ang="0">
                    <a:pos x="34" y="54"/>
                  </a:cxn>
                  <a:cxn ang="0">
                    <a:pos x="27" y="23"/>
                  </a:cxn>
                  <a:cxn ang="0">
                    <a:pos x="31" y="3"/>
                  </a:cxn>
                  <a:cxn ang="0">
                    <a:pos x="5" y="24"/>
                  </a:cxn>
                  <a:cxn ang="0">
                    <a:pos x="6" y="13"/>
                  </a:cxn>
                </a:cxnLst>
                <a:rect l="0" t="0" r="r" b="b"/>
                <a:pathLst>
                  <a:path w="288" h="57">
                    <a:moveTo>
                      <a:pt x="164" y="9"/>
                    </a:moveTo>
                    <a:lnTo>
                      <a:pt x="161" y="11"/>
                    </a:lnTo>
                    <a:lnTo>
                      <a:pt x="157" y="15"/>
                    </a:lnTo>
                    <a:lnTo>
                      <a:pt x="154" y="20"/>
                    </a:lnTo>
                    <a:lnTo>
                      <a:pt x="152" y="24"/>
                    </a:lnTo>
                    <a:lnTo>
                      <a:pt x="151" y="29"/>
                    </a:lnTo>
                    <a:lnTo>
                      <a:pt x="150" y="35"/>
                    </a:lnTo>
                    <a:lnTo>
                      <a:pt x="151" y="41"/>
                    </a:lnTo>
                    <a:lnTo>
                      <a:pt x="153" y="46"/>
                    </a:lnTo>
                    <a:lnTo>
                      <a:pt x="155" y="49"/>
                    </a:lnTo>
                    <a:lnTo>
                      <a:pt x="158" y="5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8" y="53"/>
                    </a:lnTo>
                    <a:lnTo>
                      <a:pt x="171" y="51"/>
                    </a:lnTo>
                    <a:lnTo>
                      <a:pt x="174" y="49"/>
                    </a:lnTo>
                    <a:lnTo>
                      <a:pt x="176" y="46"/>
                    </a:lnTo>
                    <a:lnTo>
                      <a:pt x="178" y="41"/>
                    </a:lnTo>
                    <a:lnTo>
                      <a:pt x="179" y="35"/>
                    </a:lnTo>
                    <a:lnTo>
                      <a:pt x="178" y="29"/>
                    </a:lnTo>
                    <a:lnTo>
                      <a:pt x="177" y="24"/>
                    </a:lnTo>
                    <a:lnTo>
                      <a:pt x="175" y="20"/>
                    </a:lnTo>
                    <a:lnTo>
                      <a:pt x="172" y="15"/>
                    </a:lnTo>
                    <a:lnTo>
                      <a:pt x="168" y="11"/>
                    </a:lnTo>
                    <a:lnTo>
                      <a:pt x="164" y="9"/>
                    </a:lnTo>
                    <a:close/>
                    <a:moveTo>
                      <a:pt x="124" y="9"/>
                    </a:moveTo>
                    <a:lnTo>
                      <a:pt x="120" y="11"/>
                    </a:lnTo>
                    <a:lnTo>
                      <a:pt x="116" y="15"/>
                    </a:lnTo>
                    <a:lnTo>
                      <a:pt x="113" y="20"/>
                    </a:lnTo>
                    <a:lnTo>
                      <a:pt x="111" y="24"/>
                    </a:lnTo>
                    <a:lnTo>
                      <a:pt x="110" y="29"/>
                    </a:lnTo>
                    <a:lnTo>
                      <a:pt x="110" y="35"/>
                    </a:lnTo>
                    <a:lnTo>
                      <a:pt x="111" y="41"/>
                    </a:lnTo>
                    <a:lnTo>
                      <a:pt x="112" y="46"/>
                    </a:lnTo>
                    <a:lnTo>
                      <a:pt x="114" y="49"/>
                    </a:lnTo>
                    <a:lnTo>
                      <a:pt x="117" y="51"/>
                    </a:lnTo>
                    <a:lnTo>
                      <a:pt x="120" y="53"/>
                    </a:lnTo>
                    <a:lnTo>
                      <a:pt x="124" y="53"/>
                    </a:lnTo>
                    <a:lnTo>
                      <a:pt x="128" y="53"/>
                    </a:lnTo>
                    <a:lnTo>
                      <a:pt x="131" y="51"/>
                    </a:lnTo>
                    <a:lnTo>
                      <a:pt x="133" y="49"/>
                    </a:lnTo>
                    <a:lnTo>
                      <a:pt x="136" y="46"/>
                    </a:lnTo>
                    <a:lnTo>
                      <a:pt x="137" y="41"/>
                    </a:lnTo>
                    <a:lnTo>
                      <a:pt x="138" y="35"/>
                    </a:lnTo>
                    <a:lnTo>
                      <a:pt x="138" y="29"/>
                    </a:lnTo>
                    <a:lnTo>
                      <a:pt x="136" y="24"/>
                    </a:lnTo>
                    <a:lnTo>
                      <a:pt x="134" y="20"/>
                    </a:lnTo>
                    <a:lnTo>
                      <a:pt x="131" y="15"/>
                    </a:lnTo>
                    <a:lnTo>
                      <a:pt x="128" y="11"/>
                    </a:lnTo>
                    <a:lnTo>
                      <a:pt x="124" y="9"/>
                    </a:lnTo>
                    <a:close/>
                    <a:moveTo>
                      <a:pt x="205" y="9"/>
                    </a:moveTo>
                    <a:lnTo>
                      <a:pt x="201" y="11"/>
                    </a:lnTo>
                    <a:lnTo>
                      <a:pt x="198" y="15"/>
                    </a:lnTo>
                    <a:lnTo>
                      <a:pt x="195" y="20"/>
                    </a:lnTo>
                    <a:lnTo>
                      <a:pt x="193" y="24"/>
                    </a:lnTo>
                    <a:lnTo>
                      <a:pt x="191" y="29"/>
                    </a:lnTo>
                    <a:lnTo>
                      <a:pt x="191" y="35"/>
                    </a:lnTo>
                    <a:lnTo>
                      <a:pt x="192" y="41"/>
                    </a:lnTo>
                    <a:lnTo>
                      <a:pt x="193" y="46"/>
                    </a:lnTo>
                    <a:lnTo>
                      <a:pt x="196" y="49"/>
                    </a:lnTo>
                    <a:lnTo>
                      <a:pt x="198" y="51"/>
                    </a:lnTo>
                    <a:lnTo>
                      <a:pt x="201" y="53"/>
                    </a:lnTo>
                    <a:lnTo>
                      <a:pt x="205" y="53"/>
                    </a:lnTo>
                    <a:lnTo>
                      <a:pt x="209" y="53"/>
                    </a:lnTo>
                    <a:lnTo>
                      <a:pt x="212" y="51"/>
                    </a:lnTo>
                    <a:lnTo>
                      <a:pt x="215" y="49"/>
                    </a:lnTo>
                    <a:lnTo>
                      <a:pt x="217" y="46"/>
                    </a:lnTo>
                    <a:lnTo>
                      <a:pt x="218" y="42"/>
                    </a:lnTo>
                    <a:lnTo>
                      <a:pt x="219" y="38"/>
                    </a:lnTo>
                    <a:lnTo>
                      <a:pt x="219" y="33"/>
                    </a:lnTo>
                    <a:lnTo>
                      <a:pt x="219" y="29"/>
                    </a:lnTo>
                    <a:lnTo>
                      <a:pt x="218" y="24"/>
                    </a:lnTo>
                    <a:lnTo>
                      <a:pt x="215" y="20"/>
                    </a:lnTo>
                    <a:lnTo>
                      <a:pt x="213" y="15"/>
                    </a:lnTo>
                    <a:lnTo>
                      <a:pt x="209" y="11"/>
                    </a:lnTo>
                    <a:lnTo>
                      <a:pt x="205" y="9"/>
                    </a:lnTo>
                    <a:close/>
                    <a:moveTo>
                      <a:pt x="83" y="9"/>
                    </a:moveTo>
                    <a:lnTo>
                      <a:pt x="79" y="11"/>
                    </a:lnTo>
                    <a:lnTo>
                      <a:pt x="76" y="15"/>
                    </a:lnTo>
                    <a:lnTo>
                      <a:pt x="73" y="20"/>
                    </a:lnTo>
                    <a:lnTo>
                      <a:pt x="71" y="24"/>
                    </a:lnTo>
                    <a:lnTo>
                      <a:pt x="70" y="29"/>
                    </a:lnTo>
                    <a:lnTo>
                      <a:pt x="69" y="33"/>
                    </a:lnTo>
                    <a:lnTo>
                      <a:pt x="69" y="38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74" y="49"/>
                    </a:lnTo>
                    <a:lnTo>
                      <a:pt x="77" y="51"/>
                    </a:lnTo>
                    <a:lnTo>
                      <a:pt x="79" y="53"/>
                    </a:lnTo>
                    <a:lnTo>
                      <a:pt x="83" y="53"/>
                    </a:lnTo>
                    <a:lnTo>
                      <a:pt x="87" y="53"/>
                    </a:lnTo>
                    <a:lnTo>
                      <a:pt x="90" y="51"/>
                    </a:lnTo>
                    <a:lnTo>
                      <a:pt x="93" y="49"/>
                    </a:lnTo>
                    <a:lnTo>
                      <a:pt x="95" y="46"/>
                    </a:lnTo>
                    <a:lnTo>
                      <a:pt x="97" y="41"/>
                    </a:lnTo>
                    <a:lnTo>
                      <a:pt x="98" y="35"/>
                    </a:lnTo>
                    <a:lnTo>
                      <a:pt x="97" y="29"/>
                    </a:lnTo>
                    <a:lnTo>
                      <a:pt x="96" y="24"/>
                    </a:lnTo>
                    <a:lnTo>
                      <a:pt x="94" y="20"/>
                    </a:lnTo>
                    <a:lnTo>
                      <a:pt x="91" y="15"/>
                    </a:lnTo>
                    <a:lnTo>
                      <a:pt x="87" y="11"/>
                    </a:lnTo>
                    <a:lnTo>
                      <a:pt x="83" y="9"/>
                    </a:lnTo>
                    <a:close/>
                    <a:moveTo>
                      <a:pt x="244" y="8"/>
                    </a:moveTo>
                    <a:lnTo>
                      <a:pt x="242" y="8"/>
                    </a:lnTo>
                    <a:lnTo>
                      <a:pt x="238" y="11"/>
                    </a:lnTo>
                    <a:lnTo>
                      <a:pt x="236" y="15"/>
                    </a:lnTo>
                    <a:lnTo>
                      <a:pt x="233" y="19"/>
                    </a:lnTo>
                    <a:lnTo>
                      <a:pt x="232" y="24"/>
                    </a:lnTo>
                    <a:lnTo>
                      <a:pt x="231" y="29"/>
                    </a:lnTo>
                    <a:lnTo>
                      <a:pt x="231" y="35"/>
                    </a:lnTo>
                    <a:lnTo>
                      <a:pt x="232" y="41"/>
                    </a:lnTo>
                    <a:lnTo>
                      <a:pt x="234" y="46"/>
                    </a:lnTo>
                    <a:lnTo>
                      <a:pt x="236" y="49"/>
                    </a:lnTo>
                    <a:lnTo>
                      <a:pt x="239" y="51"/>
                    </a:lnTo>
                    <a:lnTo>
                      <a:pt x="242" y="53"/>
                    </a:lnTo>
                    <a:lnTo>
                      <a:pt x="246" y="53"/>
                    </a:lnTo>
                    <a:lnTo>
                      <a:pt x="249" y="53"/>
                    </a:lnTo>
                    <a:lnTo>
                      <a:pt x="252" y="51"/>
                    </a:lnTo>
                    <a:lnTo>
                      <a:pt x="255" y="49"/>
                    </a:lnTo>
                    <a:lnTo>
                      <a:pt x="257" y="46"/>
                    </a:lnTo>
                    <a:lnTo>
                      <a:pt x="259" y="42"/>
                    </a:lnTo>
                    <a:lnTo>
                      <a:pt x="260" y="38"/>
                    </a:lnTo>
                    <a:lnTo>
                      <a:pt x="260" y="33"/>
                    </a:lnTo>
                    <a:lnTo>
                      <a:pt x="259" y="29"/>
                    </a:lnTo>
                    <a:lnTo>
                      <a:pt x="258" y="24"/>
                    </a:lnTo>
                    <a:lnTo>
                      <a:pt x="256" y="20"/>
                    </a:lnTo>
                    <a:lnTo>
                      <a:pt x="253" y="15"/>
                    </a:lnTo>
                    <a:lnTo>
                      <a:pt x="249" y="11"/>
                    </a:lnTo>
                    <a:lnTo>
                      <a:pt x="245" y="8"/>
                    </a:lnTo>
                    <a:lnTo>
                      <a:pt x="244" y="8"/>
                    </a:lnTo>
                    <a:close/>
                    <a:moveTo>
                      <a:pt x="45" y="8"/>
                    </a:moveTo>
                    <a:lnTo>
                      <a:pt x="43" y="8"/>
                    </a:lnTo>
                    <a:lnTo>
                      <a:pt x="39" y="11"/>
                    </a:lnTo>
                    <a:lnTo>
                      <a:pt x="35" y="15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29" y="29"/>
                    </a:lnTo>
                    <a:lnTo>
                      <a:pt x="28" y="33"/>
                    </a:lnTo>
                    <a:lnTo>
                      <a:pt x="29" y="38"/>
                    </a:lnTo>
                    <a:lnTo>
                      <a:pt x="30" y="42"/>
                    </a:lnTo>
                    <a:lnTo>
                      <a:pt x="31" y="46"/>
                    </a:lnTo>
                    <a:lnTo>
                      <a:pt x="33" y="49"/>
                    </a:lnTo>
                    <a:lnTo>
                      <a:pt x="36" y="51"/>
                    </a:lnTo>
                    <a:lnTo>
                      <a:pt x="39" y="53"/>
                    </a:lnTo>
                    <a:lnTo>
                      <a:pt x="43" y="53"/>
                    </a:lnTo>
                    <a:lnTo>
                      <a:pt x="46" y="53"/>
                    </a:lnTo>
                    <a:lnTo>
                      <a:pt x="50" y="51"/>
                    </a:lnTo>
                    <a:lnTo>
                      <a:pt x="52" y="49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7" y="35"/>
                    </a:lnTo>
                    <a:lnTo>
                      <a:pt x="57" y="29"/>
                    </a:lnTo>
                    <a:lnTo>
                      <a:pt x="57" y="24"/>
                    </a:lnTo>
                    <a:lnTo>
                      <a:pt x="55" y="19"/>
                    </a:lnTo>
                    <a:lnTo>
                      <a:pt x="53" y="15"/>
                    </a:lnTo>
                    <a:lnTo>
                      <a:pt x="50" y="11"/>
                    </a:lnTo>
                    <a:lnTo>
                      <a:pt x="46" y="8"/>
                    </a:lnTo>
                    <a:lnTo>
                      <a:pt x="45" y="8"/>
                    </a:lnTo>
                    <a:close/>
                    <a:moveTo>
                      <a:pt x="31" y="0"/>
                    </a:moveTo>
                    <a:lnTo>
                      <a:pt x="37" y="0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9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83" y="5"/>
                    </a:lnTo>
                    <a:lnTo>
                      <a:pt x="88" y="2"/>
                    </a:lnTo>
                    <a:lnTo>
                      <a:pt x="96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2"/>
                    </a:lnTo>
                    <a:lnTo>
                      <a:pt x="124" y="5"/>
                    </a:lnTo>
                    <a:lnTo>
                      <a:pt x="129" y="2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59" y="2"/>
                    </a:lnTo>
                    <a:lnTo>
                      <a:pt x="164" y="5"/>
                    </a:lnTo>
                    <a:lnTo>
                      <a:pt x="170" y="2"/>
                    </a:lnTo>
                    <a:lnTo>
                      <a:pt x="177" y="0"/>
                    </a:lnTo>
                    <a:lnTo>
                      <a:pt x="185" y="0"/>
                    </a:lnTo>
                    <a:lnTo>
                      <a:pt x="193" y="0"/>
                    </a:lnTo>
                    <a:lnTo>
                      <a:pt x="200" y="2"/>
                    </a:lnTo>
                    <a:lnTo>
                      <a:pt x="205" y="5"/>
                    </a:lnTo>
                    <a:lnTo>
                      <a:pt x="210" y="2"/>
                    </a:lnTo>
                    <a:lnTo>
                      <a:pt x="217" y="0"/>
                    </a:lnTo>
                    <a:lnTo>
                      <a:pt x="225" y="0"/>
                    </a:lnTo>
                    <a:lnTo>
                      <a:pt x="233" y="0"/>
                    </a:lnTo>
                    <a:lnTo>
                      <a:pt x="239" y="2"/>
                    </a:lnTo>
                    <a:lnTo>
                      <a:pt x="243" y="3"/>
                    </a:lnTo>
                    <a:lnTo>
                      <a:pt x="245" y="2"/>
                    </a:lnTo>
                    <a:lnTo>
                      <a:pt x="251" y="0"/>
                    </a:lnTo>
                    <a:lnTo>
                      <a:pt x="258" y="0"/>
                    </a:lnTo>
                    <a:lnTo>
                      <a:pt x="265" y="0"/>
                    </a:lnTo>
                    <a:lnTo>
                      <a:pt x="270" y="2"/>
                    </a:lnTo>
                    <a:lnTo>
                      <a:pt x="275" y="5"/>
                    </a:lnTo>
                    <a:lnTo>
                      <a:pt x="279" y="8"/>
                    </a:lnTo>
                    <a:lnTo>
                      <a:pt x="283" y="13"/>
                    </a:lnTo>
                    <a:lnTo>
                      <a:pt x="285" y="17"/>
                    </a:lnTo>
                    <a:lnTo>
                      <a:pt x="287" y="23"/>
                    </a:lnTo>
                    <a:lnTo>
                      <a:pt x="288" y="28"/>
                    </a:lnTo>
                    <a:lnTo>
                      <a:pt x="288" y="30"/>
                    </a:lnTo>
                    <a:lnTo>
                      <a:pt x="285" y="30"/>
                    </a:lnTo>
                    <a:lnTo>
                      <a:pt x="285" y="29"/>
                    </a:lnTo>
                    <a:lnTo>
                      <a:pt x="284" y="24"/>
                    </a:lnTo>
                    <a:lnTo>
                      <a:pt x="282" y="19"/>
                    </a:lnTo>
                    <a:lnTo>
                      <a:pt x="280" y="15"/>
                    </a:lnTo>
                    <a:lnTo>
                      <a:pt x="277" y="11"/>
                    </a:lnTo>
                    <a:lnTo>
                      <a:pt x="274" y="8"/>
                    </a:lnTo>
                    <a:lnTo>
                      <a:pt x="269" y="5"/>
                    </a:lnTo>
                    <a:lnTo>
                      <a:pt x="264" y="4"/>
                    </a:lnTo>
                    <a:lnTo>
                      <a:pt x="258" y="3"/>
                    </a:lnTo>
                    <a:lnTo>
                      <a:pt x="252" y="4"/>
                    </a:lnTo>
                    <a:lnTo>
                      <a:pt x="247" y="5"/>
                    </a:lnTo>
                    <a:lnTo>
                      <a:pt x="250" y="7"/>
                    </a:lnTo>
                    <a:lnTo>
                      <a:pt x="254" y="10"/>
                    </a:lnTo>
                    <a:lnTo>
                      <a:pt x="257" y="14"/>
                    </a:lnTo>
                    <a:lnTo>
                      <a:pt x="260" y="19"/>
                    </a:lnTo>
                    <a:lnTo>
                      <a:pt x="262" y="23"/>
                    </a:lnTo>
                    <a:lnTo>
                      <a:pt x="263" y="28"/>
                    </a:lnTo>
                    <a:lnTo>
                      <a:pt x="264" y="33"/>
                    </a:lnTo>
                    <a:lnTo>
                      <a:pt x="264" y="38"/>
                    </a:lnTo>
                    <a:lnTo>
                      <a:pt x="262" y="43"/>
                    </a:lnTo>
                    <a:lnTo>
                      <a:pt x="261" y="48"/>
                    </a:lnTo>
                    <a:lnTo>
                      <a:pt x="258" y="51"/>
                    </a:lnTo>
                    <a:lnTo>
                      <a:pt x="255" y="54"/>
                    </a:lnTo>
                    <a:lnTo>
                      <a:pt x="250" y="56"/>
                    </a:lnTo>
                    <a:lnTo>
                      <a:pt x="246" y="57"/>
                    </a:lnTo>
                    <a:lnTo>
                      <a:pt x="241" y="56"/>
                    </a:lnTo>
                    <a:lnTo>
                      <a:pt x="237" y="54"/>
                    </a:lnTo>
                    <a:lnTo>
                      <a:pt x="234" y="51"/>
                    </a:lnTo>
                    <a:lnTo>
                      <a:pt x="231" y="48"/>
                    </a:lnTo>
                    <a:lnTo>
                      <a:pt x="229" y="43"/>
                    </a:lnTo>
                    <a:lnTo>
                      <a:pt x="228" y="38"/>
                    </a:lnTo>
                    <a:lnTo>
                      <a:pt x="227" y="33"/>
                    </a:lnTo>
                    <a:lnTo>
                      <a:pt x="227" y="28"/>
                    </a:lnTo>
                    <a:lnTo>
                      <a:pt x="229" y="23"/>
                    </a:lnTo>
                    <a:lnTo>
                      <a:pt x="230" y="18"/>
                    </a:lnTo>
                    <a:lnTo>
                      <a:pt x="233" y="13"/>
                    </a:lnTo>
                    <a:lnTo>
                      <a:pt x="236" y="9"/>
                    </a:lnTo>
                    <a:lnTo>
                      <a:pt x="240" y="6"/>
                    </a:lnTo>
                    <a:lnTo>
                      <a:pt x="239" y="5"/>
                    </a:lnTo>
                    <a:lnTo>
                      <a:pt x="233" y="4"/>
                    </a:lnTo>
                    <a:lnTo>
                      <a:pt x="225" y="3"/>
                    </a:lnTo>
                    <a:lnTo>
                      <a:pt x="218" y="4"/>
                    </a:lnTo>
                    <a:lnTo>
                      <a:pt x="211" y="5"/>
                    </a:lnTo>
                    <a:lnTo>
                      <a:pt x="209" y="7"/>
                    </a:lnTo>
                    <a:lnTo>
                      <a:pt x="211" y="8"/>
                    </a:lnTo>
                    <a:lnTo>
                      <a:pt x="215" y="13"/>
                    </a:lnTo>
                    <a:lnTo>
                      <a:pt x="218" y="17"/>
                    </a:lnTo>
                    <a:lnTo>
                      <a:pt x="221" y="23"/>
                    </a:lnTo>
                    <a:lnTo>
                      <a:pt x="222" y="28"/>
                    </a:lnTo>
                    <a:lnTo>
                      <a:pt x="223" y="33"/>
                    </a:lnTo>
                    <a:lnTo>
                      <a:pt x="223" y="38"/>
                    </a:lnTo>
                    <a:lnTo>
                      <a:pt x="222" y="43"/>
                    </a:lnTo>
                    <a:lnTo>
                      <a:pt x="220" y="48"/>
                    </a:lnTo>
                    <a:lnTo>
                      <a:pt x="217" y="51"/>
                    </a:lnTo>
                    <a:lnTo>
                      <a:pt x="214" y="54"/>
                    </a:lnTo>
                    <a:lnTo>
                      <a:pt x="210" y="56"/>
                    </a:lnTo>
                    <a:lnTo>
                      <a:pt x="205" y="57"/>
                    </a:lnTo>
                    <a:lnTo>
                      <a:pt x="200" y="56"/>
                    </a:lnTo>
                    <a:lnTo>
                      <a:pt x="196" y="54"/>
                    </a:lnTo>
                    <a:lnTo>
                      <a:pt x="193" y="51"/>
                    </a:lnTo>
                    <a:lnTo>
                      <a:pt x="190" y="48"/>
                    </a:lnTo>
                    <a:lnTo>
                      <a:pt x="189" y="43"/>
                    </a:lnTo>
                    <a:lnTo>
                      <a:pt x="187" y="38"/>
                    </a:lnTo>
                    <a:lnTo>
                      <a:pt x="187" y="33"/>
                    </a:lnTo>
                    <a:lnTo>
                      <a:pt x="188" y="28"/>
                    </a:lnTo>
                    <a:lnTo>
                      <a:pt x="190" y="23"/>
                    </a:lnTo>
                    <a:lnTo>
                      <a:pt x="192" y="17"/>
                    </a:lnTo>
                    <a:lnTo>
                      <a:pt x="195" y="13"/>
                    </a:lnTo>
                    <a:lnTo>
                      <a:pt x="199" y="8"/>
                    </a:lnTo>
                    <a:lnTo>
                      <a:pt x="201" y="7"/>
                    </a:lnTo>
                    <a:lnTo>
                      <a:pt x="199" y="5"/>
                    </a:lnTo>
                    <a:lnTo>
                      <a:pt x="192" y="4"/>
                    </a:lnTo>
                    <a:lnTo>
                      <a:pt x="185" y="3"/>
                    </a:lnTo>
                    <a:lnTo>
                      <a:pt x="177" y="4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70" y="8"/>
                    </a:lnTo>
                    <a:lnTo>
                      <a:pt x="175" y="13"/>
                    </a:lnTo>
                    <a:lnTo>
                      <a:pt x="178" y="17"/>
                    </a:lnTo>
                    <a:lnTo>
                      <a:pt x="180" y="23"/>
                    </a:lnTo>
                    <a:lnTo>
                      <a:pt x="182" y="28"/>
                    </a:lnTo>
                    <a:lnTo>
                      <a:pt x="182" y="33"/>
                    </a:lnTo>
                    <a:lnTo>
                      <a:pt x="182" y="38"/>
                    </a:lnTo>
                    <a:lnTo>
                      <a:pt x="181" y="43"/>
                    </a:lnTo>
                    <a:lnTo>
                      <a:pt x="179" y="48"/>
                    </a:lnTo>
                    <a:lnTo>
                      <a:pt x="177" y="51"/>
                    </a:lnTo>
                    <a:lnTo>
                      <a:pt x="173" y="54"/>
                    </a:lnTo>
                    <a:lnTo>
                      <a:pt x="169" y="56"/>
                    </a:lnTo>
                    <a:lnTo>
                      <a:pt x="164" y="57"/>
                    </a:lnTo>
                    <a:lnTo>
                      <a:pt x="160" y="56"/>
                    </a:lnTo>
                    <a:lnTo>
                      <a:pt x="156" y="54"/>
                    </a:lnTo>
                    <a:lnTo>
                      <a:pt x="153" y="51"/>
                    </a:lnTo>
                    <a:lnTo>
                      <a:pt x="150" y="48"/>
                    </a:lnTo>
                    <a:lnTo>
                      <a:pt x="148" y="43"/>
                    </a:lnTo>
                    <a:lnTo>
                      <a:pt x="147" y="38"/>
                    </a:lnTo>
                    <a:lnTo>
                      <a:pt x="147" y="33"/>
                    </a:lnTo>
                    <a:lnTo>
                      <a:pt x="147" y="28"/>
                    </a:lnTo>
                    <a:lnTo>
                      <a:pt x="149" y="23"/>
                    </a:lnTo>
                    <a:lnTo>
                      <a:pt x="151" y="17"/>
                    </a:lnTo>
                    <a:lnTo>
                      <a:pt x="154" y="13"/>
                    </a:lnTo>
                    <a:lnTo>
                      <a:pt x="158" y="8"/>
                    </a:lnTo>
                    <a:lnTo>
                      <a:pt x="161" y="7"/>
                    </a:lnTo>
                    <a:lnTo>
                      <a:pt x="158" y="5"/>
                    </a:lnTo>
                    <a:lnTo>
                      <a:pt x="152" y="4"/>
                    </a:lnTo>
                    <a:lnTo>
                      <a:pt x="144" y="3"/>
                    </a:lnTo>
                    <a:lnTo>
                      <a:pt x="137" y="4"/>
                    </a:lnTo>
                    <a:lnTo>
                      <a:pt x="130" y="5"/>
                    </a:lnTo>
                    <a:lnTo>
                      <a:pt x="128" y="7"/>
                    </a:lnTo>
                    <a:lnTo>
                      <a:pt x="130" y="8"/>
                    </a:lnTo>
                    <a:lnTo>
                      <a:pt x="134" y="13"/>
                    </a:lnTo>
                    <a:lnTo>
                      <a:pt x="137" y="17"/>
                    </a:lnTo>
                    <a:lnTo>
                      <a:pt x="140" y="23"/>
                    </a:lnTo>
                    <a:lnTo>
                      <a:pt x="141" y="28"/>
                    </a:lnTo>
                    <a:lnTo>
                      <a:pt x="142" y="33"/>
                    </a:lnTo>
                    <a:lnTo>
                      <a:pt x="142" y="38"/>
                    </a:lnTo>
                    <a:lnTo>
                      <a:pt x="140" y="43"/>
                    </a:lnTo>
                    <a:lnTo>
                      <a:pt x="139" y="48"/>
                    </a:lnTo>
                    <a:lnTo>
                      <a:pt x="136" y="51"/>
                    </a:lnTo>
                    <a:lnTo>
                      <a:pt x="133" y="54"/>
                    </a:lnTo>
                    <a:lnTo>
                      <a:pt x="129" y="56"/>
                    </a:lnTo>
                    <a:lnTo>
                      <a:pt x="124" y="57"/>
                    </a:lnTo>
                    <a:lnTo>
                      <a:pt x="119" y="56"/>
                    </a:lnTo>
                    <a:lnTo>
                      <a:pt x="115" y="54"/>
                    </a:lnTo>
                    <a:lnTo>
                      <a:pt x="112" y="51"/>
                    </a:lnTo>
                    <a:lnTo>
                      <a:pt x="109" y="48"/>
                    </a:lnTo>
                    <a:lnTo>
                      <a:pt x="107" y="43"/>
                    </a:lnTo>
                    <a:lnTo>
                      <a:pt x="106" y="38"/>
                    </a:lnTo>
                    <a:lnTo>
                      <a:pt x="106" y="33"/>
                    </a:lnTo>
                    <a:lnTo>
                      <a:pt x="107" y="28"/>
                    </a:lnTo>
                    <a:lnTo>
                      <a:pt x="108" y="23"/>
                    </a:lnTo>
                    <a:lnTo>
                      <a:pt x="111" y="17"/>
                    </a:lnTo>
                    <a:lnTo>
                      <a:pt x="114" y="13"/>
                    </a:lnTo>
                    <a:lnTo>
                      <a:pt x="118" y="8"/>
                    </a:lnTo>
                    <a:lnTo>
                      <a:pt x="120" y="7"/>
                    </a:lnTo>
                    <a:lnTo>
                      <a:pt x="118" y="5"/>
                    </a:lnTo>
                    <a:lnTo>
                      <a:pt x="111" y="4"/>
                    </a:lnTo>
                    <a:lnTo>
                      <a:pt x="104" y="3"/>
                    </a:lnTo>
                    <a:lnTo>
                      <a:pt x="96" y="4"/>
                    </a:lnTo>
                    <a:lnTo>
                      <a:pt x="90" y="5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3"/>
                    </a:lnTo>
                    <a:lnTo>
                      <a:pt x="96" y="17"/>
                    </a:lnTo>
                    <a:lnTo>
                      <a:pt x="99" y="23"/>
                    </a:lnTo>
                    <a:lnTo>
                      <a:pt x="100" y="28"/>
                    </a:lnTo>
                    <a:lnTo>
                      <a:pt x="101" y="33"/>
                    </a:lnTo>
                    <a:lnTo>
                      <a:pt x="101" y="38"/>
                    </a:lnTo>
                    <a:lnTo>
                      <a:pt x="100" y="43"/>
                    </a:lnTo>
                    <a:lnTo>
                      <a:pt x="98" y="48"/>
                    </a:lnTo>
                    <a:lnTo>
                      <a:pt x="95" y="51"/>
                    </a:lnTo>
                    <a:lnTo>
                      <a:pt x="92" y="54"/>
                    </a:lnTo>
                    <a:lnTo>
                      <a:pt x="88" y="56"/>
                    </a:lnTo>
                    <a:lnTo>
                      <a:pt x="83" y="57"/>
                    </a:lnTo>
                    <a:lnTo>
                      <a:pt x="79" y="56"/>
                    </a:lnTo>
                    <a:lnTo>
                      <a:pt x="74" y="54"/>
                    </a:lnTo>
                    <a:lnTo>
                      <a:pt x="71" y="51"/>
                    </a:lnTo>
                    <a:lnTo>
                      <a:pt x="68" y="48"/>
                    </a:lnTo>
                    <a:lnTo>
                      <a:pt x="67" y="43"/>
                    </a:lnTo>
                    <a:lnTo>
                      <a:pt x="66" y="38"/>
                    </a:lnTo>
                    <a:lnTo>
                      <a:pt x="65" y="33"/>
                    </a:lnTo>
                    <a:lnTo>
                      <a:pt x="66" y="28"/>
                    </a:lnTo>
                    <a:lnTo>
                      <a:pt x="68" y="23"/>
                    </a:lnTo>
                    <a:lnTo>
                      <a:pt x="70" y="17"/>
                    </a:lnTo>
                    <a:lnTo>
                      <a:pt x="73" y="13"/>
                    </a:lnTo>
                    <a:lnTo>
                      <a:pt x="77" y="8"/>
                    </a:lnTo>
                    <a:lnTo>
                      <a:pt x="80" y="7"/>
                    </a:lnTo>
                    <a:lnTo>
                      <a:pt x="77" y="5"/>
                    </a:lnTo>
                    <a:lnTo>
                      <a:pt x="71" y="4"/>
                    </a:lnTo>
                    <a:lnTo>
                      <a:pt x="63" y="3"/>
                    </a:lnTo>
                    <a:lnTo>
                      <a:pt x="56" y="4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52" y="9"/>
                    </a:lnTo>
                    <a:lnTo>
                      <a:pt x="56" y="13"/>
                    </a:lnTo>
                    <a:lnTo>
                      <a:pt x="58" y="18"/>
                    </a:lnTo>
                    <a:lnTo>
                      <a:pt x="60" y="23"/>
                    </a:lnTo>
                    <a:lnTo>
                      <a:pt x="61" y="28"/>
                    </a:lnTo>
                    <a:lnTo>
                      <a:pt x="61" y="33"/>
                    </a:lnTo>
                    <a:lnTo>
                      <a:pt x="60" y="38"/>
                    </a:lnTo>
                    <a:lnTo>
                      <a:pt x="59" y="43"/>
                    </a:lnTo>
                    <a:lnTo>
                      <a:pt x="57" y="48"/>
                    </a:lnTo>
                    <a:lnTo>
                      <a:pt x="55" y="51"/>
                    </a:lnTo>
                    <a:lnTo>
                      <a:pt x="51" y="54"/>
                    </a:lnTo>
                    <a:lnTo>
                      <a:pt x="48" y="56"/>
                    </a:lnTo>
                    <a:lnTo>
                      <a:pt x="43" y="57"/>
                    </a:lnTo>
                    <a:lnTo>
                      <a:pt x="38" y="56"/>
                    </a:lnTo>
                    <a:lnTo>
                      <a:pt x="34" y="54"/>
                    </a:lnTo>
                    <a:lnTo>
                      <a:pt x="31" y="51"/>
                    </a:lnTo>
                    <a:lnTo>
                      <a:pt x="28" y="48"/>
                    </a:lnTo>
                    <a:lnTo>
                      <a:pt x="26" y="43"/>
                    </a:lnTo>
                    <a:lnTo>
                      <a:pt x="25" y="38"/>
                    </a:lnTo>
                    <a:lnTo>
                      <a:pt x="25" y="33"/>
                    </a:lnTo>
                    <a:lnTo>
                      <a:pt x="26" y="28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31" y="14"/>
                    </a:lnTo>
                    <a:lnTo>
                      <a:pt x="35" y="10"/>
                    </a:lnTo>
                    <a:lnTo>
                      <a:pt x="39" y="7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1" y="3"/>
                    </a:lnTo>
                    <a:lnTo>
                      <a:pt x="24" y="4"/>
                    </a:lnTo>
                    <a:lnTo>
                      <a:pt x="19" y="5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6" y="19"/>
                    </a:lnTo>
                    <a:lnTo>
                      <a:pt x="5" y="24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32" name="Freeform 72"/>
              <p:cNvSpPr>
                <a:spLocks noEditPoints="1"/>
              </p:cNvSpPr>
              <p:nvPr/>
            </p:nvSpPr>
            <p:spPr bwMode="auto">
              <a:xfrm>
                <a:off x="3539" y="1604"/>
                <a:ext cx="57" cy="175"/>
              </a:xfrm>
              <a:custGeom>
                <a:avLst/>
                <a:gdLst/>
                <a:ahLst/>
                <a:cxnLst>
                  <a:cxn ang="0">
                    <a:pos x="6" y="132"/>
                  </a:cxn>
                  <a:cxn ang="0">
                    <a:pos x="8" y="149"/>
                  </a:cxn>
                  <a:cxn ang="0">
                    <a:pos x="33" y="152"/>
                  </a:cxn>
                  <a:cxn ang="0">
                    <a:pos x="50" y="137"/>
                  </a:cxn>
                  <a:cxn ang="0">
                    <a:pos x="33" y="125"/>
                  </a:cxn>
                  <a:cxn ang="0">
                    <a:pos x="44" y="116"/>
                  </a:cxn>
                  <a:cxn ang="0">
                    <a:pos x="44" y="126"/>
                  </a:cxn>
                  <a:cxn ang="0">
                    <a:pos x="53" y="115"/>
                  </a:cxn>
                  <a:cxn ang="0">
                    <a:pos x="11" y="93"/>
                  </a:cxn>
                  <a:cxn ang="0">
                    <a:pos x="4" y="108"/>
                  </a:cxn>
                  <a:cxn ang="0">
                    <a:pos x="22" y="119"/>
                  </a:cxn>
                  <a:cxn ang="0">
                    <a:pos x="45" y="110"/>
                  </a:cxn>
                  <a:cxn ang="0">
                    <a:pos x="42" y="96"/>
                  </a:cxn>
                  <a:cxn ang="0">
                    <a:pos x="51" y="74"/>
                  </a:cxn>
                  <a:cxn ang="0">
                    <a:pos x="31" y="88"/>
                  </a:cxn>
                  <a:cxn ang="0">
                    <a:pos x="51" y="101"/>
                  </a:cxn>
                  <a:cxn ang="0">
                    <a:pos x="51" y="75"/>
                  </a:cxn>
                  <a:cxn ang="0">
                    <a:pos x="8" y="61"/>
                  </a:cxn>
                  <a:cxn ang="0">
                    <a:pos x="6" y="77"/>
                  </a:cxn>
                  <a:cxn ang="0">
                    <a:pos x="28" y="85"/>
                  </a:cxn>
                  <a:cxn ang="0">
                    <a:pos x="49" y="70"/>
                  </a:cxn>
                  <a:cxn ang="0">
                    <a:pos x="33" y="57"/>
                  </a:cxn>
                  <a:cxn ang="0">
                    <a:pos x="44" y="50"/>
                  </a:cxn>
                  <a:cxn ang="0">
                    <a:pos x="44" y="59"/>
                  </a:cxn>
                  <a:cxn ang="0">
                    <a:pos x="53" y="53"/>
                  </a:cxn>
                  <a:cxn ang="0">
                    <a:pos x="11" y="25"/>
                  </a:cxn>
                  <a:cxn ang="0">
                    <a:pos x="4" y="40"/>
                  </a:cxn>
                  <a:cxn ang="0">
                    <a:pos x="22" y="51"/>
                  </a:cxn>
                  <a:cxn ang="0">
                    <a:pos x="45" y="44"/>
                  </a:cxn>
                  <a:cxn ang="0">
                    <a:pos x="42" y="28"/>
                  </a:cxn>
                  <a:cxn ang="0">
                    <a:pos x="27" y="0"/>
                  </a:cxn>
                  <a:cxn ang="0">
                    <a:pos x="51" y="11"/>
                  </a:cxn>
                  <a:cxn ang="0">
                    <a:pos x="54" y="38"/>
                  </a:cxn>
                  <a:cxn ang="0">
                    <a:pos x="56" y="61"/>
                  </a:cxn>
                  <a:cxn ang="0">
                    <a:pos x="56" y="80"/>
                  </a:cxn>
                  <a:cxn ang="0">
                    <a:pos x="53" y="105"/>
                  </a:cxn>
                  <a:cxn ang="0">
                    <a:pos x="54" y="136"/>
                  </a:cxn>
                  <a:cxn ang="0">
                    <a:pos x="56" y="155"/>
                  </a:cxn>
                  <a:cxn ang="0">
                    <a:pos x="39" y="172"/>
                  </a:cxn>
                  <a:cxn ang="0">
                    <a:pos x="28" y="171"/>
                  </a:cxn>
                  <a:cxn ang="0">
                    <a:pos x="49" y="162"/>
                  </a:cxn>
                  <a:cxn ang="0">
                    <a:pos x="52" y="141"/>
                  </a:cxn>
                  <a:cxn ang="0">
                    <a:pos x="34" y="155"/>
                  </a:cxn>
                  <a:cxn ang="0">
                    <a:pos x="9" y="154"/>
                  </a:cxn>
                  <a:cxn ang="0">
                    <a:pos x="0" y="134"/>
                  </a:cxn>
                  <a:cxn ang="0">
                    <a:pos x="15" y="122"/>
                  </a:cxn>
                  <a:cxn ang="0">
                    <a:pos x="6" y="117"/>
                  </a:cxn>
                  <a:cxn ang="0">
                    <a:pos x="3" y="96"/>
                  </a:cxn>
                  <a:cxn ang="0">
                    <a:pos x="15" y="88"/>
                  </a:cxn>
                  <a:cxn ang="0">
                    <a:pos x="3" y="79"/>
                  </a:cxn>
                  <a:cxn ang="0">
                    <a:pos x="6" y="59"/>
                  </a:cxn>
                  <a:cxn ang="0">
                    <a:pos x="6" y="49"/>
                  </a:cxn>
                  <a:cxn ang="0">
                    <a:pos x="3" y="27"/>
                  </a:cxn>
                  <a:cxn ang="0">
                    <a:pos x="23" y="18"/>
                  </a:cxn>
                  <a:cxn ang="0">
                    <a:pos x="48" y="29"/>
                  </a:cxn>
                  <a:cxn ang="0">
                    <a:pos x="53" y="21"/>
                  </a:cxn>
                  <a:cxn ang="0">
                    <a:pos x="37" y="6"/>
                  </a:cxn>
                </a:cxnLst>
                <a:rect l="0" t="0" r="r" b="b"/>
                <a:pathLst>
                  <a:path w="57" h="175">
                    <a:moveTo>
                      <a:pt x="22" y="124"/>
                    </a:moveTo>
                    <a:lnTo>
                      <a:pt x="16" y="125"/>
                    </a:lnTo>
                    <a:lnTo>
                      <a:pt x="11" y="127"/>
                    </a:lnTo>
                    <a:lnTo>
                      <a:pt x="8" y="129"/>
                    </a:lnTo>
                    <a:lnTo>
                      <a:pt x="6" y="132"/>
                    </a:lnTo>
                    <a:lnTo>
                      <a:pt x="4" y="135"/>
                    </a:lnTo>
                    <a:lnTo>
                      <a:pt x="3" y="139"/>
                    </a:lnTo>
                    <a:lnTo>
                      <a:pt x="4" y="143"/>
                    </a:lnTo>
                    <a:lnTo>
                      <a:pt x="6" y="146"/>
                    </a:lnTo>
                    <a:lnTo>
                      <a:pt x="8" y="149"/>
                    </a:lnTo>
                    <a:lnTo>
                      <a:pt x="11" y="151"/>
                    </a:lnTo>
                    <a:lnTo>
                      <a:pt x="16" y="153"/>
                    </a:lnTo>
                    <a:lnTo>
                      <a:pt x="22" y="154"/>
                    </a:lnTo>
                    <a:lnTo>
                      <a:pt x="28" y="153"/>
                    </a:lnTo>
                    <a:lnTo>
                      <a:pt x="33" y="152"/>
                    </a:lnTo>
                    <a:lnTo>
                      <a:pt x="37" y="150"/>
                    </a:lnTo>
                    <a:lnTo>
                      <a:pt x="42" y="148"/>
                    </a:lnTo>
                    <a:lnTo>
                      <a:pt x="45" y="144"/>
                    </a:lnTo>
                    <a:lnTo>
                      <a:pt x="48" y="140"/>
                    </a:lnTo>
                    <a:lnTo>
                      <a:pt x="50" y="137"/>
                    </a:lnTo>
                    <a:lnTo>
                      <a:pt x="48" y="134"/>
                    </a:lnTo>
                    <a:lnTo>
                      <a:pt x="45" y="131"/>
                    </a:lnTo>
                    <a:lnTo>
                      <a:pt x="42" y="128"/>
                    </a:lnTo>
                    <a:lnTo>
                      <a:pt x="37" y="126"/>
                    </a:lnTo>
                    <a:lnTo>
                      <a:pt x="33" y="125"/>
                    </a:lnTo>
                    <a:lnTo>
                      <a:pt x="28" y="124"/>
                    </a:lnTo>
                    <a:lnTo>
                      <a:pt x="22" y="124"/>
                    </a:lnTo>
                    <a:close/>
                    <a:moveTo>
                      <a:pt x="51" y="109"/>
                    </a:moveTo>
                    <a:lnTo>
                      <a:pt x="48" y="112"/>
                    </a:lnTo>
                    <a:lnTo>
                      <a:pt x="44" y="116"/>
                    </a:lnTo>
                    <a:lnTo>
                      <a:pt x="39" y="119"/>
                    </a:lnTo>
                    <a:lnTo>
                      <a:pt x="34" y="121"/>
                    </a:lnTo>
                    <a:lnTo>
                      <a:pt x="34" y="121"/>
                    </a:lnTo>
                    <a:lnTo>
                      <a:pt x="39" y="123"/>
                    </a:lnTo>
                    <a:lnTo>
                      <a:pt x="44" y="126"/>
                    </a:lnTo>
                    <a:lnTo>
                      <a:pt x="48" y="129"/>
                    </a:lnTo>
                    <a:lnTo>
                      <a:pt x="52" y="133"/>
                    </a:lnTo>
                    <a:lnTo>
                      <a:pt x="53" y="129"/>
                    </a:lnTo>
                    <a:lnTo>
                      <a:pt x="53" y="122"/>
                    </a:lnTo>
                    <a:lnTo>
                      <a:pt x="53" y="115"/>
                    </a:lnTo>
                    <a:lnTo>
                      <a:pt x="51" y="109"/>
                    </a:lnTo>
                    <a:lnTo>
                      <a:pt x="51" y="109"/>
                    </a:lnTo>
                    <a:close/>
                    <a:moveTo>
                      <a:pt x="22" y="90"/>
                    </a:moveTo>
                    <a:lnTo>
                      <a:pt x="16" y="91"/>
                    </a:lnTo>
                    <a:lnTo>
                      <a:pt x="11" y="93"/>
                    </a:lnTo>
                    <a:lnTo>
                      <a:pt x="8" y="95"/>
                    </a:lnTo>
                    <a:lnTo>
                      <a:pt x="6" y="98"/>
                    </a:lnTo>
                    <a:lnTo>
                      <a:pt x="4" y="101"/>
                    </a:lnTo>
                    <a:lnTo>
                      <a:pt x="3" y="105"/>
                    </a:lnTo>
                    <a:lnTo>
                      <a:pt x="4" y="108"/>
                    </a:lnTo>
                    <a:lnTo>
                      <a:pt x="6" y="112"/>
                    </a:lnTo>
                    <a:lnTo>
                      <a:pt x="8" y="114"/>
                    </a:lnTo>
                    <a:lnTo>
                      <a:pt x="11" y="117"/>
                    </a:lnTo>
                    <a:lnTo>
                      <a:pt x="16" y="118"/>
                    </a:lnTo>
                    <a:lnTo>
                      <a:pt x="22" y="119"/>
                    </a:lnTo>
                    <a:lnTo>
                      <a:pt x="28" y="119"/>
                    </a:lnTo>
                    <a:lnTo>
                      <a:pt x="33" y="118"/>
                    </a:lnTo>
                    <a:lnTo>
                      <a:pt x="37" y="116"/>
                    </a:lnTo>
                    <a:lnTo>
                      <a:pt x="42" y="113"/>
                    </a:lnTo>
                    <a:lnTo>
                      <a:pt x="45" y="110"/>
                    </a:lnTo>
                    <a:lnTo>
                      <a:pt x="48" y="105"/>
                    </a:lnTo>
                    <a:lnTo>
                      <a:pt x="49" y="105"/>
                    </a:lnTo>
                    <a:lnTo>
                      <a:pt x="48" y="104"/>
                    </a:lnTo>
                    <a:lnTo>
                      <a:pt x="45" y="99"/>
                    </a:lnTo>
                    <a:lnTo>
                      <a:pt x="42" y="96"/>
                    </a:lnTo>
                    <a:lnTo>
                      <a:pt x="37" y="94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2" y="90"/>
                    </a:lnTo>
                    <a:close/>
                    <a:moveTo>
                      <a:pt x="51" y="74"/>
                    </a:moveTo>
                    <a:lnTo>
                      <a:pt x="48" y="78"/>
                    </a:lnTo>
                    <a:lnTo>
                      <a:pt x="44" y="82"/>
                    </a:lnTo>
                    <a:lnTo>
                      <a:pt x="39" y="85"/>
                    </a:lnTo>
                    <a:lnTo>
                      <a:pt x="34" y="87"/>
                    </a:lnTo>
                    <a:lnTo>
                      <a:pt x="31" y="88"/>
                    </a:lnTo>
                    <a:lnTo>
                      <a:pt x="34" y="88"/>
                    </a:lnTo>
                    <a:lnTo>
                      <a:pt x="39" y="91"/>
                    </a:lnTo>
                    <a:lnTo>
                      <a:pt x="44" y="94"/>
                    </a:lnTo>
                    <a:lnTo>
                      <a:pt x="48" y="97"/>
                    </a:lnTo>
                    <a:lnTo>
                      <a:pt x="51" y="101"/>
                    </a:lnTo>
                    <a:lnTo>
                      <a:pt x="51" y="100"/>
                    </a:lnTo>
                    <a:lnTo>
                      <a:pt x="53" y="94"/>
                    </a:lnTo>
                    <a:lnTo>
                      <a:pt x="53" y="88"/>
                    </a:lnTo>
                    <a:lnTo>
                      <a:pt x="53" y="81"/>
                    </a:lnTo>
                    <a:lnTo>
                      <a:pt x="51" y="75"/>
                    </a:lnTo>
                    <a:lnTo>
                      <a:pt x="51" y="74"/>
                    </a:lnTo>
                    <a:close/>
                    <a:moveTo>
                      <a:pt x="22" y="56"/>
                    </a:moveTo>
                    <a:lnTo>
                      <a:pt x="16" y="57"/>
                    </a:lnTo>
                    <a:lnTo>
                      <a:pt x="11" y="59"/>
                    </a:lnTo>
                    <a:lnTo>
                      <a:pt x="8" y="61"/>
                    </a:lnTo>
                    <a:lnTo>
                      <a:pt x="6" y="64"/>
                    </a:lnTo>
                    <a:lnTo>
                      <a:pt x="4" y="67"/>
                    </a:lnTo>
                    <a:lnTo>
                      <a:pt x="3" y="70"/>
                    </a:lnTo>
                    <a:lnTo>
                      <a:pt x="4" y="74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2"/>
                    </a:lnTo>
                    <a:lnTo>
                      <a:pt x="16" y="84"/>
                    </a:lnTo>
                    <a:lnTo>
                      <a:pt x="22" y="85"/>
                    </a:lnTo>
                    <a:lnTo>
                      <a:pt x="28" y="85"/>
                    </a:lnTo>
                    <a:lnTo>
                      <a:pt x="33" y="84"/>
                    </a:lnTo>
                    <a:lnTo>
                      <a:pt x="37" y="82"/>
                    </a:lnTo>
                    <a:lnTo>
                      <a:pt x="42" y="79"/>
                    </a:lnTo>
                    <a:lnTo>
                      <a:pt x="45" y="76"/>
                    </a:lnTo>
                    <a:lnTo>
                      <a:pt x="49" y="70"/>
                    </a:lnTo>
                    <a:lnTo>
                      <a:pt x="48" y="70"/>
                    </a:lnTo>
                    <a:lnTo>
                      <a:pt x="45" y="65"/>
                    </a:lnTo>
                    <a:lnTo>
                      <a:pt x="42" y="62"/>
                    </a:lnTo>
                    <a:lnTo>
                      <a:pt x="37" y="59"/>
                    </a:lnTo>
                    <a:lnTo>
                      <a:pt x="33" y="57"/>
                    </a:lnTo>
                    <a:lnTo>
                      <a:pt x="28" y="56"/>
                    </a:lnTo>
                    <a:lnTo>
                      <a:pt x="22" y="56"/>
                    </a:lnTo>
                    <a:close/>
                    <a:moveTo>
                      <a:pt x="52" y="43"/>
                    </a:moveTo>
                    <a:lnTo>
                      <a:pt x="48" y="47"/>
                    </a:lnTo>
                    <a:lnTo>
                      <a:pt x="44" y="50"/>
                    </a:lnTo>
                    <a:lnTo>
                      <a:pt x="39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9" y="56"/>
                    </a:lnTo>
                    <a:lnTo>
                      <a:pt x="44" y="59"/>
                    </a:lnTo>
                    <a:lnTo>
                      <a:pt x="48" y="63"/>
                    </a:lnTo>
                    <a:lnTo>
                      <a:pt x="51" y="67"/>
                    </a:lnTo>
                    <a:lnTo>
                      <a:pt x="51" y="66"/>
                    </a:lnTo>
                    <a:lnTo>
                      <a:pt x="53" y="60"/>
                    </a:lnTo>
                    <a:lnTo>
                      <a:pt x="53" y="53"/>
                    </a:lnTo>
                    <a:lnTo>
                      <a:pt x="53" y="47"/>
                    </a:lnTo>
                    <a:lnTo>
                      <a:pt x="52" y="43"/>
                    </a:lnTo>
                    <a:close/>
                    <a:moveTo>
                      <a:pt x="22" y="22"/>
                    </a:moveTo>
                    <a:lnTo>
                      <a:pt x="16" y="23"/>
                    </a:lnTo>
                    <a:lnTo>
                      <a:pt x="11" y="25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4" y="32"/>
                    </a:lnTo>
                    <a:lnTo>
                      <a:pt x="3" y="36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8" y="46"/>
                    </a:lnTo>
                    <a:lnTo>
                      <a:pt x="11" y="48"/>
                    </a:lnTo>
                    <a:lnTo>
                      <a:pt x="16" y="50"/>
                    </a:lnTo>
                    <a:lnTo>
                      <a:pt x="22" y="51"/>
                    </a:lnTo>
                    <a:lnTo>
                      <a:pt x="28" y="51"/>
                    </a:lnTo>
                    <a:lnTo>
                      <a:pt x="33" y="50"/>
                    </a:lnTo>
                    <a:lnTo>
                      <a:pt x="37" y="49"/>
                    </a:lnTo>
                    <a:lnTo>
                      <a:pt x="42" y="47"/>
                    </a:lnTo>
                    <a:lnTo>
                      <a:pt x="45" y="44"/>
                    </a:lnTo>
                    <a:lnTo>
                      <a:pt x="48" y="41"/>
                    </a:lnTo>
                    <a:lnTo>
                      <a:pt x="50" y="38"/>
                    </a:lnTo>
                    <a:lnTo>
                      <a:pt x="48" y="35"/>
                    </a:lnTo>
                    <a:lnTo>
                      <a:pt x="45" y="31"/>
                    </a:lnTo>
                    <a:lnTo>
                      <a:pt x="42" y="28"/>
                    </a:lnTo>
                    <a:lnTo>
                      <a:pt x="37" y="25"/>
                    </a:lnTo>
                    <a:lnTo>
                      <a:pt x="33" y="23"/>
                    </a:lnTo>
                    <a:lnTo>
                      <a:pt x="28" y="22"/>
                    </a:lnTo>
                    <a:lnTo>
                      <a:pt x="22" y="22"/>
                    </a:lnTo>
                    <a:close/>
                    <a:moveTo>
                      <a:pt x="27" y="0"/>
                    </a:moveTo>
                    <a:lnTo>
                      <a:pt x="28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8" y="7"/>
                    </a:lnTo>
                    <a:lnTo>
                      <a:pt x="51" y="11"/>
                    </a:lnTo>
                    <a:lnTo>
                      <a:pt x="54" y="15"/>
                    </a:lnTo>
                    <a:lnTo>
                      <a:pt x="56" y="20"/>
                    </a:lnTo>
                    <a:lnTo>
                      <a:pt x="57" y="26"/>
                    </a:lnTo>
                    <a:lnTo>
                      <a:pt x="56" y="32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6" y="46"/>
                    </a:lnTo>
                    <a:lnTo>
                      <a:pt x="57" y="53"/>
                    </a:lnTo>
                    <a:lnTo>
                      <a:pt x="56" y="61"/>
                    </a:lnTo>
                    <a:lnTo>
                      <a:pt x="54" y="68"/>
                    </a:lnTo>
                    <a:lnTo>
                      <a:pt x="53" y="70"/>
                    </a:lnTo>
                    <a:lnTo>
                      <a:pt x="53" y="71"/>
                    </a:lnTo>
                    <a:lnTo>
                      <a:pt x="54" y="73"/>
                    </a:lnTo>
                    <a:lnTo>
                      <a:pt x="56" y="80"/>
                    </a:lnTo>
                    <a:lnTo>
                      <a:pt x="57" y="88"/>
                    </a:lnTo>
                    <a:lnTo>
                      <a:pt x="56" y="95"/>
                    </a:lnTo>
                    <a:lnTo>
                      <a:pt x="54" y="102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4" y="108"/>
                    </a:lnTo>
                    <a:lnTo>
                      <a:pt x="56" y="114"/>
                    </a:lnTo>
                    <a:lnTo>
                      <a:pt x="57" y="122"/>
                    </a:lnTo>
                    <a:lnTo>
                      <a:pt x="56" y="129"/>
                    </a:lnTo>
                    <a:lnTo>
                      <a:pt x="54" y="136"/>
                    </a:lnTo>
                    <a:lnTo>
                      <a:pt x="54" y="137"/>
                    </a:lnTo>
                    <a:lnTo>
                      <a:pt x="54" y="137"/>
                    </a:lnTo>
                    <a:lnTo>
                      <a:pt x="56" y="143"/>
                    </a:lnTo>
                    <a:lnTo>
                      <a:pt x="57" y="149"/>
                    </a:lnTo>
                    <a:lnTo>
                      <a:pt x="56" y="155"/>
                    </a:lnTo>
                    <a:lnTo>
                      <a:pt x="54" y="160"/>
                    </a:lnTo>
                    <a:lnTo>
                      <a:pt x="51" y="164"/>
                    </a:lnTo>
                    <a:lnTo>
                      <a:pt x="48" y="168"/>
                    </a:lnTo>
                    <a:lnTo>
                      <a:pt x="44" y="170"/>
                    </a:lnTo>
                    <a:lnTo>
                      <a:pt x="39" y="172"/>
                    </a:lnTo>
                    <a:lnTo>
                      <a:pt x="34" y="174"/>
                    </a:lnTo>
                    <a:lnTo>
                      <a:pt x="28" y="175"/>
                    </a:lnTo>
                    <a:lnTo>
                      <a:pt x="27" y="175"/>
                    </a:lnTo>
                    <a:lnTo>
                      <a:pt x="26" y="172"/>
                    </a:lnTo>
                    <a:lnTo>
                      <a:pt x="28" y="171"/>
                    </a:lnTo>
                    <a:lnTo>
                      <a:pt x="33" y="171"/>
                    </a:lnTo>
                    <a:lnTo>
                      <a:pt x="37" y="169"/>
                    </a:lnTo>
                    <a:lnTo>
                      <a:pt x="42" y="167"/>
                    </a:lnTo>
                    <a:lnTo>
                      <a:pt x="45" y="165"/>
                    </a:lnTo>
                    <a:lnTo>
                      <a:pt x="49" y="162"/>
                    </a:lnTo>
                    <a:lnTo>
                      <a:pt x="51" y="158"/>
                    </a:lnTo>
                    <a:lnTo>
                      <a:pt x="53" y="154"/>
                    </a:lnTo>
                    <a:lnTo>
                      <a:pt x="53" y="149"/>
                    </a:lnTo>
                    <a:lnTo>
                      <a:pt x="53" y="143"/>
                    </a:lnTo>
                    <a:lnTo>
                      <a:pt x="52" y="141"/>
                    </a:lnTo>
                    <a:lnTo>
                      <a:pt x="52" y="142"/>
                    </a:lnTo>
                    <a:lnTo>
                      <a:pt x="48" y="146"/>
                    </a:lnTo>
                    <a:lnTo>
                      <a:pt x="44" y="150"/>
                    </a:lnTo>
                    <a:lnTo>
                      <a:pt x="39" y="153"/>
                    </a:lnTo>
                    <a:lnTo>
                      <a:pt x="34" y="155"/>
                    </a:lnTo>
                    <a:lnTo>
                      <a:pt x="29" y="157"/>
                    </a:lnTo>
                    <a:lnTo>
                      <a:pt x="23" y="157"/>
                    </a:lnTo>
                    <a:lnTo>
                      <a:pt x="18" y="157"/>
                    </a:lnTo>
                    <a:lnTo>
                      <a:pt x="14" y="155"/>
                    </a:lnTo>
                    <a:lnTo>
                      <a:pt x="9" y="154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0" y="144"/>
                    </a:lnTo>
                    <a:lnTo>
                      <a:pt x="0" y="139"/>
                    </a:lnTo>
                    <a:lnTo>
                      <a:pt x="0" y="134"/>
                    </a:lnTo>
                    <a:lnTo>
                      <a:pt x="3" y="130"/>
                    </a:lnTo>
                    <a:lnTo>
                      <a:pt x="6" y="127"/>
                    </a:lnTo>
                    <a:lnTo>
                      <a:pt x="9" y="124"/>
                    </a:lnTo>
                    <a:lnTo>
                      <a:pt x="14" y="122"/>
                    </a:lnTo>
                    <a:lnTo>
                      <a:pt x="15" y="122"/>
                    </a:lnTo>
                    <a:lnTo>
                      <a:pt x="15" y="122"/>
                    </a:lnTo>
                    <a:lnTo>
                      <a:pt x="15" y="122"/>
                    </a:lnTo>
                    <a:lnTo>
                      <a:pt x="14" y="121"/>
                    </a:lnTo>
                    <a:lnTo>
                      <a:pt x="9" y="120"/>
                    </a:lnTo>
                    <a:lnTo>
                      <a:pt x="6" y="117"/>
                    </a:lnTo>
                    <a:lnTo>
                      <a:pt x="3" y="114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6" y="93"/>
                    </a:lnTo>
                    <a:lnTo>
                      <a:pt x="9" y="90"/>
                    </a:lnTo>
                    <a:lnTo>
                      <a:pt x="14" y="88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9" y="85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3" y="62"/>
                    </a:lnTo>
                    <a:lnTo>
                      <a:pt x="6" y="59"/>
                    </a:lnTo>
                    <a:lnTo>
                      <a:pt x="9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9" y="51"/>
                    </a:lnTo>
                    <a:lnTo>
                      <a:pt x="6" y="49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27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9" y="19"/>
                    </a:lnTo>
                    <a:lnTo>
                      <a:pt x="34" y="20"/>
                    </a:lnTo>
                    <a:lnTo>
                      <a:pt x="39" y="22"/>
                    </a:lnTo>
                    <a:lnTo>
                      <a:pt x="44" y="25"/>
                    </a:lnTo>
                    <a:lnTo>
                      <a:pt x="48" y="29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3" y="32"/>
                    </a:lnTo>
                    <a:lnTo>
                      <a:pt x="53" y="26"/>
                    </a:lnTo>
                    <a:lnTo>
                      <a:pt x="53" y="21"/>
                    </a:lnTo>
                    <a:lnTo>
                      <a:pt x="51" y="17"/>
                    </a:lnTo>
                    <a:lnTo>
                      <a:pt x="49" y="13"/>
                    </a:lnTo>
                    <a:lnTo>
                      <a:pt x="45" y="10"/>
                    </a:lnTo>
                    <a:lnTo>
                      <a:pt x="42" y="8"/>
                    </a:lnTo>
                    <a:lnTo>
                      <a:pt x="37" y="6"/>
                    </a:lnTo>
                    <a:lnTo>
                      <a:pt x="33" y="5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33" name="Freeform 73"/>
              <p:cNvSpPr>
                <a:spLocks noEditPoints="1"/>
              </p:cNvSpPr>
              <p:nvPr/>
            </p:nvSpPr>
            <p:spPr bwMode="auto">
              <a:xfrm>
                <a:off x="3565" y="1920"/>
                <a:ext cx="516" cy="57"/>
              </a:xfrm>
              <a:custGeom>
                <a:avLst/>
                <a:gdLst/>
                <a:ahLst/>
                <a:cxnLst>
                  <a:cxn ang="0">
                    <a:pos x="432" y="53"/>
                  </a:cxn>
                  <a:cxn ang="0">
                    <a:pos x="436" y="8"/>
                  </a:cxn>
                  <a:cxn ang="0">
                    <a:pos x="392" y="53"/>
                  </a:cxn>
                  <a:cxn ang="0">
                    <a:pos x="396" y="8"/>
                  </a:cxn>
                  <a:cxn ang="0">
                    <a:pos x="353" y="53"/>
                  </a:cxn>
                  <a:cxn ang="0">
                    <a:pos x="357" y="8"/>
                  </a:cxn>
                  <a:cxn ang="0">
                    <a:pos x="314" y="53"/>
                  </a:cxn>
                  <a:cxn ang="0">
                    <a:pos x="317" y="8"/>
                  </a:cxn>
                  <a:cxn ang="0">
                    <a:pos x="271" y="51"/>
                  </a:cxn>
                  <a:cxn ang="0">
                    <a:pos x="282" y="11"/>
                  </a:cxn>
                  <a:cxn ang="0">
                    <a:pos x="232" y="51"/>
                  </a:cxn>
                  <a:cxn ang="0">
                    <a:pos x="243" y="11"/>
                  </a:cxn>
                  <a:cxn ang="0">
                    <a:pos x="192" y="51"/>
                  </a:cxn>
                  <a:cxn ang="0">
                    <a:pos x="203" y="11"/>
                  </a:cxn>
                  <a:cxn ang="0">
                    <a:pos x="153" y="51"/>
                  </a:cxn>
                  <a:cxn ang="0">
                    <a:pos x="164" y="11"/>
                  </a:cxn>
                  <a:cxn ang="0">
                    <a:pos x="114" y="51"/>
                  </a:cxn>
                  <a:cxn ang="0">
                    <a:pos x="124" y="11"/>
                  </a:cxn>
                  <a:cxn ang="0">
                    <a:pos x="74" y="51"/>
                  </a:cxn>
                  <a:cxn ang="0">
                    <a:pos x="85" y="11"/>
                  </a:cxn>
                  <a:cxn ang="0">
                    <a:pos x="32" y="49"/>
                  </a:cxn>
                  <a:cxn ang="0">
                    <a:pos x="52" y="15"/>
                  </a:cxn>
                  <a:cxn ang="0">
                    <a:pos x="463" y="46"/>
                  </a:cxn>
                  <a:cxn ang="0">
                    <a:pos x="485" y="20"/>
                  </a:cxn>
                  <a:cxn ang="0">
                    <a:pos x="76" y="2"/>
                  </a:cxn>
                  <a:cxn ang="0">
                    <a:pos x="160" y="4"/>
                  </a:cxn>
                  <a:cxn ang="0">
                    <a:pos x="243" y="2"/>
                  </a:cxn>
                  <a:cxn ang="0">
                    <a:pos x="329" y="0"/>
                  </a:cxn>
                  <a:cxn ang="0">
                    <a:pos x="416" y="0"/>
                  </a:cxn>
                  <a:cxn ang="0">
                    <a:pos x="493" y="0"/>
                  </a:cxn>
                  <a:cxn ang="0">
                    <a:pos x="501" y="8"/>
                  </a:cxn>
                  <a:cxn ang="0">
                    <a:pos x="491" y="43"/>
                  </a:cxn>
                  <a:cxn ang="0">
                    <a:pos x="456" y="28"/>
                  </a:cxn>
                  <a:cxn ang="0">
                    <a:pos x="449" y="17"/>
                  </a:cxn>
                  <a:cxn ang="0">
                    <a:pos x="423" y="51"/>
                  </a:cxn>
                  <a:cxn ang="0">
                    <a:pos x="408" y="4"/>
                  </a:cxn>
                  <a:cxn ang="0">
                    <a:pos x="405" y="54"/>
                  </a:cxn>
                  <a:cxn ang="0">
                    <a:pos x="390" y="8"/>
                  </a:cxn>
                  <a:cxn ang="0">
                    <a:pos x="375" y="33"/>
                  </a:cxn>
                  <a:cxn ang="0">
                    <a:pos x="339" y="35"/>
                  </a:cxn>
                  <a:cxn ang="0">
                    <a:pos x="324" y="8"/>
                  </a:cxn>
                  <a:cxn ang="0">
                    <a:pos x="313" y="56"/>
                  </a:cxn>
                  <a:cxn ang="0">
                    <a:pos x="305" y="4"/>
                  </a:cxn>
                  <a:cxn ang="0">
                    <a:pos x="293" y="48"/>
                  </a:cxn>
                  <a:cxn ang="0">
                    <a:pos x="264" y="17"/>
                  </a:cxn>
                  <a:cxn ang="0">
                    <a:pos x="255" y="23"/>
                  </a:cxn>
                  <a:cxn ang="0">
                    <a:pos x="224" y="48"/>
                  </a:cxn>
                  <a:cxn ang="0">
                    <a:pos x="205" y="5"/>
                  </a:cxn>
                  <a:cxn ang="0">
                    <a:pos x="204" y="56"/>
                  </a:cxn>
                  <a:cxn ang="0">
                    <a:pos x="196" y="7"/>
                  </a:cxn>
                  <a:cxn ang="0">
                    <a:pos x="178" y="38"/>
                  </a:cxn>
                  <a:cxn ang="0">
                    <a:pos x="143" y="28"/>
                  </a:cxn>
                  <a:cxn ang="0">
                    <a:pos x="131" y="13"/>
                  </a:cxn>
                  <a:cxn ang="0">
                    <a:pos x="112" y="54"/>
                  </a:cxn>
                  <a:cxn ang="0">
                    <a:pos x="101" y="3"/>
                  </a:cxn>
                  <a:cxn ang="0">
                    <a:pos x="93" y="51"/>
                  </a:cxn>
                  <a:cxn ang="0">
                    <a:pos x="71" y="13"/>
                  </a:cxn>
                  <a:cxn ang="0">
                    <a:pos x="60" y="33"/>
                  </a:cxn>
                  <a:cxn ang="0">
                    <a:pos x="24" y="35"/>
                  </a:cxn>
                  <a:cxn ang="0">
                    <a:pos x="9" y="15"/>
                  </a:cxn>
                  <a:cxn ang="0">
                    <a:pos x="23" y="0"/>
                  </a:cxn>
                </a:cxnLst>
                <a:rect l="0" t="0" r="r" b="b"/>
                <a:pathLst>
                  <a:path w="516" h="57">
                    <a:moveTo>
                      <a:pt x="436" y="8"/>
                    </a:moveTo>
                    <a:lnTo>
                      <a:pt x="431" y="11"/>
                    </a:lnTo>
                    <a:lnTo>
                      <a:pt x="428" y="15"/>
                    </a:lnTo>
                    <a:lnTo>
                      <a:pt x="425" y="20"/>
                    </a:lnTo>
                    <a:lnTo>
                      <a:pt x="423" y="24"/>
                    </a:lnTo>
                    <a:lnTo>
                      <a:pt x="422" y="29"/>
                    </a:lnTo>
                    <a:lnTo>
                      <a:pt x="421" y="33"/>
                    </a:lnTo>
                    <a:lnTo>
                      <a:pt x="422" y="38"/>
                    </a:lnTo>
                    <a:lnTo>
                      <a:pt x="422" y="42"/>
                    </a:lnTo>
                    <a:lnTo>
                      <a:pt x="424" y="46"/>
                    </a:lnTo>
                    <a:lnTo>
                      <a:pt x="426" y="49"/>
                    </a:lnTo>
                    <a:lnTo>
                      <a:pt x="429" y="51"/>
                    </a:lnTo>
                    <a:lnTo>
                      <a:pt x="432" y="53"/>
                    </a:lnTo>
                    <a:lnTo>
                      <a:pt x="436" y="53"/>
                    </a:lnTo>
                    <a:lnTo>
                      <a:pt x="439" y="53"/>
                    </a:lnTo>
                    <a:lnTo>
                      <a:pt x="442" y="51"/>
                    </a:lnTo>
                    <a:lnTo>
                      <a:pt x="445" y="49"/>
                    </a:lnTo>
                    <a:lnTo>
                      <a:pt x="447" y="46"/>
                    </a:lnTo>
                    <a:lnTo>
                      <a:pt x="449" y="41"/>
                    </a:lnTo>
                    <a:lnTo>
                      <a:pt x="450" y="35"/>
                    </a:lnTo>
                    <a:lnTo>
                      <a:pt x="449" y="29"/>
                    </a:lnTo>
                    <a:lnTo>
                      <a:pt x="448" y="24"/>
                    </a:lnTo>
                    <a:lnTo>
                      <a:pt x="446" y="20"/>
                    </a:lnTo>
                    <a:lnTo>
                      <a:pt x="443" y="15"/>
                    </a:lnTo>
                    <a:lnTo>
                      <a:pt x="439" y="11"/>
                    </a:lnTo>
                    <a:lnTo>
                      <a:pt x="436" y="8"/>
                    </a:lnTo>
                    <a:close/>
                    <a:moveTo>
                      <a:pt x="396" y="8"/>
                    </a:moveTo>
                    <a:lnTo>
                      <a:pt x="392" y="11"/>
                    </a:lnTo>
                    <a:lnTo>
                      <a:pt x="388" y="15"/>
                    </a:lnTo>
                    <a:lnTo>
                      <a:pt x="385" y="20"/>
                    </a:lnTo>
                    <a:lnTo>
                      <a:pt x="383" y="24"/>
                    </a:lnTo>
                    <a:lnTo>
                      <a:pt x="382" y="29"/>
                    </a:lnTo>
                    <a:lnTo>
                      <a:pt x="382" y="33"/>
                    </a:lnTo>
                    <a:lnTo>
                      <a:pt x="382" y="38"/>
                    </a:lnTo>
                    <a:lnTo>
                      <a:pt x="383" y="42"/>
                    </a:lnTo>
                    <a:lnTo>
                      <a:pt x="385" y="46"/>
                    </a:lnTo>
                    <a:lnTo>
                      <a:pt x="387" y="49"/>
                    </a:lnTo>
                    <a:lnTo>
                      <a:pt x="389" y="51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400" y="53"/>
                    </a:lnTo>
                    <a:lnTo>
                      <a:pt x="403" y="51"/>
                    </a:lnTo>
                    <a:lnTo>
                      <a:pt x="406" y="49"/>
                    </a:lnTo>
                    <a:lnTo>
                      <a:pt x="408" y="46"/>
                    </a:lnTo>
                    <a:lnTo>
                      <a:pt x="410" y="41"/>
                    </a:lnTo>
                    <a:lnTo>
                      <a:pt x="410" y="35"/>
                    </a:lnTo>
                    <a:lnTo>
                      <a:pt x="410" y="29"/>
                    </a:lnTo>
                    <a:lnTo>
                      <a:pt x="409" y="24"/>
                    </a:lnTo>
                    <a:lnTo>
                      <a:pt x="407" y="20"/>
                    </a:lnTo>
                    <a:lnTo>
                      <a:pt x="404" y="15"/>
                    </a:lnTo>
                    <a:lnTo>
                      <a:pt x="400" y="11"/>
                    </a:lnTo>
                    <a:lnTo>
                      <a:pt x="396" y="8"/>
                    </a:lnTo>
                    <a:close/>
                    <a:moveTo>
                      <a:pt x="357" y="8"/>
                    </a:moveTo>
                    <a:lnTo>
                      <a:pt x="353" y="11"/>
                    </a:lnTo>
                    <a:lnTo>
                      <a:pt x="349" y="15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3" y="29"/>
                    </a:lnTo>
                    <a:lnTo>
                      <a:pt x="342" y="33"/>
                    </a:lnTo>
                    <a:lnTo>
                      <a:pt x="343" y="38"/>
                    </a:lnTo>
                    <a:lnTo>
                      <a:pt x="344" y="42"/>
                    </a:lnTo>
                    <a:lnTo>
                      <a:pt x="345" y="46"/>
                    </a:lnTo>
                    <a:lnTo>
                      <a:pt x="347" y="49"/>
                    </a:lnTo>
                    <a:lnTo>
                      <a:pt x="350" y="51"/>
                    </a:lnTo>
                    <a:lnTo>
                      <a:pt x="353" y="53"/>
                    </a:lnTo>
                    <a:lnTo>
                      <a:pt x="357" y="53"/>
                    </a:lnTo>
                    <a:lnTo>
                      <a:pt x="361" y="53"/>
                    </a:lnTo>
                    <a:lnTo>
                      <a:pt x="364" y="51"/>
                    </a:lnTo>
                    <a:lnTo>
                      <a:pt x="366" y="49"/>
                    </a:lnTo>
                    <a:lnTo>
                      <a:pt x="368" y="46"/>
                    </a:lnTo>
                    <a:lnTo>
                      <a:pt x="370" y="41"/>
                    </a:lnTo>
                    <a:lnTo>
                      <a:pt x="371" y="35"/>
                    </a:lnTo>
                    <a:lnTo>
                      <a:pt x="371" y="29"/>
                    </a:lnTo>
                    <a:lnTo>
                      <a:pt x="369" y="24"/>
                    </a:lnTo>
                    <a:lnTo>
                      <a:pt x="367" y="20"/>
                    </a:lnTo>
                    <a:lnTo>
                      <a:pt x="365" y="15"/>
                    </a:lnTo>
                    <a:lnTo>
                      <a:pt x="361" y="11"/>
                    </a:lnTo>
                    <a:lnTo>
                      <a:pt x="357" y="8"/>
                    </a:lnTo>
                    <a:close/>
                    <a:moveTo>
                      <a:pt x="317" y="8"/>
                    </a:moveTo>
                    <a:lnTo>
                      <a:pt x="313" y="11"/>
                    </a:lnTo>
                    <a:lnTo>
                      <a:pt x="310" y="15"/>
                    </a:lnTo>
                    <a:lnTo>
                      <a:pt x="307" y="20"/>
                    </a:lnTo>
                    <a:lnTo>
                      <a:pt x="305" y="24"/>
                    </a:lnTo>
                    <a:lnTo>
                      <a:pt x="303" y="29"/>
                    </a:lnTo>
                    <a:lnTo>
                      <a:pt x="303" y="33"/>
                    </a:lnTo>
                    <a:lnTo>
                      <a:pt x="303" y="38"/>
                    </a:lnTo>
                    <a:lnTo>
                      <a:pt x="304" y="42"/>
                    </a:lnTo>
                    <a:lnTo>
                      <a:pt x="306" y="46"/>
                    </a:lnTo>
                    <a:lnTo>
                      <a:pt x="308" y="49"/>
                    </a:lnTo>
                    <a:lnTo>
                      <a:pt x="311" y="51"/>
                    </a:lnTo>
                    <a:lnTo>
                      <a:pt x="314" y="53"/>
                    </a:lnTo>
                    <a:lnTo>
                      <a:pt x="317" y="53"/>
                    </a:lnTo>
                    <a:lnTo>
                      <a:pt x="321" y="53"/>
                    </a:lnTo>
                    <a:lnTo>
                      <a:pt x="324" y="51"/>
                    </a:lnTo>
                    <a:lnTo>
                      <a:pt x="327" y="49"/>
                    </a:lnTo>
                    <a:lnTo>
                      <a:pt x="329" y="46"/>
                    </a:lnTo>
                    <a:lnTo>
                      <a:pt x="331" y="41"/>
                    </a:lnTo>
                    <a:lnTo>
                      <a:pt x="332" y="35"/>
                    </a:lnTo>
                    <a:lnTo>
                      <a:pt x="331" y="29"/>
                    </a:lnTo>
                    <a:lnTo>
                      <a:pt x="330" y="24"/>
                    </a:lnTo>
                    <a:lnTo>
                      <a:pt x="328" y="20"/>
                    </a:lnTo>
                    <a:lnTo>
                      <a:pt x="325" y="15"/>
                    </a:lnTo>
                    <a:lnTo>
                      <a:pt x="321" y="11"/>
                    </a:lnTo>
                    <a:lnTo>
                      <a:pt x="317" y="8"/>
                    </a:lnTo>
                    <a:lnTo>
                      <a:pt x="317" y="8"/>
                    </a:lnTo>
                    <a:close/>
                    <a:moveTo>
                      <a:pt x="278" y="8"/>
                    </a:moveTo>
                    <a:lnTo>
                      <a:pt x="274" y="11"/>
                    </a:lnTo>
                    <a:lnTo>
                      <a:pt x="270" y="15"/>
                    </a:lnTo>
                    <a:lnTo>
                      <a:pt x="267" y="20"/>
                    </a:lnTo>
                    <a:lnTo>
                      <a:pt x="265" y="24"/>
                    </a:lnTo>
                    <a:lnTo>
                      <a:pt x="264" y="29"/>
                    </a:lnTo>
                    <a:lnTo>
                      <a:pt x="264" y="33"/>
                    </a:lnTo>
                    <a:lnTo>
                      <a:pt x="264" y="38"/>
                    </a:lnTo>
                    <a:lnTo>
                      <a:pt x="265" y="42"/>
                    </a:lnTo>
                    <a:lnTo>
                      <a:pt x="266" y="46"/>
                    </a:lnTo>
                    <a:lnTo>
                      <a:pt x="269" y="49"/>
                    </a:lnTo>
                    <a:lnTo>
                      <a:pt x="271" y="51"/>
                    </a:lnTo>
                    <a:lnTo>
                      <a:pt x="274" y="53"/>
                    </a:lnTo>
                    <a:lnTo>
                      <a:pt x="278" y="53"/>
                    </a:lnTo>
                    <a:lnTo>
                      <a:pt x="282" y="53"/>
                    </a:lnTo>
                    <a:lnTo>
                      <a:pt x="285" y="51"/>
                    </a:lnTo>
                    <a:lnTo>
                      <a:pt x="288" y="49"/>
                    </a:lnTo>
                    <a:lnTo>
                      <a:pt x="290" y="46"/>
                    </a:lnTo>
                    <a:lnTo>
                      <a:pt x="291" y="41"/>
                    </a:lnTo>
                    <a:lnTo>
                      <a:pt x="292" y="35"/>
                    </a:lnTo>
                    <a:lnTo>
                      <a:pt x="292" y="29"/>
                    </a:lnTo>
                    <a:lnTo>
                      <a:pt x="291" y="24"/>
                    </a:lnTo>
                    <a:lnTo>
                      <a:pt x="289" y="20"/>
                    </a:lnTo>
                    <a:lnTo>
                      <a:pt x="286" y="15"/>
                    </a:lnTo>
                    <a:lnTo>
                      <a:pt x="282" y="11"/>
                    </a:lnTo>
                    <a:lnTo>
                      <a:pt x="278" y="8"/>
                    </a:lnTo>
                    <a:close/>
                    <a:moveTo>
                      <a:pt x="239" y="8"/>
                    </a:moveTo>
                    <a:lnTo>
                      <a:pt x="235" y="11"/>
                    </a:lnTo>
                    <a:lnTo>
                      <a:pt x="231" y="15"/>
                    </a:lnTo>
                    <a:lnTo>
                      <a:pt x="228" y="20"/>
                    </a:lnTo>
                    <a:lnTo>
                      <a:pt x="226" y="24"/>
                    </a:lnTo>
                    <a:lnTo>
                      <a:pt x="225" y="29"/>
                    </a:lnTo>
                    <a:lnTo>
                      <a:pt x="224" y="33"/>
                    </a:lnTo>
                    <a:lnTo>
                      <a:pt x="225" y="38"/>
                    </a:lnTo>
                    <a:lnTo>
                      <a:pt x="226" y="42"/>
                    </a:lnTo>
                    <a:lnTo>
                      <a:pt x="227" y="46"/>
                    </a:lnTo>
                    <a:lnTo>
                      <a:pt x="229" y="49"/>
                    </a:lnTo>
                    <a:lnTo>
                      <a:pt x="232" y="51"/>
                    </a:lnTo>
                    <a:lnTo>
                      <a:pt x="235" y="53"/>
                    </a:lnTo>
                    <a:lnTo>
                      <a:pt x="239" y="53"/>
                    </a:lnTo>
                    <a:lnTo>
                      <a:pt x="243" y="53"/>
                    </a:lnTo>
                    <a:lnTo>
                      <a:pt x="246" y="51"/>
                    </a:lnTo>
                    <a:lnTo>
                      <a:pt x="248" y="49"/>
                    </a:lnTo>
                    <a:lnTo>
                      <a:pt x="250" y="46"/>
                    </a:lnTo>
                    <a:lnTo>
                      <a:pt x="252" y="41"/>
                    </a:lnTo>
                    <a:lnTo>
                      <a:pt x="253" y="35"/>
                    </a:lnTo>
                    <a:lnTo>
                      <a:pt x="252" y="29"/>
                    </a:lnTo>
                    <a:lnTo>
                      <a:pt x="251" y="24"/>
                    </a:lnTo>
                    <a:lnTo>
                      <a:pt x="249" y="20"/>
                    </a:lnTo>
                    <a:lnTo>
                      <a:pt x="246" y="15"/>
                    </a:lnTo>
                    <a:lnTo>
                      <a:pt x="243" y="11"/>
                    </a:lnTo>
                    <a:lnTo>
                      <a:pt x="239" y="8"/>
                    </a:lnTo>
                    <a:close/>
                    <a:moveTo>
                      <a:pt x="199" y="8"/>
                    </a:moveTo>
                    <a:lnTo>
                      <a:pt x="195" y="11"/>
                    </a:lnTo>
                    <a:lnTo>
                      <a:pt x="192" y="15"/>
                    </a:lnTo>
                    <a:lnTo>
                      <a:pt x="189" y="20"/>
                    </a:lnTo>
                    <a:lnTo>
                      <a:pt x="186" y="24"/>
                    </a:lnTo>
                    <a:lnTo>
                      <a:pt x="185" y="29"/>
                    </a:lnTo>
                    <a:lnTo>
                      <a:pt x="185" y="33"/>
                    </a:lnTo>
                    <a:lnTo>
                      <a:pt x="185" y="38"/>
                    </a:lnTo>
                    <a:lnTo>
                      <a:pt x="186" y="42"/>
                    </a:lnTo>
                    <a:lnTo>
                      <a:pt x="188" y="46"/>
                    </a:lnTo>
                    <a:lnTo>
                      <a:pt x="190" y="49"/>
                    </a:lnTo>
                    <a:lnTo>
                      <a:pt x="192" y="51"/>
                    </a:lnTo>
                    <a:lnTo>
                      <a:pt x="195" y="53"/>
                    </a:lnTo>
                    <a:lnTo>
                      <a:pt x="199" y="53"/>
                    </a:lnTo>
                    <a:lnTo>
                      <a:pt x="203" y="53"/>
                    </a:lnTo>
                    <a:lnTo>
                      <a:pt x="206" y="51"/>
                    </a:lnTo>
                    <a:lnTo>
                      <a:pt x="209" y="49"/>
                    </a:lnTo>
                    <a:lnTo>
                      <a:pt x="211" y="46"/>
                    </a:lnTo>
                    <a:lnTo>
                      <a:pt x="213" y="41"/>
                    </a:lnTo>
                    <a:lnTo>
                      <a:pt x="214" y="35"/>
                    </a:lnTo>
                    <a:lnTo>
                      <a:pt x="213" y="29"/>
                    </a:lnTo>
                    <a:lnTo>
                      <a:pt x="212" y="24"/>
                    </a:lnTo>
                    <a:lnTo>
                      <a:pt x="210" y="20"/>
                    </a:lnTo>
                    <a:lnTo>
                      <a:pt x="207" y="15"/>
                    </a:lnTo>
                    <a:lnTo>
                      <a:pt x="203" y="11"/>
                    </a:lnTo>
                    <a:lnTo>
                      <a:pt x="199" y="8"/>
                    </a:lnTo>
                    <a:close/>
                    <a:moveTo>
                      <a:pt x="160" y="8"/>
                    </a:moveTo>
                    <a:lnTo>
                      <a:pt x="156" y="11"/>
                    </a:lnTo>
                    <a:lnTo>
                      <a:pt x="152" y="15"/>
                    </a:lnTo>
                    <a:lnTo>
                      <a:pt x="149" y="20"/>
                    </a:lnTo>
                    <a:lnTo>
                      <a:pt x="147" y="24"/>
                    </a:lnTo>
                    <a:lnTo>
                      <a:pt x="146" y="29"/>
                    </a:lnTo>
                    <a:lnTo>
                      <a:pt x="146" y="33"/>
                    </a:lnTo>
                    <a:lnTo>
                      <a:pt x="146" y="38"/>
                    </a:lnTo>
                    <a:lnTo>
                      <a:pt x="147" y="42"/>
                    </a:lnTo>
                    <a:lnTo>
                      <a:pt x="148" y="46"/>
                    </a:lnTo>
                    <a:lnTo>
                      <a:pt x="150" y="49"/>
                    </a:lnTo>
                    <a:lnTo>
                      <a:pt x="153" y="51"/>
                    </a:lnTo>
                    <a:lnTo>
                      <a:pt x="156" y="53"/>
                    </a:lnTo>
                    <a:lnTo>
                      <a:pt x="160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69" y="49"/>
                    </a:lnTo>
                    <a:lnTo>
                      <a:pt x="172" y="4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4" y="29"/>
                    </a:lnTo>
                    <a:lnTo>
                      <a:pt x="172" y="24"/>
                    </a:lnTo>
                    <a:lnTo>
                      <a:pt x="170" y="20"/>
                    </a:lnTo>
                    <a:lnTo>
                      <a:pt x="168" y="15"/>
                    </a:lnTo>
                    <a:lnTo>
                      <a:pt x="164" y="11"/>
                    </a:lnTo>
                    <a:lnTo>
                      <a:pt x="160" y="8"/>
                    </a:lnTo>
                    <a:close/>
                    <a:moveTo>
                      <a:pt x="121" y="8"/>
                    </a:moveTo>
                    <a:lnTo>
                      <a:pt x="116" y="11"/>
                    </a:lnTo>
                    <a:lnTo>
                      <a:pt x="113" y="15"/>
                    </a:lnTo>
                    <a:lnTo>
                      <a:pt x="110" y="20"/>
                    </a:lnTo>
                    <a:lnTo>
                      <a:pt x="108" y="24"/>
                    </a:lnTo>
                    <a:lnTo>
                      <a:pt x="107" y="29"/>
                    </a:lnTo>
                    <a:lnTo>
                      <a:pt x="106" y="33"/>
                    </a:lnTo>
                    <a:lnTo>
                      <a:pt x="107" y="38"/>
                    </a:lnTo>
                    <a:lnTo>
                      <a:pt x="107" y="42"/>
                    </a:lnTo>
                    <a:lnTo>
                      <a:pt x="109" y="46"/>
                    </a:lnTo>
                    <a:lnTo>
                      <a:pt x="111" y="49"/>
                    </a:lnTo>
                    <a:lnTo>
                      <a:pt x="114" y="51"/>
                    </a:lnTo>
                    <a:lnTo>
                      <a:pt x="117" y="53"/>
                    </a:lnTo>
                    <a:lnTo>
                      <a:pt x="121" y="53"/>
                    </a:lnTo>
                    <a:lnTo>
                      <a:pt x="124" y="53"/>
                    </a:lnTo>
                    <a:lnTo>
                      <a:pt x="127" y="51"/>
                    </a:lnTo>
                    <a:lnTo>
                      <a:pt x="130" y="49"/>
                    </a:lnTo>
                    <a:lnTo>
                      <a:pt x="132" y="46"/>
                    </a:lnTo>
                    <a:lnTo>
                      <a:pt x="134" y="41"/>
                    </a:lnTo>
                    <a:lnTo>
                      <a:pt x="135" y="35"/>
                    </a:lnTo>
                    <a:lnTo>
                      <a:pt x="134" y="29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28" y="15"/>
                    </a:lnTo>
                    <a:lnTo>
                      <a:pt x="124" y="11"/>
                    </a:lnTo>
                    <a:lnTo>
                      <a:pt x="121" y="8"/>
                    </a:lnTo>
                    <a:close/>
                    <a:moveTo>
                      <a:pt x="81" y="8"/>
                    </a:moveTo>
                    <a:lnTo>
                      <a:pt x="77" y="11"/>
                    </a:lnTo>
                    <a:lnTo>
                      <a:pt x="73" y="15"/>
                    </a:lnTo>
                    <a:lnTo>
                      <a:pt x="70" y="20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8" y="42"/>
                    </a:lnTo>
                    <a:lnTo>
                      <a:pt x="70" y="46"/>
                    </a:lnTo>
                    <a:lnTo>
                      <a:pt x="72" y="49"/>
                    </a:lnTo>
                    <a:lnTo>
                      <a:pt x="74" y="51"/>
                    </a:lnTo>
                    <a:lnTo>
                      <a:pt x="77" y="53"/>
                    </a:lnTo>
                    <a:lnTo>
                      <a:pt x="81" y="53"/>
                    </a:lnTo>
                    <a:lnTo>
                      <a:pt x="85" y="53"/>
                    </a:lnTo>
                    <a:lnTo>
                      <a:pt x="88" y="51"/>
                    </a:lnTo>
                    <a:lnTo>
                      <a:pt x="91" y="49"/>
                    </a:lnTo>
                    <a:lnTo>
                      <a:pt x="93" y="46"/>
                    </a:lnTo>
                    <a:lnTo>
                      <a:pt x="95" y="41"/>
                    </a:lnTo>
                    <a:lnTo>
                      <a:pt x="96" y="35"/>
                    </a:lnTo>
                    <a:lnTo>
                      <a:pt x="95" y="29"/>
                    </a:lnTo>
                    <a:lnTo>
                      <a:pt x="94" y="24"/>
                    </a:lnTo>
                    <a:lnTo>
                      <a:pt x="92" y="20"/>
                    </a:lnTo>
                    <a:lnTo>
                      <a:pt x="89" y="15"/>
                    </a:lnTo>
                    <a:lnTo>
                      <a:pt x="85" y="11"/>
                    </a:lnTo>
                    <a:lnTo>
                      <a:pt x="81" y="8"/>
                    </a:lnTo>
                    <a:close/>
                    <a:moveTo>
                      <a:pt x="44" y="7"/>
                    </a:moveTo>
                    <a:lnTo>
                      <a:pt x="42" y="8"/>
                    </a:lnTo>
                    <a:lnTo>
                      <a:pt x="38" y="11"/>
                    </a:lnTo>
                    <a:lnTo>
                      <a:pt x="34" y="15"/>
                    </a:lnTo>
                    <a:lnTo>
                      <a:pt x="31" y="20"/>
                    </a:lnTo>
                    <a:lnTo>
                      <a:pt x="29" y="24"/>
                    </a:lnTo>
                    <a:lnTo>
                      <a:pt x="28" y="29"/>
                    </a:lnTo>
                    <a:lnTo>
                      <a:pt x="28" y="33"/>
                    </a:lnTo>
                    <a:lnTo>
                      <a:pt x="28" y="38"/>
                    </a:lnTo>
                    <a:lnTo>
                      <a:pt x="29" y="42"/>
                    </a:lnTo>
                    <a:lnTo>
                      <a:pt x="30" y="46"/>
                    </a:lnTo>
                    <a:lnTo>
                      <a:pt x="32" y="49"/>
                    </a:lnTo>
                    <a:lnTo>
                      <a:pt x="35" y="51"/>
                    </a:lnTo>
                    <a:lnTo>
                      <a:pt x="38" y="53"/>
                    </a:lnTo>
                    <a:lnTo>
                      <a:pt x="42" y="53"/>
                    </a:lnTo>
                    <a:lnTo>
                      <a:pt x="46" y="53"/>
                    </a:lnTo>
                    <a:lnTo>
                      <a:pt x="49" y="51"/>
                    </a:lnTo>
                    <a:lnTo>
                      <a:pt x="51" y="49"/>
                    </a:lnTo>
                    <a:lnTo>
                      <a:pt x="53" y="46"/>
                    </a:lnTo>
                    <a:lnTo>
                      <a:pt x="56" y="41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4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4" y="7"/>
                    </a:lnTo>
                    <a:close/>
                    <a:moveTo>
                      <a:pt x="473" y="7"/>
                    </a:moveTo>
                    <a:lnTo>
                      <a:pt x="471" y="8"/>
                    </a:lnTo>
                    <a:lnTo>
                      <a:pt x="467" y="11"/>
                    </a:lnTo>
                    <a:lnTo>
                      <a:pt x="464" y="15"/>
                    </a:lnTo>
                    <a:lnTo>
                      <a:pt x="462" y="19"/>
                    </a:lnTo>
                    <a:lnTo>
                      <a:pt x="461" y="24"/>
                    </a:lnTo>
                    <a:lnTo>
                      <a:pt x="460" y="29"/>
                    </a:lnTo>
                    <a:lnTo>
                      <a:pt x="460" y="35"/>
                    </a:lnTo>
                    <a:lnTo>
                      <a:pt x="461" y="41"/>
                    </a:lnTo>
                    <a:lnTo>
                      <a:pt x="463" y="46"/>
                    </a:lnTo>
                    <a:lnTo>
                      <a:pt x="465" y="49"/>
                    </a:lnTo>
                    <a:lnTo>
                      <a:pt x="468" y="51"/>
                    </a:lnTo>
                    <a:lnTo>
                      <a:pt x="471" y="53"/>
                    </a:lnTo>
                    <a:lnTo>
                      <a:pt x="475" y="53"/>
                    </a:lnTo>
                    <a:lnTo>
                      <a:pt x="479" y="53"/>
                    </a:lnTo>
                    <a:lnTo>
                      <a:pt x="482" y="51"/>
                    </a:lnTo>
                    <a:lnTo>
                      <a:pt x="484" y="49"/>
                    </a:lnTo>
                    <a:lnTo>
                      <a:pt x="487" y="46"/>
                    </a:lnTo>
                    <a:lnTo>
                      <a:pt x="488" y="41"/>
                    </a:lnTo>
                    <a:lnTo>
                      <a:pt x="489" y="35"/>
                    </a:lnTo>
                    <a:lnTo>
                      <a:pt x="489" y="29"/>
                    </a:lnTo>
                    <a:lnTo>
                      <a:pt x="487" y="24"/>
                    </a:lnTo>
                    <a:lnTo>
                      <a:pt x="485" y="20"/>
                    </a:lnTo>
                    <a:lnTo>
                      <a:pt x="483" y="15"/>
                    </a:lnTo>
                    <a:lnTo>
                      <a:pt x="479" y="11"/>
                    </a:lnTo>
                    <a:lnTo>
                      <a:pt x="474" y="8"/>
                    </a:lnTo>
                    <a:lnTo>
                      <a:pt x="473" y="7"/>
                    </a:lnTo>
                    <a:close/>
                    <a:moveTo>
                      <a:pt x="30" y="0"/>
                    </a:moveTo>
                    <a:lnTo>
                      <a:pt x="36" y="0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1" y="4"/>
                    </a:lnTo>
                    <a:lnTo>
                      <a:pt x="86" y="2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1" y="4"/>
                    </a:lnTo>
                    <a:lnTo>
                      <a:pt x="125" y="2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5" y="2"/>
                    </a:lnTo>
                    <a:lnTo>
                      <a:pt x="160" y="4"/>
                    </a:lnTo>
                    <a:lnTo>
                      <a:pt x="165" y="2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8" y="0"/>
                    </a:lnTo>
                    <a:lnTo>
                      <a:pt x="195" y="2"/>
                    </a:lnTo>
                    <a:lnTo>
                      <a:pt x="199" y="4"/>
                    </a:lnTo>
                    <a:lnTo>
                      <a:pt x="204" y="2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0"/>
                    </a:lnTo>
                    <a:lnTo>
                      <a:pt x="234" y="2"/>
                    </a:lnTo>
                    <a:lnTo>
                      <a:pt x="239" y="4"/>
                    </a:lnTo>
                    <a:lnTo>
                      <a:pt x="243" y="2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6" y="0"/>
                    </a:lnTo>
                    <a:lnTo>
                      <a:pt x="273" y="2"/>
                    </a:lnTo>
                    <a:lnTo>
                      <a:pt x="278" y="4"/>
                    </a:lnTo>
                    <a:lnTo>
                      <a:pt x="283" y="2"/>
                    </a:lnTo>
                    <a:lnTo>
                      <a:pt x="290" y="0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13" y="2"/>
                    </a:lnTo>
                    <a:lnTo>
                      <a:pt x="317" y="4"/>
                    </a:lnTo>
                    <a:lnTo>
                      <a:pt x="322" y="2"/>
                    </a:lnTo>
                    <a:lnTo>
                      <a:pt x="329" y="0"/>
                    </a:lnTo>
                    <a:lnTo>
                      <a:pt x="337" y="0"/>
                    </a:lnTo>
                    <a:lnTo>
                      <a:pt x="345" y="0"/>
                    </a:lnTo>
                    <a:lnTo>
                      <a:pt x="352" y="2"/>
                    </a:lnTo>
                    <a:lnTo>
                      <a:pt x="357" y="4"/>
                    </a:lnTo>
                    <a:lnTo>
                      <a:pt x="362" y="2"/>
                    </a:lnTo>
                    <a:lnTo>
                      <a:pt x="368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1" y="2"/>
                    </a:lnTo>
                    <a:lnTo>
                      <a:pt x="396" y="4"/>
                    </a:lnTo>
                    <a:lnTo>
                      <a:pt x="401" y="2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31" y="2"/>
                    </a:lnTo>
                    <a:lnTo>
                      <a:pt x="436" y="4"/>
                    </a:lnTo>
                    <a:lnTo>
                      <a:pt x="440" y="2"/>
                    </a:lnTo>
                    <a:lnTo>
                      <a:pt x="447" y="0"/>
                    </a:lnTo>
                    <a:lnTo>
                      <a:pt x="455" y="0"/>
                    </a:lnTo>
                    <a:lnTo>
                      <a:pt x="463" y="0"/>
                    </a:lnTo>
                    <a:lnTo>
                      <a:pt x="470" y="2"/>
                    </a:lnTo>
                    <a:lnTo>
                      <a:pt x="472" y="3"/>
                    </a:lnTo>
                    <a:lnTo>
                      <a:pt x="474" y="2"/>
                    </a:lnTo>
                    <a:lnTo>
                      <a:pt x="480" y="0"/>
                    </a:lnTo>
                    <a:lnTo>
                      <a:pt x="487" y="0"/>
                    </a:lnTo>
                    <a:lnTo>
                      <a:pt x="493" y="0"/>
                    </a:lnTo>
                    <a:lnTo>
                      <a:pt x="499" y="2"/>
                    </a:lnTo>
                    <a:lnTo>
                      <a:pt x="504" y="5"/>
                    </a:lnTo>
                    <a:lnTo>
                      <a:pt x="508" y="9"/>
                    </a:lnTo>
                    <a:lnTo>
                      <a:pt x="512" y="14"/>
                    </a:lnTo>
                    <a:lnTo>
                      <a:pt x="514" y="21"/>
                    </a:lnTo>
                    <a:lnTo>
                      <a:pt x="516" y="28"/>
                    </a:lnTo>
                    <a:lnTo>
                      <a:pt x="516" y="30"/>
                    </a:lnTo>
                    <a:lnTo>
                      <a:pt x="513" y="30"/>
                    </a:lnTo>
                    <a:lnTo>
                      <a:pt x="512" y="29"/>
                    </a:lnTo>
                    <a:lnTo>
                      <a:pt x="511" y="22"/>
                    </a:lnTo>
                    <a:lnTo>
                      <a:pt x="509" y="16"/>
                    </a:lnTo>
                    <a:lnTo>
                      <a:pt x="505" y="11"/>
                    </a:lnTo>
                    <a:lnTo>
                      <a:pt x="501" y="8"/>
                    </a:lnTo>
                    <a:lnTo>
                      <a:pt x="497" y="5"/>
                    </a:lnTo>
                    <a:lnTo>
                      <a:pt x="493" y="4"/>
                    </a:lnTo>
                    <a:lnTo>
                      <a:pt x="487" y="3"/>
                    </a:lnTo>
                    <a:lnTo>
                      <a:pt x="481" y="4"/>
                    </a:lnTo>
                    <a:lnTo>
                      <a:pt x="476" y="5"/>
                    </a:lnTo>
                    <a:lnTo>
                      <a:pt x="481" y="8"/>
                    </a:lnTo>
                    <a:lnTo>
                      <a:pt x="485" y="13"/>
                    </a:lnTo>
                    <a:lnTo>
                      <a:pt x="489" y="17"/>
                    </a:lnTo>
                    <a:lnTo>
                      <a:pt x="491" y="23"/>
                    </a:lnTo>
                    <a:lnTo>
                      <a:pt x="492" y="28"/>
                    </a:lnTo>
                    <a:lnTo>
                      <a:pt x="493" y="33"/>
                    </a:lnTo>
                    <a:lnTo>
                      <a:pt x="493" y="38"/>
                    </a:lnTo>
                    <a:lnTo>
                      <a:pt x="491" y="43"/>
                    </a:lnTo>
                    <a:lnTo>
                      <a:pt x="490" y="48"/>
                    </a:lnTo>
                    <a:lnTo>
                      <a:pt x="487" y="51"/>
                    </a:lnTo>
                    <a:lnTo>
                      <a:pt x="484" y="54"/>
                    </a:lnTo>
                    <a:lnTo>
                      <a:pt x="480" y="56"/>
                    </a:lnTo>
                    <a:lnTo>
                      <a:pt x="475" y="57"/>
                    </a:lnTo>
                    <a:lnTo>
                      <a:pt x="470" y="56"/>
                    </a:lnTo>
                    <a:lnTo>
                      <a:pt x="466" y="54"/>
                    </a:lnTo>
                    <a:lnTo>
                      <a:pt x="463" y="51"/>
                    </a:lnTo>
                    <a:lnTo>
                      <a:pt x="460" y="48"/>
                    </a:lnTo>
                    <a:lnTo>
                      <a:pt x="458" y="43"/>
                    </a:lnTo>
                    <a:lnTo>
                      <a:pt x="457" y="38"/>
                    </a:lnTo>
                    <a:lnTo>
                      <a:pt x="456" y="33"/>
                    </a:lnTo>
                    <a:lnTo>
                      <a:pt x="456" y="28"/>
                    </a:lnTo>
                    <a:lnTo>
                      <a:pt x="457" y="23"/>
                    </a:lnTo>
                    <a:lnTo>
                      <a:pt x="459" y="18"/>
                    </a:lnTo>
                    <a:lnTo>
                      <a:pt x="462" y="13"/>
                    </a:lnTo>
                    <a:lnTo>
                      <a:pt x="465" y="9"/>
                    </a:lnTo>
                    <a:lnTo>
                      <a:pt x="469" y="5"/>
                    </a:lnTo>
                    <a:lnTo>
                      <a:pt x="463" y="4"/>
                    </a:lnTo>
                    <a:lnTo>
                      <a:pt x="455" y="3"/>
                    </a:lnTo>
                    <a:lnTo>
                      <a:pt x="448" y="4"/>
                    </a:lnTo>
                    <a:lnTo>
                      <a:pt x="442" y="5"/>
                    </a:lnTo>
                    <a:lnTo>
                      <a:pt x="439" y="7"/>
                    </a:lnTo>
                    <a:lnTo>
                      <a:pt x="442" y="8"/>
                    </a:lnTo>
                    <a:lnTo>
                      <a:pt x="446" y="13"/>
                    </a:lnTo>
                    <a:lnTo>
                      <a:pt x="449" y="17"/>
                    </a:lnTo>
                    <a:lnTo>
                      <a:pt x="451" y="23"/>
                    </a:lnTo>
                    <a:lnTo>
                      <a:pt x="453" y="28"/>
                    </a:lnTo>
                    <a:lnTo>
                      <a:pt x="453" y="33"/>
                    </a:lnTo>
                    <a:lnTo>
                      <a:pt x="453" y="38"/>
                    </a:lnTo>
                    <a:lnTo>
                      <a:pt x="452" y="43"/>
                    </a:lnTo>
                    <a:lnTo>
                      <a:pt x="450" y="48"/>
                    </a:lnTo>
                    <a:lnTo>
                      <a:pt x="447" y="51"/>
                    </a:lnTo>
                    <a:lnTo>
                      <a:pt x="444" y="54"/>
                    </a:lnTo>
                    <a:lnTo>
                      <a:pt x="440" y="56"/>
                    </a:lnTo>
                    <a:lnTo>
                      <a:pt x="436" y="57"/>
                    </a:lnTo>
                    <a:lnTo>
                      <a:pt x="431" y="56"/>
                    </a:lnTo>
                    <a:lnTo>
                      <a:pt x="427" y="54"/>
                    </a:lnTo>
                    <a:lnTo>
                      <a:pt x="423" y="51"/>
                    </a:lnTo>
                    <a:lnTo>
                      <a:pt x="421" y="48"/>
                    </a:lnTo>
                    <a:lnTo>
                      <a:pt x="419" y="42"/>
                    </a:lnTo>
                    <a:lnTo>
                      <a:pt x="418" y="35"/>
                    </a:lnTo>
                    <a:lnTo>
                      <a:pt x="418" y="28"/>
                    </a:lnTo>
                    <a:lnTo>
                      <a:pt x="420" y="23"/>
                    </a:lnTo>
                    <a:lnTo>
                      <a:pt x="422" y="17"/>
                    </a:lnTo>
                    <a:lnTo>
                      <a:pt x="425" y="13"/>
                    </a:lnTo>
                    <a:lnTo>
                      <a:pt x="429" y="8"/>
                    </a:lnTo>
                    <a:lnTo>
                      <a:pt x="432" y="7"/>
                    </a:lnTo>
                    <a:lnTo>
                      <a:pt x="430" y="5"/>
                    </a:lnTo>
                    <a:lnTo>
                      <a:pt x="423" y="4"/>
                    </a:lnTo>
                    <a:lnTo>
                      <a:pt x="416" y="3"/>
                    </a:lnTo>
                    <a:lnTo>
                      <a:pt x="408" y="4"/>
                    </a:lnTo>
                    <a:lnTo>
                      <a:pt x="402" y="5"/>
                    </a:lnTo>
                    <a:lnTo>
                      <a:pt x="400" y="7"/>
                    </a:lnTo>
                    <a:lnTo>
                      <a:pt x="402" y="8"/>
                    </a:lnTo>
                    <a:lnTo>
                      <a:pt x="407" y="13"/>
                    </a:lnTo>
                    <a:lnTo>
                      <a:pt x="410" y="17"/>
                    </a:lnTo>
                    <a:lnTo>
                      <a:pt x="412" y="23"/>
                    </a:lnTo>
                    <a:lnTo>
                      <a:pt x="413" y="28"/>
                    </a:lnTo>
                    <a:lnTo>
                      <a:pt x="414" y="33"/>
                    </a:lnTo>
                    <a:lnTo>
                      <a:pt x="414" y="38"/>
                    </a:lnTo>
                    <a:lnTo>
                      <a:pt x="413" y="43"/>
                    </a:lnTo>
                    <a:lnTo>
                      <a:pt x="411" y="48"/>
                    </a:lnTo>
                    <a:lnTo>
                      <a:pt x="408" y="51"/>
                    </a:lnTo>
                    <a:lnTo>
                      <a:pt x="405" y="54"/>
                    </a:lnTo>
                    <a:lnTo>
                      <a:pt x="401" y="56"/>
                    </a:lnTo>
                    <a:lnTo>
                      <a:pt x="396" y="57"/>
                    </a:lnTo>
                    <a:lnTo>
                      <a:pt x="391" y="56"/>
                    </a:lnTo>
                    <a:lnTo>
                      <a:pt x="387" y="54"/>
                    </a:lnTo>
                    <a:lnTo>
                      <a:pt x="384" y="51"/>
                    </a:lnTo>
                    <a:lnTo>
                      <a:pt x="381" y="48"/>
                    </a:lnTo>
                    <a:lnTo>
                      <a:pt x="379" y="42"/>
                    </a:lnTo>
                    <a:lnTo>
                      <a:pt x="378" y="35"/>
                    </a:lnTo>
                    <a:lnTo>
                      <a:pt x="379" y="28"/>
                    </a:lnTo>
                    <a:lnTo>
                      <a:pt x="380" y="23"/>
                    </a:lnTo>
                    <a:lnTo>
                      <a:pt x="382" y="17"/>
                    </a:lnTo>
                    <a:lnTo>
                      <a:pt x="386" y="13"/>
                    </a:lnTo>
                    <a:lnTo>
                      <a:pt x="390" y="8"/>
                    </a:lnTo>
                    <a:lnTo>
                      <a:pt x="392" y="7"/>
                    </a:lnTo>
                    <a:lnTo>
                      <a:pt x="390" y="5"/>
                    </a:lnTo>
                    <a:lnTo>
                      <a:pt x="384" y="4"/>
                    </a:lnTo>
                    <a:lnTo>
                      <a:pt x="376" y="3"/>
                    </a:lnTo>
                    <a:lnTo>
                      <a:pt x="369" y="4"/>
                    </a:lnTo>
                    <a:lnTo>
                      <a:pt x="363" y="5"/>
                    </a:lnTo>
                    <a:lnTo>
                      <a:pt x="360" y="7"/>
                    </a:lnTo>
                    <a:lnTo>
                      <a:pt x="363" y="8"/>
                    </a:lnTo>
                    <a:lnTo>
                      <a:pt x="367" y="13"/>
                    </a:lnTo>
                    <a:lnTo>
                      <a:pt x="371" y="17"/>
                    </a:lnTo>
                    <a:lnTo>
                      <a:pt x="373" y="23"/>
                    </a:lnTo>
                    <a:lnTo>
                      <a:pt x="374" y="28"/>
                    </a:lnTo>
                    <a:lnTo>
                      <a:pt x="375" y="33"/>
                    </a:lnTo>
                    <a:lnTo>
                      <a:pt x="374" y="38"/>
                    </a:lnTo>
                    <a:lnTo>
                      <a:pt x="373" y="43"/>
                    </a:lnTo>
                    <a:lnTo>
                      <a:pt x="371" y="48"/>
                    </a:lnTo>
                    <a:lnTo>
                      <a:pt x="369" y="51"/>
                    </a:lnTo>
                    <a:lnTo>
                      <a:pt x="365" y="54"/>
                    </a:lnTo>
                    <a:lnTo>
                      <a:pt x="362" y="56"/>
                    </a:lnTo>
                    <a:lnTo>
                      <a:pt x="357" y="57"/>
                    </a:lnTo>
                    <a:lnTo>
                      <a:pt x="352" y="56"/>
                    </a:lnTo>
                    <a:lnTo>
                      <a:pt x="348" y="54"/>
                    </a:lnTo>
                    <a:lnTo>
                      <a:pt x="345" y="51"/>
                    </a:lnTo>
                    <a:lnTo>
                      <a:pt x="342" y="48"/>
                    </a:lnTo>
                    <a:lnTo>
                      <a:pt x="340" y="42"/>
                    </a:lnTo>
                    <a:lnTo>
                      <a:pt x="339" y="35"/>
                    </a:lnTo>
                    <a:lnTo>
                      <a:pt x="340" y="28"/>
                    </a:lnTo>
                    <a:lnTo>
                      <a:pt x="341" y="23"/>
                    </a:lnTo>
                    <a:lnTo>
                      <a:pt x="343" y="17"/>
                    </a:lnTo>
                    <a:lnTo>
                      <a:pt x="346" y="13"/>
                    </a:lnTo>
                    <a:lnTo>
                      <a:pt x="351" y="8"/>
                    </a:lnTo>
                    <a:lnTo>
                      <a:pt x="353" y="7"/>
                    </a:lnTo>
                    <a:lnTo>
                      <a:pt x="351" y="5"/>
                    </a:lnTo>
                    <a:lnTo>
                      <a:pt x="345" y="4"/>
                    </a:lnTo>
                    <a:lnTo>
                      <a:pt x="337" y="3"/>
                    </a:lnTo>
                    <a:lnTo>
                      <a:pt x="330" y="4"/>
                    </a:lnTo>
                    <a:lnTo>
                      <a:pt x="323" y="5"/>
                    </a:lnTo>
                    <a:lnTo>
                      <a:pt x="321" y="7"/>
                    </a:lnTo>
                    <a:lnTo>
                      <a:pt x="324" y="8"/>
                    </a:lnTo>
                    <a:lnTo>
                      <a:pt x="328" y="13"/>
                    </a:lnTo>
                    <a:lnTo>
                      <a:pt x="331" y="17"/>
                    </a:lnTo>
                    <a:lnTo>
                      <a:pt x="333" y="23"/>
                    </a:lnTo>
                    <a:lnTo>
                      <a:pt x="335" y="28"/>
                    </a:lnTo>
                    <a:lnTo>
                      <a:pt x="335" y="33"/>
                    </a:lnTo>
                    <a:lnTo>
                      <a:pt x="335" y="38"/>
                    </a:lnTo>
                    <a:lnTo>
                      <a:pt x="334" y="43"/>
                    </a:lnTo>
                    <a:lnTo>
                      <a:pt x="332" y="48"/>
                    </a:lnTo>
                    <a:lnTo>
                      <a:pt x="329" y="51"/>
                    </a:lnTo>
                    <a:lnTo>
                      <a:pt x="326" y="54"/>
                    </a:lnTo>
                    <a:lnTo>
                      <a:pt x="322" y="56"/>
                    </a:lnTo>
                    <a:lnTo>
                      <a:pt x="317" y="57"/>
                    </a:lnTo>
                    <a:lnTo>
                      <a:pt x="313" y="56"/>
                    </a:lnTo>
                    <a:lnTo>
                      <a:pt x="308" y="54"/>
                    </a:lnTo>
                    <a:lnTo>
                      <a:pt x="305" y="51"/>
                    </a:lnTo>
                    <a:lnTo>
                      <a:pt x="303" y="48"/>
                    </a:lnTo>
                    <a:lnTo>
                      <a:pt x="300" y="42"/>
                    </a:lnTo>
                    <a:lnTo>
                      <a:pt x="300" y="35"/>
                    </a:lnTo>
                    <a:lnTo>
                      <a:pt x="300" y="28"/>
                    </a:lnTo>
                    <a:lnTo>
                      <a:pt x="302" y="23"/>
                    </a:lnTo>
                    <a:lnTo>
                      <a:pt x="304" y="17"/>
                    </a:lnTo>
                    <a:lnTo>
                      <a:pt x="307" y="13"/>
                    </a:lnTo>
                    <a:lnTo>
                      <a:pt x="311" y="8"/>
                    </a:lnTo>
                    <a:lnTo>
                      <a:pt x="314" y="7"/>
                    </a:lnTo>
                    <a:lnTo>
                      <a:pt x="311" y="5"/>
                    </a:lnTo>
                    <a:lnTo>
                      <a:pt x="305" y="4"/>
                    </a:lnTo>
                    <a:lnTo>
                      <a:pt x="298" y="3"/>
                    </a:lnTo>
                    <a:lnTo>
                      <a:pt x="290" y="4"/>
                    </a:lnTo>
                    <a:lnTo>
                      <a:pt x="284" y="5"/>
                    </a:lnTo>
                    <a:lnTo>
                      <a:pt x="282" y="7"/>
                    </a:lnTo>
                    <a:lnTo>
                      <a:pt x="284" y="8"/>
                    </a:lnTo>
                    <a:lnTo>
                      <a:pt x="289" y="13"/>
                    </a:lnTo>
                    <a:lnTo>
                      <a:pt x="292" y="17"/>
                    </a:lnTo>
                    <a:lnTo>
                      <a:pt x="294" y="23"/>
                    </a:lnTo>
                    <a:lnTo>
                      <a:pt x="295" y="28"/>
                    </a:lnTo>
                    <a:lnTo>
                      <a:pt x="296" y="33"/>
                    </a:lnTo>
                    <a:lnTo>
                      <a:pt x="296" y="38"/>
                    </a:lnTo>
                    <a:lnTo>
                      <a:pt x="294" y="43"/>
                    </a:lnTo>
                    <a:lnTo>
                      <a:pt x="293" y="48"/>
                    </a:lnTo>
                    <a:lnTo>
                      <a:pt x="290" y="51"/>
                    </a:lnTo>
                    <a:lnTo>
                      <a:pt x="287" y="54"/>
                    </a:lnTo>
                    <a:lnTo>
                      <a:pt x="283" y="56"/>
                    </a:lnTo>
                    <a:lnTo>
                      <a:pt x="278" y="57"/>
                    </a:lnTo>
                    <a:lnTo>
                      <a:pt x="273" y="56"/>
                    </a:lnTo>
                    <a:lnTo>
                      <a:pt x="269" y="54"/>
                    </a:lnTo>
                    <a:lnTo>
                      <a:pt x="266" y="51"/>
                    </a:lnTo>
                    <a:lnTo>
                      <a:pt x="263" y="48"/>
                    </a:lnTo>
                    <a:lnTo>
                      <a:pt x="261" y="42"/>
                    </a:lnTo>
                    <a:lnTo>
                      <a:pt x="260" y="35"/>
                    </a:lnTo>
                    <a:lnTo>
                      <a:pt x="261" y="28"/>
                    </a:lnTo>
                    <a:lnTo>
                      <a:pt x="262" y="23"/>
                    </a:lnTo>
                    <a:lnTo>
                      <a:pt x="264" y="17"/>
                    </a:lnTo>
                    <a:lnTo>
                      <a:pt x="268" y="13"/>
                    </a:lnTo>
                    <a:lnTo>
                      <a:pt x="272" y="8"/>
                    </a:lnTo>
                    <a:lnTo>
                      <a:pt x="274" y="7"/>
                    </a:lnTo>
                    <a:lnTo>
                      <a:pt x="272" y="5"/>
                    </a:lnTo>
                    <a:lnTo>
                      <a:pt x="266" y="4"/>
                    </a:lnTo>
                    <a:lnTo>
                      <a:pt x="258" y="3"/>
                    </a:lnTo>
                    <a:lnTo>
                      <a:pt x="251" y="4"/>
                    </a:lnTo>
                    <a:lnTo>
                      <a:pt x="245" y="5"/>
                    </a:lnTo>
                    <a:lnTo>
                      <a:pt x="242" y="7"/>
                    </a:lnTo>
                    <a:lnTo>
                      <a:pt x="245" y="8"/>
                    </a:lnTo>
                    <a:lnTo>
                      <a:pt x="249" y="13"/>
                    </a:lnTo>
                    <a:lnTo>
                      <a:pt x="252" y="17"/>
                    </a:lnTo>
                    <a:lnTo>
                      <a:pt x="255" y="23"/>
                    </a:lnTo>
                    <a:lnTo>
                      <a:pt x="256" y="28"/>
                    </a:lnTo>
                    <a:lnTo>
                      <a:pt x="257" y="33"/>
                    </a:lnTo>
                    <a:lnTo>
                      <a:pt x="256" y="38"/>
                    </a:lnTo>
                    <a:lnTo>
                      <a:pt x="255" y="43"/>
                    </a:lnTo>
                    <a:lnTo>
                      <a:pt x="253" y="48"/>
                    </a:lnTo>
                    <a:lnTo>
                      <a:pt x="251" y="51"/>
                    </a:lnTo>
                    <a:lnTo>
                      <a:pt x="247" y="54"/>
                    </a:lnTo>
                    <a:lnTo>
                      <a:pt x="243" y="56"/>
                    </a:lnTo>
                    <a:lnTo>
                      <a:pt x="239" y="57"/>
                    </a:lnTo>
                    <a:lnTo>
                      <a:pt x="234" y="56"/>
                    </a:lnTo>
                    <a:lnTo>
                      <a:pt x="230" y="54"/>
                    </a:lnTo>
                    <a:lnTo>
                      <a:pt x="226" y="51"/>
                    </a:lnTo>
                    <a:lnTo>
                      <a:pt x="224" y="48"/>
                    </a:lnTo>
                    <a:lnTo>
                      <a:pt x="222" y="42"/>
                    </a:lnTo>
                    <a:lnTo>
                      <a:pt x="221" y="35"/>
                    </a:lnTo>
                    <a:lnTo>
                      <a:pt x="221" y="28"/>
                    </a:lnTo>
                    <a:lnTo>
                      <a:pt x="223" y="23"/>
                    </a:lnTo>
                    <a:lnTo>
                      <a:pt x="225" y="17"/>
                    </a:lnTo>
                    <a:lnTo>
                      <a:pt x="228" y="13"/>
                    </a:lnTo>
                    <a:lnTo>
                      <a:pt x="232" y="8"/>
                    </a:lnTo>
                    <a:lnTo>
                      <a:pt x="235" y="7"/>
                    </a:lnTo>
                    <a:lnTo>
                      <a:pt x="233" y="5"/>
                    </a:lnTo>
                    <a:lnTo>
                      <a:pt x="226" y="4"/>
                    </a:lnTo>
                    <a:lnTo>
                      <a:pt x="219" y="3"/>
                    </a:lnTo>
                    <a:lnTo>
                      <a:pt x="212" y="4"/>
                    </a:lnTo>
                    <a:lnTo>
                      <a:pt x="205" y="5"/>
                    </a:lnTo>
                    <a:lnTo>
                      <a:pt x="203" y="7"/>
                    </a:lnTo>
                    <a:lnTo>
                      <a:pt x="206" y="8"/>
                    </a:lnTo>
                    <a:lnTo>
                      <a:pt x="210" y="13"/>
                    </a:lnTo>
                    <a:lnTo>
                      <a:pt x="213" y="17"/>
                    </a:lnTo>
                    <a:lnTo>
                      <a:pt x="215" y="23"/>
                    </a:lnTo>
                    <a:lnTo>
                      <a:pt x="217" y="28"/>
                    </a:lnTo>
                    <a:lnTo>
                      <a:pt x="217" y="33"/>
                    </a:lnTo>
                    <a:lnTo>
                      <a:pt x="217" y="38"/>
                    </a:lnTo>
                    <a:lnTo>
                      <a:pt x="216" y="43"/>
                    </a:lnTo>
                    <a:lnTo>
                      <a:pt x="214" y="48"/>
                    </a:lnTo>
                    <a:lnTo>
                      <a:pt x="211" y="51"/>
                    </a:lnTo>
                    <a:lnTo>
                      <a:pt x="208" y="54"/>
                    </a:lnTo>
                    <a:lnTo>
                      <a:pt x="204" y="56"/>
                    </a:lnTo>
                    <a:lnTo>
                      <a:pt x="199" y="57"/>
                    </a:lnTo>
                    <a:lnTo>
                      <a:pt x="195" y="56"/>
                    </a:lnTo>
                    <a:lnTo>
                      <a:pt x="190" y="54"/>
                    </a:lnTo>
                    <a:lnTo>
                      <a:pt x="187" y="51"/>
                    </a:lnTo>
                    <a:lnTo>
                      <a:pt x="184" y="48"/>
                    </a:lnTo>
                    <a:lnTo>
                      <a:pt x="182" y="42"/>
                    </a:lnTo>
                    <a:lnTo>
                      <a:pt x="181" y="35"/>
                    </a:lnTo>
                    <a:lnTo>
                      <a:pt x="182" y="28"/>
                    </a:lnTo>
                    <a:lnTo>
                      <a:pt x="184" y="23"/>
                    </a:lnTo>
                    <a:lnTo>
                      <a:pt x="186" y="17"/>
                    </a:lnTo>
                    <a:lnTo>
                      <a:pt x="189" y="13"/>
                    </a:lnTo>
                    <a:lnTo>
                      <a:pt x="193" y="8"/>
                    </a:lnTo>
                    <a:lnTo>
                      <a:pt x="196" y="7"/>
                    </a:lnTo>
                    <a:lnTo>
                      <a:pt x="193" y="5"/>
                    </a:lnTo>
                    <a:lnTo>
                      <a:pt x="187" y="4"/>
                    </a:lnTo>
                    <a:lnTo>
                      <a:pt x="180" y="3"/>
                    </a:lnTo>
                    <a:lnTo>
                      <a:pt x="172" y="4"/>
                    </a:lnTo>
                    <a:lnTo>
                      <a:pt x="166" y="5"/>
                    </a:lnTo>
                    <a:lnTo>
                      <a:pt x="164" y="7"/>
                    </a:lnTo>
                    <a:lnTo>
                      <a:pt x="166" y="8"/>
                    </a:lnTo>
                    <a:lnTo>
                      <a:pt x="170" y="13"/>
                    </a:lnTo>
                    <a:lnTo>
                      <a:pt x="174" y="17"/>
                    </a:lnTo>
                    <a:lnTo>
                      <a:pt x="176" y="23"/>
                    </a:lnTo>
                    <a:lnTo>
                      <a:pt x="177" y="28"/>
                    </a:lnTo>
                    <a:lnTo>
                      <a:pt x="178" y="33"/>
                    </a:lnTo>
                    <a:lnTo>
                      <a:pt x="178" y="38"/>
                    </a:lnTo>
                    <a:lnTo>
                      <a:pt x="176" y="43"/>
                    </a:lnTo>
                    <a:lnTo>
                      <a:pt x="175" y="48"/>
                    </a:lnTo>
                    <a:lnTo>
                      <a:pt x="172" y="51"/>
                    </a:lnTo>
                    <a:lnTo>
                      <a:pt x="169" y="54"/>
                    </a:lnTo>
                    <a:lnTo>
                      <a:pt x="165" y="56"/>
                    </a:lnTo>
                    <a:lnTo>
                      <a:pt x="160" y="57"/>
                    </a:lnTo>
                    <a:lnTo>
                      <a:pt x="155" y="56"/>
                    </a:lnTo>
                    <a:lnTo>
                      <a:pt x="151" y="54"/>
                    </a:lnTo>
                    <a:lnTo>
                      <a:pt x="148" y="51"/>
                    </a:lnTo>
                    <a:lnTo>
                      <a:pt x="145" y="48"/>
                    </a:lnTo>
                    <a:lnTo>
                      <a:pt x="143" y="42"/>
                    </a:lnTo>
                    <a:lnTo>
                      <a:pt x="142" y="35"/>
                    </a:lnTo>
                    <a:lnTo>
                      <a:pt x="143" y="28"/>
                    </a:lnTo>
                    <a:lnTo>
                      <a:pt x="144" y="23"/>
                    </a:lnTo>
                    <a:lnTo>
                      <a:pt x="146" y="17"/>
                    </a:lnTo>
                    <a:lnTo>
                      <a:pt x="150" y="13"/>
                    </a:lnTo>
                    <a:lnTo>
                      <a:pt x="154" y="8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48" y="4"/>
                    </a:lnTo>
                    <a:lnTo>
                      <a:pt x="140" y="3"/>
                    </a:lnTo>
                    <a:lnTo>
                      <a:pt x="133" y="4"/>
                    </a:lnTo>
                    <a:lnTo>
                      <a:pt x="127" y="5"/>
                    </a:lnTo>
                    <a:lnTo>
                      <a:pt x="124" y="7"/>
                    </a:lnTo>
                    <a:lnTo>
                      <a:pt x="127" y="8"/>
                    </a:lnTo>
                    <a:lnTo>
                      <a:pt x="131" y="13"/>
                    </a:lnTo>
                    <a:lnTo>
                      <a:pt x="134" y="17"/>
                    </a:lnTo>
                    <a:lnTo>
                      <a:pt x="136" y="23"/>
                    </a:lnTo>
                    <a:lnTo>
                      <a:pt x="138" y="28"/>
                    </a:lnTo>
                    <a:lnTo>
                      <a:pt x="138" y="33"/>
                    </a:lnTo>
                    <a:lnTo>
                      <a:pt x="138" y="38"/>
                    </a:lnTo>
                    <a:lnTo>
                      <a:pt x="137" y="43"/>
                    </a:lnTo>
                    <a:lnTo>
                      <a:pt x="135" y="48"/>
                    </a:lnTo>
                    <a:lnTo>
                      <a:pt x="133" y="51"/>
                    </a:lnTo>
                    <a:lnTo>
                      <a:pt x="129" y="54"/>
                    </a:lnTo>
                    <a:lnTo>
                      <a:pt x="125" y="56"/>
                    </a:lnTo>
                    <a:lnTo>
                      <a:pt x="121" y="57"/>
                    </a:lnTo>
                    <a:lnTo>
                      <a:pt x="116" y="56"/>
                    </a:lnTo>
                    <a:lnTo>
                      <a:pt x="112" y="54"/>
                    </a:lnTo>
                    <a:lnTo>
                      <a:pt x="108" y="51"/>
                    </a:lnTo>
                    <a:lnTo>
                      <a:pt x="106" y="48"/>
                    </a:lnTo>
                    <a:lnTo>
                      <a:pt x="104" y="42"/>
                    </a:lnTo>
                    <a:lnTo>
                      <a:pt x="103" y="35"/>
                    </a:lnTo>
                    <a:lnTo>
                      <a:pt x="103" y="28"/>
                    </a:lnTo>
                    <a:lnTo>
                      <a:pt x="105" y="23"/>
                    </a:lnTo>
                    <a:lnTo>
                      <a:pt x="107" y="17"/>
                    </a:lnTo>
                    <a:lnTo>
                      <a:pt x="110" y="13"/>
                    </a:lnTo>
                    <a:lnTo>
                      <a:pt x="114" y="8"/>
                    </a:lnTo>
                    <a:lnTo>
                      <a:pt x="117" y="7"/>
                    </a:lnTo>
                    <a:lnTo>
                      <a:pt x="115" y="5"/>
                    </a:lnTo>
                    <a:lnTo>
                      <a:pt x="108" y="4"/>
                    </a:lnTo>
                    <a:lnTo>
                      <a:pt x="101" y="3"/>
                    </a:lnTo>
                    <a:lnTo>
                      <a:pt x="93" y="4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7" y="8"/>
                    </a:lnTo>
                    <a:lnTo>
                      <a:pt x="92" y="13"/>
                    </a:lnTo>
                    <a:lnTo>
                      <a:pt x="95" y="17"/>
                    </a:lnTo>
                    <a:lnTo>
                      <a:pt x="97" y="23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99" y="38"/>
                    </a:lnTo>
                    <a:lnTo>
                      <a:pt x="98" y="43"/>
                    </a:lnTo>
                    <a:lnTo>
                      <a:pt x="96" y="48"/>
                    </a:lnTo>
                    <a:lnTo>
                      <a:pt x="93" y="51"/>
                    </a:lnTo>
                    <a:lnTo>
                      <a:pt x="90" y="54"/>
                    </a:lnTo>
                    <a:lnTo>
                      <a:pt x="86" y="56"/>
                    </a:lnTo>
                    <a:lnTo>
                      <a:pt x="81" y="57"/>
                    </a:lnTo>
                    <a:lnTo>
                      <a:pt x="76" y="56"/>
                    </a:lnTo>
                    <a:lnTo>
                      <a:pt x="72" y="54"/>
                    </a:lnTo>
                    <a:lnTo>
                      <a:pt x="69" y="51"/>
                    </a:lnTo>
                    <a:lnTo>
                      <a:pt x="66" y="48"/>
                    </a:lnTo>
                    <a:lnTo>
                      <a:pt x="64" y="42"/>
                    </a:lnTo>
                    <a:lnTo>
                      <a:pt x="63" y="35"/>
                    </a:lnTo>
                    <a:lnTo>
                      <a:pt x="64" y="28"/>
                    </a:lnTo>
                    <a:lnTo>
                      <a:pt x="65" y="23"/>
                    </a:lnTo>
                    <a:lnTo>
                      <a:pt x="67" y="17"/>
                    </a:lnTo>
                    <a:lnTo>
                      <a:pt x="71" y="13"/>
                    </a:lnTo>
                    <a:lnTo>
                      <a:pt x="75" y="8"/>
                    </a:lnTo>
                    <a:lnTo>
                      <a:pt x="78" y="7"/>
                    </a:lnTo>
                    <a:lnTo>
                      <a:pt x="75" y="5"/>
                    </a:lnTo>
                    <a:lnTo>
                      <a:pt x="69" y="4"/>
                    </a:lnTo>
                    <a:lnTo>
                      <a:pt x="62" y="3"/>
                    </a:lnTo>
                    <a:lnTo>
                      <a:pt x="54" y="4"/>
                    </a:lnTo>
                    <a:lnTo>
                      <a:pt x="48" y="5"/>
                    </a:lnTo>
                    <a:lnTo>
                      <a:pt x="51" y="9"/>
                    </a:lnTo>
                    <a:lnTo>
                      <a:pt x="55" y="13"/>
                    </a:lnTo>
                    <a:lnTo>
                      <a:pt x="57" y="18"/>
                    </a:lnTo>
                    <a:lnTo>
                      <a:pt x="59" y="23"/>
                    </a:lnTo>
                    <a:lnTo>
                      <a:pt x="60" y="28"/>
                    </a:lnTo>
                    <a:lnTo>
                      <a:pt x="60" y="33"/>
                    </a:lnTo>
                    <a:lnTo>
                      <a:pt x="60" y="38"/>
                    </a:lnTo>
                    <a:lnTo>
                      <a:pt x="59" y="43"/>
                    </a:lnTo>
                    <a:lnTo>
                      <a:pt x="56" y="48"/>
                    </a:lnTo>
                    <a:lnTo>
                      <a:pt x="54" y="51"/>
                    </a:lnTo>
                    <a:lnTo>
                      <a:pt x="50" y="54"/>
                    </a:lnTo>
                    <a:lnTo>
                      <a:pt x="47" y="56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3" y="54"/>
                    </a:lnTo>
                    <a:lnTo>
                      <a:pt x="30" y="51"/>
                    </a:lnTo>
                    <a:lnTo>
                      <a:pt x="27" y="48"/>
                    </a:lnTo>
                    <a:lnTo>
                      <a:pt x="25" y="42"/>
                    </a:lnTo>
                    <a:lnTo>
                      <a:pt x="24" y="35"/>
                    </a:lnTo>
                    <a:lnTo>
                      <a:pt x="25" y="28"/>
                    </a:lnTo>
                    <a:lnTo>
                      <a:pt x="26" y="23"/>
                    </a:lnTo>
                    <a:lnTo>
                      <a:pt x="28" y="17"/>
                    </a:lnTo>
                    <a:lnTo>
                      <a:pt x="31" y="13"/>
                    </a:lnTo>
                    <a:lnTo>
                      <a:pt x="36" y="8"/>
                    </a:lnTo>
                    <a:lnTo>
                      <a:pt x="40" y="5"/>
                    </a:lnTo>
                    <a:lnTo>
                      <a:pt x="36" y="4"/>
                    </a:lnTo>
                    <a:lnTo>
                      <a:pt x="30" y="3"/>
                    </a:lnTo>
                    <a:lnTo>
                      <a:pt x="24" y="4"/>
                    </a:lnTo>
                    <a:lnTo>
                      <a:pt x="19" y="5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9" y="15"/>
                    </a:lnTo>
                    <a:lnTo>
                      <a:pt x="7" y="19"/>
                    </a:lnTo>
                    <a:lnTo>
                      <a:pt x="5" y="24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34" name="Freeform 74"/>
              <p:cNvSpPr>
                <a:spLocks noEditPoints="1"/>
              </p:cNvSpPr>
              <p:nvPr/>
            </p:nvSpPr>
            <p:spPr bwMode="auto">
              <a:xfrm>
                <a:off x="3565" y="1749"/>
                <a:ext cx="516" cy="57"/>
              </a:xfrm>
              <a:custGeom>
                <a:avLst/>
                <a:gdLst/>
                <a:ahLst/>
                <a:cxnLst>
                  <a:cxn ang="0">
                    <a:pos x="432" y="53"/>
                  </a:cxn>
                  <a:cxn ang="0">
                    <a:pos x="436" y="8"/>
                  </a:cxn>
                  <a:cxn ang="0">
                    <a:pos x="392" y="53"/>
                  </a:cxn>
                  <a:cxn ang="0">
                    <a:pos x="396" y="8"/>
                  </a:cxn>
                  <a:cxn ang="0">
                    <a:pos x="353" y="53"/>
                  </a:cxn>
                  <a:cxn ang="0">
                    <a:pos x="357" y="8"/>
                  </a:cxn>
                  <a:cxn ang="0">
                    <a:pos x="314" y="53"/>
                  </a:cxn>
                  <a:cxn ang="0">
                    <a:pos x="317" y="8"/>
                  </a:cxn>
                  <a:cxn ang="0">
                    <a:pos x="271" y="51"/>
                  </a:cxn>
                  <a:cxn ang="0">
                    <a:pos x="282" y="11"/>
                  </a:cxn>
                  <a:cxn ang="0">
                    <a:pos x="232" y="51"/>
                  </a:cxn>
                  <a:cxn ang="0">
                    <a:pos x="243" y="11"/>
                  </a:cxn>
                  <a:cxn ang="0">
                    <a:pos x="192" y="51"/>
                  </a:cxn>
                  <a:cxn ang="0">
                    <a:pos x="203" y="11"/>
                  </a:cxn>
                  <a:cxn ang="0">
                    <a:pos x="153" y="51"/>
                  </a:cxn>
                  <a:cxn ang="0">
                    <a:pos x="164" y="11"/>
                  </a:cxn>
                  <a:cxn ang="0">
                    <a:pos x="114" y="51"/>
                  </a:cxn>
                  <a:cxn ang="0">
                    <a:pos x="124" y="11"/>
                  </a:cxn>
                  <a:cxn ang="0">
                    <a:pos x="74" y="51"/>
                  </a:cxn>
                  <a:cxn ang="0">
                    <a:pos x="85" y="11"/>
                  </a:cxn>
                  <a:cxn ang="0">
                    <a:pos x="32" y="49"/>
                  </a:cxn>
                  <a:cxn ang="0">
                    <a:pos x="52" y="15"/>
                  </a:cxn>
                  <a:cxn ang="0">
                    <a:pos x="463" y="46"/>
                  </a:cxn>
                  <a:cxn ang="0">
                    <a:pos x="485" y="19"/>
                  </a:cxn>
                  <a:cxn ang="0">
                    <a:pos x="76" y="2"/>
                  </a:cxn>
                  <a:cxn ang="0">
                    <a:pos x="160" y="4"/>
                  </a:cxn>
                  <a:cxn ang="0">
                    <a:pos x="243" y="2"/>
                  </a:cxn>
                  <a:cxn ang="0">
                    <a:pos x="329" y="0"/>
                  </a:cxn>
                  <a:cxn ang="0">
                    <a:pos x="416" y="0"/>
                  </a:cxn>
                  <a:cxn ang="0">
                    <a:pos x="493" y="0"/>
                  </a:cxn>
                  <a:cxn ang="0">
                    <a:pos x="501" y="8"/>
                  </a:cxn>
                  <a:cxn ang="0">
                    <a:pos x="491" y="43"/>
                  </a:cxn>
                  <a:cxn ang="0">
                    <a:pos x="456" y="28"/>
                  </a:cxn>
                  <a:cxn ang="0">
                    <a:pos x="449" y="17"/>
                  </a:cxn>
                  <a:cxn ang="0">
                    <a:pos x="423" y="51"/>
                  </a:cxn>
                  <a:cxn ang="0">
                    <a:pos x="408" y="4"/>
                  </a:cxn>
                  <a:cxn ang="0">
                    <a:pos x="405" y="54"/>
                  </a:cxn>
                  <a:cxn ang="0">
                    <a:pos x="390" y="8"/>
                  </a:cxn>
                  <a:cxn ang="0">
                    <a:pos x="375" y="33"/>
                  </a:cxn>
                  <a:cxn ang="0">
                    <a:pos x="339" y="35"/>
                  </a:cxn>
                  <a:cxn ang="0">
                    <a:pos x="324" y="8"/>
                  </a:cxn>
                  <a:cxn ang="0">
                    <a:pos x="313" y="56"/>
                  </a:cxn>
                  <a:cxn ang="0">
                    <a:pos x="305" y="4"/>
                  </a:cxn>
                  <a:cxn ang="0">
                    <a:pos x="293" y="48"/>
                  </a:cxn>
                  <a:cxn ang="0">
                    <a:pos x="264" y="17"/>
                  </a:cxn>
                  <a:cxn ang="0">
                    <a:pos x="255" y="22"/>
                  </a:cxn>
                  <a:cxn ang="0">
                    <a:pos x="224" y="48"/>
                  </a:cxn>
                  <a:cxn ang="0">
                    <a:pos x="205" y="5"/>
                  </a:cxn>
                  <a:cxn ang="0">
                    <a:pos x="204" y="56"/>
                  </a:cxn>
                  <a:cxn ang="0">
                    <a:pos x="196" y="7"/>
                  </a:cxn>
                  <a:cxn ang="0">
                    <a:pos x="178" y="38"/>
                  </a:cxn>
                  <a:cxn ang="0">
                    <a:pos x="143" y="28"/>
                  </a:cxn>
                  <a:cxn ang="0">
                    <a:pos x="131" y="13"/>
                  </a:cxn>
                  <a:cxn ang="0">
                    <a:pos x="112" y="54"/>
                  </a:cxn>
                  <a:cxn ang="0">
                    <a:pos x="101" y="3"/>
                  </a:cxn>
                  <a:cxn ang="0">
                    <a:pos x="93" y="51"/>
                  </a:cxn>
                  <a:cxn ang="0">
                    <a:pos x="71" y="13"/>
                  </a:cxn>
                  <a:cxn ang="0">
                    <a:pos x="60" y="33"/>
                  </a:cxn>
                  <a:cxn ang="0">
                    <a:pos x="24" y="35"/>
                  </a:cxn>
                  <a:cxn ang="0">
                    <a:pos x="9" y="15"/>
                  </a:cxn>
                  <a:cxn ang="0">
                    <a:pos x="23" y="0"/>
                  </a:cxn>
                </a:cxnLst>
                <a:rect l="0" t="0" r="r" b="b"/>
                <a:pathLst>
                  <a:path w="516" h="57">
                    <a:moveTo>
                      <a:pt x="436" y="8"/>
                    </a:moveTo>
                    <a:lnTo>
                      <a:pt x="431" y="11"/>
                    </a:lnTo>
                    <a:lnTo>
                      <a:pt x="428" y="15"/>
                    </a:lnTo>
                    <a:lnTo>
                      <a:pt x="425" y="19"/>
                    </a:lnTo>
                    <a:lnTo>
                      <a:pt x="423" y="24"/>
                    </a:lnTo>
                    <a:lnTo>
                      <a:pt x="422" y="28"/>
                    </a:lnTo>
                    <a:lnTo>
                      <a:pt x="421" y="33"/>
                    </a:lnTo>
                    <a:lnTo>
                      <a:pt x="422" y="38"/>
                    </a:lnTo>
                    <a:lnTo>
                      <a:pt x="422" y="42"/>
                    </a:lnTo>
                    <a:lnTo>
                      <a:pt x="424" y="46"/>
                    </a:lnTo>
                    <a:lnTo>
                      <a:pt x="426" y="49"/>
                    </a:lnTo>
                    <a:lnTo>
                      <a:pt x="429" y="51"/>
                    </a:lnTo>
                    <a:lnTo>
                      <a:pt x="432" y="53"/>
                    </a:lnTo>
                    <a:lnTo>
                      <a:pt x="436" y="53"/>
                    </a:lnTo>
                    <a:lnTo>
                      <a:pt x="439" y="53"/>
                    </a:lnTo>
                    <a:lnTo>
                      <a:pt x="442" y="51"/>
                    </a:lnTo>
                    <a:lnTo>
                      <a:pt x="445" y="49"/>
                    </a:lnTo>
                    <a:lnTo>
                      <a:pt x="447" y="46"/>
                    </a:lnTo>
                    <a:lnTo>
                      <a:pt x="449" y="41"/>
                    </a:lnTo>
                    <a:lnTo>
                      <a:pt x="450" y="35"/>
                    </a:lnTo>
                    <a:lnTo>
                      <a:pt x="449" y="28"/>
                    </a:lnTo>
                    <a:lnTo>
                      <a:pt x="448" y="24"/>
                    </a:lnTo>
                    <a:lnTo>
                      <a:pt x="446" y="19"/>
                    </a:lnTo>
                    <a:lnTo>
                      <a:pt x="443" y="15"/>
                    </a:lnTo>
                    <a:lnTo>
                      <a:pt x="439" y="11"/>
                    </a:lnTo>
                    <a:lnTo>
                      <a:pt x="436" y="8"/>
                    </a:lnTo>
                    <a:close/>
                    <a:moveTo>
                      <a:pt x="396" y="8"/>
                    </a:moveTo>
                    <a:lnTo>
                      <a:pt x="392" y="11"/>
                    </a:lnTo>
                    <a:lnTo>
                      <a:pt x="388" y="15"/>
                    </a:lnTo>
                    <a:lnTo>
                      <a:pt x="385" y="19"/>
                    </a:lnTo>
                    <a:lnTo>
                      <a:pt x="383" y="24"/>
                    </a:lnTo>
                    <a:lnTo>
                      <a:pt x="382" y="28"/>
                    </a:lnTo>
                    <a:lnTo>
                      <a:pt x="382" y="33"/>
                    </a:lnTo>
                    <a:lnTo>
                      <a:pt x="382" y="38"/>
                    </a:lnTo>
                    <a:lnTo>
                      <a:pt x="383" y="42"/>
                    </a:lnTo>
                    <a:lnTo>
                      <a:pt x="385" y="46"/>
                    </a:lnTo>
                    <a:lnTo>
                      <a:pt x="387" y="49"/>
                    </a:lnTo>
                    <a:lnTo>
                      <a:pt x="389" y="51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400" y="53"/>
                    </a:lnTo>
                    <a:lnTo>
                      <a:pt x="403" y="51"/>
                    </a:lnTo>
                    <a:lnTo>
                      <a:pt x="406" y="49"/>
                    </a:lnTo>
                    <a:lnTo>
                      <a:pt x="408" y="46"/>
                    </a:lnTo>
                    <a:lnTo>
                      <a:pt x="410" y="41"/>
                    </a:lnTo>
                    <a:lnTo>
                      <a:pt x="410" y="35"/>
                    </a:lnTo>
                    <a:lnTo>
                      <a:pt x="410" y="28"/>
                    </a:lnTo>
                    <a:lnTo>
                      <a:pt x="409" y="24"/>
                    </a:lnTo>
                    <a:lnTo>
                      <a:pt x="407" y="19"/>
                    </a:lnTo>
                    <a:lnTo>
                      <a:pt x="404" y="15"/>
                    </a:lnTo>
                    <a:lnTo>
                      <a:pt x="400" y="11"/>
                    </a:lnTo>
                    <a:lnTo>
                      <a:pt x="396" y="8"/>
                    </a:lnTo>
                    <a:close/>
                    <a:moveTo>
                      <a:pt x="357" y="8"/>
                    </a:moveTo>
                    <a:lnTo>
                      <a:pt x="353" y="11"/>
                    </a:lnTo>
                    <a:lnTo>
                      <a:pt x="349" y="15"/>
                    </a:lnTo>
                    <a:lnTo>
                      <a:pt x="346" y="19"/>
                    </a:lnTo>
                    <a:lnTo>
                      <a:pt x="344" y="24"/>
                    </a:lnTo>
                    <a:lnTo>
                      <a:pt x="343" y="28"/>
                    </a:lnTo>
                    <a:lnTo>
                      <a:pt x="342" y="33"/>
                    </a:lnTo>
                    <a:lnTo>
                      <a:pt x="343" y="38"/>
                    </a:lnTo>
                    <a:lnTo>
                      <a:pt x="344" y="42"/>
                    </a:lnTo>
                    <a:lnTo>
                      <a:pt x="345" y="46"/>
                    </a:lnTo>
                    <a:lnTo>
                      <a:pt x="347" y="49"/>
                    </a:lnTo>
                    <a:lnTo>
                      <a:pt x="350" y="51"/>
                    </a:lnTo>
                    <a:lnTo>
                      <a:pt x="353" y="53"/>
                    </a:lnTo>
                    <a:lnTo>
                      <a:pt x="357" y="53"/>
                    </a:lnTo>
                    <a:lnTo>
                      <a:pt x="361" y="53"/>
                    </a:lnTo>
                    <a:lnTo>
                      <a:pt x="364" y="51"/>
                    </a:lnTo>
                    <a:lnTo>
                      <a:pt x="366" y="49"/>
                    </a:lnTo>
                    <a:lnTo>
                      <a:pt x="368" y="46"/>
                    </a:lnTo>
                    <a:lnTo>
                      <a:pt x="370" y="41"/>
                    </a:lnTo>
                    <a:lnTo>
                      <a:pt x="371" y="35"/>
                    </a:lnTo>
                    <a:lnTo>
                      <a:pt x="371" y="28"/>
                    </a:lnTo>
                    <a:lnTo>
                      <a:pt x="369" y="24"/>
                    </a:lnTo>
                    <a:lnTo>
                      <a:pt x="367" y="19"/>
                    </a:lnTo>
                    <a:lnTo>
                      <a:pt x="365" y="15"/>
                    </a:lnTo>
                    <a:lnTo>
                      <a:pt x="361" y="11"/>
                    </a:lnTo>
                    <a:lnTo>
                      <a:pt x="357" y="8"/>
                    </a:lnTo>
                    <a:close/>
                    <a:moveTo>
                      <a:pt x="317" y="8"/>
                    </a:moveTo>
                    <a:lnTo>
                      <a:pt x="313" y="11"/>
                    </a:lnTo>
                    <a:lnTo>
                      <a:pt x="310" y="15"/>
                    </a:lnTo>
                    <a:lnTo>
                      <a:pt x="307" y="19"/>
                    </a:lnTo>
                    <a:lnTo>
                      <a:pt x="305" y="24"/>
                    </a:lnTo>
                    <a:lnTo>
                      <a:pt x="303" y="28"/>
                    </a:lnTo>
                    <a:lnTo>
                      <a:pt x="303" y="33"/>
                    </a:lnTo>
                    <a:lnTo>
                      <a:pt x="303" y="38"/>
                    </a:lnTo>
                    <a:lnTo>
                      <a:pt x="304" y="42"/>
                    </a:lnTo>
                    <a:lnTo>
                      <a:pt x="306" y="46"/>
                    </a:lnTo>
                    <a:lnTo>
                      <a:pt x="308" y="49"/>
                    </a:lnTo>
                    <a:lnTo>
                      <a:pt x="311" y="51"/>
                    </a:lnTo>
                    <a:lnTo>
                      <a:pt x="314" y="53"/>
                    </a:lnTo>
                    <a:lnTo>
                      <a:pt x="317" y="53"/>
                    </a:lnTo>
                    <a:lnTo>
                      <a:pt x="321" y="53"/>
                    </a:lnTo>
                    <a:lnTo>
                      <a:pt x="324" y="51"/>
                    </a:lnTo>
                    <a:lnTo>
                      <a:pt x="327" y="49"/>
                    </a:lnTo>
                    <a:lnTo>
                      <a:pt x="329" y="46"/>
                    </a:lnTo>
                    <a:lnTo>
                      <a:pt x="331" y="41"/>
                    </a:lnTo>
                    <a:lnTo>
                      <a:pt x="332" y="35"/>
                    </a:lnTo>
                    <a:lnTo>
                      <a:pt x="331" y="28"/>
                    </a:lnTo>
                    <a:lnTo>
                      <a:pt x="330" y="24"/>
                    </a:lnTo>
                    <a:lnTo>
                      <a:pt x="328" y="19"/>
                    </a:lnTo>
                    <a:lnTo>
                      <a:pt x="325" y="15"/>
                    </a:lnTo>
                    <a:lnTo>
                      <a:pt x="321" y="11"/>
                    </a:lnTo>
                    <a:lnTo>
                      <a:pt x="317" y="8"/>
                    </a:lnTo>
                    <a:lnTo>
                      <a:pt x="317" y="8"/>
                    </a:lnTo>
                    <a:close/>
                    <a:moveTo>
                      <a:pt x="278" y="8"/>
                    </a:moveTo>
                    <a:lnTo>
                      <a:pt x="274" y="11"/>
                    </a:lnTo>
                    <a:lnTo>
                      <a:pt x="270" y="15"/>
                    </a:lnTo>
                    <a:lnTo>
                      <a:pt x="267" y="19"/>
                    </a:lnTo>
                    <a:lnTo>
                      <a:pt x="265" y="24"/>
                    </a:lnTo>
                    <a:lnTo>
                      <a:pt x="264" y="28"/>
                    </a:lnTo>
                    <a:lnTo>
                      <a:pt x="264" y="33"/>
                    </a:lnTo>
                    <a:lnTo>
                      <a:pt x="264" y="38"/>
                    </a:lnTo>
                    <a:lnTo>
                      <a:pt x="265" y="42"/>
                    </a:lnTo>
                    <a:lnTo>
                      <a:pt x="266" y="46"/>
                    </a:lnTo>
                    <a:lnTo>
                      <a:pt x="269" y="49"/>
                    </a:lnTo>
                    <a:lnTo>
                      <a:pt x="271" y="51"/>
                    </a:lnTo>
                    <a:lnTo>
                      <a:pt x="274" y="53"/>
                    </a:lnTo>
                    <a:lnTo>
                      <a:pt x="278" y="53"/>
                    </a:lnTo>
                    <a:lnTo>
                      <a:pt x="282" y="53"/>
                    </a:lnTo>
                    <a:lnTo>
                      <a:pt x="285" y="51"/>
                    </a:lnTo>
                    <a:lnTo>
                      <a:pt x="288" y="49"/>
                    </a:lnTo>
                    <a:lnTo>
                      <a:pt x="290" y="46"/>
                    </a:lnTo>
                    <a:lnTo>
                      <a:pt x="291" y="41"/>
                    </a:lnTo>
                    <a:lnTo>
                      <a:pt x="292" y="35"/>
                    </a:lnTo>
                    <a:lnTo>
                      <a:pt x="292" y="28"/>
                    </a:lnTo>
                    <a:lnTo>
                      <a:pt x="291" y="24"/>
                    </a:lnTo>
                    <a:lnTo>
                      <a:pt x="289" y="19"/>
                    </a:lnTo>
                    <a:lnTo>
                      <a:pt x="286" y="15"/>
                    </a:lnTo>
                    <a:lnTo>
                      <a:pt x="282" y="11"/>
                    </a:lnTo>
                    <a:lnTo>
                      <a:pt x="278" y="8"/>
                    </a:lnTo>
                    <a:close/>
                    <a:moveTo>
                      <a:pt x="239" y="8"/>
                    </a:moveTo>
                    <a:lnTo>
                      <a:pt x="235" y="11"/>
                    </a:lnTo>
                    <a:lnTo>
                      <a:pt x="231" y="15"/>
                    </a:lnTo>
                    <a:lnTo>
                      <a:pt x="228" y="19"/>
                    </a:lnTo>
                    <a:lnTo>
                      <a:pt x="226" y="24"/>
                    </a:lnTo>
                    <a:lnTo>
                      <a:pt x="225" y="28"/>
                    </a:lnTo>
                    <a:lnTo>
                      <a:pt x="224" y="33"/>
                    </a:lnTo>
                    <a:lnTo>
                      <a:pt x="225" y="38"/>
                    </a:lnTo>
                    <a:lnTo>
                      <a:pt x="226" y="42"/>
                    </a:lnTo>
                    <a:lnTo>
                      <a:pt x="227" y="46"/>
                    </a:lnTo>
                    <a:lnTo>
                      <a:pt x="229" y="49"/>
                    </a:lnTo>
                    <a:lnTo>
                      <a:pt x="232" y="51"/>
                    </a:lnTo>
                    <a:lnTo>
                      <a:pt x="235" y="53"/>
                    </a:lnTo>
                    <a:lnTo>
                      <a:pt x="239" y="53"/>
                    </a:lnTo>
                    <a:lnTo>
                      <a:pt x="243" y="53"/>
                    </a:lnTo>
                    <a:lnTo>
                      <a:pt x="246" y="51"/>
                    </a:lnTo>
                    <a:lnTo>
                      <a:pt x="248" y="49"/>
                    </a:lnTo>
                    <a:lnTo>
                      <a:pt x="250" y="46"/>
                    </a:lnTo>
                    <a:lnTo>
                      <a:pt x="252" y="41"/>
                    </a:lnTo>
                    <a:lnTo>
                      <a:pt x="253" y="35"/>
                    </a:lnTo>
                    <a:lnTo>
                      <a:pt x="252" y="28"/>
                    </a:lnTo>
                    <a:lnTo>
                      <a:pt x="251" y="24"/>
                    </a:lnTo>
                    <a:lnTo>
                      <a:pt x="249" y="19"/>
                    </a:lnTo>
                    <a:lnTo>
                      <a:pt x="246" y="15"/>
                    </a:lnTo>
                    <a:lnTo>
                      <a:pt x="243" y="11"/>
                    </a:lnTo>
                    <a:lnTo>
                      <a:pt x="239" y="8"/>
                    </a:lnTo>
                    <a:close/>
                    <a:moveTo>
                      <a:pt x="199" y="8"/>
                    </a:moveTo>
                    <a:lnTo>
                      <a:pt x="195" y="11"/>
                    </a:lnTo>
                    <a:lnTo>
                      <a:pt x="192" y="15"/>
                    </a:lnTo>
                    <a:lnTo>
                      <a:pt x="189" y="19"/>
                    </a:lnTo>
                    <a:lnTo>
                      <a:pt x="186" y="24"/>
                    </a:lnTo>
                    <a:lnTo>
                      <a:pt x="185" y="28"/>
                    </a:lnTo>
                    <a:lnTo>
                      <a:pt x="185" y="33"/>
                    </a:lnTo>
                    <a:lnTo>
                      <a:pt x="185" y="38"/>
                    </a:lnTo>
                    <a:lnTo>
                      <a:pt x="186" y="42"/>
                    </a:lnTo>
                    <a:lnTo>
                      <a:pt x="188" y="46"/>
                    </a:lnTo>
                    <a:lnTo>
                      <a:pt x="190" y="49"/>
                    </a:lnTo>
                    <a:lnTo>
                      <a:pt x="192" y="51"/>
                    </a:lnTo>
                    <a:lnTo>
                      <a:pt x="195" y="53"/>
                    </a:lnTo>
                    <a:lnTo>
                      <a:pt x="199" y="53"/>
                    </a:lnTo>
                    <a:lnTo>
                      <a:pt x="203" y="53"/>
                    </a:lnTo>
                    <a:lnTo>
                      <a:pt x="206" y="51"/>
                    </a:lnTo>
                    <a:lnTo>
                      <a:pt x="209" y="49"/>
                    </a:lnTo>
                    <a:lnTo>
                      <a:pt x="211" y="46"/>
                    </a:lnTo>
                    <a:lnTo>
                      <a:pt x="213" y="41"/>
                    </a:lnTo>
                    <a:lnTo>
                      <a:pt x="214" y="35"/>
                    </a:lnTo>
                    <a:lnTo>
                      <a:pt x="213" y="28"/>
                    </a:lnTo>
                    <a:lnTo>
                      <a:pt x="212" y="24"/>
                    </a:lnTo>
                    <a:lnTo>
                      <a:pt x="210" y="19"/>
                    </a:lnTo>
                    <a:lnTo>
                      <a:pt x="207" y="15"/>
                    </a:lnTo>
                    <a:lnTo>
                      <a:pt x="203" y="11"/>
                    </a:lnTo>
                    <a:lnTo>
                      <a:pt x="199" y="8"/>
                    </a:lnTo>
                    <a:close/>
                    <a:moveTo>
                      <a:pt x="160" y="8"/>
                    </a:moveTo>
                    <a:lnTo>
                      <a:pt x="156" y="11"/>
                    </a:lnTo>
                    <a:lnTo>
                      <a:pt x="152" y="15"/>
                    </a:lnTo>
                    <a:lnTo>
                      <a:pt x="149" y="19"/>
                    </a:lnTo>
                    <a:lnTo>
                      <a:pt x="147" y="24"/>
                    </a:lnTo>
                    <a:lnTo>
                      <a:pt x="146" y="28"/>
                    </a:lnTo>
                    <a:lnTo>
                      <a:pt x="146" y="33"/>
                    </a:lnTo>
                    <a:lnTo>
                      <a:pt x="146" y="38"/>
                    </a:lnTo>
                    <a:lnTo>
                      <a:pt x="147" y="42"/>
                    </a:lnTo>
                    <a:lnTo>
                      <a:pt x="148" y="46"/>
                    </a:lnTo>
                    <a:lnTo>
                      <a:pt x="150" y="49"/>
                    </a:lnTo>
                    <a:lnTo>
                      <a:pt x="153" y="51"/>
                    </a:lnTo>
                    <a:lnTo>
                      <a:pt x="156" y="53"/>
                    </a:lnTo>
                    <a:lnTo>
                      <a:pt x="160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69" y="49"/>
                    </a:lnTo>
                    <a:lnTo>
                      <a:pt x="172" y="4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4" y="28"/>
                    </a:lnTo>
                    <a:lnTo>
                      <a:pt x="172" y="24"/>
                    </a:lnTo>
                    <a:lnTo>
                      <a:pt x="170" y="19"/>
                    </a:lnTo>
                    <a:lnTo>
                      <a:pt x="168" y="15"/>
                    </a:lnTo>
                    <a:lnTo>
                      <a:pt x="164" y="11"/>
                    </a:lnTo>
                    <a:lnTo>
                      <a:pt x="160" y="8"/>
                    </a:lnTo>
                    <a:close/>
                    <a:moveTo>
                      <a:pt x="121" y="8"/>
                    </a:moveTo>
                    <a:lnTo>
                      <a:pt x="116" y="11"/>
                    </a:lnTo>
                    <a:lnTo>
                      <a:pt x="113" y="15"/>
                    </a:lnTo>
                    <a:lnTo>
                      <a:pt x="110" y="19"/>
                    </a:lnTo>
                    <a:lnTo>
                      <a:pt x="108" y="24"/>
                    </a:lnTo>
                    <a:lnTo>
                      <a:pt x="107" y="28"/>
                    </a:lnTo>
                    <a:lnTo>
                      <a:pt x="106" y="33"/>
                    </a:lnTo>
                    <a:lnTo>
                      <a:pt x="107" y="38"/>
                    </a:lnTo>
                    <a:lnTo>
                      <a:pt x="107" y="42"/>
                    </a:lnTo>
                    <a:lnTo>
                      <a:pt x="109" y="46"/>
                    </a:lnTo>
                    <a:lnTo>
                      <a:pt x="111" y="49"/>
                    </a:lnTo>
                    <a:lnTo>
                      <a:pt x="114" y="51"/>
                    </a:lnTo>
                    <a:lnTo>
                      <a:pt x="117" y="53"/>
                    </a:lnTo>
                    <a:lnTo>
                      <a:pt x="121" y="53"/>
                    </a:lnTo>
                    <a:lnTo>
                      <a:pt x="124" y="53"/>
                    </a:lnTo>
                    <a:lnTo>
                      <a:pt x="127" y="51"/>
                    </a:lnTo>
                    <a:lnTo>
                      <a:pt x="130" y="49"/>
                    </a:lnTo>
                    <a:lnTo>
                      <a:pt x="132" y="46"/>
                    </a:lnTo>
                    <a:lnTo>
                      <a:pt x="134" y="41"/>
                    </a:lnTo>
                    <a:lnTo>
                      <a:pt x="135" y="35"/>
                    </a:lnTo>
                    <a:lnTo>
                      <a:pt x="134" y="28"/>
                    </a:lnTo>
                    <a:lnTo>
                      <a:pt x="133" y="24"/>
                    </a:lnTo>
                    <a:lnTo>
                      <a:pt x="131" y="19"/>
                    </a:lnTo>
                    <a:lnTo>
                      <a:pt x="128" y="15"/>
                    </a:lnTo>
                    <a:lnTo>
                      <a:pt x="124" y="11"/>
                    </a:lnTo>
                    <a:lnTo>
                      <a:pt x="121" y="8"/>
                    </a:lnTo>
                    <a:close/>
                    <a:moveTo>
                      <a:pt x="81" y="8"/>
                    </a:moveTo>
                    <a:lnTo>
                      <a:pt x="77" y="11"/>
                    </a:lnTo>
                    <a:lnTo>
                      <a:pt x="73" y="15"/>
                    </a:lnTo>
                    <a:lnTo>
                      <a:pt x="70" y="19"/>
                    </a:lnTo>
                    <a:lnTo>
                      <a:pt x="68" y="24"/>
                    </a:lnTo>
                    <a:lnTo>
                      <a:pt x="67" y="28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8" y="42"/>
                    </a:lnTo>
                    <a:lnTo>
                      <a:pt x="70" y="46"/>
                    </a:lnTo>
                    <a:lnTo>
                      <a:pt x="72" y="49"/>
                    </a:lnTo>
                    <a:lnTo>
                      <a:pt x="74" y="51"/>
                    </a:lnTo>
                    <a:lnTo>
                      <a:pt x="77" y="53"/>
                    </a:lnTo>
                    <a:lnTo>
                      <a:pt x="81" y="53"/>
                    </a:lnTo>
                    <a:lnTo>
                      <a:pt x="85" y="53"/>
                    </a:lnTo>
                    <a:lnTo>
                      <a:pt x="88" y="51"/>
                    </a:lnTo>
                    <a:lnTo>
                      <a:pt x="91" y="49"/>
                    </a:lnTo>
                    <a:lnTo>
                      <a:pt x="93" y="46"/>
                    </a:lnTo>
                    <a:lnTo>
                      <a:pt x="95" y="41"/>
                    </a:lnTo>
                    <a:lnTo>
                      <a:pt x="96" y="35"/>
                    </a:lnTo>
                    <a:lnTo>
                      <a:pt x="95" y="28"/>
                    </a:lnTo>
                    <a:lnTo>
                      <a:pt x="94" y="24"/>
                    </a:lnTo>
                    <a:lnTo>
                      <a:pt x="92" y="19"/>
                    </a:lnTo>
                    <a:lnTo>
                      <a:pt x="89" y="15"/>
                    </a:lnTo>
                    <a:lnTo>
                      <a:pt x="85" y="11"/>
                    </a:lnTo>
                    <a:lnTo>
                      <a:pt x="81" y="8"/>
                    </a:lnTo>
                    <a:close/>
                    <a:moveTo>
                      <a:pt x="44" y="7"/>
                    </a:moveTo>
                    <a:lnTo>
                      <a:pt x="42" y="8"/>
                    </a:lnTo>
                    <a:lnTo>
                      <a:pt x="38" y="11"/>
                    </a:lnTo>
                    <a:lnTo>
                      <a:pt x="34" y="15"/>
                    </a:lnTo>
                    <a:lnTo>
                      <a:pt x="31" y="19"/>
                    </a:lnTo>
                    <a:lnTo>
                      <a:pt x="29" y="24"/>
                    </a:lnTo>
                    <a:lnTo>
                      <a:pt x="28" y="28"/>
                    </a:lnTo>
                    <a:lnTo>
                      <a:pt x="28" y="33"/>
                    </a:lnTo>
                    <a:lnTo>
                      <a:pt x="28" y="38"/>
                    </a:lnTo>
                    <a:lnTo>
                      <a:pt x="29" y="42"/>
                    </a:lnTo>
                    <a:lnTo>
                      <a:pt x="30" y="46"/>
                    </a:lnTo>
                    <a:lnTo>
                      <a:pt x="32" y="49"/>
                    </a:lnTo>
                    <a:lnTo>
                      <a:pt x="35" y="51"/>
                    </a:lnTo>
                    <a:lnTo>
                      <a:pt x="38" y="53"/>
                    </a:lnTo>
                    <a:lnTo>
                      <a:pt x="42" y="53"/>
                    </a:lnTo>
                    <a:lnTo>
                      <a:pt x="46" y="53"/>
                    </a:lnTo>
                    <a:lnTo>
                      <a:pt x="49" y="51"/>
                    </a:lnTo>
                    <a:lnTo>
                      <a:pt x="51" y="49"/>
                    </a:lnTo>
                    <a:lnTo>
                      <a:pt x="53" y="46"/>
                    </a:lnTo>
                    <a:lnTo>
                      <a:pt x="56" y="41"/>
                    </a:lnTo>
                    <a:lnTo>
                      <a:pt x="56" y="35"/>
                    </a:lnTo>
                    <a:lnTo>
                      <a:pt x="56" y="28"/>
                    </a:lnTo>
                    <a:lnTo>
                      <a:pt x="56" y="24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4" y="7"/>
                    </a:lnTo>
                    <a:close/>
                    <a:moveTo>
                      <a:pt x="473" y="7"/>
                    </a:moveTo>
                    <a:lnTo>
                      <a:pt x="471" y="8"/>
                    </a:lnTo>
                    <a:lnTo>
                      <a:pt x="467" y="11"/>
                    </a:lnTo>
                    <a:lnTo>
                      <a:pt x="464" y="15"/>
                    </a:lnTo>
                    <a:lnTo>
                      <a:pt x="462" y="19"/>
                    </a:lnTo>
                    <a:lnTo>
                      <a:pt x="461" y="24"/>
                    </a:lnTo>
                    <a:lnTo>
                      <a:pt x="460" y="28"/>
                    </a:lnTo>
                    <a:lnTo>
                      <a:pt x="460" y="35"/>
                    </a:lnTo>
                    <a:lnTo>
                      <a:pt x="461" y="41"/>
                    </a:lnTo>
                    <a:lnTo>
                      <a:pt x="463" y="46"/>
                    </a:lnTo>
                    <a:lnTo>
                      <a:pt x="465" y="49"/>
                    </a:lnTo>
                    <a:lnTo>
                      <a:pt x="468" y="51"/>
                    </a:lnTo>
                    <a:lnTo>
                      <a:pt x="471" y="53"/>
                    </a:lnTo>
                    <a:lnTo>
                      <a:pt x="475" y="53"/>
                    </a:lnTo>
                    <a:lnTo>
                      <a:pt x="479" y="53"/>
                    </a:lnTo>
                    <a:lnTo>
                      <a:pt x="482" y="51"/>
                    </a:lnTo>
                    <a:lnTo>
                      <a:pt x="484" y="49"/>
                    </a:lnTo>
                    <a:lnTo>
                      <a:pt x="487" y="46"/>
                    </a:lnTo>
                    <a:lnTo>
                      <a:pt x="488" y="41"/>
                    </a:lnTo>
                    <a:lnTo>
                      <a:pt x="489" y="35"/>
                    </a:lnTo>
                    <a:lnTo>
                      <a:pt x="489" y="28"/>
                    </a:lnTo>
                    <a:lnTo>
                      <a:pt x="487" y="24"/>
                    </a:lnTo>
                    <a:lnTo>
                      <a:pt x="485" y="19"/>
                    </a:lnTo>
                    <a:lnTo>
                      <a:pt x="483" y="15"/>
                    </a:lnTo>
                    <a:lnTo>
                      <a:pt x="479" y="11"/>
                    </a:lnTo>
                    <a:lnTo>
                      <a:pt x="474" y="8"/>
                    </a:lnTo>
                    <a:lnTo>
                      <a:pt x="473" y="7"/>
                    </a:lnTo>
                    <a:close/>
                    <a:moveTo>
                      <a:pt x="30" y="0"/>
                    </a:moveTo>
                    <a:lnTo>
                      <a:pt x="36" y="0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1" y="4"/>
                    </a:lnTo>
                    <a:lnTo>
                      <a:pt x="86" y="2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1" y="4"/>
                    </a:lnTo>
                    <a:lnTo>
                      <a:pt x="125" y="2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5" y="2"/>
                    </a:lnTo>
                    <a:lnTo>
                      <a:pt x="160" y="4"/>
                    </a:lnTo>
                    <a:lnTo>
                      <a:pt x="165" y="2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8" y="0"/>
                    </a:lnTo>
                    <a:lnTo>
                      <a:pt x="195" y="2"/>
                    </a:lnTo>
                    <a:lnTo>
                      <a:pt x="199" y="4"/>
                    </a:lnTo>
                    <a:lnTo>
                      <a:pt x="204" y="2"/>
                    </a:lnTo>
                    <a:lnTo>
                      <a:pt x="211" y="0"/>
                    </a:lnTo>
                    <a:lnTo>
                      <a:pt x="219" y="0"/>
                    </a:lnTo>
                    <a:lnTo>
                      <a:pt x="227" y="0"/>
                    </a:lnTo>
                    <a:lnTo>
                      <a:pt x="234" y="2"/>
                    </a:lnTo>
                    <a:lnTo>
                      <a:pt x="239" y="4"/>
                    </a:lnTo>
                    <a:lnTo>
                      <a:pt x="243" y="2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6" y="0"/>
                    </a:lnTo>
                    <a:lnTo>
                      <a:pt x="273" y="2"/>
                    </a:lnTo>
                    <a:lnTo>
                      <a:pt x="278" y="4"/>
                    </a:lnTo>
                    <a:lnTo>
                      <a:pt x="283" y="2"/>
                    </a:lnTo>
                    <a:lnTo>
                      <a:pt x="290" y="0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13" y="2"/>
                    </a:lnTo>
                    <a:lnTo>
                      <a:pt x="317" y="4"/>
                    </a:lnTo>
                    <a:lnTo>
                      <a:pt x="322" y="2"/>
                    </a:lnTo>
                    <a:lnTo>
                      <a:pt x="329" y="0"/>
                    </a:lnTo>
                    <a:lnTo>
                      <a:pt x="337" y="0"/>
                    </a:lnTo>
                    <a:lnTo>
                      <a:pt x="345" y="0"/>
                    </a:lnTo>
                    <a:lnTo>
                      <a:pt x="352" y="2"/>
                    </a:lnTo>
                    <a:lnTo>
                      <a:pt x="357" y="4"/>
                    </a:lnTo>
                    <a:lnTo>
                      <a:pt x="362" y="2"/>
                    </a:lnTo>
                    <a:lnTo>
                      <a:pt x="368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1" y="2"/>
                    </a:lnTo>
                    <a:lnTo>
                      <a:pt x="396" y="4"/>
                    </a:lnTo>
                    <a:lnTo>
                      <a:pt x="401" y="2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31" y="2"/>
                    </a:lnTo>
                    <a:lnTo>
                      <a:pt x="436" y="4"/>
                    </a:lnTo>
                    <a:lnTo>
                      <a:pt x="440" y="2"/>
                    </a:lnTo>
                    <a:lnTo>
                      <a:pt x="447" y="0"/>
                    </a:lnTo>
                    <a:lnTo>
                      <a:pt x="455" y="0"/>
                    </a:lnTo>
                    <a:lnTo>
                      <a:pt x="463" y="0"/>
                    </a:lnTo>
                    <a:lnTo>
                      <a:pt x="470" y="2"/>
                    </a:lnTo>
                    <a:lnTo>
                      <a:pt x="472" y="3"/>
                    </a:lnTo>
                    <a:lnTo>
                      <a:pt x="474" y="2"/>
                    </a:lnTo>
                    <a:lnTo>
                      <a:pt x="480" y="0"/>
                    </a:lnTo>
                    <a:lnTo>
                      <a:pt x="487" y="0"/>
                    </a:lnTo>
                    <a:lnTo>
                      <a:pt x="493" y="0"/>
                    </a:lnTo>
                    <a:lnTo>
                      <a:pt x="499" y="2"/>
                    </a:lnTo>
                    <a:lnTo>
                      <a:pt x="504" y="5"/>
                    </a:lnTo>
                    <a:lnTo>
                      <a:pt x="508" y="9"/>
                    </a:lnTo>
                    <a:lnTo>
                      <a:pt x="512" y="14"/>
                    </a:lnTo>
                    <a:lnTo>
                      <a:pt x="514" y="21"/>
                    </a:lnTo>
                    <a:lnTo>
                      <a:pt x="516" y="28"/>
                    </a:lnTo>
                    <a:lnTo>
                      <a:pt x="516" y="30"/>
                    </a:lnTo>
                    <a:lnTo>
                      <a:pt x="513" y="30"/>
                    </a:lnTo>
                    <a:lnTo>
                      <a:pt x="512" y="28"/>
                    </a:lnTo>
                    <a:lnTo>
                      <a:pt x="511" y="22"/>
                    </a:lnTo>
                    <a:lnTo>
                      <a:pt x="509" y="16"/>
                    </a:lnTo>
                    <a:lnTo>
                      <a:pt x="505" y="11"/>
                    </a:lnTo>
                    <a:lnTo>
                      <a:pt x="501" y="8"/>
                    </a:lnTo>
                    <a:lnTo>
                      <a:pt x="497" y="5"/>
                    </a:lnTo>
                    <a:lnTo>
                      <a:pt x="493" y="4"/>
                    </a:lnTo>
                    <a:lnTo>
                      <a:pt x="487" y="3"/>
                    </a:lnTo>
                    <a:lnTo>
                      <a:pt x="481" y="4"/>
                    </a:lnTo>
                    <a:lnTo>
                      <a:pt x="476" y="5"/>
                    </a:lnTo>
                    <a:lnTo>
                      <a:pt x="481" y="8"/>
                    </a:lnTo>
                    <a:lnTo>
                      <a:pt x="485" y="13"/>
                    </a:lnTo>
                    <a:lnTo>
                      <a:pt x="489" y="17"/>
                    </a:lnTo>
                    <a:lnTo>
                      <a:pt x="491" y="22"/>
                    </a:lnTo>
                    <a:lnTo>
                      <a:pt x="492" y="28"/>
                    </a:lnTo>
                    <a:lnTo>
                      <a:pt x="493" y="33"/>
                    </a:lnTo>
                    <a:lnTo>
                      <a:pt x="493" y="38"/>
                    </a:lnTo>
                    <a:lnTo>
                      <a:pt x="491" y="43"/>
                    </a:lnTo>
                    <a:lnTo>
                      <a:pt x="490" y="48"/>
                    </a:lnTo>
                    <a:lnTo>
                      <a:pt x="487" y="51"/>
                    </a:lnTo>
                    <a:lnTo>
                      <a:pt x="484" y="54"/>
                    </a:lnTo>
                    <a:lnTo>
                      <a:pt x="480" y="56"/>
                    </a:lnTo>
                    <a:lnTo>
                      <a:pt x="475" y="57"/>
                    </a:lnTo>
                    <a:lnTo>
                      <a:pt x="470" y="56"/>
                    </a:lnTo>
                    <a:lnTo>
                      <a:pt x="466" y="54"/>
                    </a:lnTo>
                    <a:lnTo>
                      <a:pt x="463" y="51"/>
                    </a:lnTo>
                    <a:lnTo>
                      <a:pt x="460" y="48"/>
                    </a:lnTo>
                    <a:lnTo>
                      <a:pt x="458" y="43"/>
                    </a:lnTo>
                    <a:lnTo>
                      <a:pt x="457" y="38"/>
                    </a:lnTo>
                    <a:lnTo>
                      <a:pt x="456" y="33"/>
                    </a:lnTo>
                    <a:lnTo>
                      <a:pt x="456" y="28"/>
                    </a:lnTo>
                    <a:lnTo>
                      <a:pt x="457" y="23"/>
                    </a:lnTo>
                    <a:lnTo>
                      <a:pt x="459" y="18"/>
                    </a:lnTo>
                    <a:lnTo>
                      <a:pt x="462" y="13"/>
                    </a:lnTo>
                    <a:lnTo>
                      <a:pt x="465" y="9"/>
                    </a:lnTo>
                    <a:lnTo>
                      <a:pt x="469" y="5"/>
                    </a:lnTo>
                    <a:lnTo>
                      <a:pt x="463" y="4"/>
                    </a:lnTo>
                    <a:lnTo>
                      <a:pt x="455" y="3"/>
                    </a:lnTo>
                    <a:lnTo>
                      <a:pt x="448" y="4"/>
                    </a:lnTo>
                    <a:lnTo>
                      <a:pt x="442" y="5"/>
                    </a:lnTo>
                    <a:lnTo>
                      <a:pt x="439" y="7"/>
                    </a:lnTo>
                    <a:lnTo>
                      <a:pt x="442" y="8"/>
                    </a:lnTo>
                    <a:lnTo>
                      <a:pt x="446" y="13"/>
                    </a:lnTo>
                    <a:lnTo>
                      <a:pt x="449" y="17"/>
                    </a:lnTo>
                    <a:lnTo>
                      <a:pt x="451" y="22"/>
                    </a:lnTo>
                    <a:lnTo>
                      <a:pt x="453" y="28"/>
                    </a:lnTo>
                    <a:lnTo>
                      <a:pt x="453" y="33"/>
                    </a:lnTo>
                    <a:lnTo>
                      <a:pt x="453" y="38"/>
                    </a:lnTo>
                    <a:lnTo>
                      <a:pt x="452" y="43"/>
                    </a:lnTo>
                    <a:lnTo>
                      <a:pt x="450" y="48"/>
                    </a:lnTo>
                    <a:lnTo>
                      <a:pt x="447" y="51"/>
                    </a:lnTo>
                    <a:lnTo>
                      <a:pt x="444" y="54"/>
                    </a:lnTo>
                    <a:lnTo>
                      <a:pt x="440" y="56"/>
                    </a:lnTo>
                    <a:lnTo>
                      <a:pt x="436" y="57"/>
                    </a:lnTo>
                    <a:lnTo>
                      <a:pt x="431" y="56"/>
                    </a:lnTo>
                    <a:lnTo>
                      <a:pt x="427" y="54"/>
                    </a:lnTo>
                    <a:lnTo>
                      <a:pt x="423" y="51"/>
                    </a:lnTo>
                    <a:lnTo>
                      <a:pt x="421" y="48"/>
                    </a:lnTo>
                    <a:lnTo>
                      <a:pt x="419" y="42"/>
                    </a:lnTo>
                    <a:lnTo>
                      <a:pt x="418" y="35"/>
                    </a:lnTo>
                    <a:lnTo>
                      <a:pt x="418" y="28"/>
                    </a:lnTo>
                    <a:lnTo>
                      <a:pt x="420" y="22"/>
                    </a:lnTo>
                    <a:lnTo>
                      <a:pt x="422" y="17"/>
                    </a:lnTo>
                    <a:lnTo>
                      <a:pt x="425" y="13"/>
                    </a:lnTo>
                    <a:lnTo>
                      <a:pt x="429" y="8"/>
                    </a:lnTo>
                    <a:lnTo>
                      <a:pt x="432" y="7"/>
                    </a:lnTo>
                    <a:lnTo>
                      <a:pt x="430" y="5"/>
                    </a:lnTo>
                    <a:lnTo>
                      <a:pt x="423" y="4"/>
                    </a:lnTo>
                    <a:lnTo>
                      <a:pt x="416" y="3"/>
                    </a:lnTo>
                    <a:lnTo>
                      <a:pt x="408" y="4"/>
                    </a:lnTo>
                    <a:lnTo>
                      <a:pt x="402" y="5"/>
                    </a:lnTo>
                    <a:lnTo>
                      <a:pt x="400" y="7"/>
                    </a:lnTo>
                    <a:lnTo>
                      <a:pt x="402" y="8"/>
                    </a:lnTo>
                    <a:lnTo>
                      <a:pt x="407" y="13"/>
                    </a:lnTo>
                    <a:lnTo>
                      <a:pt x="410" y="17"/>
                    </a:lnTo>
                    <a:lnTo>
                      <a:pt x="412" y="22"/>
                    </a:lnTo>
                    <a:lnTo>
                      <a:pt x="413" y="28"/>
                    </a:lnTo>
                    <a:lnTo>
                      <a:pt x="414" y="33"/>
                    </a:lnTo>
                    <a:lnTo>
                      <a:pt x="414" y="38"/>
                    </a:lnTo>
                    <a:lnTo>
                      <a:pt x="413" y="43"/>
                    </a:lnTo>
                    <a:lnTo>
                      <a:pt x="411" y="48"/>
                    </a:lnTo>
                    <a:lnTo>
                      <a:pt x="408" y="51"/>
                    </a:lnTo>
                    <a:lnTo>
                      <a:pt x="405" y="54"/>
                    </a:lnTo>
                    <a:lnTo>
                      <a:pt x="401" y="56"/>
                    </a:lnTo>
                    <a:lnTo>
                      <a:pt x="396" y="57"/>
                    </a:lnTo>
                    <a:lnTo>
                      <a:pt x="391" y="56"/>
                    </a:lnTo>
                    <a:lnTo>
                      <a:pt x="387" y="54"/>
                    </a:lnTo>
                    <a:lnTo>
                      <a:pt x="384" y="51"/>
                    </a:lnTo>
                    <a:lnTo>
                      <a:pt x="381" y="48"/>
                    </a:lnTo>
                    <a:lnTo>
                      <a:pt x="379" y="42"/>
                    </a:lnTo>
                    <a:lnTo>
                      <a:pt x="378" y="35"/>
                    </a:lnTo>
                    <a:lnTo>
                      <a:pt x="379" y="28"/>
                    </a:lnTo>
                    <a:lnTo>
                      <a:pt x="380" y="22"/>
                    </a:lnTo>
                    <a:lnTo>
                      <a:pt x="382" y="17"/>
                    </a:lnTo>
                    <a:lnTo>
                      <a:pt x="386" y="13"/>
                    </a:lnTo>
                    <a:lnTo>
                      <a:pt x="390" y="8"/>
                    </a:lnTo>
                    <a:lnTo>
                      <a:pt x="392" y="7"/>
                    </a:lnTo>
                    <a:lnTo>
                      <a:pt x="390" y="5"/>
                    </a:lnTo>
                    <a:lnTo>
                      <a:pt x="384" y="4"/>
                    </a:lnTo>
                    <a:lnTo>
                      <a:pt x="376" y="3"/>
                    </a:lnTo>
                    <a:lnTo>
                      <a:pt x="369" y="4"/>
                    </a:lnTo>
                    <a:lnTo>
                      <a:pt x="363" y="5"/>
                    </a:lnTo>
                    <a:lnTo>
                      <a:pt x="360" y="7"/>
                    </a:lnTo>
                    <a:lnTo>
                      <a:pt x="363" y="8"/>
                    </a:lnTo>
                    <a:lnTo>
                      <a:pt x="367" y="13"/>
                    </a:lnTo>
                    <a:lnTo>
                      <a:pt x="371" y="17"/>
                    </a:lnTo>
                    <a:lnTo>
                      <a:pt x="373" y="22"/>
                    </a:lnTo>
                    <a:lnTo>
                      <a:pt x="374" y="28"/>
                    </a:lnTo>
                    <a:lnTo>
                      <a:pt x="375" y="33"/>
                    </a:lnTo>
                    <a:lnTo>
                      <a:pt x="374" y="38"/>
                    </a:lnTo>
                    <a:lnTo>
                      <a:pt x="373" y="43"/>
                    </a:lnTo>
                    <a:lnTo>
                      <a:pt x="371" y="48"/>
                    </a:lnTo>
                    <a:lnTo>
                      <a:pt x="369" y="51"/>
                    </a:lnTo>
                    <a:lnTo>
                      <a:pt x="365" y="54"/>
                    </a:lnTo>
                    <a:lnTo>
                      <a:pt x="362" y="56"/>
                    </a:lnTo>
                    <a:lnTo>
                      <a:pt x="357" y="57"/>
                    </a:lnTo>
                    <a:lnTo>
                      <a:pt x="352" y="56"/>
                    </a:lnTo>
                    <a:lnTo>
                      <a:pt x="348" y="54"/>
                    </a:lnTo>
                    <a:lnTo>
                      <a:pt x="345" y="51"/>
                    </a:lnTo>
                    <a:lnTo>
                      <a:pt x="342" y="48"/>
                    </a:lnTo>
                    <a:lnTo>
                      <a:pt x="340" y="42"/>
                    </a:lnTo>
                    <a:lnTo>
                      <a:pt x="339" y="35"/>
                    </a:lnTo>
                    <a:lnTo>
                      <a:pt x="340" y="28"/>
                    </a:lnTo>
                    <a:lnTo>
                      <a:pt x="341" y="22"/>
                    </a:lnTo>
                    <a:lnTo>
                      <a:pt x="343" y="17"/>
                    </a:lnTo>
                    <a:lnTo>
                      <a:pt x="346" y="13"/>
                    </a:lnTo>
                    <a:lnTo>
                      <a:pt x="351" y="8"/>
                    </a:lnTo>
                    <a:lnTo>
                      <a:pt x="353" y="7"/>
                    </a:lnTo>
                    <a:lnTo>
                      <a:pt x="351" y="5"/>
                    </a:lnTo>
                    <a:lnTo>
                      <a:pt x="345" y="4"/>
                    </a:lnTo>
                    <a:lnTo>
                      <a:pt x="337" y="3"/>
                    </a:lnTo>
                    <a:lnTo>
                      <a:pt x="330" y="4"/>
                    </a:lnTo>
                    <a:lnTo>
                      <a:pt x="323" y="5"/>
                    </a:lnTo>
                    <a:lnTo>
                      <a:pt x="321" y="7"/>
                    </a:lnTo>
                    <a:lnTo>
                      <a:pt x="324" y="8"/>
                    </a:lnTo>
                    <a:lnTo>
                      <a:pt x="328" y="13"/>
                    </a:lnTo>
                    <a:lnTo>
                      <a:pt x="331" y="17"/>
                    </a:lnTo>
                    <a:lnTo>
                      <a:pt x="333" y="22"/>
                    </a:lnTo>
                    <a:lnTo>
                      <a:pt x="335" y="28"/>
                    </a:lnTo>
                    <a:lnTo>
                      <a:pt x="335" y="33"/>
                    </a:lnTo>
                    <a:lnTo>
                      <a:pt x="335" y="38"/>
                    </a:lnTo>
                    <a:lnTo>
                      <a:pt x="334" y="43"/>
                    </a:lnTo>
                    <a:lnTo>
                      <a:pt x="332" y="48"/>
                    </a:lnTo>
                    <a:lnTo>
                      <a:pt x="329" y="51"/>
                    </a:lnTo>
                    <a:lnTo>
                      <a:pt x="326" y="54"/>
                    </a:lnTo>
                    <a:lnTo>
                      <a:pt x="322" y="56"/>
                    </a:lnTo>
                    <a:lnTo>
                      <a:pt x="317" y="57"/>
                    </a:lnTo>
                    <a:lnTo>
                      <a:pt x="313" y="56"/>
                    </a:lnTo>
                    <a:lnTo>
                      <a:pt x="308" y="54"/>
                    </a:lnTo>
                    <a:lnTo>
                      <a:pt x="305" y="51"/>
                    </a:lnTo>
                    <a:lnTo>
                      <a:pt x="303" y="48"/>
                    </a:lnTo>
                    <a:lnTo>
                      <a:pt x="300" y="42"/>
                    </a:lnTo>
                    <a:lnTo>
                      <a:pt x="300" y="35"/>
                    </a:lnTo>
                    <a:lnTo>
                      <a:pt x="300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7" y="13"/>
                    </a:lnTo>
                    <a:lnTo>
                      <a:pt x="311" y="8"/>
                    </a:lnTo>
                    <a:lnTo>
                      <a:pt x="314" y="7"/>
                    </a:lnTo>
                    <a:lnTo>
                      <a:pt x="311" y="5"/>
                    </a:lnTo>
                    <a:lnTo>
                      <a:pt x="305" y="4"/>
                    </a:lnTo>
                    <a:lnTo>
                      <a:pt x="298" y="3"/>
                    </a:lnTo>
                    <a:lnTo>
                      <a:pt x="290" y="4"/>
                    </a:lnTo>
                    <a:lnTo>
                      <a:pt x="284" y="5"/>
                    </a:lnTo>
                    <a:lnTo>
                      <a:pt x="282" y="7"/>
                    </a:lnTo>
                    <a:lnTo>
                      <a:pt x="284" y="8"/>
                    </a:lnTo>
                    <a:lnTo>
                      <a:pt x="289" y="13"/>
                    </a:lnTo>
                    <a:lnTo>
                      <a:pt x="292" y="17"/>
                    </a:lnTo>
                    <a:lnTo>
                      <a:pt x="294" y="22"/>
                    </a:lnTo>
                    <a:lnTo>
                      <a:pt x="295" y="28"/>
                    </a:lnTo>
                    <a:lnTo>
                      <a:pt x="296" y="33"/>
                    </a:lnTo>
                    <a:lnTo>
                      <a:pt x="296" y="38"/>
                    </a:lnTo>
                    <a:lnTo>
                      <a:pt x="294" y="43"/>
                    </a:lnTo>
                    <a:lnTo>
                      <a:pt x="293" y="48"/>
                    </a:lnTo>
                    <a:lnTo>
                      <a:pt x="290" y="51"/>
                    </a:lnTo>
                    <a:lnTo>
                      <a:pt x="287" y="54"/>
                    </a:lnTo>
                    <a:lnTo>
                      <a:pt x="283" y="56"/>
                    </a:lnTo>
                    <a:lnTo>
                      <a:pt x="278" y="57"/>
                    </a:lnTo>
                    <a:lnTo>
                      <a:pt x="273" y="56"/>
                    </a:lnTo>
                    <a:lnTo>
                      <a:pt x="269" y="54"/>
                    </a:lnTo>
                    <a:lnTo>
                      <a:pt x="266" y="51"/>
                    </a:lnTo>
                    <a:lnTo>
                      <a:pt x="263" y="48"/>
                    </a:lnTo>
                    <a:lnTo>
                      <a:pt x="261" y="42"/>
                    </a:lnTo>
                    <a:lnTo>
                      <a:pt x="260" y="35"/>
                    </a:lnTo>
                    <a:lnTo>
                      <a:pt x="261" y="28"/>
                    </a:lnTo>
                    <a:lnTo>
                      <a:pt x="262" y="22"/>
                    </a:lnTo>
                    <a:lnTo>
                      <a:pt x="264" y="17"/>
                    </a:lnTo>
                    <a:lnTo>
                      <a:pt x="268" y="13"/>
                    </a:lnTo>
                    <a:lnTo>
                      <a:pt x="272" y="8"/>
                    </a:lnTo>
                    <a:lnTo>
                      <a:pt x="274" y="7"/>
                    </a:lnTo>
                    <a:lnTo>
                      <a:pt x="272" y="5"/>
                    </a:lnTo>
                    <a:lnTo>
                      <a:pt x="266" y="4"/>
                    </a:lnTo>
                    <a:lnTo>
                      <a:pt x="258" y="3"/>
                    </a:lnTo>
                    <a:lnTo>
                      <a:pt x="251" y="4"/>
                    </a:lnTo>
                    <a:lnTo>
                      <a:pt x="245" y="5"/>
                    </a:lnTo>
                    <a:lnTo>
                      <a:pt x="242" y="7"/>
                    </a:lnTo>
                    <a:lnTo>
                      <a:pt x="245" y="8"/>
                    </a:lnTo>
                    <a:lnTo>
                      <a:pt x="249" y="13"/>
                    </a:lnTo>
                    <a:lnTo>
                      <a:pt x="252" y="17"/>
                    </a:lnTo>
                    <a:lnTo>
                      <a:pt x="255" y="22"/>
                    </a:lnTo>
                    <a:lnTo>
                      <a:pt x="256" y="28"/>
                    </a:lnTo>
                    <a:lnTo>
                      <a:pt x="257" y="33"/>
                    </a:lnTo>
                    <a:lnTo>
                      <a:pt x="256" y="38"/>
                    </a:lnTo>
                    <a:lnTo>
                      <a:pt x="255" y="43"/>
                    </a:lnTo>
                    <a:lnTo>
                      <a:pt x="253" y="48"/>
                    </a:lnTo>
                    <a:lnTo>
                      <a:pt x="251" y="51"/>
                    </a:lnTo>
                    <a:lnTo>
                      <a:pt x="247" y="54"/>
                    </a:lnTo>
                    <a:lnTo>
                      <a:pt x="243" y="56"/>
                    </a:lnTo>
                    <a:lnTo>
                      <a:pt x="239" y="57"/>
                    </a:lnTo>
                    <a:lnTo>
                      <a:pt x="234" y="56"/>
                    </a:lnTo>
                    <a:lnTo>
                      <a:pt x="230" y="54"/>
                    </a:lnTo>
                    <a:lnTo>
                      <a:pt x="226" y="51"/>
                    </a:lnTo>
                    <a:lnTo>
                      <a:pt x="224" y="48"/>
                    </a:lnTo>
                    <a:lnTo>
                      <a:pt x="222" y="42"/>
                    </a:lnTo>
                    <a:lnTo>
                      <a:pt x="221" y="35"/>
                    </a:lnTo>
                    <a:lnTo>
                      <a:pt x="221" y="28"/>
                    </a:lnTo>
                    <a:lnTo>
                      <a:pt x="223" y="22"/>
                    </a:lnTo>
                    <a:lnTo>
                      <a:pt x="225" y="17"/>
                    </a:lnTo>
                    <a:lnTo>
                      <a:pt x="228" y="13"/>
                    </a:lnTo>
                    <a:lnTo>
                      <a:pt x="232" y="8"/>
                    </a:lnTo>
                    <a:lnTo>
                      <a:pt x="235" y="7"/>
                    </a:lnTo>
                    <a:lnTo>
                      <a:pt x="233" y="5"/>
                    </a:lnTo>
                    <a:lnTo>
                      <a:pt x="226" y="4"/>
                    </a:lnTo>
                    <a:lnTo>
                      <a:pt x="219" y="3"/>
                    </a:lnTo>
                    <a:lnTo>
                      <a:pt x="212" y="4"/>
                    </a:lnTo>
                    <a:lnTo>
                      <a:pt x="205" y="5"/>
                    </a:lnTo>
                    <a:lnTo>
                      <a:pt x="203" y="7"/>
                    </a:lnTo>
                    <a:lnTo>
                      <a:pt x="206" y="8"/>
                    </a:lnTo>
                    <a:lnTo>
                      <a:pt x="210" y="13"/>
                    </a:lnTo>
                    <a:lnTo>
                      <a:pt x="213" y="17"/>
                    </a:lnTo>
                    <a:lnTo>
                      <a:pt x="215" y="22"/>
                    </a:lnTo>
                    <a:lnTo>
                      <a:pt x="217" y="28"/>
                    </a:lnTo>
                    <a:lnTo>
                      <a:pt x="217" y="33"/>
                    </a:lnTo>
                    <a:lnTo>
                      <a:pt x="217" y="38"/>
                    </a:lnTo>
                    <a:lnTo>
                      <a:pt x="216" y="43"/>
                    </a:lnTo>
                    <a:lnTo>
                      <a:pt x="214" y="48"/>
                    </a:lnTo>
                    <a:lnTo>
                      <a:pt x="211" y="51"/>
                    </a:lnTo>
                    <a:lnTo>
                      <a:pt x="208" y="54"/>
                    </a:lnTo>
                    <a:lnTo>
                      <a:pt x="204" y="56"/>
                    </a:lnTo>
                    <a:lnTo>
                      <a:pt x="199" y="57"/>
                    </a:lnTo>
                    <a:lnTo>
                      <a:pt x="195" y="56"/>
                    </a:lnTo>
                    <a:lnTo>
                      <a:pt x="190" y="54"/>
                    </a:lnTo>
                    <a:lnTo>
                      <a:pt x="187" y="51"/>
                    </a:lnTo>
                    <a:lnTo>
                      <a:pt x="184" y="48"/>
                    </a:lnTo>
                    <a:lnTo>
                      <a:pt x="182" y="42"/>
                    </a:lnTo>
                    <a:lnTo>
                      <a:pt x="181" y="35"/>
                    </a:lnTo>
                    <a:lnTo>
                      <a:pt x="182" y="28"/>
                    </a:lnTo>
                    <a:lnTo>
                      <a:pt x="184" y="22"/>
                    </a:lnTo>
                    <a:lnTo>
                      <a:pt x="186" y="17"/>
                    </a:lnTo>
                    <a:lnTo>
                      <a:pt x="189" y="13"/>
                    </a:lnTo>
                    <a:lnTo>
                      <a:pt x="193" y="8"/>
                    </a:lnTo>
                    <a:lnTo>
                      <a:pt x="196" y="7"/>
                    </a:lnTo>
                    <a:lnTo>
                      <a:pt x="193" y="5"/>
                    </a:lnTo>
                    <a:lnTo>
                      <a:pt x="187" y="4"/>
                    </a:lnTo>
                    <a:lnTo>
                      <a:pt x="180" y="3"/>
                    </a:lnTo>
                    <a:lnTo>
                      <a:pt x="172" y="4"/>
                    </a:lnTo>
                    <a:lnTo>
                      <a:pt x="166" y="5"/>
                    </a:lnTo>
                    <a:lnTo>
                      <a:pt x="164" y="7"/>
                    </a:lnTo>
                    <a:lnTo>
                      <a:pt x="166" y="8"/>
                    </a:lnTo>
                    <a:lnTo>
                      <a:pt x="170" y="13"/>
                    </a:lnTo>
                    <a:lnTo>
                      <a:pt x="174" y="17"/>
                    </a:lnTo>
                    <a:lnTo>
                      <a:pt x="176" y="22"/>
                    </a:lnTo>
                    <a:lnTo>
                      <a:pt x="177" y="28"/>
                    </a:lnTo>
                    <a:lnTo>
                      <a:pt x="178" y="33"/>
                    </a:lnTo>
                    <a:lnTo>
                      <a:pt x="178" y="38"/>
                    </a:lnTo>
                    <a:lnTo>
                      <a:pt x="176" y="43"/>
                    </a:lnTo>
                    <a:lnTo>
                      <a:pt x="175" y="48"/>
                    </a:lnTo>
                    <a:lnTo>
                      <a:pt x="172" y="51"/>
                    </a:lnTo>
                    <a:lnTo>
                      <a:pt x="169" y="54"/>
                    </a:lnTo>
                    <a:lnTo>
                      <a:pt x="165" y="56"/>
                    </a:lnTo>
                    <a:lnTo>
                      <a:pt x="160" y="57"/>
                    </a:lnTo>
                    <a:lnTo>
                      <a:pt x="155" y="56"/>
                    </a:lnTo>
                    <a:lnTo>
                      <a:pt x="151" y="54"/>
                    </a:lnTo>
                    <a:lnTo>
                      <a:pt x="148" y="51"/>
                    </a:lnTo>
                    <a:lnTo>
                      <a:pt x="145" y="48"/>
                    </a:lnTo>
                    <a:lnTo>
                      <a:pt x="143" y="42"/>
                    </a:lnTo>
                    <a:lnTo>
                      <a:pt x="142" y="35"/>
                    </a:lnTo>
                    <a:lnTo>
                      <a:pt x="143" y="28"/>
                    </a:lnTo>
                    <a:lnTo>
                      <a:pt x="144" y="22"/>
                    </a:lnTo>
                    <a:lnTo>
                      <a:pt x="146" y="17"/>
                    </a:lnTo>
                    <a:lnTo>
                      <a:pt x="150" y="13"/>
                    </a:lnTo>
                    <a:lnTo>
                      <a:pt x="154" y="8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48" y="4"/>
                    </a:lnTo>
                    <a:lnTo>
                      <a:pt x="140" y="3"/>
                    </a:lnTo>
                    <a:lnTo>
                      <a:pt x="133" y="4"/>
                    </a:lnTo>
                    <a:lnTo>
                      <a:pt x="127" y="5"/>
                    </a:lnTo>
                    <a:lnTo>
                      <a:pt x="124" y="7"/>
                    </a:lnTo>
                    <a:lnTo>
                      <a:pt x="127" y="8"/>
                    </a:lnTo>
                    <a:lnTo>
                      <a:pt x="131" y="13"/>
                    </a:lnTo>
                    <a:lnTo>
                      <a:pt x="134" y="17"/>
                    </a:lnTo>
                    <a:lnTo>
                      <a:pt x="136" y="22"/>
                    </a:lnTo>
                    <a:lnTo>
                      <a:pt x="138" y="28"/>
                    </a:lnTo>
                    <a:lnTo>
                      <a:pt x="138" y="33"/>
                    </a:lnTo>
                    <a:lnTo>
                      <a:pt x="138" y="38"/>
                    </a:lnTo>
                    <a:lnTo>
                      <a:pt x="137" y="43"/>
                    </a:lnTo>
                    <a:lnTo>
                      <a:pt x="135" y="48"/>
                    </a:lnTo>
                    <a:lnTo>
                      <a:pt x="133" y="51"/>
                    </a:lnTo>
                    <a:lnTo>
                      <a:pt x="129" y="54"/>
                    </a:lnTo>
                    <a:lnTo>
                      <a:pt x="125" y="56"/>
                    </a:lnTo>
                    <a:lnTo>
                      <a:pt x="121" y="57"/>
                    </a:lnTo>
                    <a:lnTo>
                      <a:pt x="116" y="56"/>
                    </a:lnTo>
                    <a:lnTo>
                      <a:pt x="112" y="54"/>
                    </a:lnTo>
                    <a:lnTo>
                      <a:pt x="108" y="51"/>
                    </a:lnTo>
                    <a:lnTo>
                      <a:pt x="106" y="48"/>
                    </a:lnTo>
                    <a:lnTo>
                      <a:pt x="104" y="42"/>
                    </a:lnTo>
                    <a:lnTo>
                      <a:pt x="103" y="35"/>
                    </a:lnTo>
                    <a:lnTo>
                      <a:pt x="103" y="28"/>
                    </a:lnTo>
                    <a:lnTo>
                      <a:pt x="105" y="22"/>
                    </a:lnTo>
                    <a:lnTo>
                      <a:pt x="107" y="17"/>
                    </a:lnTo>
                    <a:lnTo>
                      <a:pt x="110" y="13"/>
                    </a:lnTo>
                    <a:lnTo>
                      <a:pt x="114" y="8"/>
                    </a:lnTo>
                    <a:lnTo>
                      <a:pt x="117" y="7"/>
                    </a:lnTo>
                    <a:lnTo>
                      <a:pt x="115" y="5"/>
                    </a:lnTo>
                    <a:lnTo>
                      <a:pt x="108" y="4"/>
                    </a:lnTo>
                    <a:lnTo>
                      <a:pt x="101" y="3"/>
                    </a:lnTo>
                    <a:lnTo>
                      <a:pt x="93" y="4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7" y="8"/>
                    </a:lnTo>
                    <a:lnTo>
                      <a:pt x="92" y="13"/>
                    </a:lnTo>
                    <a:lnTo>
                      <a:pt x="95" y="17"/>
                    </a:lnTo>
                    <a:lnTo>
                      <a:pt x="97" y="22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99" y="38"/>
                    </a:lnTo>
                    <a:lnTo>
                      <a:pt x="98" y="43"/>
                    </a:lnTo>
                    <a:lnTo>
                      <a:pt x="96" y="48"/>
                    </a:lnTo>
                    <a:lnTo>
                      <a:pt x="93" y="51"/>
                    </a:lnTo>
                    <a:lnTo>
                      <a:pt x="90" y="54"/>
                    </a:lnTo>
                    <a:lnTo>
                      <a:pt x="86" y="56"/>
                    </a:lnTo>
                    <a:lnTo>
                      <a:pt x="81" y="57"/>
                    </a:lnTo>
                    <a:lnTo>
                      <a:pt x="76" y="56"/>
                    </a:lnTo>
                    <a:lnTo>
                      <a:pt x="72" y="54"/>
                    </a:lnTo>
                    <a:lnTo>
                      <a:pt x="69" y="51"/>
                    </a:lnTo>
                    <a:lnTo>
                      <a:pt x="66" y="48"/>
                    </a:lnTo>
                    <a:lnTo>
                      <a:pt x="64" y="42"/>
                    </a:lnTo>
                    <a:lnTo>
                      <a:pt x="63" y="35"/>
                    </a:lnTo>
                    <a:lnTo>
                      <a:pt x="64" y="28"/>
                    </a:lnTo>
                    <a:lnTo>
                      <a:pt x="65" y="22"/>
                    </a:lnTo>
                    <a:lnTo>
                      <a:pt x="67" y="17"/>
                    </a:lnTo>
                    <a:lnTo>
                      <a:pt x="71" y="13"/>
                    </a:lnTo>
                    <a:lnTo>
                      <a:pt x="75" y="8"/>
                    </a:lnTo>
                    <a:lnTo>
                      <a:pt x="78" y="7"/>
                    </a:lnTo>
                    <a:lnTo>
                      <a:pt x="75" y="5"/>
                    </a:lnTo>
                    <a:lnTo>
                      <a:pt x="69" y="4"/>
                    </a:lnTo>
                    <a:lnTo>
                      <a:pt x="62" y="3"/>
                    </a:lnTo>
                    <a:lnTo>
                      <a:pt x="54" y="4"/>
                    </a:lnTo>
                    <a:lnTo>
                      <a:pt x="48" y="5"/>
                    </a:lnTo>
                    <a:lnTo>
                      <a:pt x="51" y="9"/>
                    </a:lnTo>
                    <a:lnTo>
                      <a:pt x="55" y="13"/>
                    </a:lnTo>
                    <a:lnTo>
                      <a:pt x="57" y="18"/>
                    </a:lnTo>
                    <a:lnTo>
                      <a:pt x="59" y="23"/>
                    </a:lnTo>
                    <a:lnTo>
                      <a:pt x="60" y="28"/>
                    </a:lnTo>
                    <a:lnTo>
                      <a:pt x="60" y="33"/>
                    </a:lnTo>
                    <a:lnTo>
                      <a:pt x="60" y="38"/>
                    </a:lnTo>
                    <a:lnTo>
                      <a:pt x="59" y="43"/>
                    </a:lnTo>
                    <a:lnTo>
                      <a:pt x="56" y="48"/>
                    </a:lnTo>
                    <a:lnTo>
                      <a:pt x="54" y="51"/>
                    </a:lnTo>
                    <a:lnTo>
                      <a:pt x="50" y="54"/>
                    </a:lnTo>
                    <a:lnTo>
                      <a:pt x="47" y="56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3" y="54"/>
                    </a:lnTo>
                    <a:lnTo>
                      <a:pt x="30" y="51"/>
                    </a:lnTo>
                    <a:lnTo>
                      <a:pt x="27" y="48"/>
                    </a:lnTo>
                    <a:lnTo>
                      <a:pt x="25" y="42"/>
                    </a:lnTo>
                    <a:lnTo>
                      <a:pt x="24" y="35"/>
                    </a:lnTo>
                    <a:lnTo>
                      <a:pt x="25" y="28"/>
                    </a:lnTo>
                    <a:lnTo>
                      <a:pt x="26" y="22"/>
                    </a:lnTo>
                    <a:lnTo>
                      <a:pt x="28" y="17"/>
                    </a:lnTo>
                    <a:lnTo>
                      <a:pt x="31" y="13"/>
                    </a:lnTo>
                    <a:lnTo>
                      <a:pt x="36" y="8"/>
                    </a:lnTo>
                    <a:lnTo>
                      <a:pt x="40" y="5"/>
                    </a:lnTo>
                    <a:lnTo>
                      <a:pt x="36" y="4"/>
                    </a:lnTo>
                    <a:lnTo>
                      <a:pt x="30" y="3"/>
                    </a:lnTo>
                    <a:lnTo>
                      <a:pt x="24" y="4"/>
                    </a:lnTo>
                    <a:lnTo>
                      <a:pt x="19" y="5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9" y="15"/>
                    </a:lnTo>
                    <a:lnTo>
                      <a:pt x="7" y="19"/>
                    </a:lnTo>
                    <a:lnTo>
                      <a:pt x="5" y="24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635" name="Freeform 75"/>
              <p:cNvSpPr>
                <a:spLocks noEditPoints="1"/>
              </p:cNvSpPr>
              <p:nvPr/>
            </p:nvSpPr>
            <p:spPr bwMode="auto">
              <a:xfrm>
                <a:off x="3539" y="1775"/>
                <a:ext cx="57" cy="175"/>
              </a:xfrm>
              <a:custGeom>
                <a:avLst/>
                <a:gdLst/>
                <a:ahLst/>
                <a:cxnLst>
                  <a:cxn ang="0">
                    <a:pos x="6" y="132"/>
                  </a:cxn>
                  <a:cxn ang="0">
                    <a:pos x="8" y="149"/>
                  </a:cxn>
                  <a:cxn ang="0">
                    <a:pos x="33" y="152"/>
                  </a:cxn>
                  <a:cxn ang="0">
                    <a:pos x="50" y="137"/>
                  </a:cxn>
                  <a:cxn ang="0">
                    <a:pos x="33" y="125"/>
                  </a:cxn>
                  <a:cxn ang="0">
                    <a:pos x="44" y="116"/>
                  </a:cxn>
                  <a:cxn ang="0">
                    <a:pos x="44" y="126"/>
                  </a:cxn>
                  <a:cxn ang="0">
                    <a:pos x="53" y="115"/>
                  </a:cxn>
                  <a:cxn ang="0">
                    <a:pos x="11" y="93"/>
                  </a:cxn>
                  <a:cxn ang="0">
                    <a:pos x="4" y="109"/>
                  </a:cxn>
                  <a:cxn ang="0">
                    <a:pos x="22" y="119"/>
                  </a:cxn>
                  <a:cxn ang="0">
                    <a:pos x="45" y="110"/>
                  </a:cxn>
                  <a:cxn ang="0">
                    <a:pos x="42" y="96"/>
                  </a:cxn>
                  <a:cxn ang="0">
                    <a:pos x="51" y="74"/>
                  </a:cxn>
                  <a:cxn ang="0">
                    <a:pos x="31" y="88"/>
                  </a:cxn>
                  <a:cxn ang="0">
                    <a:pos x="51" y="101"/>
                  </a:cxn>
                  <a:cxn ang="0">
                    <a:pos x="51" y="75"/>
                  </a:cxn>
                  <a:cxn ang="0">
                    <a:pos x="8" y="61"/>
                  </a:cxn>
                  <a:cxn ang="0">
                    <a:pos x="6" y="77"/>
                  </a:cxn>
                  <a:cxn ang="0">
                    <a:pos x="28" y="85"/>
                  </a:cxn>
                  <a:cxn ang="0">
                    <a:pos x="49" y="71"/>
                  </a:cxn>
                  <a:cxn ang="0">
                    <a:pos x="33" y="57"/>
                  </a:cxn>
                  <a:cxn ang="0">
                    <a:pos x="44" y="50"/>
                  </a:cxn>
                  <a:cxn ang="0">
                    <a:pos x="44" y="59"/>
                  </a:cxn>
                  <a:cxn ang="0">
                    <a:pos x="53" y="54"/>
                  </a:cxn>
                  <a:cxn ang="0">
                    <a:pos x="11" y="25"/>
                  </a:cxn>
                  <a:cxn ang="0">
                    <a:pos x="4" y="40"/>
                  </a:cxn>
                  <a:cxn ang="0">
                    <a:pos x="22" y="51"/>
                  </a:cxn>
                  <a:cxn ang="0">
                    <a:pos x="45" y="45"/>
                  </a:cxn>
                  <a:cxn ang="0">
                    <a:pos x="42" y="28"/>
                  </a:cxn>
                  <a:cxn ang="0">
                    <a:pos x="27" y="0"/>
                  </a:cxn>
                  <a:cxn ang="0">
                    <a:pos x="51" y="11"/>
                  </a:cxn>
                  <a:cxn ang="0">
                    <a:pos x="54" y="38"/>
                  </a:cxn>
                  <a:cxn ang="0">
                    <a:pos x="56" y="61"/>
                  </a:cxn>
                  <a:cxn ang="0">
                    <a:pos x="56" y="80"/>
                  </a:cxn>
                  <a:cxn ang="0">
                    <a:pos x="53" y="105"/>
                  </a:cxn>
                  <a:cxn ang="0">
                    <a:pos x="54" y="136"/>
                  </a:cxn>
                  <a:cxn ang="0">
                    <a:pos x="56" y="155"/>
                  </a:cxn>
                  <a:cxn ang="0">
                    <a:pos x="39" y="173"/>
                  </a:cxn>
                  <a:cxn ang="0">
                    <a:pos x="28" y="171"/>
                  </a:cxn>
                  <a:cxn ang="0">
                    <a:pos x="49" y="162"/>
                  </a:cxn>
                  <a:cxn ang="0">
                    <a:pos x="52" y="142"/>
                  </a:cxn>
                  <a:cxn ang="0">
                    <a:pos x="34" y="156"/>
                  </a:cxn>
                  <a:cxn ang="0">
                    <a:pos x="9" y="154"/>
                  </a:cxn>
                  <a:cxn ang="0">
                    <a:pos x="0" y="134"/>
                  </a:cxn>
                  <a:cxn ang="0">
                    <a:pos x="15" y="122"/>
                  </a:cxn>
                  <a:cxn ang="0">
                    <a:pos x="6" y="117"/>
                  </a:cxn>
                  <a:cxn ang="0">
                    <a:pos x="3" y="96"/>
                  </a:cxn>
                  <a:cxn ang="0">
                    <a:pos x="15" y="88"/>
                  </a:cxn>
                  <a:cxn ang="0">
                    <a:pos x="3" y="79"/>
                  </a:cxn>
                  <a:cxn ang="0">
                    <a:pos x="6" y="59"/>
                  </a:cxn>
                  <a:cxn ang="0">
                    <a:pos x="6" y="49"/>
                  </a:cxn>
                  <a:cxn ang="0">
                    <a:pos x="3" y="28"/>
                  </a:cxn>
                  <a:cxn ang="0">
                    <a:pos x="23" y="18"/>
                  </a:cxn>
                  <a:cxn ang="0">
                    <a:pos x="48" y="29"/>
                  </a:cxn>
                  <a:cxn ang="0">
                    <a:pos x="53" y="21"/>
                  </a:cxn>
                  <a:cxn ang="0">
                    <a:pos x="37" y="6"/>
                  </a:cxn>
                </a:cxnLst>
                <a:rect l="0" t="0" r="r" b="b"/>
                <a:pathLst>
                  <a:path w="57" h="175">
                    <a:moveTo>
                      <a:pt x="22" y="124"/>
                    </a:moveTo>
                    <a:lnTo>
                      <a:pt x="16" y="125"/>
                    </a:lnTo>
                    <a:lnTo>
                      <a:pt x="11" y="127"/>
                    </a:lnTo>
                    <a:lnTo>
                      <a:pt x="8" y="130"/>
                    </a:lnTo>
                    <a:lnTo>
                      <a:pt x="6" y="132"/>
                    </a:lnTo>
                    <a:lnTo>
                      <a:pt x="4" y="135"/>
                    </a:lnTo>
                    <a:lnTo>
                      <a:pt x="3" y="139"/>
                    </a:lnTo>
                    <a:lnTo>
                      <a:pt x="4" y="143"/>
                    </a:lnTo>
                    <a:lnTo>
                      <a:pt x="6" y="146"/>
                    </a:lnTo>
                    <a:lnTo>
                      <a:pt x="8" y="149"/>
                    </a:lnTo>
                    <a:lnTo>
                      <a:pt x="11" y="151"/>
                    </a:lnTo>
                    <a:lnTo>
                      <a:pt x="16" y="153"/>
                    </a:lnTo>
                    <a:lnTo>
                      <a:pt x="22" y="154"/>
                    </a:lnTo>
                    <a:lnTo>
                      <a:pt x="28" y="153"/>
                    </a:lnTo>
                    <a:lnTo>
                      <a:pt x="33" y="152"/>
                    </a:lnTo>
                    <a:lnTo>
                      <a:pt x="37" y="150"/>
                    </a:lnTo>
                    <a:lnTo>
                      <a:pt x="42" y="148"/>
                    </a:lnTo>
                    <a:lnTo>
                      <a:pt x="45" y="145"/>
                    </a:lnTo>
                    <a:lnTo>
                      <a:pt x="48" y="140"/>
                    </a:lnTo>
                    <a:lnTo>
                      <a:pt x="50" y="137"/>
                    </a:lnTo>
                    <a:lnTo>
                      <a:pt x="48" y="135"/>
                    </a:lnTo>
                    <a:lnTo>
                      <a:pt x="45" y="131"/>
                    </a:lnTo>
                    <a:lnTo>
                      <a:pt x="42" y="128"/>
                    </a:lnTo>
                    <a:lnTo>
                      <a:pt x="37" y="126"/>
                    </a:lnTo>
                    <a:lnTo>
                      <a:pt x="33" y="125"/>
                    </a:lnTo>
                    <a:lnTo>
                      <a:pt x="28" y="124"/>
                    </a:lnTo>
                    <a:lnTo>
                      <a:pt x="22" y="124"/>
                    </a:lnTo>
                    <a:close/>
                    <a:moveTo>
                      <a:pt x="51" y="109"/>
                    </a:moveTo>
                    <a:lnTo>
                      <a:pt x="48" y="112"/>
                    </a:lnTo>
                    <a:lnTo>
                      <a:pt x="44" y="116"/>
                    </a:lnTo>
                    <a:lnTo>
                      <a:pt x="39" y="119"/>
                    </a:lnTo>
                    <a:lnTo>
                      <a:pt x="34" y="121"/>
                    </a:lnTo>
                    <a:lnTo>
                      <a:pt x="34" y="121"/>
                    </a:lnTo>
                    <a:lnTo>
                      <a:pt x="39" y="123"/>
                    </a:lnTo>
                    <a:lnTo>
                      <a:pt x="44" y="126"/>
                    </a:lnTo>
                    <a:lnTo>
                      <a:pt x="48" y="129"/>
                    </a:lnTo>
                    <a:lnTo>
                      <a:pt x="52" y="133"/>
                    </a:lnTo>
                    <a:lnTo>
                      <a:pt x="53" y="129"/>
                    </a:lnTo>
                    <a:lnTo>
                      <a:pt x="53" y="122"/>
                    </a:lnTo>
                    <a:lnTo>
                      <a:pt x="53" y="115"/>
                    </a:lnTo>
                    <a:lnTo>
                      <a:pt x="51" y="109"/>
                    </a:lnTo>
                    <a:lnTo>
                      <a:pt x="51" y="109"/>
                    </a:lnTo>
                    <a:close/>
                    <a:moveTo>
                      <a:pt x="22" y="90"/>
                    </a:moveTo>
                    <a:lnTo>
                      <a:pt x="16" y="91"/>
                    </a:lnTo>
                    <a:lnTo>
                      <a:pt x="11" y="93"/>
                    </a:lnTo>
                    <a:lnTo>
                      <a:pt x="8" y="95"/>
                    </a:lnTo>
                    <a:lnTo>
                      <a:pt x="6" y="98"/>
                    </a:lnTo>
                    <a:lnTo>
                      <a:pt x="4" y="101"/>
                    </a:lnTo>
                    <a:lnTo>
                      <a:pt x="3" y="105"/>
                    </a:lnTo>
                    <a:lnTo>
                      <a:pt x="4" y="109"/>
                    </a:lnTo>
                    <a:lnTo>
                      <a:pt x="6" y="112"/>
                    </a:lnTo>
                    <a:lnTo>
                      <a:pt x="8" y="115"/>
                    </a:lnTo>
                    <a:lnTo>
                      <a:pt x="11" y="117"/>
                    </a:lnTo>
                    <a:lnTo>
                      <a:pt x="16" y="118"/>
                    </a:lnTo>
                    <a:lnTo>
                      <a:pt x="22" y="119"/>
                    </a:lnTo>
                    <a:lnTo>
                      <a:pt x="28" y="119"/>
                    </a:lnTo>
                    <a:lnTo>
                      <a:pt x="33" y="118"/>
                    </a:lnTo>
                    <a:lnTo>
                      <a:pt x="37" y="116"/>
                    </a:lnTo>
                    <a:lnTo>
                      <a:pt x="42" y="113"/>
                    </a:lnTo>
                    <a:lnTo>
                      <a:pt x="45" y="110"/>
                    </a:lnTo>
                    <a:lnTo>
                      <a:pt x="48" y="106"/>
                    </a:lnTo>
                    <a:lnTo>
                      <a:pt x="49" y="105"/>
                    </a:lnTo>
                    <a:lnTo>
                      <a:pt x="48" y="104"/>
                    </a:lnTo>
                    <a:lnTo>
                      <a:pt x="45" y="100"/>
                    </a:lnTo>
                    <a:lnTo>
                      <a:pt x="42" y="96"/>
                    </a:lnTo>
                    <a:lnTo>
                      <a:pt x="37" y="94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2" y="90"/>
                    </a:lnTo>
                    <a:close/>
                    <a:moveTo>
                      <a:pt x="51" y="74"/>
                    </a:moveTo>
                    <a:lnTo>
                      <a:pt x="48" y="78"/>
                    </a:lnTo>
                    <a:lnTo>
                      <a:pt x="44" y="82"/>
                    </a:lnTo>
                    <a:lnTo>
                      <a:pt x="39" y="85"/>
                    </a:lnTo>
                    <a:lnTo>
                      <a:pt x="34" y="87"/>
                    </a:lnTo>
                    <a:lnTo>
                      <a:pt x="31" y="88"/>
                    </a:lnTo>
                    <a:lnTo>
                      <a:pt x="34" y="88"/>
                    </a:lnTo>
                    <a:lnTo>
                      <a:pt x="39" y="91"/>
                    </a:lnTo>
                    <a:lnTo>
                      <a:pt x="44" y="94"/>
                    </a:lnTo>
                    <a:lnTo>
                      <a:pt x="48" y="98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53" y="95"/>
                    </a:lnTo>
                    <a:lnTo>
                      <a:pt x="53" y="88"/>
                    </a:lnTo>
                    <a:lnTo>
                      <a:pt x="53" y="81"/>
                    </a:lnTo>
                    <a:lnTo>
                      <a:pt x="51" y="75"/>
                    </a:lnTo>
                    <a:lnTo>
                      <a:pt x="51" y="74"/>
                    </a:lnTo>
                    <a:close/>
                    <a:moveTo>
                      <a:pt x="22" y="56"/>
                    </a:moveTo>
                    <a:lnTo>
                      <a:pt x="16" y="57"/>
                    </a:lnTo>
                    <a:lnTo>
                      <a:pt x="11" y="59"/>
                    </a:lnTo>
                    <a:lnTo>
                      <a:pt x="8" y="61"/>
                    </a:lnTo>
                    <a:lnTo>
                      <a:pt x="6" y="64"/>
                    </a:lnTo>
                    <a:lnTo>
                      <a:pt x="4" y="67"/>
                    </a:lnTo>
                    <a:lnTo>
                      <a:pt x="3" y="71"/>
                    </a:lnTo>
                    <a:lnTo>
                      <a:pt x="4" y="74"/>
                    </a:lnTo>
                    <a:lnTo>
                      <a:pt x="6" y="77"/>
                    </a:lnTo>
                    <a:lnTo>
                      <a:pt x="8" y="80"/>
                    </a:lnTo>
                    <a:lnTo>
                      <a:pt x="11" y="82"/>
                    </a:lnTo>
                    <a:lnTo>
                      <a:pt x="16" y="84"/>
                    </a:lnTo>
                    <a:lnTo>
                      <a:pt x="22" y="85"/>
                    </a:lnTo>
                    <a:lnTo>
                      <a:pt x="28" y="85"/>
                    </a:lnTo>
                    <a:lnTo>
                      <a:pt x="33" y="84"/>
                    </a:lnTo>
                    <a:lnTo>
                      <a:pt x="37" y="82"/>
                    </a:lnTo>
                    <a:lnTo>
                      <a:pt x="42" y="79"/>
                    </a:lnTo>
                    <a:lnTo>
                      <a:pt x="45" y="76"/>
                    </a:lnTo>
                    <a:lnTo>
                      <a:pt x="49" y="71"/>
                    </a:lnTo>
                    <a:lnTo>
                      <a:pt x="48" y="70"/>
                    </a:lnTo>
                    <a:lnTo>
                      <a:pt x="45" y="66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7"/>
                    </a:lnTo>
                    <a:lnTo>
                      <a:pt x="28" y="57"/>
                    </a:lnTo>
                    <a:lnTo>
                      <a:pt x="22" y="56"/>
                    </a:lnTo>
                    <a:close/>
                    <a:moveTo>
                      <a:pt x="52" y="43"/>
                    </a:moveTo>
                    <a:lnTo>
                      <a:pt x="48" y="47"/>
                    </a:lnTo>
                    <a:lnTo>
                      <a:pt x="44" y="50"/>
                    </a:lnTo>
                    <a:lnTo>
                      <a:pt x="39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9" y="57"/>
                    </a:lnTo>
                    <a:lnTo>
                      <a:pt x="44" y="59"/>
                    </a:lnTo>
                    <a:lnTo>
                      <a:pt x="48" y="63"/>
                    </a:lnTo>
                    <a:lnTo>
                      <a:pt x="51" y="67"/>
                    </a:lnTo>
                    <a:lnTo>
                      <a:pt x="51" y="66"/>
                    </a:lnTo>
                    <a:lnTo>
                      <a:pt x="53" y="60"/>
                    </a:lnTo>
                    <a:lnTo>
                      <a:pt x="53" y="54"/>
                    </a:lnTo>
                    <a:lnTo>
                      <a:pt x="53" y="47"/>
                    </a:lnTo>
                    <a:lnTo>
                      <a:pt x="52" y="43"/>
                    </a:lnTo>
                    <a:close/>
                    <a:moveTo>
                      <a:pt x="22" y="22"/>
                    </a:moveTo>
                    <a:lnTo>
                      <a:pt x="16" y="23"/>
                    </a:lnTo>
                    <a:lnTo>
                      <a:pt x="11" y="25"/>
                    </a:lnTo>
                    <a:lnTo>
                      <a:pt x="8" y="27"/>
                    </a:lnTo>
                    <a:lnTo>
                      <a:pt x="6" y="30"/>
                    </a:lnTo>
                    <a:lnTo>
                      <a:pt x="4" y="33"/>
                    </a:lnTo>
                    <a:lnTo>
                      <a:pt x="3" y="36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8" y="46"/>
                    </a:lnTo>
                    <a:lnTo>
                      <a:pt x="11" y="48"/>
                    </a:lnTo>
                    <a:lnTo>
                      <a:pt x="16" y="50"/>
                    </a:lnTo>
                    <a:lnTo>
                      <a:pt x="22" y="51"/>
                    </a:lnTo>
                    <a:lnTo>
                      <a:pt x="28" y="51"/>
                    </a:lnTo>
                    <a:lnTo>
                      <a:pt x="33" y="51"/>
                    </a:lnTo>
                    <a:lnTo>
                      <a:pt x="37" y="49"/>
                    </a:lnTo>
                    <a:lnTo>
                      <a:pt x="42" y="47"/>
                    </a:lnTo>
                    <a:lnTo>
                      <a:pt x="45" y="45"/>
                    </a:lnTo>
                    <a:lnTo>
                      <a:pt x="48" y="41"/>
                    </a:lnTo>
                    <a:lnTo>
                      <a:pt x="50" y="39"/>
                    </a:lnTo>
                    <a:lnTo>
                      <a:pt x="48" y="36"/>
                    </a:lnTo>
                    <a:lnTo>
                      <a:pt x="45" y="31"/>
                    </a:lnTo>
                    <a:lnTo>
                      <a:pt x="42" y="28"/>
                    </a:lnTo>
                    <a:lnTo>
                      <a:pt x="37" y="25"/>
                    </a:lnTo>
                    <a:lnTo>
                      <a:pt x="33" y="23"/>
                    </a:lnTo>
                    <a:lnTo>
                      <a:pt x="28" y="22"/>
                    </a:lnTo>
                    <a:lnTo>
                      <a:pt x="22" y="22"/>
                    </a:lnTo>
                    <a:close/>
                    <a:moveTo>
                      <a:pt x="27" y="0"/>
                    </a:moveTo>
                    <a:lnTo>
                      <a:pt x="28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8" y="7"/>
                    </a:lnTo>
                    <a:lnTo>
                      <a:pt x="51" y="11"/>
                    </a:lnTo>
                    <a:lnTo>
                      <a:pt x="54" y="15"/>
                    </a:lnTo>
                    <a:lnTo>
                      <a:pt x="56" y="20"/>
                    </a:lnTo>
                    <a:lnTo>
                      <a:pt x="57" y="26"/>
                    </a:lnTo>
                    <a:lnTo>
                      <a:pt x="56" y="32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6" y="46"/>
                    </a:lnTo>
                    <a:lnTo>
                      <a:pt x="57" y="54"/>
                    </a:lnTo>
                    <a:lnTo>
                      <a:pt x="56" y="61"/>
                    </a:lnTo>
                    <a:lnTo>
                      <a:pt x="54" y="68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4" y="74"/>
                    </a:lnTo>
                    <a:lnTo>
                      <a:pt x="56" y="80"/>
                    </a:lnTo>
                    <a:lnTo>
                      <a:pt x="57" y="88"/>
                    </a:lnTo>
                    <a:lnTo>
                      <a:pt x="56" y="95"/>
                    </a:lnTo>
                    <a:lnTo>
                      <a:pt x="54" y="102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4" y="108"/>
                    </a:lnTo>
                    <a:lnTo>
                      <a:pt x="56" y="115"/>
                    </a:lnTo>
                    <a:lnTo>
                      <a:pt x="57" y="122"/>
                    </a:lnTo>
                    <a:lnTo>
                      <a:pt x="56" y="130"/>
                    </a:lnTo>
                    <a:lnTo>
                      <a:pt x="54" y="136"/>
                    </a:lnTo>
                    <a:lnTo>
                      <a:pt x="54" y="137"/>
                    </a:lnTo>
                    <a:lnTo>
                      <a:pt x="54" y="137"/>
                    </a:lnTo>
                    <a:lnTo>
                      <a:pt x="56" y="143"/>
                    </a:lnTo>
                    <a:lnTo>
                      <a:pt x="57" y="149"/>
                    </a:lnTo>
                    <a:lnTo>
                      <a:pt x="56" y="155"/>
                    </a:lnTo>
                    <a:lnTo>
                      <a:pt x="54" y="160"/>
                    </a:lnTo>
                    <a:lnTo>
                      <a:pt x="51" y="164"/>
                    </a:lnTo>
                    <a:lnTo>
                      <a:pt x="48" y="168"/>
                    </a:lnTo>
                    <a:lnTo>
                      <a:pt x="44" y="171"/>
                    </a:lnTo>
                    <a:lnTo>
                      <a:pt x="39" y="173"/>
                    </a:lnTo>
                    <a:lnTo>
                      <a:pt x="34" y="174"/>
                    </a:lnTo>
                    <a:lnTo>
                      <a:pt x="28" y="175"/>
                    </a:lnTo>
                    <a:lnTo>
                      <a:pt x="27" y="175"/>
                    </a:lnTo>
                    <a:lnTo>
                      <a:pt x="26" y="172"/>
                    </a:lnTo>
                    <a:lnTo>
                      <a:pt x="28" y="171"/>
                    </a:lnTo>
                    <a:lnTo>
                      <a:pt x="33" y="171"/>
                    </a:lnTo>
                    <a:lnTo>
                      <a:pt x="37" y="169"/>
                    </a:lnTo>
                    <a:lnTo>
                      <a:pt x="42" y="168"/>
                    </a:lnTo>
                    <a:lnTo>
                      <a:pt x="45" y="165"/>
                    </a:lnTo>
                    <a:lnTo>
                      <a:pt x="49" y="162"/>
                    </a:lnTo>
                    <a:lnTo>
                      <a:pt x="51" y="159"/>
                    </a:lnTo>
                    <a:lnTo>
                      <a:pt x="53" y="154"/>
                    </a:lnTo>
                    <a:lnTo>
                      <a:pt x="53" y="149"/>
                    </a:lnTo>
                    <a:lnTo>
                      <a:pt x="53" y="144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48" y="147"/>
                    </a:lnTo>
                    <a:lnTo>
                      <a:pt x="44" y="150"/>
                    </a:lnTo>
                    <a:lnTo>
                      <a:pt x="39" y="153"/>
                    </a:lnTo>
                    <a:lnTo>
                      <a:pt x="34" y="156"/>
                    </a:lnTo>
                    <a:lnTo>
                      <a:pt x="29" y="157"/>
                    </a:lnTo>
                    <a:lnTo>
                      <a:pt x="23" y="157"/>
                    </a:lnTo>
                    <a:lnTo>
                      <a:pt x="18" y="157"/>
                    </a:lnTo>
                    <a:lnTo>
                      <a:pt x="14" y="156"/>
                    </a:lnTo>
                    <a:lnTo>
                      <a:pt x="9" y="154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0" y="144"/>
                    </a:lnTo>
                    <a:lnTo>
                      <a:pt x="0" y="139"/>
                    </a:lnTo>
                    <a:lnTo>
                      <a:pt x="0" y="134"/>
                    </a:lnTo>
                    <a:lnTo>
                      <a:pt x="3" y="130"/>
                    </a:lnTo>
                    <a:lnTo>
                      <a:pt x="6" y="127"/>
                    </a:lnTo>
                    <a:lnTo>
                      <a:pt x="9" y="124"/>
                    </a:lnTo>
                    <a:lnTo>
                      <a:pt x="14" y="122"/>
                    </a:lnTo>
                    <a:lnTo>
                      <a:pt x="15" y="122"/>
                    </a:lnTo>
                    <a:lnTo>
                      <a:pt x="15" y="122"/>
                    </a:lnTo>
                    <a:lnTo>
                      <a:pt x="15" y="122"/>
                    </a:lnTo>
                    <a:lnTo>
                      <a:pt x="14" y="121"/>
                    </a:lnTo>
                    <a:lnTo>
                      <a:pt x="9" y="120"/>
                    </a:lnTo>
                    <a:lnTo>
                      <a:pt x="6" y="117"/>
                    </a:lnTo>
                    <a:lnTo>
                      <a:pt x="3" y="114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6" y="93"/>
                    </a:lnTo>
                    <a:lnTo>
                      <a:pt x="9" y="90"/>
                    </a:lnTo>
                    <a:lnTo>
                      <a:pt x="14" y="88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9" y="86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3" y="62"/>
                    </a:lnTo>
                    <a:lnTo>
                      <a:pt x="6" y="59"/>
                    </a:lnTo>
                    <a:lnTo>
                      <a:pt x="9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9" y="51"/>
                    </a:lnTo>
                    <a:lnTo>
                      <a:pt x="6" y="49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28"/>
                    </a:lnTo>
                    <a:lnTo>
                      <a:pt x="6" y="24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8" y="19"/>
                    </a:lnTo>
                    <a:lnTo>
                      <a:pt x="23" y="18"/>
                    </a:lnTo>
                    <a:lnTo>
                      <a:pt x="29" y="19"/>
                    </a:lnTo>
                    <a:lnTo>
                      <a:pt x="34" y="20"/>
                    </a:lnTo>
                    <a:lnTo>
                      <a:pt x="39" y="22"/>
                    </a:lnTo>
                    <a:lnTo>
                      <a:pt x="44" y="25"/>
                    </a:lnTo>
                    <a:lnTo>
                      <a:pt x="48" y="29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3" y="32"/>
                    </a:lnTo>
                    <a:lnTo>
                      <a:pt x="53" y="26"/>
                    </a:lnTo>
                    <a:lnTo>
                      <a:pt x="53" y="21"/>
                    </a:lnTo>
                    <a:lnTo>
                      <a:pt x="51" y="17"/>
                    </a:lnTo>
                    <a:lnTo>
                      <a:pt x="49" y="13"/>
                    </a:lnTo>
                    <a:lnTo>
                      <a:pt x="45" y="10"/>
                    </a:lnTo>
                    <a:lnTo>
                      <a:pt x="42" y="8"/>
                    </a:lnTo>
                    <a:lnTo>
                      <a:pt x="37" y="6"/>
                    </a:lnTo>
                    <a:lnTo>
                      <a:pt x="33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Automation</a:t>
            </a:r>
            <a:endParaRPr lang="en-GB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199" y="1447059"/>
            <a:ext cx="8029853" cy="533991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We want to go from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pPr>
              <a:buNone/>
            </a:pPr>
            <a:endParaRPr lang="en-GB" sz="2600" dirty="0" smtClean="0"/>
          </a:p>
        </p:txBody>
      </p:sp>
      <p:grpSp>
        <p:nvGrpSpPr>
          <p:cNvPr id="3" name="Group 8"/>
          <p:cNvGrpSpPr/>
          <p:nvPr/>
        </p:nvGrpSpPr>
        <p:grpSpPr>
          <a:xfrm>
            <a:off x="4225771" y="1322773"/>
            <a:ext cx="4421079" cy="4927105"/>
            <a:chOff x="6286500" y="1785926"/>
            <a:chExt cx="2857500" cy="4092305"/>
          </a:xfrm>
        </p:grpSpPr>
        <p:pic>
          <p:nvPicPr>
            <p:cNvPr id="8" name="Picture 7" descr="production_line_new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0" y="1785926"/>
              <a:ext cx="2857500" cy="40862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5400000">
              <a:off x="5686261" y="3683508"/>
              <a:ext cx="4091056" cy="2983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scene3d>
              <a:camera prst="orthographicFront">
                <a:rot lat="0" lon="21299953" rev="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perspectiveAbove"/>
                <a:lightRig rig="threePt" dir="t"/>
              </a:scene3d>
            </a:bodyPr>
            <a:lstStyle/>
            <a:p>
              <a:r>
                <a:rPr lang="en-GB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GB" sz="2400" b="1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,2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,3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,…,n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), A</a:t>
              </a:r>
              <a:r>
                <a:rPr lang="en-GB" sz="2400" b="1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,2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,3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,…,n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),A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417486" y="3268785"/>
            <a:ext cx="642942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650958" y="2440662"/>
            <a:ext cx="3910847" cy="3345681"/>
            <a:chOff x="928661" y="2500306"/>
            <a:chExt cx="3998057" cy="3545090"/>
          </a:xfrm>
        </p:grpSpPr>
        <p:pic>
          <p:nvPicPr>
            <p:cNvPr id="11" name="Picture 10" descr="production_old.jpg"/>
            <p:cNvPicPr>
              <a:picLocks noChangeAspect="1"/>
            </p:cNvPicPr>
            <p:nvPr/>
          </p:nvPicPr>
          <p:blipFill>
            <a:blip r:embed="rId4">
              <a:lum bright="12000"/>
            </a:blip>
            <a:stretch>
              <a:fillRect/>
            </a:stretch>
          </p:blipFill>
          <p:spPr>
            <a:xfrm>
              <a:off x="928661" y="2500306"/>
              <a:ext cx="2471714" cy="30975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12396">
              <a:off x="2003478" y="5556215"/>
              <a:ext cx="2923240" cy="4891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perspectiveAbove"/>
                <a:lightRig rig="threePt" dir="t"/>
              </a:scene3d>
            </a:bodyPr>
            <a:lstStyle/>
            <a:p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GB" sz="2400" b="1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,2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,3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,…,n</a:t>
              </a:r>
              <a:r>
                <a:rPr lang="en-GB" sz="2400" b="1" i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Towards Automated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29870"/>
            <a:ext cx="8492971" cy="4828882"/>
          </a:xfrm>
        </p:spPr>
        <p:txBody>
          <a:bodyPr>
            <a:noAutofit/>
          </a:bodyPr>
          <a:lstStyle/>
          <a:p>
            <a:r>
              <a:rPr kumimoji="1" lang="en-US" dirty="0" smtClean="0">
                <a:sym typeface="Symbol"/>
              </a:rPr>
              <a:t>Want numerical methods, let the computer do the hard work!</a:t>
            </a:r>
          </a:p>
          <a:p>
            <a:r>
              <a:rPr lang="en-US" dirty="0" smtClean="0"/>
              <a:t>Numerical approaches using Feynman diagrams for high multiplicity amplitudes (n&gt;5) difficult.</a:t>
            </a:r>
          </a:p>
          <a:p>
            <a:pPr lvl="1"/>
            <a:r>
              <a:rPr lang="en-US" dirty="0" smtClean="0"/>
              <a:t>C</a:t>
            </a:r>
            <a:r>
              <a:rPr lang="en-US" sz="2300" dirty="0" smtClean="0"/>
              <a:t>hallenge to preserve numerical stability.</a:t>
            </a:r>
            <a:endParaRPr lang="en-GB" sz="2300" dirty="0" smtClean="0"/>
          </a:p>
          <a:p>
            <a:r>
              <a:rPr lang="en-GB" dirty="0" smtClean="0"/>
              <a:t>New generation of automatic</a:t>
            </a:r>
            <a:r>
              <a:rPr lang="en-GB" dirty="0" smtClean="0">
                <a:solidFill>
                  <a:schemeClr val="tx1"/>
                </a:solidFill>
              </a:rPr>
              <a:t> programs from new methods.</a:t>
            </a:r>
          </a:p>
          <a:p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“BlackHat”- n-gluons, first computation of leading colour W+3 jet amplitudes.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0000FF"/>
                </a:solidFill>
              </a:rPr>
              <a:t>[Berger, Bern, Dixon, Febres Cordero, DF, Ita, Kosower, Maître]</a:t>
            </a:r>
            <a:r>
              <a:rPr lang="en-GB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r>
              <a:rPr lang="en-GB" sz="2600" dirty="0" smtClean="0">
                <a:solidFill>
                  <a:schemeClr val="tx1"/>
                </a:solidFill>
                <a:cs typeface="Times New Roman" pitchFamily="18" charset="0"/>
              </a:rPr>
              <a:t>“Rocket”- n-gluons, complete W+3 jets, tt+3 gluons. </a:t>
            </a:r>
            <a:r>
              <a:rPr lang="en-GB" sz="1600" dirty="0" smtClean="0">
                <a:solidFill>
                  <a:srgbClr val="0000FF"/>
                </a:solidFill>
              </a:rPr>
              <a:t>[Ellis,  </a:t>
            </a:r>
            <a:r>
              <a:rPr lang="en-GB" sz="1600" dirty="0" err="1" smtClean="0">
                <a:solidFill>
                  <a:srgbClr val="0000FF"/>
                </a:solidFill>
              </a:rPr>
              <a:t>Giele</a:t>
            </a:r>
            <a:r>
              <a:rPr lang="en-GB" sz="1600" dirty="0" smtClean="0">
                <a:solidFill>
                  <a:srgbClr val="0000FF"/>
                </a:solidFill>
              </a:rPr>
              <a:t>, Kunszt,  </a:t>
            </a:r>
            <a:r>
              <a:rPr lang="en-GB" sz="1600" dirty="0" err="1" smtClean="0">
                <a:solidFill>
                  <a:srgbClr val="0000FF"/>
                </a:solidFill>
              </a:rPr>
              <a:t>Melnikov</a:t>
            </a:r>
            <a:r>
              <a:rPr lang="en-GB" sz="1600" dirty="0" smtClean="0">
                <a:solidFill>
                  <a:srgbClr val="0000FF"/>
                </a:solidFill>
              </a:rPr>
              <a:t>,  </a:t>
            </a:r>
            <a:r>
              <a:rPr lang="en-GB" sz="1600" dirty="0" err="1" smtClean="0">
                <a:solidFill>
                  <a:srgbClr val="0000FF"/>
                </a:solidFill>
              </a:rPr>
              <a:t>Zanderighi</a:t>
            </a:r>
            <a:r>
              <a:rPr lang="en-GB" sz="1600" dirty="0" smtClean="0">
                <a:solidFill>
                  <a:srgbClr val="0000FF"/>
                </a:solidFill>
              </a:rPr>
              <a:t>]</a:t>
            </a:r>
            <a:r>
              <a:rPr lang="en-GB" sz="1600" dirty="0" smtClean="0"/>
              <a:t>, </a:t>
            </a:r>
            <a:r>
              <a:rPr lang="en-GB" sz="1600" dirty="0" smtClean="0">
                <a:solidFill>
                  <a:srgbClr val="0070C0"/>
                </a:solidFill>
              </a:rPr>
              <a:t> </a:t>
            </a:r>
            <a:endParaRPr lang="en-GB" sz="1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endParaRPr lang="en-GB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/>
            <a:endParaRPr lang="en-GB" sz="2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8913"/>
          <p:cNvSpPr>
            <a:spLocks noGrp="1" noChangeArrowheads="1"/>
          </p:cNvSpPr>
          <p:nvPr>
            <p:ph type="title"/>
          </p:nvPr>
        </p:nvSpPr>
        <p:spPr>
          <a:xfrm>
            <a:off x="457200" y="219845"/>
            <a:ext cx="8229600" cy="92477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Why do we need new methods?</a:t>
            </a:r>
            <a:endParaRPr lang="en-US" sz="3600" dirty="0"/>
          </a:p>
        </p:txBody>
      </p:sp>
      <p:sp>
        <p:nvSpPr>
          <p:cNvPr id="38915" name="Text Placeholder 38914"/>
          <p:cNvSpPr>
            <a:spLocks noGrp="1" noChangeArrowheads="1"/>
          </p:cNvSpPr>
          <p:nvPr>
            <p:ph type="body" idx="1"/>
          </p:nvPr>
        </p:nvSpPr>
        <p:spPr>
          <a:xfrm>
            <a:off x="448499" y="1596408"/>
            <a:ext cx="8229600" cy="47941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Schwinger and Feynman showed us how to compute loop amplitudes, so what’s the problem?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 err="1" smtClean="0"/>
              <a:t>Passarino-Veltman</a:t>
            </a:r>
            <a:r>
              <a:rPr lang="en-US" sz="2400" dirty="0" smtClean="0"/>
              <a:t> to decompose a tensor one-loop integral into a sum of scalar integrals (one of many terms in an amplitude)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kumimoji="1"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>
              <a:lnSpc>
                <a:spcPct val="90000"/>
              </a:lnSpc>
            </a:pPr>
            <a:endParaRPr kumimoji="1" lang="en-US" sz="2200" dirty="0" smtClean="0">
              <a:sym typeface="Symbol"/>
            </a:endParaRPr>
          </a:p>
          <a:p>
            <a:pPr>
              <a:lnSpc>
                <a:spcPct val="90000"/>
              </a:lnSpc>
              <a:buNone/>
            </a:pPr>
            <a:endParaRPr kumimoji="1" lang="en-US" sz="2800" dirty="0" smtClean="0">
              <a:sym typeface="Symbol"/>
            </a:endParaRPr>
          </a:p>
        </p:txBody>
      </p:sp>
      <p:sp>
        <p:nvSpPr>
          <p:cNvPr id="62" name="Down Arrow 61"/>
          <p:cNvSpPr/>
          <p:nvPr/>
        </p:nvSpPr>
        <p:spPr>
          <a:xfrm rot="16200000">
            <a:off x="3737498" y="4296792"/>
            <a:ext cx="692458" cy="31959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0794" y="3082032"/>
            <a:ext cx="2279956" cy="3150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9682" y="3108883"/>
            <a:ext cx="2312752" cy="3123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2521" y="4074434"/>
          <a:ext cx="3458345" cy="749308"/>
        </p:xfrm>
        <a:graphic>
          <a:graphicData uri="http://schemas.openxmlformats.org/presentationml/2006/ole">
            <p:oleObj spid="_x0000_s577538" name="Equation" r:id="rId6" imgW="2286000" imgH="4950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96479" y="4235154"/>
          <a:ext cx="4590033" cy="418328"/>
        </p:xfrm>
        <a:graphic>
          <a:graphicData uri="http://schemas.openxmlformats.org/presentationml/2006/ole">
            <p:oleObj spid="_x0000_s577539" name="Equation" r:id="rId7" imgW="2514600" imgH="228600" progId="Equation.DSMT4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322E-6 L -0.23316 -0.1906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218"/>
            <a:ext cx="8229600" cy="83098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Complicated results</a:t>
            </a:r>
            <a:endParaRPr lang="en-US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321" y="1349405"/>
            <a:ext cx="8438225" cy="5237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dirty="0" smtClean="0">
                <a:solidFill>
                  <a:schemeClr val="tx1"/>
                </a:solidFill>
                <a:sym typeface="Symbol"/>
              </a:rPr>
              <a:t>A</a:t>
            </a:r>
            <a:r>
              <a:rPr lang="en-US" dirty="0" smtClean="0">
                <a:solidFill>
                  <a:srgbClr val="FF0000">
                    <a:alpha val="100000"/>
                  </a:srgbClr>
                </a:solidFill>
              </a:rPr>
              <a:t> Factorial</a:t>
            </a:r>
            <a:r>
              <a:rPr lang="en-US" dirty="0" smtClean="0"/>
              <a:t> growth in the number of terms.</a:t>
            </a:r>
            <a:endParaRPr lang="en-US" dirty="0"/>
          </a:p>
          <a:p>
            <a:pPr>
              <a:lnSpc>
                <a:spcPct val="90000"/>
              </a:lnSpc>
            </a:pPr>
            <a:endParaRPr kumimoji="1" lang="en-US" dirty="0">
              <a:solidFill>
                <a:srgbClr val="FF0000">
                  <a:alpha val="100000"/>
                </a:srgbClr>
              </a:solidFill>
              <a:sym typeface="Symbol"/>
            </a:endParaRPr>
          </a:p>
          <a:p>
            <a:pPr>
              <a:lnSpc>
                <a:spcPct val="90000"/>
              </a:lnSpc>
            </a:pPr>
            <a:endParaRPr kumimoji="1" lang="en-US" dirty="0">
              <a:solidFill>
                <a:srgbClr val="FF0000">
                  <a:alpha val="100000"/>
                </a:srgbClr>
              </a:solidFill>
              <a:sym typeface="Symbol"/>
            </a:endParaRPr>
          </a:p>
          <a:p>
            <a:pPr>
              <a:lnSpc>
                <a:spcPct val="90000"/>
              </a:lnSpc>
            </a:pPr>
            <a:endParaRPr kumimoji="1" lang="en-US" dirty="0">
              <a:solidFill>
                <a:srgbClr val="FF0000">
                  <a:alpha val="100000"/>
                </a:srgbClr>
              </a:solidFill>
              <a:sym typeface="Symbol"/>
            </a:endParaRPr>
          </a:p>
          <a:p>
            <a:pPr>
              <a:lnSpc>
                <a:spcPct val="90000"/>
              </a:lnSpc>
            </a:pPr>
            <a:endParaRPr kumimoji="1" lang="en-US" dirty="0">
              <a:solidFill>
                <a:srgbClr val="FF0000">
                  <a:alpha val="100000"/>
                </a:srgbClr>
              </a:solidFill>
              <a:sym typeface="Symbol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0000">
                  <a:alpha val="100000"/>
                </a:srgbClr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0000">
                  <a:alpha val="100000"/>
                </a:srgb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rgbClr val="FF0000">
                  <a:alpha val="100000"/>
                </a:srgb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“Each term effectively carries the same complexity as the combination of all the diagrams.”</a:t>
            </a:r>
          </a:p>
        </p:txBody>
      </p:sp>
      <p:graphicFrame>
        <p:nvGraphicFramePr>
          <p:cNvPr id="17" name="Diagram 16"/>
          <p:cNvGraphicFramePr/>
          <p:nvPr/>
        </p:nvGraphicFramePr>
        <p:xfrm>
          <a:off x="3217455" y="2110138"/>
          <a:ext cx="5926545" cy="290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2"/>
              </a:clrFrom>
              <a:clrTo>
                <a:srgbClr val="FAFA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7988" y="2019361"/>
            <a:ext cx="2240876" cy="178876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2" name="Group 9"/>
          <p:cNvGrpSpPr/>
          <p:nvPr/>
        </p:nvGrpSpPr>
        <p:grpSpPr>
          <a:xfrm>
            <a:off x="213657" y="2879443"/>
            <a:ext cx="3486404" cy="1921250"/>
            <a:chOff x="4983777" y="3126881"/>
            <a:chExt cx="3486404" cy="1921250"/>
          </a:xfrm>
        </p:grpSpPr>
        <p:cxnSp>
          <p:nvCxnSpPr>
            <p:cNvPr id="8" name="Straight Arrow Connector 7"/>
            <p:cNvCxnSpPr>
              <a:stCxn id="9" idx="0"/>
            </p:cNvCxnSpPr>
            <p:nvPr/>
          </p:nvCxnSpPr>
          <p:spPr>
            <a:xfrm rot="5400000" flipH="1" flipV="1">
              <a:off x="7010808" y="2843052"/>
              <a:ext cx="136147" cy="7038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83777" y="3263027"/>
              <a:ext cx="3486404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Gauge dependant</a:t>
              </a:r>
            </a:p>
            <a:p>
              <a:r>
                <a:rPr lang="en-GB" sz="2200" dirty="0" smtClean="0">
                  <a:solidFill>
                    <a:srgbClr val="FF0000"/>
                  </a:solidFill>
                </a:rPr>
                <a:t>quantities, </a:t>
              </a:r>
            </a:p>
            <a:p>
              <a:r>
                <a:rPr lang="en-GB" sz="2200" dirty="0" smtClean="0">
                  <a:solidFill>
                    <a:srgbClr val="FF0000"/>
                  </a:solidFill>
                </a:rPr>
                <a:t>large cancellations</a:t>
              </a:r>
            </a:p>
            <a:p>
              <a:r>
                <a:rPr lang="en-GB" sz="2200" dirty="0" smtClean="0">
                  <a:solidFill>
                    <a:srgbClr val="FF0000"/>
                  </a:solidFill>
                </a:rPr>
                <a:t>between terms. </a:t>
              </a:r>
            </a:p>
            <a:p>
              <a:r>
                <a:rPr lang="en-GB" sz="2200" dirty="0" smtClean="0">
                  <a:solidFill>
                    <a:srgbClr val="FF0000"/>
                  </a:solidFill>
                </a:rPr>
                <a:t>Final results seem very large.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On-shell    Off-shell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44" y="1325746"/>
            <a:ext cx="8229600" cy="4910328"/>
          </a:xfrm>
        </p:spPr>
        <p:txBody>
          <a:bodyPr/>
          <a:lstStyle/>
          <a:p>
            <a:r>
              <a:rPr lang="en-GB" dirty="0" smtClean="0"/>
              <a:t>Propagators go off shell, all four components are free.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a loop the loop momentum is off-shell. </a:t>
            </a:r>
          </a:p>
          <a:p>
            <a:endParaRPr lang="en-GB" sz="2800" dirty="0" smtClean="0">
              <a:solidFill>
                <a:srgbClr val="00CC00"/>
              </a:solidFill>
            </a:endParaRPr>
          </a:p>
          <a:p>
            <a:endParaRPr lang="en-GB" sz="2800" dirty="0" smtClean="0">
              <a:solidFill>
                <a:srgbClr val="00CC00"/>
              </a:solidFill>
            </a:endParaRPr>
          </a:p>
          <a:p>
            <a:endParaRPr lang="en-GB" sz="2800" dirty="0" smtClean="0">
              <a:solidFill>
                <a:srgbClr val="00CC00"/>
              </a:solidFill>
            </a:endParaRPr>
          </a:p>
          <a:p>
            <a:endParaRPr lang="en-GB" sz="2800" dirty="0" smtClean="0">
              <a:solidFill>
                <a:srgbClr val="00CC00"/>
              </a:solidFill>
            </a:endParaRPr>
          </a:p>
          <a:p>
            <a:r>
              <a:rPr lang="en-GB" dirty="0" smtClean="0"/>
              <a:t>Want to work with on-shell quantities only i.e. amplitudes.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5954" y="1791553"/>
            <a:ext cx="2533603" cy="94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870669" y="2263058"/>
            <a:ext cx="2621625" cy="355600"/>
            <a:chOff x="2991757" y="3640141"/>
            <a:chExt cx="2621627" cy="355602"/>
          </a:xfrm>
        </p:grpSpPr>
        <p:cxnSp>
          <p:nvCxnSpPr>
            <p:cNvPr id="7" name="Straight Arrow Connector 6"/>
            <p:cNvCxnSpPr/>
            <p:nvPr/>
          </p:nvCxnSpPr>
          <p:spPr>
            <a:xfrm rot="10800000">
              <a:off x="2991757" y="3640848"/>
              <a:ext cx="1718663" cy="1875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4808521" y="3640141"/>
            <a:ext cx="804863" cy="355602"/>
          </p:xfrm>
          <a:graphic>
            <a:graphicData uri="http://schemas.openxmlformats.org/presentationml/2006/ole">
              <p:oleObj spid="_x0000_s739331" name="Equation" r:id="rId4" imgW="533160" imgH="228600" progId="Equation.DSMT4">
                <p:embed/>
              </p:oleObj>
            </a:graphicData>
          </a:graphic>
        </p:graphicFrame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1183" y="3245175"/>
            <a:ext cx="2337046" cy="18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817398" y="3667465"/>
            <a:ext cx="3028486" cy="315913"/>
            <a:chOff x="2663313" y="4929387"/>
            <a:chExt cx="3028490" cy="315915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 flipV="1">
              <a:off x="2663313" y="5097047"/>
              <a:ext cx="2219420" cy="799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4963140" y="4929387"/>
            <a:ext cx="728663" cy="315915"/>
          </p:xfrm>
          <a:graphic>
            <a:graphicData uri="http://schemas.openxmlformats.org/presentationml/2006/ole">
              <p:oleObj spid="_x0000_s739332" name="Equation" r:id="rId6" imgW="482400" imgH="203040" progId="Equation.DSMT4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2370344" y="443877"/>
            <a:ext cx="8659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5000" dirty="0" smtClean="0">
                <a:solidFill>
                  <a:srgbClr val="00CC00"/>
                </a:solidFill>
              </a:rPr>
              <a:t> </a:t>
            </a:r>
            <a:endParaRPr lang="en-GB" sz="5000" dirty="0">
              <a:solidFill>
                <a:srgbClr val="00C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4215" y="427603"/>
            <a:ext cx="8114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GB" sz="5000" dirty="0" smtClean="0">
                <a:solidFill>
                  <a:srgbClr val="00CC00"/>
                </a:solidFill>
              </a:rPr>
              <a:t> </a:t>
            </a:r>
            <a:endParaRPr lang="en-GB" sz="50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9471" y="2701770"/>
            <a:ext cx="63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GB" sz="3600" dirty="0" smtClean="0">
                <a:solidFill>
                  <a:srgbClr val="00CC00"/>
                </a:solidFill>
              </a:rPr>
              <a:t> </a:t>
            </a:r>
            <a:endParaRPr lang="en-GB" sz="36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2194" y="1265067"/>
            <a:ext cx="63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GB" sz="3600" dirty="0" smtClean="0">
                <a:solidFill>
                  <a:srgbClr val="00CC00"/>
                </a:solidFill>
              </a:rPr>
              <a:t> </a:t>
            </a:r>
            <a:endParaRPr lang="en-GB" sz="36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2016" y="5461243"/>
            <a:ext cx="8659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5000" dirty="0" smtClean="0">
                <a:solidFill>
                  <a:srgbClr val="00CC00"/>
                </a:solidFill>
              </a:rPr>
              <a:t> </a:t>
            </a:r>
            <a:endParaRPr lang="en-GB" sz="5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1745"/>
          <p:cNvSpPr>
            <a:spLocks noGrp="1" noChangeArrowheads="1"/>
          </p:cNvSpPr>
          <p:nvPr>
            <p:ph type="title"/>
          </p:nvPr>
        </p:nvSpPr>
        <p:spPr>
          <a:xfrm>
            <a:off x="457200" y="415022"/>
            <a:ext cx="8229600" cy="723900"/>
          </a:xfrm>
        </p:spPr>
        <p:txBody>
          <a:bodyPr/>
          <a:lstStyle/>
          <a:p>
            <a:pPr marL="0" indent="0" defTabSz="914400" eaLnBrk="1" hangingPunct="1"/>
            <a:r>
              <a:rPr lang="en-GB" sz="3600" dirty="0" smtClean="0"/>
              <a:t>Overview</a:t>
            </a:r>
            <a:endParaRPr lang="en-US" sz="3600" dirty="0" smtClean="0"/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type="body" idx="1"/>
          </p:nvPr>
        </p:nvGraphicFramePr>
        <p:xfrm>
          <a:off x="639763" y="1316363"/>
          <a:ext cx="8102600" cy="478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81"/>
            <a:ext cx="8229600" cy="97004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Spinor helicity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9754"/>
            <a:ext cx="7864642" cy="4610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Appropriate choice of variables gives simpler/more compact</a:t>
            </a:r>
            <a:r>
              <a:rPr lang="en-GB" b="1" dirty="0"/>
              <a:t> </a:t>
            </a:r>
            <a:r>
              <a:rPr lang="en-GB" dirty="0"/>
              <a:t>results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>
                    <a:alpha val="100000"/>
                  </a:schemeClr>
                </a:solidFill>
                <a:cs typeface="Arial"/>
              </a:rPr>
              <a:t>Describe all momenta using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spinors</a:t>
            </a:r>
            <a:r>
              <a:rPr lang="en-GB" dirty="0" smtClean="0"/>
              <a:t> carrying +’</a:t>
            </a:r>
            <a:r>
              <a:rPr lang="en-GB" dirty="0" err="1" smtClean="0"/>
              <a:t>ve</a:t>
            </a:r>
            <a:r>
              <a:rPr lang="en-GB" dirty="0" smtClean="0"/>
              <a:t> or    -’</a:t>
            </a:r>
            <a:r>
              <a:rPr lang="en-GB" dirty="0" err="1" smtClean="0"/>
              <a:t>ve</a:t>
            </a:r>
            <a:r>
              <a:rPr lang="en-GB" dirty="0" smtClean="0"/>
              <a:t> helicity.</a:t>
            </a:r>
            <a:endParaRPr lang="en-GB" dirty="0" smtClean="0">
              <a:solidFill>
                <a:schemeClr val="tx1">
                  <a:alpha val="100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Rewrite all vectors in terms of spinors e.g. polarisation vectors.</a:t>
            </a:r>
            <a:endParaRPr lang="en-GB" sz="16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Products of spinors are related to Lorentz products</a:t>
            </a:r>
            <a:r>
              <a:rPr lang="en-GB" dirty="0" smtClean="0">
                <a:solidFill>
                  <a:schemeClr val="tx1">
                    <a:alpha val="100000"/>
                  </a:schemeClr>
                </a:solidFill>
                <a:cs typeface="Arial"/>
              </a:rPr>
              <a:t>.</a:t>
            </a:r>
            <a:endParaRPr lang="en-GB" dirty="0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45" y="2812448"/>
            <a:ext cx="1541462" cy="7048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876368" y="5299969"/>
            <a:ext cx="3373327" cy="1024175"/>
            <a:chOff x="3826279" y="4421079"/>
            <a:chExt cx="3373327" cy="102417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186531" y="4756279"/>
            <a:ext cx="3013075" cy="688975"/>
          </p:xfrm>
          <a:graphic>
            <a:graphicData uri="http://schemas.openxmlformats.org/presentationml/2006/ole">
              <p:oleObj spid="_x0000_s738306" name="Equation" r:id="rId5" imgW="1168200" imgH="266400" progId="Equation.DSMT4">
                <p:embed/>
              </p:oleObj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3826279" y="4421079"/>
              <a:ext cx="745720" cy="4083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6449628" y="4478783"/>
              <a:ext cx="568171" cy="4882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38307" name="Object 3"/>
          <p:cNvGraphicFramePr>
            <a:graphicFrameLocks noChangeAspect="1"/>
          </p:cNvGraphicFramePr>
          <p:nvPr/>
        </p:nvGraphicFramePr>
        <p:xfrm>
          <a:off x="2811463" y="2823639"/>
          <a:ext cx="2776537" cy="563562"/>
        </p:xfrm>
        <a:graphic>
          <a:graphicData uri="http://schemas.openxmlformats.org/presentationml/2006/ole">
            <p:oleObj spid="_x0000_s738307" name="Equation" r:id="rId6" imgW="1562040" imgH="27936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10910" y="3890532"/>
          <a:ext cx="4579830" cy="974432"/>
        </p:xfrm>
        <a:graphic>
          <a:graphicData uri="http://schemas.openxmlformats.org/presentationml/2006/ole">
            <p:oleObj spid="_x0000_s738308" name="Equation" r:id="rId7" imgW="2387520" imgH="507960" progId="Equation.DSMT4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8913"/>
          <p:cNvSpPr>
            <a:spLocks noGrp="1" noChangeArrowheads="1"/>
          </p:cNvSpPr>
          <p:nvPr>
            <p:ph type="title"/>
          </p:nvPr>
        </p:nvSpPr>
        <p:spPr>
          <a:xfrm>
            <a:off x="466077" y="219846"/>
            <a:ext cx="8229600" cy="924774"/>
          </a:xfrm>
        </p:spPr>
        <p:txBody>
          <a:bodyPr/>
          <a:lstStyle/>
          <a:p>
            <a:r>
              <a:rPr lang="en-GB" sz="3600" dirty="0" smtClean="0"/>
              <a:t>Simple results!</a:t>
            </a:r>
            <a:endParaRPr lang="en-US" sz="3600" dirty="0"/>
          </a:p>
        </p:txBody>
      </p:sp>
      <p:sp>
        <p:nvSpPr>
          <p:cNvPr id="38915" name="Text Placeholder 38914"/>
          <p:cNvSpPr>
            <a:spLocks noGrp="1" noChangeArrowheads="1"/>
          </p:cNvSpPr>
          <p:nvPr>
            <p:ph type="body" idx="1"/>
          </p:nvPr>
        </p:nvSpPr>
        <p:spPr>
          <a:xfrm>
            <a:off x="501765" y="1347833"/>
            <a:ext cx="8229600" cy="47941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Calculated amplitudes much </a:t>
            </a:r>
            <a:r>
              <a:rPr lang="en-US" dirty="0" smtClean="0">
                <a:solidFill>
                  <a:srgbClr val="FF0000"/>
                </a:solidFill>
              </a:rPr>
              <a:t>simpler</a:t>
            </a:r>
            <a:r>
              <a:rPr lang="en-US" dirty="0" smtClean="0"/>
              <a:t> than expected.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Look at different spin components of an amplitude (textbooks usually teach us to sum them all together).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Amazing simplifications! e.g. all gluon amplitudes. </a:t>
            </a:r>
            <a:r>
              <a:rPr kumimoji="1" lang="en-US" sz="1600" dirty="0" smtClean="0">
                <a:solidFill>
                  <a:srgbClr val="0000FF"/>
                </a:solidFill>
              </a:rPr>
              <a:t>[Parke, Taylor] (proved using </a:t>
            </a:r>
            <a:r>
              <a:rPr kumimoji="1" lang="en-US" sz="1600" dirty="0" err="1" smtClean="0">
                <a:solidFill>
                  <a:srgbClr val="0000FF"/>
                </a:solidFill>
              </a:rPr>
              <a:t>Berends-Giele</a:t>
            </a:r>
            <a:r>
              <a:rPr kumimoji="1" lang="en-US" sz="1600" dirty="0" smtClean="0">
                <a:solidFill>
                  <a:srgbClr val="0000FF"/>
                </a:solidFill>
              </a:rPr>
              <a:t> recursion relations)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kumimoji="1"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>
              <a:lnSpc>
                <a:spcPct val="90000"/>
              </a:lnSpc>
            </a:pPr>
            <a:endParaRPr kumimoji="1"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>
              <a:lnSpc>
                <a:spcPct val="90000"/>
              </a:lnSpc>
            </a:pPr>
            <a:endParaRPr kumimoji="1" lang="en-US" dirty="0" smtClean="0">
              <a:sym typeface="Symbol"/>
            </a:endParaRPr>
          </a:p>
          <a:p>
            <a:pPr>
              <a:lnSpc>
                <a:spcPct val="90000"/>
              </a:lnSpc>
              <a:buNone/>
            </a:pPr>
            <a:endParaRPr kumimoji="1"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kumimoji="1"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en-US" dirty="0" smtClean="0">
                <a:solidFill>
                  <a:srgbClr val="FF0000"/>
                </a:solidFill>
              </a:rPr>
              <a:t>Need a better computational technique.</a:t>
            </a:r>
          </a:p>
        </p:txBody>
      </p:sp>
      <p:grpSp>
        <p:nvGrpSpPr>
          <p:cNvPr id="2" name="Group 60"/>
          <p:cNvGrpSpPr/>
          <p:nvPr/>
        </p:nvGrpSpPr>
        <p:grpSpPr>
          <a:xfrm>
            <a:off x="1064765" y="3564003"/>
            <a:ext cx="7444965" cy="1722825"/>
            <a:chOff x="1318789" y="2879001"/>
            <a:chExt cx="7444965" cy="1722825"/>
          </a:xfrm>
        </p:grpSpPr>
        <p:grpSp>
          <p:nvGrpSpPr>
            <p:cNvPr id="3" name="Group 40"/>
            <p:cNvGrpSpPr/>
            <p:nvPr/>
          </p:nvGrpSpPr>
          <p:grpSpPr>
            <a:xfrm>
              <a:off x="1318789" y="2879001"/>
              <a:ext cx="2379710" cy="1651906"/>
              <a:chOff x="3844705" y="552261"/>
              <a:chExt cx="2379710" cy="1651906"/>
            </a:xfrm>
          </p:grpSpPr>
          <p:sp>
            <p:nvSpPr>
              <p:cNvPr id="14" name="Straight Connector 13"/>
              <p:cNvSpPr>
                <a:spLocks noChangeShapeType="1"/>
              </p:cNvSpPr>
              <p:nvPr/>
            </p:nvSpPr>
            <p:spPr bwMode="auto">
              <a:xfrm flipH="1" flipV="1">
                <a:off x="4192346" y="813512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15" name="Straight Connector 14"/>
              <p:cNvSpPr>
                <a:spLocks noChangeShapeType="1"/>
              </p:cNvSpPr>
              <p:nvPr/>
            </p:nvSpPr>
            <p:spPr bwMode="auto">
              <a:xfrm flipH="1">
                <a:off x="4185663" y="1610225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20" name="Straight Connector 19"/>
              <p:cNvSpPr>
                <a:spLocks noChangeShapeType="1"/>
              </p:cNvSpPr>
              <p:nvPr/>
            </p:nvSpPr>
            <p:spPr bwMode="auto">
              <a:xfrm flipV="1">
                <a:off x="4960894" y="777299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21" name="Straight Connector 20"/>
              <p:cNvSpPr>
                <a:spLocks noChangeShapeType="1"/>
              </p:cNvSpPr>
              <p:nvPr/>
            </p:nvSpPr>
            <p:spPr bwMode="auto">
              <a:xfrm>
                <a:off x="4945157" y="1564958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grpSp>
            <p:nvGrpSpPr>
              <p:cNvPr id="4" name="Group 25"/>
              <p:cNvGrpSpPr/>
              <p:nvPr/>
            </p:nvGrpSpPr>
            <p:grpSpPr>
              <a:xfrm flipH="1">
                <a:off x="5298888" y="1128298"/>
                <a:ext cx="108260" cy="521062"/>
                <a:chOff x="7167314" y="974390"/>
                <a:chExt cx="108260" cy="521062"/>
              </a:xfrm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7229177" y="974390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 flipH="1" flipV="1">
                  <a:off x="7167314" y="1127534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 flipH="1" flipV="1">
                  <a:off x="7169032" y="1280677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 flipH="1" flipV="1">
                  <a:off x="7225740" y="1445027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  <p:sp>
            <p:nvSpPr>
              <p:cNvPr id="27" name="Rectangle 26"/>
              <p:cNvSpPr txBox="1"/>
              <p:nvPr/>
            </p:nvSpPr>
            <p:spPr>
              <a:xfrm>
                <a:off x="5404919" y="552261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+</a:t>
                </a:r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18642" y="577913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+</a:t>
                </a:r>
                <a:endParaRPr lang="en-GB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26186" y="183483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+</a:t>
                </a:r>
                <a:endParaRPr lang="en-GB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73232" y="180616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+</a:t>
                </a:r>
                <a:endParaRPr lang="en-GB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08626" y="923455"/>
                <a:ext cx="597528" cy="878187"/>
              </a:xfrm>
              <a:prstGeom prst="ellipse">
                <a:avLst/>
              </a:prstGeom>
              <a:solidFill>
                <a:schemeClr val="bg1">
                  <a:shade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GB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n</a:t>
                </a:r>
                <a:endParaRPr lang="en-GB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8" name="Straight Connector 37"/>
              <p:cNvSpPr>
                <a:spLocks noChangeShapeType="1"/>
              </p:cNvSpPr>
              <p:nvPr/>
            </p:nvSpPr>
            <p:spPr bwMode="auto">
              <a:xfrm flipH="1">
                <a:off x="4109356" y="1372740"/>
                <a:ext cx="394934" cy="4571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844705" y="1219202"/>
                <a:ext cx="31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nstantia"/>
                  </a:rPr>
                  <a:t>±</a:t>
                </a:r>
                <a:endParaRPr lang="en-GB" dirty="0"/>
              </a:p>
            </p:txBody>
          </p:sp>
          <p:sp>
            <p:nvSpPr>
              <p:cNvPr id="39" name="Rectangle 38"/>
              <p:cNvSpPr txBox="1"/>
              <p:nvPr/>
            </p:nvSpPr>
            <p:spPr>
              <a:xfrm>
                <a:off x="5712736" y="1122629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latin typeface="Times New Roman"/>
                    <a:cs typeface="Times New Roman"/>
                  </a:rPr>
                  <a:t>=0</a:t>
                </a:r>
                <a:endParaRPr lang="en-GB" sz="2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5" name="Group 59"/>
            <p:cNvGrpSpPr/>
            <p:nvPr/>
          </p:nvGrpSpPr>
          <p:grpSpPr>
            <a:xfrm>
              <a:off x="4024265" y="2949920"/>
              <a:ext cx="1871518" cy="1651906"/>
              <a:chOff x="5681049" y="559805"/>
              <a:chExt cx="1871518" cy="1651906"/>
            </a:xfrm>
          </p:grpSpPr>
          <p:sp>
            <p:nvSpPr>
              <p:cNvPr id="43" name="Straight Connector 42"/>
              <p:cNvSpPr>
                <a:spLocks noChangeShapeType="1"/>
              </p:cNvSpPr>
              <p:nvPr/>
            </p:nvSpPr>
            <p:spPr bwMode="auto">
              <a:xfrm flipH="1" flipV="1">
                <a:off x="6028690" y="821056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44" name="Straight Connector 43"/>
              <p:cNvSpPr>
                <a:spLocks noChangeShapeType="1"/>
              </p:cNvSpPr>
              <p:nvPr/>
            </p:nvSpPr>
            <p:spPr bwMode="auto">
              <a:xfrm flipH="1">
                <a:off x="6022007" y="1617769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45" name="Straight Connector 44"/>
              <p:cNvSpPr>
                <a:spLocks noChangeShapeType="1"/>
              </p:cNvSpPr>
              <p:nvPr/>
            </p:nvSpPr>
            <p:spPr bwMode="auto">
              <a:xfrm flipV="1">
                <a:off x="6797238" y="784843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46" name="Straight Connector 45"/>
              <p:cNvSpPr>
                <a:spLocks noChangeShapeType="1"/>
              </p:cNvSpPr>
              <p:nvPr/>
            </p:nvSpPr>
            <p:spPr bwMode="auto">
              <a:xfrm>
                <a:off x="6781501" y="1572502"/>
                <a:ext cx="494522" cy="3977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grpSp>
            <p:nvGrpSpPr>
              <p:cNvPr id="6" name="Group 46"/>
              <p:cNvGrpSpPr/>
              <p:nvPr/>
            </p:nvGrpSpPr>
            <p:grpSpPr>
              <a:xfrm flipH="1">
                <a:off x="7135232" y="1135842"/>
                <a:ext cx="108260" cy="521062"/>
                <a:chOff x="7167314" y="974390"/>
                <a:chExt cx="108260" cy="521062"/>
              </a:xfrm>
            </p:grpSpPr>
            <p:sp>
              <p:nvSpPr>
                <p:cNvPr id="56" name="Oval 55"/>
                <p:cNvSpPr>
                  <a:spLocks noChangeArrowheads="1"/>
                </p:cNvSpPr>
                <p:nvPr/>
              </p:nvSpPr>
              <p:spPr bwMode="auto">
                <a:xfrm flipH="1" flipV="1">
                  <a:off x="7229177" y="974390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7" name="Oval 56"/>
                <p:cNvSpPr>
                  <a:spLocks noChangeArrowheads="1"/>
                </p:cNvSpPr>
                <p:nvPr/>
              </p:nvSpPr>
              <p:spPr bwMode="auto">
                <a:xfrm flipH="1" flipV="1">
                  <a:off x="7167314" y="1127534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 flipH="1" flipV="1">
                  <a:off x="7169032" y="1280677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9" name="Oval 58"/>
                <p:cNvSpPr>
                  <a:spLocks noChangeArrowheads="1"/>
                </p:cNvSpPr>
                <p:nvPr/>
              </p:nvSpPr>
              <p:spPr bwMode="auto">
                <a:xfrm flipH="1" flipV="1">
                  <a:off x="7225740" y="1445027"/>
                  <a:ext cx="46397" cy="5042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7241263" y="55980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+</a:t>
                </a:r>
                <a:endParaRPr lang="en-GB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754986" y="58545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GB" i="1" baseline="30000" dirty="0" smtClean="0">
                    <a:latin typeface="Times New Roman"/>
                    <a:cs typeface="Times New Roman"/>
                  </a:rPr>
                  <a:t>-</a:t>
                </a:r>
                <a:endParaRPr lang="en-GB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62530" y="184237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>
                    <a:latin typeface="Times New Roman"/>
                    <a:cs typeface="Times New Roman"/>
                  </a:rPr>
                  <a:t>j</a:t>
                </a:r>
                <a:r>
                  <a:rPr lang="en-GB" i="1" baseline="30000" dirty="0" smtClean="0">
                    <a:latin typeface="Times New Roman"/>
                    <a:cs typeface="Times New Roman"/>
                  </a:rPr>
                  <a:t>-</a:t>
                </a:r>
                <a:endParaRPr lang="en-GB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09576" y="181371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+</a:t>
                </a:r>
                <a:endParaRPr lang="en-GB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344970" y="930999"/>
                <a:ext cx="597528" cy="878187"/>
              </a:xfrm>
              <a:prstGeom prst="ellipse">
                <a:avLst/>
              </a:prstGeom>
              <a:solidFill>
                <a:schemeClr val="bg1">
                  <a:shade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GB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n</a:t>
                </a:r>
                <a:endParaRPr lang="en-GB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Straight Connector 52"/>
              <p:cNvSpPr>
                <a:spLocks noChangeShapeType="1"/>
              </p:cNvSpPr>
              <p:nvPr/>
            </p:nvSpPr>
            <p:spPr bwMode="auto">
              <a:xfrm flipH="1">
                <a:off x="5945700" y="1380284"/>
                <a:ext cx="394934" cy="4571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81049" y="1226746"/>
                <a:ext cx="31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nstantia"/>
                  </a:rPr>
                  <a:t>+</a:t>
                </a:r>
                <a:endParaRPr lang="en-GB" dirty="0"/>
              </a:p>
            </p:txBody>
          </p:sp>
        </p:grpSp>
        <p:pic>
          <p:nvPicPr>
            <p:cNvPr id="23552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05744" y="3311151"/>
              <a:ext cx="3058010" cy="8427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602034" y="3287116"/>
            <a:ext cx="5795971" cy="733426"/>
            <a:chOff x="3040" y="3241"/>
            <a:chExt cx="3651" cy="462"/>
          </a:xfrm>
        </p:grpSpPr>
        <p:sp>
          <p:nvSpPr>
            <p:cNvPr id="60" name="Straight Connector 59"/>
            <p:cNvSpPr>
              <a:spLocks noChangeShapeType="1"/>
            </p:cNvSpPr>
            <p:nvPr/>
          </p:nvSpPr>
          <p:spPr bwMode="auto">
            <a:xfrm flipH="1">
              <a:off x="4415" y="3525"/>
              <a:ext cx="218" cy="17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61" name="TextBox 60"/>
            <p:cNvSpPr txBox="1">
              <a:spLocks noChangeArrowheads="1"/>
            </p:cNvSpPr>
            <p:nvPr/>
          </p:nvSpPr>
          <p:spPr bwMode="auto">
            <a:xfrm>
              <a:off x="3040" y="3241"/>
              <a:ext cx="3651" cy="27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t" compatLnSpc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200" dirty="0" smtClean="0">
                  <a:solidFill>
                    <a:srgbClr val="FF0000">
                      <a:alpha val="100000"/>
                    </a:srgbClr>
                  </a:solidFill>
                  <a:latin typeface="Arial"/>
                  <a:cs typeface="Arial"/>
                </a:rPr>
                <a:t>Maximally Helicity Violating (MHV) Amplitude</a:t>
              </a:r>
              <a:endParaRPr lang="en-GB" sz="2200" dirty="0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78029" y="4634145"/>
            <a:ext cx="3751897" cy="990179"/>
            <a:chOff x="5051396" y="4119240"/>
            <a:chExt cx="3751897" cy="990179"/>
          </a:xfrm>
        </p:grpSpPr>
        <p:sp>
          <p:nvSpPr>
            <p:cNvPr id="55" name="TextBox 54"/>
            <p:cNvSpPr txBox="1"/>
            <p:nvPr/>
          </p:nvSpPr>
          <p:spPr>
            <a:xfrm>
              <a:off x="5708343" y="4678532"/>
              <a:ext cx="30949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0000FF"/>
                  </a:solidFill>
                </a:rPr>
                <a:t>Arbitrary number of legs.</a:t>
              </a:r>
              <a:endParaRPr lang="en-GB" sz="2200" dirty="0">
                <a:solidFill>
                  <a:srgbClr val="0000FF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55" idx="0"/>
            </p:cNvCxnSpPr>
            <p:nvPr/>
          </p:nvCxnSpPr>
          <p:spPr>
            <a:xfrm rot="16200000" flipV="1">
              <a:off x="5873961" y="3296675"/>
              <a:ext cx="559292" cy="220442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5" idx="0"/>
            </p:cNvCxnSpPr>
            <p:nvPr/>
          </p:nvCxnSpPr>
          <p:spPr>
            <a:xfrm rot="5400000" flipH="1" flipV="1">
              <a:off x="7094639" y="4315931"/>
              <a:ext cx="523781" cy="20142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techniques &amp; the Complex Plane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key feature of new developments is the use of complex momenta.</a:t>
            </a:r>
          </a:p>
          <a:p>
            <a:r>
              <a:rPr lang="en-GB" dirty="0" smtClean="0"/>
              <a:t>We can then, for example, define a non-zero </a:t>
            </a:r>
            <a:r>
              <a:rPr lang="en-GB" dirty="0" smtClean="0">
                <a:solidFill>
                  <a:srgbClr val="0000FF"/>
                </a:solidFill>
              </a:rPr>
              <a:t>on-shell three-point function</a:t>
            </a:r>
            <a:r>
              <a:rPr lang="en-GB" dirty="0" smtClean="0"/>
              <a:t>, </a:t>
            </a:r>
          </a:p>
          <a:p>
            <a:pPr lvl="1"/>
            <a:r>
              <a:rPr lang="en-GB" sz="2600" dirty="0" smtClean="0">
                <a:solidFill>
                  <a:srgbClr val="FF0000"/>
                </a:solidFill>
              </a:rPr>
              <a:t>All other tree amplitudes can be built from just this. </a:t>
            </a:r>
            <a:r>
              <a:rPr lang="en-GB" sz="2600" dirty="0" smtClean="0">
                <a:solidFill>
                  <a:schemeClr val="tx1"/>
                </a:solidFill>
              </a:rPr>
              <a:t>(For most field theories this is not obvious at all!)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Take better advantage of the analytic structure of amplitudes.</a:t>
            </a:r>
            <a:endParaRPr lang="en-GB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486719" y="3812842"/>
            <a:ext cx="1581150" cy="1362075"/>
            <a:chOff x="4390" y="1253"/>
            <a:chExt cx="632" cy="662"/>
          </a:xfrm>
        </p:grpSpPr>
        <p:pic>
          <p:nvPicPr>
            <p:cNvPr id="5" name="Picture 2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AF2"/>
                </a:clrFrom>
                <a:clrTo>
                  <a:srgbClr val="FAFA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3" y="1379"/>
              <a:ext cx="409" cy="4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4650" y="1253"/>
              <a:ext cx="125" cy="1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t" compatLnSpc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aseline="3000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p</a:t>
              </a:r>
              <a:r>
                <a:rPr lang="en-GB" sz="1400" baseline="-2500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1</a:t>
              </a:r>
              <a:endParaRPr lang="en-US"/>
            </a:p>
          </p:txBody>
        </p: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4390" y="1804"/>
              <a:ext cx="124" cy="1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t" compatLnSpc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aseline="3000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p</a:t>
              </a:r>
              <a:r>
                <a:rPr lang="en-GB" sz="1400" baseline="-2500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3</a:t>
              </a:r>
              <a:endParaRPr lang="en-US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4897" y="1799"/>
              <a:ext cx="125" cy="1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t" compatLnSpc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aseline="3000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p</a:t>
              </a:r>
              <a:r>
                <a:rPr lang="en-GB" sz="1400" baseline="-2500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2</a:t>
              </a:r>
              <a:endParaRPr lang="en-US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4753"/>
            <a:ext cx="8229600" cy="87950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Amplitudes and the Complex Plane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10008"/>
            <a:ext cx="8234127" cy="4863220"/>
          </a:xfrm>
        </p:spPr>
        <p:txBody>
          <a:bodyPr>
            <a:normAutofit/>
          </a:bodyPr>
          <a:lstStyle/>
          <a:p>
            <a:r>
              <a:rPr lang="en-GB" dirty="0" smtClean="0"/>
              <a:t>An amplitude is a function of its external momenta (and helicity).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Shift </a:t>
            </a:r>
            <a:r>
              <a:rPr lang="en-GB" dirty="0"/>
              <a:t>the </a:t>
            </a:r>
            <a:r>
              <a:rPr lang="en-GB" dirty="0" smtClean="0"/>
              <a:t>momentum </a:t>
            </a:r>
            <a:r>
              <a:rPr lang="en-GB" dirty="0"/>
              <a:t>of two external </a:t>
            </a:r>
            <a:r>
              <a:rPr lang="en-GB" dirty="0" smtClean="0"/>
              <a:t>legs so that they become complex. </a:t>
            </a:r>
            <a:r>
              <a:rPr lang="en-GB" sz="1600" dirty="0" smtClean="0">
                <a:solidFill>
                  <a:srgbClr val="0000FF"/>
                </a:solidFill>
              </a:rPr>
              <a:t>[</a:t>
            </a:r>
            <a:r>
              <a:rPr lang="en-US" sz="1600" dirty="0">
                <a:solidFill>
                  <a:srgbClr val="0000FF"/>
                </a:solidFill>
              </a:rPr>
              <a:t>Britto, Cachazo, Feng, </a:t>
            </a:r>
            <a:r>
              <a:rPr lang="en-US" sz="1600" dirty="0" smtClean="0">
                <a:solidFill>
                  <a:srgbClr val="0000FF"/>
                </a:solidFill>
              </a:rPr>
              <a:t>Witten]</a:t>
            </a:r>
            <a:endParaRPr lang="en-US" sz="1600" dirty="0">
              <a:solidFill>
                <a:srgbClr val="0000FF"/>
              </a:solidFill>
            </a:endParaRPr>
          </a:p>
          <a:p>
            <a:pPr lvl="1"/>
            <a:r>
              <a:rPr lang="en-GB" sz="2600" dirty="0" smtClean="0"/>
              <a:t>Keeps both legs </a:t>
            </a:r>
            <a:r>
              <a:rPr lang="en-GB" sz="2600" dirty="0" smtClean="0">
                <a:solidFill>
                  <a:srgbClr val="FF0000"/>
                </a:solidFill>
              </a:rPr>
              <a:t>on-shell</a:t>
            </a:r>
            <a:r>
              <a:rPr lang="en-GB" sz="2600" dirty="0" smtClean="0"/>
              <a:t>.</a:t>
            </a:r>
          </a:p>
          <a:p>
            <a:pPr lvl="1"/>
            <a:r>
              <a:rPr lang="en-GB" sz="2600" dirty="0" smtClean="0">
                <a:solidFill>
                  <a:srgbClr val="FF0000"/>
                </a:solidFill>
              </a:rPr>
              <a:t>Conserves momentum </a:t>
            </a:r>
            <a:r>
              <a:rPr lang="en-GB" sz="2600" dirty="0" smtClean="0"/>
              <a:t>in the amplitude.</a:t>
            </a:r>
          </a:p>
          <a:p>
            <a:r>
              <a:rPr lang="en-GB" dirty="0" smtClean="0"/>
              <a:t>Introduces poles into the amplitude.</a:t>
            </a:r>
            <a:endParaRPr lang="en-GB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1805050" y="2308087"/>
          <a:ext cx="5359400" cy="579438"/>
        </p:xfrm>
        <a:graphic>
          <a:graphicData uri="http://schemas.openxmlformats.org/presentationml/2006/ole">
            <p:oleObj spid="_x0000_s579588" name="Equation" r:id="rId4" imgW="2031840" imgH="266400" progId="Equation.DSMT4">
              <p:embed/>
            </p:oleObj>
          </a:graphicData>
        </a:graphic>
      </p:graphicFrame>
      <p:grpSp>
        <p:nvGrpSpPr>
          <p:cNvPr id="5" name="Group 57"/>
          <p:cNvGrpSpPr/>
          <p:nvPr/>
        </p:nvGrpSpPr>
        <p:grpSpPr>
          <a:xfrm>
            <a:off x="1257654" y="2324004"/>
            <a:ext cx="6796087" cy="1414792"/>
            <a:chOff x="1284288" y="2261858"/>
            <a:chExt cx="6796087" cy="1414792"/>
          </a:xfrm>
        </p:grpSpPr>
        <p:graphicFrame>
          <p:nvGraphicFramePr>
            <p:cNvPr id="6" name="Object 71"/>
            <p:cNvGraphicFramePr>
              <a:graphicFrameLocks noChangeAspect="1"/>
            </p:cNvGraphicFramePr>
            <p:nvPr/>
          </p:nvGraphicFramePr>
          <p:xfrm>
            <a:off x="1284288" y="2911475"/>
            <a:ext cx="6796087" cy="765175"/>
          </p:xfrm>
          <a:graphic>
            <a:graphicData uri="http://schemas.openxmlformats.org/presentationml/2006/ole">
              <p:oleObj spid="_x0000_s579589" name="Equation" r:id="rId5" imgW="4165560" imgH="393480" progId="Equation.DSMT4">
                <p:embed/>
              </p:oleObj>
            </a:graphicData>
          </a:graphic>
        </p:graphicFrame>
        <p:grpSp>
          <p:nvGrpSpPr>
            <p:cNvPr id="7" name="Group 46"/>
            <p:cNvGrpSpPr/>
            <p:nvPr/>
          </p:nvGrpSpPr>
          <p:grpSpPr>
            <a:xfrm>
              <a:off x="2254314" y="2281473"/>
              <a:ext cx="2344846" cy="841973"/>
              <a:chOff x="2254314" y="2281473"/>
              <a:chExt cx="2344846" cy="84197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164594" y="2281473"/>
                <a:ext cx="434566" cy="4798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>
                <a:stCxn id="11" idx="2"/>
              </p:cNvCxnSpPr>
              <p:nvPr/>
            </p:nvCxnSpPr>
            <p:spPr>
              <a:xfrm rot="10800000" flipV="1">
                <a:off x="2254314" y="2521390"/>
                <a:ext cx="1910281" cy="6020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47"/>
            <p:cNvGrpSpPr/>
            <p:nvPr/>
          </p:nvGrpSpPr>
          <p:grpSpPr>
            <a:xfrm>
              <a:off x="5051835" y="2261858"/>
              <a:ext cx="713713" cy="834427"/>
              <a:chOff x="3885447" y="2281473"/>
              <a:chExt cx="713713" cy="83442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164594" y="2281473"/>
                <a:ext cx="434566" cy="4798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Arrow Connector 9"/>
              <p:cNvCxnSpPr>
                <a:stCxn id="9" idx="3"/>
              </p:cNvCxnSpPr>
              <p:nvPr/>
            </p:nvCxnSpPr>
            <p:spPr>
              <a:xfrm rot="5400000">
                <a:off x="3844410" y="2732074"/>
                <a:ext cx="424863" cy="34278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63"/>
          <p:cNvGrpSpPr/>
          <p:nvPr/>
        </p:nvGrpSpPr>
        <p:grpSpPr>
          <a:xfrm>
            <a:off x="760491" y="4481053"/>
            <a:ext cx="8200417" cy="1316065"/>
            <a:chOff x="760491" y="4182701"/>
            <a:chExt cx="8200417" cy="1316065"/>
          </a:xfrm>
        </p:grpSpPr>
        <p:sp>
          <p:nvSpPr>
            <p:cNvPr id="14" name="Oval 13"/>
            <p:cNvSpPr/>
            <p:nvPr/>
          </p:nvSpPr>
          <p:spPr>
            <a:xfrm>
              <a:off x="760491" y="4445242"/>
              <a:ext cx="5977660" cy="10535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endCxn id="14" idx="7"/>
            </p:cNvCxnSpPr>
            <p:nvPr/>
          </p:nvCxnSpPr>
          <p:spPr>
            <a:xfrm rot="10800000" flipV="1">
              <a:off x="5862743" y="4354715"/>
              <a:ext cx="999797" cy="2448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98740" y="4182701"/>
              <a:ext cx="20621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Only possible with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Complex momenta.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875"/>
            <a:ext cx="8229600" cy="888560"/>
          </a:xfrm>
        </p:spPr>
        <p:txBody>
          <a:bodyPr/>
          <a:lstStyle/>
          <a:p>
            <a:r>
              <a:rPr lang="en-GB" sz="3600" dirty="0"/>
              <a:t>A simple idea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4955" y="1550608"/>
            <a:ext cx="8296183" cy="489458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Tree amplitude contains </a:t>
            </a:r>
            <a:r>
              <a:rPr lang="en-GB" sz="2800" dirty="0"/>
              <a:t>only </a:t>
            </a:r>
            <a:r>
              <a:rPr lang="en-GB" sz="2800" dirty="0" smtClean="0"/>
              <a:t>simple </a:t>
            </a:r>
            <a:r>
              <a:rPr lang="en-GB" sz="2800" dirty="0" smtClean="0">
                <a:solidFill>
                  <a:srgbClr val="FF0000">
                    <a:alpha val="100000"/>
                  </a:srgbClr>
                </a:solidFill>
              </a:rPr>
              <a:t>poles</a:t>
            </a:r>
          </a:p>
          <a:p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pPr>
              <a:buNone/>
            </a:pPr>
            <a:endParaRPr lang="en-GB" sz="2800" dirty="0" smtClean="0">
              <a:solidFill>
                <a:srgbClr val="FF0000">
                  <a:alpha val="100000"/>
                </a:srgbClr>
              </a:solidFill>
            </a:endParaRPr>
          </a:p>
          <a:p>
            <a:endParaRPr lang="en-GB" sz="2800" dirty="0" smtClean="0"/>
          </a:p>
          <a:p>
            <a:r>
              <a:rPr lang="en-GB" sz="2800" dirty="0" smtClean="0"/>
              <a:t>Amplitude given by the sum of the residues at these poles.</a:t>
            </a:r>
            <a:endParaRPr lang="en-GB" sz="2000" i="1" dirty="0">
              <a:solidFill>
                <a:srgbClr val="0000FF">
                  <a:alpha val="100000"/>
                </a:srgbClr>
              </a:solidFill>
              <a:latin typeface="Times New Roman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495744" y="2253551"/>
            <a:ext cx="1503537" cy="1464895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lang="en-GB"/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-6191" y="1939206"/>
            <a:ext cx="2204903" cy="1845155"/>
            <a:chOff x="-92" y="1190"/>
            <a:chExt cx="1028" cy="723"/>
          </a:xfrm>
        </p:grpSpPr>
        <p:grpSp>
          <p:nvGrpSpPr>
            <p:cNvPr id="3" name="Group 136"/>
            <p:cNvGrpSpPr>
              <a:grpSpLocks/>
            </p:cNvGrpSpPr>
            <p:nvPr/>
          </p:nvGrpSpPr>
          <p:grpSpPr bwMode="auto">
            <a:xfrm>
              <a:off x="-92" y="1190"/>
              <a:ext cx="1028" cy="723"/>
              <a:chOff x="-92" y="1190"/>
              <a:chExt cx="1028" cy="723"/>
            </a:xfrm>
          </p:grpSpPr>
          <p:sp>
            <p:nvSpPr>
              <p:cNvPr id="150547" name="Rectangle 19"/>
              <p:cNvSpPr>
                <a:spLocks noChangeArrowheads="1"/>
              </p:cNvSpPr>
              <p:nvPr/>
            </p:nvSpPr>
            <p:spPr bwMode="auto">
              <a:xfrm>
                <a:off x="-92" y="1237"/>
                <a:ext cx="553" cy="32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>
                <a:sp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FF0000">
                        <a:alpha val="100000"/>
                      </a:srgbClr>
                    </a:solidFill>
                    <a:latin typeface="Arial"/>
                    <a:cs typeface="Arial"/>
                  </a:rPr>
                  <a:t>        pole</a:t>
                </a:r>
                <a:endParaRPr lang="en-US" sz="1400" dirty="0">
                  <a:solidFill>
                    <a:srgbClr val="FF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4" name="Group 135"/>
              <p:cNvGrpSpPr>
                <a:grpSpLocks/>
              </p:cNvGrpSpPr>
              <p:nvPr/>
            </p:nvGrpSpPr>
            <p:grpSpPr bwMode="auto">
              <a:xfrm>
                <a:off x="96" y="1190"/>
                <a:ext cx="840" cy="723"/>
                <a:chOff x="96" y="1190"/>
                <a:chExt cx="840" cy="723"/>
              </a:xfrm>
            </p:grpSpPr>
            <p:sp>
              <p:nvSpPr>
                <p:cNvPr id="150539" name="Line 11"/>
                <p:cNvSpPr>
                  <a:spLocks noChangeShapeType="1"/>
                </p:cNvSpPr>
                <p:nvPr/>
              </p:nvSpPr>
              <p:spPr bwMode="auto">
                <a:xfrm>
                  <a:off x="521" y="1271"/>
                  <a:ext cx="0" cy="64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50540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488" y="1200"/>
                  <a:ext cx="0" cy="78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50542" name="Oval 14"/>
                <p:cNvSpPr>
                  <a:spLocks noChangeArrowheads="1"/>
                </p:cNvSpPr>
                <p:nvPr/>
              </p:nvSpPr>
              <p:spPr bwMode="auto">
                <a:xfrm>
                  <a:off x="410" y="1512"/>
                  <a:ext cx="27" cy="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5054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64" y="1190"/>
                  <a:ext cx="172" cy="19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t" compatLnSpc="1">
                  <a:spAutoFit/>
                </a:bodyPr>
                <a:lstStyle/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i="1">
                      <a:solidFill>
                        <a:schemeClr val="tx1">
                          <a:alpha val="100000"/>
                        </a:schemeClr>
                      </a:solidFill>
                      <a:latin typeface="Arial"/>
                      <a:cs typeface="Arial"/>
                    </a:rPr>
                    <a:t>z</a:t>
                  </a:r>
                  <a:endParaRPr lang="en-US" sz="1400" i="1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0545" name="Line 17"/>
                <p:cNvSpPr>
                  <a:spLocks noChangeShapeType="1"/>
                </p:cNvSpPr>
                <p:nvPr/>
              </p:nvSpPr>
              <p:spPr bwMode="auto">
                <a:xfrm>
                  <a:off x="786" y="1348"/>
                  <a:ext cx="11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50548" name="Line 20"/>
                <p:cNvSpPr>
                  <a:spLocks noChangeShapeType="1"/>
                </p:cNvSpPr>
                <p:nvPr/>
              </p:nvSpPr>
              <p:spPr bwMode="auto">
                <a:xfrm>
                  <a:off x="246" y="1355"/>
                  <a:ext cx="157" cy="15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</p:grpSp>
        </p:grpSp>
        <p:sp>
          <p:nvSpPr>
            <p:cNvPr id="150544" name="Line 16"/>
            <p:cNvSpPr>
              <a:spLocks noChangeShapeType="1"/>
            </p:cNvSpPr>
            <p:nvPr/>
          </p:nvSpPr>
          <p:spPr bwMode="auto">
            <a:xfrm>
              <a:off x="786" y="1255"/>
              <a:ext cx="0" cy="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2583400" y="2372406"/>
            <a:ext cx="4138759" cy="1294071"/>
            <a:chOff x="1982313" y="2726181"/>
            <a:chExt cx="4231855" cy="1294071"/>
          </a:xfrm>
        </p:grpSpPr>
        <p:sp>
          <p:nvSpPr>
            <p:cNvPr id="20" name="Right Arrow 19"/>
            <p:cNvSpPr/>
            <p:nvPr/>
          </p:nvSpPr>
          <p:spPr>
            <a:xfrm>
              <a:off x="1982313" y="2726181"/>
              <a:ext cx="2069640" cy="129407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Contour Integral</a:t>
              </a:r>
              <a:endParaRPr lang="en-GB" dirty="0"/>
            </a:p>
          </p:txBody>
        </p:sp>
        <p:pic>
          <p:nvPicPr>
            <p:cNvPr id="150606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19991" y="3064286"/>
              <a:ext cx="2094177" cy="6980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150607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3975" y="4880776"/>
            <a:ext cx="2976937" cy="796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1268660" y="2934365"/>
            <a:ext cx="70780" cy="68906"/>
          </a:xfrm>
          <a:prstGeom prst="ellips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lang="en-GB"/>
          </a:p>
        </p:txBody>
      </p:sp>
      <p:cxnSp>
        <p:nvCxnSpPr>
          <p:cNvPr id="32" name="Straight Arrow Connector 31"/>
          <p:cNvCxnSpPr>
            <a:stCxn id="36" idx="0"/>
            <a:endCxn id="34" idx="5"/>
          </p:cNvCxnSpPr>
          <p:nvPr/>
        </p:nvCxnSpPr>
        <p:spPr>
          <a:xfrm rot="16200000" flipV="1">
            <a:off x="1076117" y="3246138"/>
            <a:ext cx="1184688" cy="678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137" y="4177868"/>
            <a:ext cx="301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cs typeface="Times New Roman" pitchFamily="18" charset="0"/>
              </a:rPr>
              <a:t>A</a:t>
            </a:r>
            <a:r>
              <a:rPr lang="en-GB" sz="2400" i="1" baseline="-25000" dirty="0" smtClean="0">
                <a:cs typeface="Times New Roman" pitchFamily="18" charset="0"/>
              </a:rPr>
              <a:t>n</a:t>
            </a:r>
            <a:r>
              <a:rPr lang="en-GB" sz="2400" dirty="0" smtClean="0">
                <a:cs typeface="Times New Roman" pitchFamily="18" charset="0"/>
              </a:rPr>
              <a:t>(0)</a:t>
            </a:r>
            <a:r>
              <a:rPr lang="en-GB" sz="2400" dirty="0" smtClean="0"/>
              <a:t>, the amplitude with real momentum.</a:t>
            </a:r>
          </a:p>
          <a:p>
            <a:r>
              <a:rPr lang="en-GB" sz="2400" dirty="0" smtClean="0"/>
              <a:t>This is what we want.</a:t>
            </a:r>
            <a:endParaRPr lang="en-GB" sz="2400" dirty="0"/>
          </a:p>
        </p:txBody>
      </p:sp>
      <p:sp>
        <p:nvSpPr>
          <p:cNvPr id="92" name="Oval 14"/>
          <p:cNvSpPr>
            <a:spLocks noChangeArrowheads="1"/>
          </p:cNvSpPr>
          <p:nvPr/>
        </p:nvSpPr>
        <p:spPr bwMode="auto">
          <a:xfrm>
            <a:off x="1498140" y="2682548"/>
            <a:ext cx="57911" cy="484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lang="en-GB" dirty="0"/>
          </a:p>
        </p:txBody>
      </p:sp>
      <p:sp>
        <p:nvSpPr>
          <p:cNvPr id="93" name="Oval 14"/>
          <p:cNvSpPr>
            <a:spLocks noChangeArrowheads="1"/>
          </p:cNvSpPr>
          <p:nvPr/>
        </p:nvSpPr>
        <p:spPr bwMode="auto">
          <a:xfrm>
            <a:off x="947704" y="3232984"/>
            <a:ext cx="57911" cy="484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lang="en-GB"/>
          </a:p>
        </p:txBody>
      </p:sp>
      <p:sp>
        <p:nvSpPr>
          <p:cNvPr id="96" name="Down Arrow 95"/>
          <p:cNvSpPr/>
          <p:nvPr/>
        </p:nvSpPr>
        <p:spPr>
          <a:xfrm>
            <a:off x="4447712" y="3524435"/>
            <a:ext cx="2379216" cy="12961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Cauchy’s Theorem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  <p:bldP spid="33" grpId="0" animBg="1"/>
      <p:bldP spid="36" grpId="0" uiExpand="1"/>
      <p:bldP spid="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875"/>
            <a:ext cx="8229600" cy="888560"/>
          </a:xfrm>
        </p:spPr>
        <p:txBody>
          <a:bodyPr/>
          <a:lstStyle/>
          <a:p>
            <a:r>
              <a:rPr lang="en-GB" sz="3600" dirty="0"/>
              <a:t>A simple idea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4955" y="1550609"/>
            <a:ext cx="8349449" cy="4074814"/>
          </a:xfrm>
        </p:spPr>
        <p:txBody>
          <a:bodyPr/>
          <a:lstStyle/>
          <a:p>
            <a:r>
              <a:rPr lang="en-GB" sz="2400" dirty="0" smtClean="0">
                <a:cs typeface="Times New Roman" pitchFamily="18" charset="0"/>
              </a:rPr>
              <a:t>Amplitude is a sum of residues of poles.</a:t>
            </a:r>
          </a:p>
          <a:p>
            <a:endParaRPr lang="en-GB" sz="2400" dirty="0" smtClean="0">
              <a:cs typeface="Times New Roman" pitchFamily="18" charset="0"/>
            </a:endParaRPr>
          </a:p>
          <a:p>
            <a:endParaRPr lang="en-GB" sz="2400" dirty="0" smtClean="0">
              <a:cs typeface="Times New Roman" pitchFamily="18" charset="0"/>
            </a:endParaRPr>
          </a:p>
          <a:p>
            <a:r>
              <a:rPr lang="en-GB" sz="2400" dirty="0" smtClean="0">
                <a:cs typeface="Times New Roman" pitchFamily="18" charset="0"/>
              </a:rPr>
              <a:t>Location of these poles given by factorisations of the amplitude.</a:t>
            </a:r>
          </a:p>
          <a:p>
            <a:endParaRPr lang="en-GB" sz="2200" dirty="0" smtClean="0"/>
          </a:p>
        </p:txBody>
      </p:sp>
      <p:pic>
        <p:nvPicPr>
          <p:cNvPr id="150607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286" y="2022168"/>
            <a:ext cx="2920684" cy="7816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1635965" y="3458906"/>
          <a:ext cx="5821277" cy="956592"/>
        </p:xfrm>
        <a:graphic>
          <a:graphicData uri="http://schemas.openxmlformats.org/presentationml/2006/ole">
            <p:oleObj spid="_x0000_s745474" name="Equation" r:id="rId5" imgW="0" imgH="0" progId="Equation.DSMT4">
              <p:embed/>
            </p:oleObj>
          </a:graphicData>
        </a:graphic>
      </p:graphicFrame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507575" y="4941868"/>
            <a:ext cx="5184775" cy="1356214"/>
            <a:chOff x="997" y="1242"/>
            <a:chExt cx="3698" cy="1214"/>
          </a:xfrm>
        </p:grpSpPr>
        <p:sp>
          <p:nvSpPr>
            <p:cNvPr id="40" name="Straight Connector 39"/>
            <p:cNvSpPr>
              <a:spLocks noChangeShapeType="1"/>
            </p:cNvSpPr>
            <p:nvPr/>
          </p:nvSpPr>
          <p:spPr bwMode="auto">
            <a:xfrm flipH="1">
              <a:off x="3451" y="1952"/>
              <a:ext cx="47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997" y="1527"/>
              <a:ext cx="1815" cy="931"/>
              <a:chOff x="1025" y="1633"/>
              <a:chExt cx="1905" cy="1037"/>
            </a:xfrm>
          </p:grpSpPr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1025" y="1633"/>
                <a:ext cx="999" cy="1037"/>
                <a:chOff x="1067" y="1612"/>
                <a:chExt cx="999" cy="1037"/>
              </a:xfrm>
            </p:grpSpPr>
            <p:sp>
              <p:nvSpPr>
                <p:cNvPr id="62" name="Straight Connector 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72" y="1612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63" name="Oval 62"/>
                <p:cNvSpPr>
                  <a:spLocks noChangeArrowheads="1"/>
                </p:cNvSpPr>
                <p:nvPr/>
              </p:nvSpPr>
              <p:spPr bwMode="auto">
                <a:xfrm>
                  <a:off x="1425" y="1777"/>
                  <a:ext cx="282" cy="737"/>
                </a:xfrm>
                <a:prstGeom prst="ellipse">
                  <a:avLst/>
                </a:prstGeom>
                <a:solidFill>
                  <a:schemeClr val="bg2">
                    <a:shade val="7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i="1">
                      <a:solidFill>
                        <a:schemeClr val="tx1">
                          <a:alpha val="100000"/>
                        </a:schemeClr>
                      </a:solidFill>
                      <a:latin typeface="Times New Roman"/>
                      <a:cs typeface="Arial"/>
                    </a:rPr>
                    <a:t>A</a:t>
                  </a:r>
                  <a:r>
                    <a:rPr lang="en-GB" sz="1400" i="1" baseline="-25000">
                      <a:solidFill>
                        <a:schemeClr val="tx1">
                          <a:alpha val="100000"/>
                        </a:schemeClr>
                      </a:solidFill>
                      <a:latin typeface="Times New Roman"/>
                      <a:cs typeface="Arial"/>
                    </a:rPr>
                    <a:t>n</a:t>
                  </a:r>
                  <a:endParaRPr lang="en-US" sz="1400" i="1" baseline="-25000">
                    <a:solidFill>
                      <a:schemeClr val="tx1">
                        <a:alpha val="100000"/>
                      </a:schemeClr>
                    </a:solidFill>
                    <a:latin typeface="Times New Roman"/>
                    <a:cs typeface="Arial"/>
                  </a:endParaRPr>
                </a:p>
              </p:txBody>
            </p:sp>
            <p:sp>
              <p:nvSpPr>
                <p:cNvPr id="64" name="Straight Connector 63"/>
                <p:cNvSpPr>
                  <a:spLocks noChangeShapeType="1"/>
                </p:cNvSpPr>
                <p:nvPr/>
              </p:nvSpPr>
              <p:spPr bwMode="auto">
                <a:xfrm flipH="1" flipV="1">
                  <a:off x="1696" y="2307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65" name="Straight Connector 64"/>
                <p:cNvSpPr>
                  <a:spLocks noChangeShapeType="1"/>
                </p:cNvSpPr>
                <p:nvPr/>
              </p:nvSpPr>
              <p:spPr bwMode="auto">
                <a:xfrm flipH="1">
                  <a:off x="1067" y="2298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66" name="Straight Connector 65"/>
                <p:cNvSpPr>
                  <a:spLocks noChangeShapeType="1"/>
                </p:cNvSpPr>
                <p:nvPr/>
              </p:nvSpPr>
              <p:spPr bwMode="auto">
                <a:xfrm flipH="1">
                  <a:off x="1686" y="1617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grpSp>
              <p:nvGrpSpPr>
                <p:cNvPr id="10" name="Group 41"/>
                <p:cNvGrpSpPr>
                  <a:grpSpLocks/>
                </p:cNvGrpSpPr>
                <p:nvPr/>
              </p:nvGrpSpPr>
              <p:grpSpPr bwMode="auto">
                <a:xfrm>
                  <a:off x="1129" y="1885"/>
                  <a:ext cx="80" cy="446"/>
                  <a:chOff x="657" y="3231"/>
                  <a:chExt cx="63" cy="279"/>
                </a:xfrm>
              </p:grpSpPr>
              <p:sp>
                <p:nvSpPr>
                  <p:cNvPr id="73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3231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7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313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75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3395"/>
                    <a:ext cx="28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7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3483"/>
                    <a:ext cx="28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" name="Group 46"/>
                <p:cNvGrpSpPr>
                  <a:grpSpLocks/>
                </p:cNvGrpSpPr>
                <p:nvPr/>
              </p:nvGrpSpPr>
              <p:grpSpPr bwMode="auto">
                <a:xfrm flipH="1">
                  <a:off x="1940" y="1877"/>
                  <a:ext cx="79" cy="446"/>
                  <a:chOff x="651" y="3236"/>
                  <a:chExt cx="63" cy="279"/>
                </a:xfrm>
              </p:grpSpPr>
              <p:sp>
                <p:nvSpPr>
                  <p:cNvPr id="6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3236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70" name="Oval 6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651" y="3318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7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3400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7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685" y="3488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</p:grpSp>
          <p:graphicFrame>
            <p:nvGraphicFramePr>
              <p:cNvPr id="61" name="Object 60"/>
              <p:cNvGraphicFramePr>
                <a:graphicFrameLocks noChangeAspect="1"/>
              </p:cNvGraphicFramePr>
              <p:nvPr/>
            </p:nvGraphicFramePr>
            <p:xfrm>
              <a:off x="2128" y="1787"/>
              <a:ext cx="802" cy="646"/>
            </p:xfrm>
            <a:graphic>
              <a:graphicData uri="http://schemas.openxmlformats.org/presentationml/2006/ole">
                <p:oleObj spid="_x0000_s745475" name="Equation" r:id="rId6" imgW="419040" imgH="253800" progId="Equation.DSMT4">
                  <p:embed/>
                </p:oleObj>
              </a:graphicData>
            </a:graphic>
          </p:graphicFrame>
        </p:grp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4552" y="1259"/>
            <a:ext cx="143" cy="321"/>
          </p:xfrm>
          <a:graphic>
            <a:graphicData uri="http://schemas.openxmlformats.org/presentationml/2006/ole">
              <p:oleObj spid="_x0000_s745476" name="Equation" r:id="rId7" imgW="126720" imgH="241200" progId="Equation.3">
                <p:embed/>
              </p:oleObj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2647" y="1242"/>
            <a:ext cx="132" cy="327"/>
          </p:xfrm>
          <a:graphic>
            <a:graphicData uri="http://schemas.openxmlformats.org/presentationml/2006/ole">
              <p:oleObj spid="_x0000_s745477" name="Equation" r:id="rId8" imgW="101520" imgH="215640" progId="Equation.3">
                <p:embed/>
              </p:oleObj>
            </a:graphicData>
          </a:graphic>
        </p:graphicFrame>
        <p:sp>
          <p:nvSpPr>
            <p:cNvPr id="44" name="Straight Connector 43"/>
            <p:cNvSpPr>
              <a:spLocks noChangeShapeType="1"/>
            </p:cNvSpPr>
            <p:nvPr/>
          </p:nvSpPr>
          <p:spPr bwMode="auto">
            <a:xfrm flipH="1" flipV="1">
              <a:off x="2826" y="1502"/>
              <a:ext cx="352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162" y="1643"/>
              <a:ext cx="281" cy="661"/>
            </a:xfrm>
            <a:prstGeom prst="ellipse">
              <a:avLst/>
            </a:prstGeom>
            <a:solidFill>
              <a:schemeClr val="bg2">
                <a:shade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 dirty="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A</a:t>
              </a:r>
              <a:r>
                <a:rPr lang="en-GB" sz="1400" i="1" baseline="-25000" dirty="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&lt;n</a:t>
              </a:r>
              <a:endParaRPr lang="en-US" sz="1400" i="1" baseline="-25000" dirty="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46" name="Straight Connector 45"/>
            <p:cNvSpPr>
              <a:spLocks noChangeShapeType="1"/>
            </p:cNvSpPr>
            <p:nvPr/>
          </p:nvSpPr>
          <p:spPr bwMode="auto">
            <a:xfrm flipH="1">
              <a:off x="2821" y="2117"/>
              <a:ext cx="352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2882" y="1766"/>
              <a:ext cx="77" cy="402"/>
              <a:chOff x="651" y="3236"/>
              <a:chExt cx="63" cy="279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87" y="32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651" y="331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52" y="3400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685" y="348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</p:grp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890" y="1642"/>
              <a:ext cx="283" cy="661"/>
            </a:xfrm>
            <a:prstGeom prst="ellipse">
              <a:avLst/>
            </a:prstGeom>
            <a:solidFill>
              <a:schemeClr val="bg2">
                <a:shade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A</a:t>
              </a:r>
              <a:r>
                <a:rPr lang="en-GB" sz="1400" i="1" baseline="-2500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&lt;n</a:t>
              </a:r>
              <a:endParaRPr lang="en-US" sz="1400" i="1" baseline="-2500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49" name="Straight Connector 48"/>
            <p:cNvSpPr>
              <a:spLocks noChangeShapeType="1"/>
            </p:cNvSpPr>
            <p:nvPr/>
          </p:nvSpPr>
          <p:spPr bwMode="auto">
            <a:xfrm flipV="1">
              <a:off x="4158" y="1480"/>
              <a:ext cx="353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50" name="Straight Connector 49"/>
            <p:cNvSpPr>
              <a:spLocks noChangeShapeType="1"/>
            </p:cNvSpPr>
            <p:nvPr/>
          </p:nvSpPr>
          <p:spPr bwMode="auto">
            <a:xfrm>
              <a:off x="4160" y="2126"/>
              <a:ext cx="353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 flipH="1">
              <a:off x="4345" y="1747"/>
              <a:ext cx="96" cy="402"/>
              <a:chOff x="651" y="3236"/>
              <a:chExt cx="63" cy="279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687" y="32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51" y="331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52" y="3400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685" y="348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</p:grpSp>
      </p:grpSp>
      <p:sp>
        <p:nvSpPr>
          <p:cNvPr id="82" name="Down Arrow 81"/>
          <p:cNvSpPr/>
          <p:nvPr/>
        </p:nvSpPr>
        <p:spPr>
          <a:xfrm>
            <a:off x="4254864" y="4428539"/>
            <a:ext cx="1435721" cy="4808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83"/>
          <p:cNvGrpSpPr/>
          <p:nvPr/>
        </p:nvGrpSpPr>
        <p:grpSpPr>
          <a:xfrm>
            <a:off x="2645545" y="1848295"/>
            <a:ext cx="5813870" cy="2977138"/>
            <a:chOff x="2645545" y="1848295"/>
            <a:chExt cx="5813870" cy="2977138"/>
          </a:xfrm>
        </p:grpSpPr>
        <p:grpSp>
          <p:nvGrpSpPr>
            <p:cNvPr id="15" name="Group 80"/>
            <p:cNvGrpSpPr/>
            <p:nvPr/>
          </p:nvGrpSpPr>
          <p:grpSpPr>
            <a:xfrm>
              <a:off x="2645545" y="2920751"/>
              <a:ext cx="5813870" cy="1904682"/>
              <a:chOff x="2093312" y="2974019"/>
              <a:chExt cx="5813870" cy="1904682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2093312" y="3666473"/>
                <a:ext cx="4971496" cy="5770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878806" y="4417036"/>
                <a:ext cx="2028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Relate the two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9" name="Straight Arrow Connector 78"/>
              <p:cNvCxnSpPr>
                <a:stCxn id="81" idx="4"/>
                <a:endCxn id="77" idx="0"/>
              </p:cNvCxnSpPr>
              <p:nvPr/>
            </p:nvCxnSpPr>
            <p:spPr>
              <a:xfrm rot="16200000" flipH="1">
                <a:off x="3978469" y="3065881"/>
                <a:ext cx="692453" cy="50872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3110657" y="1848295"/>
              <a:ext cx="3023814" cy="1072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337351" y="4891596"/>
            <a:ext cx="2514086" cy="1020935"/>
            <a:chOff x="106532" y="5060272"/>
            <a:chExt cx="2514086" cy="1020935"/>
          </a:xfrm>
        </p:grpSpPr>
        <p:cxnSp>
          <p:nvCxnSpPr>
            <p:cNvPr id="86" name="Straight Arrow Connector 85"/>
            <p:cNvCxnSpPr>
              <a:stCxn id="87" idx="2"/>
            </p:cNvCxnSpPr>
            <p:nvPr/>
          </p:nvCxnSpPr>
          <p:spPr>
            <a:xfrm rot="16200000" flipH="1">
              <a:off x="1534057" y="5351455"/>
              <a:ext cx="559270" cy="90023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06532" y="5060272"/>
              <a:ext cx="2514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00FF"/>
                  </a:solidFill>
                </a:rPr>
                <a:t>On-shell recursion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48481"/>
          <p:cNvSpPr>
            <a:spLocks noGrp="1" noChangeArrowheads="1"/>
          </p:cNvSpPr>
          <p:nvPr>
            <p:ph type="title"/>
          </p:nvPr>
        </p:nvSpPr>
        <p:spPr>
          <a:xfrm>
            <a:off x="457200" y="349730"/>
            <a:ext cx="8229600" cy="795324"/>
          </a:xfrm>
        </p:spPr>
        <p:txBody>
          <a:bodyPr/>
          <a:lstStyle/>
          <a:p>
            <a:r>
              <a:rPr lang="en-GB" sz="3600" dirty="0"/>
              <a:t>On-shell recursion relations</a:t>
            </a:r>
            <a:endParaRPr lang="en-US" dirty="0"/>
          </a:p>
        </p:txBody>
      </p:sp>
      <p:sp>
        <p:nvSpPr>
          <p:cNvPr id="148483" name="Text Placeholder 148482"/>
          <p:cNvSpPr>
            <a:spLocks noGrp="1" noChangeArrowheads="1"/>
          </p:cNvSpPr>
          <p:nvPr>
            <p:ph type="body" sz="half" idx="1"/>
          </p:nvPr>
        </p:nvSpPr>
        <p:spPr>
          <a:xfrm>
            <a:off x="528225" y="4208015"/>
            <a:ext cx="7545279" cy="19119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600" dirty="0" smtClean="0"/>
              <a:t>Build </a:t>
            </a:r>
            <a:r>
              <a:rPr lang="en-GB" sz="2600" dirty="0" smtClean="0">
                <a:solidFill>
                  <a:srgbClr val="0000FF"/>
                </a:solidFill>
              </a:rPr>
              <a:t>larger </a:t>
            </a:r>
            <a:r>
              <a:rPr lang="en-GB" sz="2600" dirty="0">
                <a:solidFill>
                  <a:srgbClr val="0000FF"/>
                </a:solidFill>
              </a:rPr>
              <a:t>amplitudes </a:t>
            </a:r>
            <a:r>
              <a:rPr lang="en-GB" sz="2600" dirty="0" smtClean="0">
                <a:solidFill>
                  <a:srgbClr val="0000FF"/>
                </a:solidFill>
              </a:rPr>
              <a:t>from smaller</a:t>
            </a:r>
            <a:r>
              <a:rPr lang="en-GB" sz="26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Reuse existing results</a:t>
            </a:r>
            <a:r>
              <a:rPr kumimoji="1" lang="en-US" sz="2600" dirty="0" smtClean="0">
                <a:sym typeface="Symbol"/>
              </a:rPr>
              <a:t> </a:t>
            </a:r>
            <a:r>
              <a:rPr lang="en-GB" sz="2600" dirty="0" smtClean="0"/>
              <a:t> Compact efficient forms.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Build up from just the 3-pt vertex.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Everything is On-shell</a:t>
            </a:r>
            <a:r>
              <a:rPr kumimoji="1" lang="en-US" dirty="0" smtClean="0">
                <a:sym typeface="Symbol"/>
              </a:rPr>
              <a:t>  Good.</a:t>
            </a:r>
            <a:endParaRPr lang="en-GB" sz="2600" dirty="0"/>
          </a:p>
        </p:txBody>
      </p:sp>
      <p:graphicFrame>
        <p:nvGraphicFramePr>
          <p:cNvPr id="148484" name="Content Placeholder 148483"/>
          <p:cNvGraphicFramePr>
            <a:graphicFrameLocks noChangeAspect="1"/>
          </p:cNvGraphicFramePr>
          <p:nvPr>
            <p:ph sz="half" idx="2"/>
          </p:nvPr>
        </p:nvGraphicFramePr>
        <p:xfrm>
          <a:off x="5704474" y="1936904"/>
          <a:ext cx="312737" cy="509588"/>
        </p:xfrm>
        <a:graphic>
          <a:graphicData uri="http://schemas.openxmlformats.org/presentationml/2006/ole">
            <p:oleObj spid="_x0000_s593922" name="Equation" r:id="rId4" imgW="0" imgH="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60380" y="1774435"/>
            <a:ext cx="5870575" cy="1438275"/>
            <a:chOff x="997" y="1242"/>
            <a:chExt cx="3698" cy="1215"/>
          </a:xfrm>
        </p:grpSpPr>
        <p:sp>
          <p:nvSpPr>
            <p:cNvPr id="148486" name="Straight Connector 148485"/>
            <p:cNvSpPr>
              <a:spLocks noChangeShapeType="1"/>
            </p:cNvSpPr>
            <p:nvPr/>
          </p:nvSpPr>
          <p:spPr bwMode="auto">
            <a:xfrm flipH="1">
              <a:off x="3451" y="1952"/>
              <a:ext cx="47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97" y="1530"/>
              <a:ext cx="1699" cy="927"/>
              <a:chOff x="1025" y="1638"/>
              <a:chExt cx="1782" cy="103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025" y="1638"/>
                <a:ext cx="999" cy="1032"/>
                <a:chOff x="1067" y="1617"/>
                <a:chExt cx="999" cy="1032"/>
              </a:xfrm>
            </p:grpSpPr>
            <p:sp>
              <p:nvSpPr>
                <p:cNvPr id="148489" name="Straight Connector 148488"/>
                <p:cNvSpPr>
                  <a:spLocks noChangeShapeType="1"/>
                </p:cNvSpPr>
                <p:nvPr/>
              </p:nvSpPr>
              <p:spPr bwMode="auto">
                <a:xfrm flipH="1" flipV="1">
                  <a:off x="1072" y="1620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48490" name="Oval 148489"/>
                <p:cNvSpPr>
                  <a:spLocks noChangeArrowheads="1"/>
                </p:cNvSpPr>
                <p:nvPr/>
              </p:nvSpPr>
              <p:spPr bwMode="auto">
                <a:xfrm>
                  <a:off x="1425" y="1777"/>
                  <a:ext cx="282" cy="737"/>
                </a:xfrm>
                <a:prstGeom prst="ellipse">
                  <a:avLst/>
                </a:prstGeom>
                <a:solidFill>
                  <a:schemeClr val="bg2">
                    <a:shade val="7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i="1" dirty="0">
                      <a:solidFill>
                        <a:schemeClr val="tx1">
                          <a:alpha val="100000"/>
                        </a:schemeClr>
                      </a:solidFill>
                      <a:latin typeface="Arial"/>
                      <a:cs typeface="Arial"/>
                    </a:rPr>
                    <a:t>A</a:t>
                  </a:r>
                  <a:r>
                    <a:rPr lang="en-GB" sz="1400" i="1" baseline="-25000" dirty="0">
                      <a:solidFill>
                        <a:schemeClr val="tx1">
                          <a:alpha val="100000"/>
                        </a:schemeClr>
                      </a:solidFill>
                      <a:latin typeface="Arial"/>
                      <a:cs typeface="Arial"/>
                    </a:rPr>
                    <a:t>n</a:t>
                  </a:r>
                  <a:endParaRPr lang="en-US" sz="1400" i="1" baseline="-25000" dirty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8491" name="Straight Connector 148490"/>
                <p:cNvSpPr>
                  <a:spLocks noChangeShapeType="1"/>
                </p:cNvSpPr>
                <p:nvPr/>
              </p:nvSpPr>
              <p:spPr bwMode="auto">
                <a:xfrm flipH="1" flipV="1">
                  <a:off x="1696" y="2307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48492" name="Straight Connector 148491"/>
                <p:cNvSpPr>
                  <a:spLocks noChangeShapeType="1"/>
                </p:cNvSpPr>
                <p:nvPr/>
              </p:nvSpPr>
              <p:spPr bwMode="auto">
                <a:xfrm flipH="1">
                  <a:off x="1067" y="2305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48493" name="Straight Connector 148492"/>
                <p:cNvSpPr>
                  <a:spLocks noChangeShapeType="1"/>
                </p:cNvSpPr>
                <p:nvPr/>
              </p:nvSpPr>
              <p:spPr bwMode="auto">
                <a:xfrm flipH="1">
                  <a:off x="1686" y="1617"/>
                  <a:ext cx="370" cy="3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1131" y="1914"/>
                  <a:ext cx="81" cy="448"/>
                  <a:chOff x="651" y="3236"/>
                  <a:chExt cx="63" cy="279"/>
                </a:xfrm>
              </p:grpSpPr>
              <p:sp>
                <p:nvSpPr>
                  <p:cNvPr id="148495" name="Oval 148494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3236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48496" name="Oval 148495"/>
                  <p:cNvSpPr>
                    <a:spLocks noChangeArrowheads="1"/>
                  </p:cNvSpPr>
                  <p:nvPr/>
                </p:nvSpPr>
                <p:spPr bwMode="auto">
                  <a:xfrm>
                    <a:off x="651" y="3318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48497" name="Oval 148496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3400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48498" name="Oval 148497"/>
                  <p:cNvSpPr>
                    <a:spLocks noChangeArrowheads="1"/>
                  </p:cNvSpPr>
                  <p:nvPr/>
                </p:nvSpPr>
                <p:spPr bwMode="auto">
                  <a:xfrm>
                    <a:off x="685" y="3488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 flipH="1">
                  <a:off x="1928" y="1899"/>
                  <a:ext cx="80" cy="448"/>
                  <a:chOff x="651" y="3236"/>
                  <a:chExt cx="63" cy="279"/>
                </a:xfrm>
              </p:grpSpPr>
              <p:sp>
                <p:nvSpPr>
                  <p:cNvPr id="148500" name="Oval 148499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3236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48501" name="Oval 14850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651" y="3318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48502" name="Oval 148501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3400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48503" name="Oval 148502"/>
                  <p:cNvSpPr>
                    <a:spLocks noChangeArrowheads="1"/>
                  </p:cNvSpPr>
                  <p:nvPr/>
                </p:nvSpPr>
                <p:spPr bwMode="auto">
                  <a:xfrm>
                    <a:off x="685" y="3488"/>
                    <a:ext cx="27" cy="2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</p:grpSp>
          <p:graphicFrame>
            <p:nvGraphicFramePr>
              <p:cNvPr id="148504" name="Object 148503"/>
              <p:cNvGraphicFramePr>
                <a:graphicFrameLocks noChangeAspect="1"/>
              </p:cNvGraphicFramePr>
              <p:nvPr/>
            </p:nvGraphicFramePr>
            <p:xfrm>
              <a:off x="2128" y="1834"/>
              <a:ext cx="679" cy="514"/>
            </p:xfrm>
            <a:graphic>
              <a:graphicData uri="http://schemas.openxmlformats.org/presentationml/2006/ole">
                <p:oleObj spid="_x0000_s593926" name="Equation" r:id="rId5" imgW="419040" imgH="253800" progId="Equation.3">
                  <p:embed/>
                </p:oleObj>
              </a:graphicData>
            </a:graphic>
          </p:graphicFrame>
        </p:grpSp>
        <p:graphicFrame>
          <p:nvGraphicFramePr>
            <p:cNvPr id="148505" name="Object 148504"/>
            <p:cNvGraphicFramePr>
              <a:graphicFrameLocks noChangeAspect="1"/>
            </p:cNvGraphicFramePr>
            <p:nvPr/>
          </p:nvGraphicFramePr>
          <p:xfrm>
            <a:off x="4552" y="1259"/>
            <a:ext cx="143" cy="321"/>
          </p:xfrm>
          <a:graphic>
            <a:graphicData uri="http://schemas.openxmlformats.org/presentationml/2006/ole">
              <p:oleObj spid="_x0000_s593924" name="Equation" r:id="rId6" imgW="126720" imgH="241200" progId="Equation.3">
                <p:embed/>
              </p:oleObj>
            </a:graphicData>
          </a:graphic>
        </p:graphicFrame>
        <p:graphicFrame>
          <p:nvGraphicFramePr>
            <p:cNvPr id="148506" name="Object 148505"/>
            <p:cNvGraphicFramePr>
              <a:graphicFrameLocks noChangeAspect="1"/>
            </p:cNvGraphicFramePr>
            <p:nvPr/>
          </p:nvGraphicFramePr>
          <p:xfrm>
            <a:off x="2647" y="1242"/>
            <a:ext cx="132" cy="327"/>
          </p:xfrm>
          <a:graphic>
            <a:graphicData uri="http://schemas.openxmlformats.org/presentationml/2006/ole">
              <p:oleObj spid="_x0000_s593925" name="Equation" r:id="rId7" imgW="101520" imgH="215640" progId="Equation.3">
                <p:embed/>
              </p:oleObj>
            </a:graphicData>
          </a:graphic>
        </p:graphicFrame>
        <p:sp>
          <p:nvSpPr>
            <p:cNvPr id="148507" name="Straight Connector 148506"/>
            <p:cNvSpPr>
              <a:spLocks noChangeShapeType="1"/>
            </p:cNvSpPr>
            <p:nvPr/>
          </p:nvSpPr>
          <p:spPr bwMode="auto">
            <a:xfrm flipH="1" flipV="1">
              <a:off x="2826" y="1502"/>
              <a:ext cx="352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148508" name="Oval 148507"/>
            <p:cNvSpPr>
              <a:spLocks noChangeArrowheads="1"/>
            </p:cNvSpPr>
            <p:nvPr/>
          </p:nvSpPr>
          <p:spPr bwMode="auto">
            <a:xfrm>
              <a:off x="3162" y="1643"/>
              <a:ext cx="281" cy="661"/>
            </a:xfrm>
            <a:prstGeom prst="ellipse">
              <a:avLst/>
            </a:prstGeom>
            <a:solidFill>
              <a:schemeClr val="bg2">
                <a:shade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 dirty="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en-GB" sz="1400" i="1" baseline="-25000" dirty="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&lt;n</a:t>
              </a:r>
              <a:endParaRPr lang="en-US" sz="1400" i="1" baseline="-25000" dirty="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8509" name="Straight Connector 148508"/>
            <p:cNvSpPr>
              <a:spLocks noChangeShapeType="1"/>
            </p:cNvSpPr>
            <p:nvPr/>
          </p:nvSpPr>
          <p:spPr bwMode="auto">
            <a:xfrm flipH="1">
              <a:off x="2821" y="2117"/>
              <a:ext cx="352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882" y="1766"/>
              <a:ext cx="77" cy="402"/>
              <a:chOff x="651" y="3236"/>
              <a:chExt cx="63" cy="279"/>
            </a:xfrm>
          </p:grpSpPr>
          <p:sp>
            <p:nvSpPr>
              <p:cNvPr id="148511" name="Oval 148510"/>
              <p:cNvSpPr>
                <a:spLocks noChangeArrowheads="1"/>
              </p:cNvSpPr>
              <p:nvPr/>
            </p:nvSpPr>
            <p:spPr bwMode="auto">
              <a:xfrm>
                <a:off x="687" y="32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48512" name="Oval 148511"/>
              <p:cNvSpPr>
                <a:spLocks noChangeArrowheads="1"/>
              </p:cNvSpPr>
              <p:nvPr/>
            </p:nvSpPr>
            <p:spPr bwMode="auto">
              <a:xfrm>
                <a:off x="651" y="331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48513" name="Oval 148512"/>
              <p:cNvSpPr>
                <a:spLocks noChangeArrowheads="1"/>
              </p:cNvSpPr>
              <p:nvPr/>
            </p:nvSpPr>
            <p:spPr bwMode="auto">
              <a:xfrm>
                <a:off x="652" y="3400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48514" name="Oval 148513"/>
              <p:cNvSpPr>
                <a:spLocks noChangeArrowheads="1"/>
              </p:cNvSpPr>
              <p:nvPr/>
            </p:nvSpPr>
            <p:spPr bwMode="auto">
              <a:xfrm>
                <a:off x="685" y="348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</p:grpSp>
        <p:sp>
          <p:nvSpPr>
            <p:cNvPr id="148515" name="Oval 148514"/>
            <p:cNvSpPr>
              <a:spLocks noChangeArrowheads="1"/>
            </p:cNvSpPr>
            <p:nvPr/>
          </p:nvSpPr>
          <p:spPr bwMode="auto">
            <a:xfrm>
              <a:off x="3890" y="1642"/>
              <a:ext cx="283" cy="661"/>
            </a:xfrm>
            <a:prstGeom prst="ellipse">
              <a:avLst/>
            </a:prstGeom>
            <a:solidFill>
              <a:schemeClr val="bg2">
                <a:shade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en-GB" sz="1400" i="1" baseline="-2500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rPr>
                <a:t>&lt;n</a:t>
              </a:r>
              <a:endParaRPr lang="en-US" sz="1400" i="1" baseline="-25000"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8516" name="Straight Connector 148515"/>
            <p:cNvSpPr>
              <a:spLocks noChangeShapeType="1"/>
            </p:cNvSpPr>
            <p:nvPr/>
          </p:nvSpPr>
          <p:spPr bwMode="auto">
            <a:xfrm flipV="1">
              <a:off x="4158" y="1480"/>
              <a:ext cx="353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148517" name="Straight Connector 148516"/>
            <p:cNvSpPr>
              <a:spLocks noChangeShapeType="1"/>
            </p:cNvSpPr>
            <p:nvPr/>
          </p:nvSpPr>
          <p:spPr bwMode="auto">
            <a:xfrm>
              <a:off x="4160" y="2126"/>
              <a:ext cx="353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 flipH="1">
              <a:off x="4345" y="1759"/>
              <a:ext cx="96" cy="403"/>
              <a:chOff x="651" y="3236"/>
              <a:chExt cx="63" cy="279"/>
            </a:xfrm>
          </p:grpSpPr>
          <p:sp>
            <p:nvSpPr>
              <p:cNvPr id="148519" name="Oval 148518"/>
              <p:cNvSpPr>
                <a:spLocks noChangeArrowheads="1"/>
              </p:cNvSpPr>
              <p:nvPr/>
            </p:nvSpPr>
            <p:spPr bwMode="auto">
              <a:xfrm>
                <a:off x="687" y="32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48520" name="Oval 148519"/>
              <p:cNvSpPr>
                <a:spLocks noChangeArrowheads="1"/>
              </p:cNvSpPr>
              <p:nvPr/>
            </p:nvSpPr>
            <p:spPr bwMode="auto">
              <a:xfrm>
                <a:off x="651" y="331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48521" name="Oval 148520"/>
              <p:cNvSpPr>
                <a:spLocks noChangeArrowheads="1"/>
              </p:cNvSpPr>
              <p:nvPr/>
            </p:nvSpPr>
            <p:spPr bwMode="auto">
              <a:xfrm>
                <a:off x="652" y="3400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48522" name="Oval 148521"/>
              <p:cNvSpPr>
                <a:spLocks noChangeArrowheads="1"/>
              </p:cNvSpPr>
              <p:nvPr/>
            </p:nvSpPr>
            <p:spPr bwMode="auto">
              <a:xfrm>
                <a:off x="685" y="348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</p:grpSp>
      </p:grpSp>
      <p:grpSp>
        <p:nvGrpSpPr>
          <p:cNvPr id="11" name="Group 72"/>
          <p:cNvGrpSpPr/>
          <p:nvPr/>
        </p:nvGrpSpPr>
        <p:grpSpPr>
          <a:xfrm>
            <a:off x="2081798" y="2622836"/>
            <a:ext cx="6454716" cy="1278795"/>
            <a:chOff x="2156814" y="1178686"/>
            <a:chExt cx="6454716" cy="1278795"/>
          </a:xfrm>
        </p:grpSpPr>
        <p:sp>
          <p:nvSpPr>
            <p:cNvPr id="68" name="Rectangle 67"/>
            <p:cNvSpPr txBox="1"/>
            <p:nvPr/>
          </p:nvSpPr>
          <p:spPr>
            <a:xfrm>
              <a:off x="2156814" y="2094305"/>
              <a:ext cx="6454716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0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GB" sz="2200" dirty="0" smtClean="0">
                  <a:solidFill>
                    <a:srgbClr val="0000FF"/>
                  </a:solidFill>
                </a:rPr>
                <a:t>Only need amplitudes as intermediate leg is on-shell.</a:t>
              </a:r>
              <a:endParaRPr lang="en-US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5400000" flipH="1" flipV="1">
              <a:off x="5329543" y="1455256"/>
              <a:ext cx="906743" cy="353603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tailEnd type="arrow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about one-loop amplitudes?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73693"/>
            <a:ext cx="8313938" cy="47229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“simple” 5 gluon amplitude, </a:t>
            </a:r>
            <a:r>
              <a:rPr lang="en-GB" sz="1600" dirty="0" smtClean="0">
                <a:solidFill>
                  <a:srgbClr val="0000FF"/>
                </a:solidFill>
              </a:rPr>
              <a:t>[Bern, Dixon, Kosower]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More complicated analytic structure.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905398" y="2125279"/>
            <a:ext cx="7404101" cy="3139180"/>
            <a:chOff x="905398" y="2107523"/>
            <a:chExt cx="7022361" cy="3139180"/>
          </a:xfrm>
        </p:grpSpPr>
        <p:sp>
          <p:nvSpPr>
            <p:cNvPr id="740358" name="Freeform 6"/>
            <p:cNvSpPr>
              <a:spLocks noEditPoints="1"/>
            </p:cNvSpPr>
            <p:nvPr/>
          </p:nvSpPr>
          <p:spPr bwMode="auto">
            <a:xfrm>
              <a:off x="905398" y="2159166"/>
              <a:ext cx="130598" cy="191818"/>
            </a:xfrm>
            <a:custGeom>
              <a:avLst/>
              <a:gdLst/>
              <a:ahLst/>
              <a:cxnLst>
                <a:cxn ang="0">
                  <a:pos x="9" y="44"/>
                </a:cxn>
                <a:cxn ang="0">
                  <a:pos x="7" y="48"/>
                </a:cxn>
                <a:cxn ang="0">
                  <a:pos x="4" y="50"/>
                </a:cxn>
                <a:cxn ang="0">
                  <a:pos x="1" y="50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14" y="52"/>
                </a:cxn>
                <a:cxn ang="0">
                  <a:pos x="14" y="50"/>
                </a:cxn>
                <a:cxn ang="0">
                  <a:pos x="12" y="50"/>
                </a:cxn>
                <a:cxn ang="0">
                  <a:pos x="11" y="49"/>
                </a:cxn>
                <a:cxn ang="0">
                  <a:pos x="11" y="46"/>
                </a:cxn>
                <a:cxn ang="0">
                  <a:pos x="12" y="44"/>
                </a:cxn>
                <a:cxn ang="0">
                  <a:pos x="17" y="35"/>
                </a:cxn>
                <a:cxn ang="0">
                  <a:pos x="36" y="35"/>
                </a:cxn>
                <a:cxn ang="0">
                  <a:pos x="36" y="46"/>
                </a:cxn>
                <a:cxn ang="0">
                  <a:pos x="37" y="48"/>
                </a:cxn>
                <a:cxn ang="0">
                  <a:pos x="35" y="50"/>
                </a:cxn>
                <a:cxn ang="0">
                  <a:pos x="31" y="50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48" y="52"/>
                </a:cxn>
                <a:cxn ang="0">
                  <a:pos x="48" y="50"/>
                </a:cxn>
                <a:cxn ang="0">
                  <a:pos x="43" y="50"/>
                </a:cxn>
                <a:cxn ang="0">
                  <a:pos x="42" y="49"/>
                </a:cxn>
                <a:cxn ang="0">
                  <a:pos x="42" y="48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7" y="0"/>
                </a:cxn>
                <a:cxn ang="0">
                  <a:pos x="36" y="2"/>
                </a:cxn>
                <a:cxn ang="0">
                  <a:pos x="35" y="2"/>
                </a:cxn>
                <a:cxn ang="0">
                  <a:pos x="9" y="44"/>
                </a:cxn>
                <a:cxn ang="0">
                  <a:pos x="18" y="33"/>
                </a:cxn>
                <a:cxn ang="0">
                  <a:pos x="32" y="9"/>
                </a:cxn>
                <a:cxn ang="0">
                  <a:pos x="35" y="33"/>
                </a:cxn>
                <a:cxn ang="0">
                  <a:pos x="18" y="33"/>
                </a:cxn>
              </a:cxnLst>
              <a:rect l="0" t="0" r="r" b="b"/>
              <a:pathLst>
                <a:path w="48" h="52">
                  <a:moveTo>
                    <a:pt x="9" y="44"/>
                  </a:moveTo>
                  <a:lnTo>
                    <a:pt x="7" y="48"/>
                  </a:lnTo>
                  <a:lnTo>
                    <a:pt x="4" y="50"/>
                  </a:lnTo>
                  <a:lnTo>
                    <a:pt x="1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7" y="35"/>
                  </a:lnTo>
                  <a:lnTo>
                    <a:pt x="36" y="35"/>
                  </a:lnTo>
                  <a:lnTo>
                    <a:pt x="36" y="46"/>
                  </a:lnTo>
                  <a:lnTo>
                    <a:pt x="37" y="48"/>
                  </a:lnTo>
                  <a:lnTo>
                    <a:pt x="35" y="50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9" y="44"/>
                  </a:lnTo>
                  <a:close/>
                  <a:moveTo>
                    <a:pt x="18" y="33"/>
                  </a:moveTo>
                  <a:lnTo>
                    <a:pt x="32" y="9"/>
                  </a:lnTo>
                  <a:lnTo>
                    <a:pt x="35" y="33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59" name="Freeform 7"/>
            <p:cNvSpPr>
              <a:spLocks/>
            </p:cNvSpPr>
            <p:nvPr/>
          </p:nvSpPr>
          <p:spPr bwMode="auto">
            <a:xfrm>
              <a:off x="1035996" y="2107523"/>
              <a:ext cx="138760" cy="147553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21" y="20"/>
                </a:cxn>
                <a:cxn ang="0">
                  <a:pos x="24" y="28"/>
                </a:cxn>
                <a:cxn ang="0">
                  <a:pos x="27" y="34"/>
                </a:cxn>
                <a:cxn ang="0">
                  <a:pos x="29" y="37"/>
                </a:cxn>
                <a:cxn ang="0">
                  <a:pos x="29" y="39"/>
                </a:cxn>
                <a:cxn ang="0">
                  <a:pos x="32" y="39"/>
                </a:cxn>
                <a:cxn ang="0">
                  <a:pos x="34" y="36"/>
                </a:cxn>
                <a:cxn ang="0">
                  <a:pos x="35" y="30"/>
                </a:cxn>
                <a:cxn ang="0">
                  <a:pos x="37" y="26"/>
                </a:cxn>
                <a:cxn ang="0">
                  <a:pos x="37" y="23"/>
                </a:cxn>
                <a:cxn ang="0">
                  <a:pos x="39" y="18"/>
                </a:cxn>
                <a:cxn ang="0">
                  <a:pos x="40" y="11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50" y="5"/>
                </a:cxn>
                <a:cxn ang="0">
                  <a:pos x="50" y="3"/>
                </a:cxn>
                <a:cxn ang="0">
                  <a:pos x="51" y="2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1" y="3"/>
                </a:cxn>
                <a:cxn ang="0">
                  <a:pos x="40" y="6"/>
                </a:cxn>
                <a:cxn ang="0">
                  <a:pos x="39" y="7"/>
                </a:cxn>
                <a:cxn ang="0">
                  <a:pos x="39" y="9"/>
                </a:cxn>
                <a:cxn ang="0">
                  <a:pos x="35" y="24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3" y="30"/>
                </a:cxn>
                <a:cxn ang="0">
                  <a:pos x="33" y="35"/>
                </a:cxn>
                <a:cxn ang="0">
                  <a:pos x="29" y="28"/>
                </a:cxn>
                <a:cxn ang="0">
                  <a:pos x="24" y="19"/>
                </a:cxn>
                <a:cxn ang="0">
                  <a:pos x="22" y="11"/>
                </a:cxn>
                <a:cxn ang="0">
                  <a:pos x="20" y="5"/>
                </a:cxn>
                <a:cxn ang="0">
                  <a:pos x="20" y="3"/>
                </a:cxn>
                <a:cxn ang="0">
                  <a:pos x="17" y="3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5" y="11"/>
                </a:cxn>
                <a:cxn ang="0">
                  <a:pos x="13" y="17"/>
                </a:cxn>
                <a:cxn ang="0">
                  <a:pos x="11" y="24"/>
                </a:cxn>
                <a:cxn ang="0">
                  <a:pos x="10" y="29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4" y="35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1" y="39"/>
                </a:cxn>
                <a:cxn ang="0">
                  <a:pos x="4" y="40"/>
                </a:cxn>
                <a:cxn ang="0">
                  <a:pos x="5" y="40"/>
                </a:cxn>
                <a:cxn ang="0">
                  <a:pos x="6" y="39"/>
                </a:cxn>
                <a:cxn ang="0">
                  <a:pos x="9" y="37"/>
                </a:cxn>
                <a:cxn ang="0">
                  <a:pos x="10" y="35"/>
                </a:cxn>
                <a:cxn ang="0">
                  <a:pos x="10" y="33"/>
                </a:cxn>
                <a:cxn ang="0">
                  <a:pos x="15" y="18"/>
                </a:cxn>
                <a:cxn ang="0">
                  <a:pos x="16" y="17"/>
                </a:cxn>
                <a:cxn ang="0">
                  <a:pos x="17" y="9"/>
                </a:cxn>
              </a:cxnLst>
              <a:rect l="0" t="0" r="r" b="b"/>
              <a:pathLst>
                <a:path w="51" h="40">
                  <a:moveTo>
                    <a:pt x="17" y="9"/>
                  </a:moveTo>
                  <a:lnTo>
                    <a:pt x="21" y="20"/>
                  </a:lnTo>
                  <a:lnTo>
                    <a:pt x="24" y="28"/>
                  </a:lnTo>
                  <a:lnTo>
                    <a:pt x="27" y="34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4" y="36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9" y="18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40" y="6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35" y="24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3" y="35"/>
                  </a:lnTo>
                  <a:lnTo>
                    <a:pt x="29" y="28"/>
                  </a:lnTo>
                  <a:lnTo>
                    <a:pt x="24" y="19"/>
                  </a:lnTo>
                  <a:lnTo>
                    <a:pt x="22" y="11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1" y="24"/>
                  </a:lnTo>
                  <a:lnTo>
                    <a:pt x="10" y="29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39"/>
                  </a:lnTo>
                  <a:lnTo>
                    <a:pt x="9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0" name="Freeform 8"/>
            <p:cNvSpPr>
              <a:spLocks noEditPoints="1"/>
            </p:cNvSpPr>
            <p:nvPr/>
          </p:nvSpPr>
          <p:spPr bwMode="auto">
            <a:xfrm>
              <a:off x="1182919" y="2177610"/>
              <a:ext cx="92507" cy="44266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4" y="3"/>
                </a:cxn>
                <a:cxn ang="0">
                  <a:pos x="3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2" y="3"/>
                </a:cxn>
                <a:cxn ang="0">
                  <a:pos x="32" y="12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32" y="12"/>
                </a:cxn>
              </a:cxnLst>
              <a:rect l="0" t="0" r="r" b="b"/>
              <a:pathLst>
                <a:path w="34" h="12">
                  <a:moveTo>
                    <a:pt x="32" y="3"/>
                  </a:moveTo>
                  <a:lnTo>
                    <a:pt x="34" y="3"/>
                  </a:lnTo>
                  <a:lnTo>
                    <a:pt x="3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2" y="3"/>
                  </a:lnTo>
                  <a:close/>
                  <a:moveTo>
                    <a:pt x="32" y="12"/>
                  </a:moveTo>
                  <a:lnTo>
                    <a:pt x="34" y="12"/>
                  </a:lnTo>
                  <a:lnTo>
                    <a:pt x="34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1" name="Freeform 9"/>
            <p:cNvSpPr>
              <a:spLocks noEditPoints="1"/>
            </p:cNvSpPr>
            <p:nvPr/>
          </p:nvSpPr>
          <p:spPr bwMode="auto">
            <a:xfrm>
              <a:off x="1291750" y="2129656"/>
              <a:ext cx="54416" cy="121731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20" y="8"/>
                </a:cxn>
                <a:cxn ang="0">
                  <a:pos x="19" y="5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3" y="30"/>
                </a:cxn>
                <a:cxn ang="0">
                  <a:pos x="8" y="33"/>
                </a:cxn>
                <a:cxn ang="0">
                  <a:pos x="12" y="33"/>
                </a:cxn>
                <a:cxn ang="0">
                  <a:pos x="17" y="30"/>
                </a:cxn>
                <a:cxn ang="0">
                  <a:pos x="19" y="27"/>
                </a:cxn>
                <a:cxn ang="0">
                  <a:pos x="20" y="23"/>
                </a:cxn>
                <a:cxn ang="0">
                  <a:pos x="20" y="16"/>
                </a:cxn>
                <a:cxn ang="0">
                  <a:pos x="9" y="31"/>
                </a:cxn>
                <a:cxn ang="0">
                  <a:pos x="8" y="31"/>
                </a:cxn>
                <a:cxn ang="0">
                  <a:pos x="4" y="28"/>
                </a:cxn>
                <a:cxn ang="0">
                  <a:pos x="3" y="25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3" y="1"/>
                </a:cxn>
                <a:cxn ang="0">
                  <a:pos x="17" y="8"/>
                </a:cxn>
                <a:cxn ang="0">
                  <a:pos x="17" y="22"/>
                </a:cxn>
                <a:cxn ang="0">
                  <a:pos x="15" y="25"/>
                </a:cxn>
                <a:cxn ang="0">
                  <a:pos x="14" y="28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1" y="31"/>
                </a:cxn>
                <a:cxn ang="0">
                  <a:pos x="9" y="31"/>
                </a:cxn>
              </a:cxnLst>
              <a:rect l="0" t="0" r="r" b="b"/>
              <a:pathLst>
                <a:path w="20" h="33">
                  <a:moveTo>
                    <a:pt x="20" y="16"/>
                  </a:moveTo>
                  <a:lnTo>
                    <a:pt x="20" y="8"/>
                  </a:lnTo>
                  <a:lnTo>
                    <a:pt x="19" y="5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8" y="33"/>
                  </a:lnTo>
                  <a:lnTo>
                    <a:pt x="12" y="33"/>
                  </a:lnTo>
                  <a:lnTo>
                    <a:pt x="17" y="30"/>
                  </a:lnTo>
                  <a:lnTo>
                    <a:pt x="19" y="27"/>
                  </a:lnTo>
                  <a:lnTo>
                    <a:pt x="20" y="23"/>
                  </a:lnTo>
                  <a:lnTo>
                    <a:pt x="20" y="16"/>
                  </a:lnTo>
                  <a:close/>
                  <a:moveTo>
                    <a:pt x="9" y="31"/>
                  </a:moveTo>
                  <a:lnTo>
                    <a:pt x="8" y="31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3" y="1"/>
                  </a:lnTo>
                  <a:lnTo>
                    <a:pt x="17" y="8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2" name="Freeform 10"/>
            <p:cNvSpPr>
              <a:spLocks/>
            </p:cNvSpPr>
            <p:nvPr/>
          </p:nvSpPr>
          <p:spPr bwMode="auto">
            <a:xfrm>
              <a:off x="1046879" y="2303030"/>
              <a:ext cx="54416" cy="12173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2" y="5"/>
                </a:cxn>
                <a:cxn ang="0">
                  <a:pos x="17" y="3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16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11" y="12"/>
                </a:cxn>
                <a:cxn ang="0">
                  <a:pos x="13" y="13"/>
                </a:cxn>
                <a:cxn ang="0">
                  <a:pos x="16" y="1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0"/>
                </a:cxn>
                <a:cxn ang="0">
                  <a:pos x="9" y="32"/>
                </a:cxn>
                <a:cxn ang="0">
                  <a:pos x="6" y="30"/>
                </a:cxn>
                <a:cxn ang="0">
                  <a:pos x="3" y="29"/>
                </a:cxn>
                <a:cxn ang="0">
                  <a:pos x="2" y="26"/>
                </a:cxn>
                <a:cxn ang="0">
                  <a:pos x="5" y="26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1" y="27"/>
                </a:cxn>
                <a:cxn ang="0">
                  <a:pos x="2" y="30"/>
                </a:cxn>
                <a:cxn ang="0">
                  <a:pos x="9" y="33"/>
                </a:cxn>
                <a:cxn ang="0">
                  <a:pos x="13" y="32"/>
                </a:cxn>
                <a:cxn ang="0">
                  <a:pos x="17" y="29"/>
                </a:cxn>
                <a:cxn ang="0">
                  <a:pos x="19" y="27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19" y="16"/>
                </a:cxn>
                <a:cxn ang="0">
                  <a:pos x="17" y="13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5" y="5"/>
                </a:cxn>
              </a:cxnLst>
              <a:rect l="0" t="0" r="r" b="b"/>
              <a:pathLst>
                <a:path w="20" h="33">
                  <a:moveTo>
                    <a:pt x="5" y="5"/>
                  </a:moveTo>
                  <a:lnTo>
                    <a:pt x="12" y="5"/>
                  </a:lnTo>
                  <a:lnTo>
                    <a:pt x="17" y="3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9" y="33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19" y="16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3" name="Freeform 11"/>
            <p:cNvSpPr>
              <a:spLocks noEditPoints="1"/>
            </p:cNvSpPr>
            <p:nvPr/>
          </p:nvSpPr>
          <p:spPr bwMode="auto">
            <a:xfrm>
              <a:off x="1123061" y="2343607"/>
              <a:ext cx="13604" cy="11066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3" y="21"/>
                </a:cxn>
                <a:cxn ang="0">
                  <a:pos x="3" y="24"/>
                </a:cxn>
                <a:cxn ang="0">
                  <a:pos x="1" y="29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5" y="23"/>
                </a:cxn>
                <a:cxn ang="0">
                  <a:pos x="5" y="17"/>
                </a:cxn>
                <a:cxn ang="0">
                  <a:pos x="3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1" y="21"/>
                </a:cxn>
                <a:cxn ang="0">
                  <a:pos x="3" y="21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2"/>
                  </a:lnTo>
                  <a:close/>
                  <a:moveTo>
                    <a:pt x="3" y="21"/>
                  </a:moveTo>
                  <a:lnTo>
                    <a:pt x="3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4" name="Freeform 12"/>
            <p:cNvSpPr>
              <a:spLocks/>
            </p:cNvSpPr>
            <p:nvPr/>
          </p:nvSpPr>
          <p:spPr bwMode="auto">
            <a:xfrm>
              <a:off x="1161152" y="2303030"/>
              <a:ext cx="46253" cy="118042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7" y="32"/>
                </a:cxn>
                <a:cxn ang="0">
                  <a:pos x="17" y="30"/>
                </a:cxn>
                <a:cxn ang="0">
                  <a:pos x="12" y="30"/>
                </a:cxn>
                <a:cxn ang="0">
                  <a:pos x="11" y="29"/>
                </a:cxn>
                <a:cxn ang="0">
                  <a:pos x="10" y="29"/>
                </a:cxn>
                <a:cxn ang="0">
                  <a:pos x="10" y="28"/>
                </a:cxn>
                <a:cxn ang="0">
                  <a:pos x="10" y="1"/>
                </a:cxn>
              </a:cxnLst>
              <a:rect l="0" t="0" r="r" b="b"/>
              <a:pathLst>
                <a:path w="17" h="32">
                  <a:moveTo>
                    <a:pt x="10" y="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5" name="Freeform 13"/>
            <p:cNvSpPr>
              <a:spLocks/>
            </p:cNvSpPr>
            <p:nvPr/>
          </p:nvSpPr>
          <p:spPr bwMode="auto">
            <a:xfrm>
              <a:off x="1378816" y="2151789"/>
              <a:ext cx="43533" cy="269283"/>
            </a:xfrm>
            <a:custGeom>
              <a:avLst/>
              <a:gdLst/>
              <a:ahLst/>
              <a:cxnLst>
                <a:cxn ang="0">
                  <a:pos x="16" y="73"/>
                </a:cxn>
                <a:cxn ang="0">
                  <a:pos x="16" y="71"/>
                </a:cxn>
                <a:cxn ang="0">
                  <a:pos x="15" y="70"/>
                </a:cxn>
                <a:cxn ang="0">
                  <a:pos x="9" y="62"/>
                </a:cxn>
                <a:cxn ang="0">
                  <a:pos x="5" y="50"/>
                </a:cxn>
                <a:cxn ang="0">
                  <a:pos x="4" y="36"/>
                </a:cxn>
                <a:cxn ang="0">
                  <a:pos x="5" y="23"/>
                </a:cxn>
                <a:cxn ang="0">
                  <a:pos x="9" y="1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10" y="5"/>
                </a:cxn>
                <a:cxn ang="0">
                  <a:pos x="5" y="12"/>
                </a:cxn>
                <a:cxn ang="0">
                  <a:pos x="2" y="24"/>
                </a:cxn>
                <a:cxn ang="0">
                  <a:pos x="0" y="36"/>
                </a:cxn>
                <a:cxn ang="0">
                  <a:pos x="2" y="47"/>
                </a:cxn>
                <a:cxn ang="0">
                  <a:pos x="5" y="59"/>
                </a:cxn>
                <a:cxn ang="0">
                  <a:pos x="8" y="64"/>
                </a:cxn>
                <a:cxn ang="0">
                  <a:pos x="10" y="68"/>
                </a:cxn>
                <a:cxn ang="0">
                  <a:pos x="15" y="73"/>
                </a:cxn>
                <a:cxn ang="0">
                  <a:pos x="16" y="73"/>
                </a:cxn>
              </a:cxnLst>
              <a:rect l="0" t="0" r="r" b="b"/>
              <a:pathLst>
                <a:path w="16" h="73">
                  <a:moveTo>
                    <a:pt x="16" y="73"/>
                  </a:moveTo>
                  <a:lnTo>
                    <a:pt x="16" y="71"/>
                  </a:lnTo>
                  <a:lnTo>
                    <a:pt x="15" y="70"/>
                  </a:lnTo>
                  <a:lnTo>
                    <a:pt x="9" y="62"/>
                  </a:lnTo>
                  <a:lnTo>
                    <a:pt x="5" y="50"/>
                  </a:lnTo>
                  <a:lnTo>
                    <a:pt x="4" y="36"/>
                  </a:lnTo>
                  <a:lnTo>
                    <a:pt x="5" y="23"/>
                  </a:lnTo>
                  <a:lnTo>
                    <a:pt x="9" y="1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5" y="12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5" y="59"/>
                  </a:lnTo>
                  <a:lnTo>
                    <a:pt x="8" y="64"/>
                  </a:lnTo>
                  <a:lnTo>
                    <a:pt x="10" y="68"/>
                  </a:lnTo>
                  <a:lnTo>
                    <a:pt x="15" y="73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6" name="Freeform 14"/>
            <p:cNvSpPr>
              <a:spLocks/>
            </p:cNvSpPr>
            <p:nvPr/>
          </p:nvSpPr>
          <p:spPr bwMode="auto">
            <a:xfrm>
              <a:off x="1452277" y="2173922"/>
              <a:ext cx="62578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44"/>
                </a:cxn>
                <a:cxn ang="0">
                  <a:pos x="9" y="45"/>
                </a:cxn>
                <a:cxn ang="0">
                  <a:pos x="9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6" y="46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7" name="Freeform 15"/>
            <p:cNvSpPr>
              <a:spLocks/>
            </p:cNvSpPr>
            <p:nvPr/>
          </p:nvSpPr>
          <p:spPr bwMode="auto">
            <a:xfrm>
              <a:off x="1547505" y="2196055"/>
              <a:ext cx="84345" cy="737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9" y="2"/>
                </a:cxn>
              </a:cxnLst>
              <a:rect l="0" t="0" r="r" b="b"/>
              <a:pathLst>
                <a:path w="31" h="2">
                  <a:moveTo>
                    <a:pt x="29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8" name="Freeform 16"/>
            <p:cNvSpPr>
              <a:spLocks/>
            </p:cNvSpPr>
            <p:nvPr/>
          </p:nvSpPr>
          <p:spPr bwMode="auto">
            <a:xfrm>
              <a:off x="1667219" y="2325163"/>
              <a:ext cx="21766" cy="81154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6"/>
                </a:cxn>
                <a:cxn ang="0">
                  <a:pos x="2" y="20"/>
                </a:cxn>
                <a:cxn ang="0">
                  <a:pos x="1" y="21"/>
                </a:cxn>
                <a:cxn ang="0">
                  <a:pos x="2" y="22"/>
                </a:cxn>
                <a:cxn ang="0">
                  <a:pos x="2" y="21"/>
                </a:cxn>
                <a:cxn ang="0">
                  <a:pos x="5" y="18"/>
                </a:cxn>
                <a:cxn ang="0">
                  <a:pos x="8" y="7"/>
                </a:cxn>
              </a:cxnLst>
              <a:rect l="0" t="0" r="r" b="b"/>
              <a:pathLst>
                <a:path w="8" h="22">
                  <a:moveTo>
                    <a:pt x="8" y="7"/>
                  </a:moveTo>
                  <a:lnTo>
                    <a:pt x="8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6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5" y="1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69" name="Freeform 17"/>
            <p:cNvSpPr>
              <a:spLocks/>
            </p:cNvSpPr>
            <p:nvPr/>
          </p:nvSpPr>
          <p:spPr bwMode="auto">
            <a:xfrm>
              <a:off x="1746122" y="2173922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4" y="42"/>
                </a:cxn>
                <a:cxn ang="0">
                  <a:pos x="22" y="44"/>
                </a:cxn>
                <a:cxn ang="0">
                  <a:pos x="5" y="44"/>
                </a:cxn>
                <a:cxn ang="0">
                  <a:pos x="22" y="27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5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5" y="44"/>
                  </a:lnTo>
                  <a:lnTo>
                    <a:pt x="22" y="27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0" name="Freeform 18"/>
            <p:cNvSpPr>
              <a:spLocks/>
            </p:cNvSpPr>
            <p:nvPr/>
          </p:nvSpPr>
          <p:spPr bwMode="auto">
            <a:xfrm>
              <a:off x="1849512" y="2196055"/>
              <a:ext cx="81624" cy="737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9" y="2"/>
                </a:cxn>
              </a:cxnLst>
              <a:rect l="0" t="0" r="r" b="b"/>
              <a:pathLst>
                <a:path w="30" h="2">
                  <a:moveTo>
                    <a:pt x="29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1" name="Freeform 19"/>
            <p:cNvSpPr>
              <a:spLocks/>
            </p:cNvSpPr>
            <p:nvPr/>
          </p:nvSpPr>
          <p:spPr bwMode="auto">
            <a:xfrm>
              <a:off x="1966506" y="2325163"/>
              <a:ext cx="24487" cy="81154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6"/>
                </a:cxn>
                <a:cxn ang="0">
                  <a:pos x="3" y="20"/>
                </a:cxn>
                <a:cxn ang="0">
                  <a:pos x="2" y="21"/>
                </a:cxn>
                <a:cxn ang="0">
                  <a:pos x="3" y="22"/>
                </a:cxn>
                <a:cxn ang="0">
                  <a:pos x="3" y="21"/>
                </a:cxn>
                <a:cxn ang="0">
                  <a:pos x="5" y="18"/>
                </a:cxn>
                <a:cxn ang="0">
                  <a:pos x="9" y="7"/>
                </a:cxn>
              </a:cxnLst>
              <a:rect l="0" t="0" r="r" b="b"/>
              <a:pathLst>
                <a:path w="9" h="22">
                  <a:moveTo>
                    <a:pt x="9" y="7"/>
                  </a:moveTo>
                  <a:lnTo>
                    <a:pt x="9" y="5"/>
                  </a:lnTo>
                  <a:lnTo>
                    <a:pt x="8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2" name="Freeform 20"/>
            <p:cNvSpPr>
              <a:spLocks/>
            </p:cNvSpPr>
            <p:nvPr/>
          </p:nvSpPr>
          <p:spPr bwMode="auto">
            <a:xfrm>
              <a:off x="2042689" y="2173922"/>
              <a:ext cx="84345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7"/>
                </a:cxn>
                <a:cxn ang="0">
                  <a:pos x="22" y="29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8" y="46"/>
                </a:cxn>
                <a:cxn ang="0">
                  <a:pos x="5" y="44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8" y="40"/>
                </a:cxn>
                <a:cxn ang="0">
                  <a:pos x="8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11" y="50"/>
                </a:cxn>
                <a:cxn ang="0">
                  <a:pos x="20" y="50"/>
                </a:cxn>
                <a:cxn ang="0">
                  <a:pos x="25" y="47"/>
                </a:cxn>
                <a:cxn ang="0">
                  <a:pos x="29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7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6" y="18"/>
                </a:cxn>
                <a:cxn ang="0">
                  <a:pos x="28" y="15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3"/>
                </a:cxn>
              </a:cxnLst>
              <a:rect l="0" t="0" r="r" b="b"/>
              <a:pathLst>
                <a:path w="31" h="50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8" y="46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11" y="50"/>
                  </a:lnTo>
                  <a:lnTo>
                    <a:pt x="20" y="50"/>
                  </a:lnTo>
                  <a:lnTo>
                    <a:pt x="25" y="47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6" y="18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3" name="Freeform 21"/>
            <p:cNvSpPr>
              <a:spLocks/>
            </p:cNvSpPr>
            <p:nvPr/>
          </p:nvSpPr>
          <p:spPr bwMode="auto">
            <a:xfrm>
              <a:off x="2148799" y="2196055"/>
              <a:ext cx="81624" cy="737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9" y="2"/>
                </a:cxn>
              </a:cxnLst>
              <a:rect l="0" t="0" r="r" b="b"/>
              <a:pathLst>
                <a:path w="30" h="2">
                  <a:moveTo>
                    <a:pt x="29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4" name="Freeform 22"/>
            <p:cNvSpPr>
              <a:spLocks/>
            </p:cNvSpPr>
            <p:nvPr/>
          </p:nvSpPr>
          <p:spPr bwMode="auto">
            <a:xfrm>
              <a:off x="2265793" y="2325163"/>
              <a:ext cx="21766" cy="81154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1" y="21"/>
                </a:cxn>
                <a:cxn ang="0">
                  <a:pos x="2" y="22"/>
                </a:cxn>
                <a:cxn ang="0">
                  <a:pos x="2" y="21"/>
                </a:cxn>
                <a:cxn ang="0">
                  <a:pos x="4" y="18"/>
                </a:cxn>
                <a:cxn ang="0">
                  <a:pos x="8" y="7"/>
                </a:cxn>
              </a:cxnLst>
              <a:rect l="0" t="0" r="r" b="b"/>
              <a:pathLst>
                <a:path w="8" h="22">
                  <a:moveTo>
                    <a:pt x="8" y="7"/>
                  </a:moveTo>
                  <a:lnTo>
                    <a:pt x="8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4" y="1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5" name="Freeform 23"/>
            <p:cNvSpPr>
              <a:spLocks noEditPoints="1"/>
            </p:cNvSpPr>
            <p:nvPr/>
          </p:nvSpPr>
          <p:spPr bwMode="auto">
            <a:xfrm>
              <a:off x="2341976" y="2173922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6" name="Freeform 24"/>
            <p:cNvSpPr>
              <a:spLocks/>
            </p:cNvSpPr>
            <p:nvPr/>
          </p:nvSpPr>
          <p:spPr bwMode="auto">
            <a:xfrm>
              <a:off x="2439924" y="2137034"/>
              <a:ext cx="92507" cy="125420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18" y="16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7" y="18"/>
                </a:cxn>
                <a:cxn ang="0">
                  <a:pos x="17" y="34"/>
                </a:cxn>
                <a:cxn ang="0">
                  <a:pos x="18" y="34"/>
                </a:cxn>
                <a:cxn ang="0">
                  <a:pos x="18" y="33"/>
                </a:cxn>
                <a:cxn ang="0">
                  <a:pos x="18" y="18"/>
                </a:cxn>
              </a:cxnLst>
              <a:rect l="0" t="0" r="r" b="b"/>
              <a:pathLst>
                <a:path w="34" h="34">
                  <a:moveTo>
                    <a:pt x="18" y="18"/>
                  </a:moveTo>
                  <a:lnTo>
                    <a:pt x="34" y="18"/>
                  </a:lnTo>
                  <a:lnTo>
                    <a:pt x="34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7" name="Freeform 25"/>
            <p:cNvSpPr>
              <a:spLocks/>
            </p:cNvSpPr>
            <p:nvPr/>
          </p:nvSpPr>
          <p:spPr bwMode="auto">
            <a:xfrm>
              <a:off x="2565080" y="2325163"/>
              <a:ext cx="24487" cy="81154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6"/>
                </a:cxn>
                <a:cxn ang="0">
                  <a:pos x="2" y="20"/>
                </a:cxn>
                <a:cxn ang="0">
                  <a:pos x="1" y="21"/>
                </a:cxn>
                <a:cxn ang="0">
                  <a:pos x="2" y="22"/>
                </a:cxn>
                <a:cxn ang="0">
                  <a:pos x="2" y="21"/>
                </a:cxn>
                <a:cxn ang="0">
                  <a:pos x="5" y="18"/>
                </a:cxn>
                <a:cxn ang="0">
                  <a:pos x="9" y="7"/>
                </a:cxn>
              </a:cxnLst>
              <a:rect l="0" t="0" r="r" b="b"/>
              <a:pathLst>
                <a:path w="9" h="22">
                  <a:moveTo>
                    <a:pt x="9" y="7"/>
                  </a:moveTo>
                  <a:lnTo>
                    <a:pt x="9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6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5" y="1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8" name="Freeform 26"/>
            <p:cNvSpPr>
              <a:spLocks/>
            </p:cNvSpPr>
            <p:nvPr/>
          </p:nvSpPr>
          <p:spPr bwMode="auto">
            <a:xfrm>
              <a:off x="2643983" y="2173922"/>
              <a:ext cx="76182" cy="184441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1" y="2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4"/>
                </a:cxn>
                <a:cxn ang="0">
                  <a:pos x="5" y="25"/>
                </a:cxn>
                <a:cxn ang="0">
                  <a:pos x="9" y="22"/>
                </a:cxn>
                <a:cxn ang="0">
                  <a:pos x="11" y="21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1" y="44"/>
                </a:cxn>
                <a:cxn ang="0">
                  <a:pos x="18" y="46"/>
                </a:cxn>
                <a:cxn ang="0">
                  <a:pos x="16" y="47"/>
                </a:cxn>
                <a:cxn ang="0">
                  <a:pos x="12" y="48"/>
                </a:cxn>
                <a:cxn ang="0">
                  <a:pos x="9" y="47"/>
                </a:cxn>
                <a:cxn ang="0">
                  <a:pos x="6" y="46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4" y="46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6" y="44"/>
                </a:cxn>
                <a:cxn ang="0">
                  <a:pos x="28" y="39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2"/>
                </a:cxn>
                <a:cxn ang="0">
                  <a:pos x="20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1"/>
                </a:cxn>
                <a:cxn ang="0">
                  <a:pos x="6" y="22"/>
                </a:cxn>
                <a:cxn ang="0">
                  <a:pos x="6" y="7"/>
                </a:cxn>
              </a:cxnLst>
              <a:rect l="0" t="0" r="r" b="b"/>
              <a:pathLst>
                <a:path w="28" h="50">
                  <a:moveTo>
                    <a:pt x="6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0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18" y="46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6" y="44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6" y="2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79" name="Freeform 27"/>
            <p:cNvSpPr>
              <a:spLocks/>
            </p:cNvSpPr>
            <p:nvPr/>
          </p:nvSpPr>
          <p:spPr bwMode="auto">
            <a:xfrm>
              <a:off x="2739211" y="2137034"/>
              <a:ext cx="92507" cy="125420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19" y="16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2" y="16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7" y="18"/>
                </a:cxn>
                <a:cxn ang="0">
                  <a:pos x="17" y="34"/>
                </a:cxn>
                <a:cxn ang="0">
                  <a:pos x="19" y="34"/>
                </a:cxn>
                <a:cxn ang="0">
                  <a:pos x="19" y="33"/>
                </a:cxn>
                <a:cxn ang="0">
                  <a:pos x="19" y="18"/>
                </a:cxn>
              </a:cxnLst>
              <a:rect l="0" t="0" r="r" b="b"/>
              <a:pathLst>
                <a:path w="34" h="34">
                  <a:moveTo>
                    <a:pt x="19" y="18"/>
                  </a:moveTo>
                  <a:lnTo>
                    <a:pt x="34" y="18"/>
                  </a:lnTo>
                  <a:lnTo>
                    <a:pt x="34" y="16"/>
                  </a:lnTo>
                  <a:lnTo>
                    <a:pt x="19" y="16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0" name="Freeform 28"/>
            <p:cNvSpPr>
              <a:spLocks/>
            </p:cNvSpPr>
            <p:nvPr/>
          </p:nvSpPr>
          <p:spPr bwMode="auto">
            <a:xfrm>
              <a:off x="2858926" y="2151789"/>
              <a:ext cx="46253" cy="269283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6" y="27"/>
                </a:cxn>
                <a:cxn ang="0">
                  <a:pos x="12" y="13"/>
                </a:cxn>
                <a:cxn ang="0">
                  <a:pos x="10" y="8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7" y="11"/>
                </a:cxn>
                <a:cxn ang="0">
                  <a:pos x="12" y="23"/>
                </a:cxn>
                <a:cxn ang="0">
                  <a:pos x="13" y="36"/>
                </a:cxn>
                <a:cxn ang="0">
                  <a:pos x="12" y="50"/>
                </a:cxn>
                <a:cxn ang="0">
                  <a:pos x="7" y="62"/>
                </a:cxn>
                <a:cxn ang="0">
                  <a:pos x="1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2" y="73"/>
                </a:cxn>
                <a:cxn ang="0">
                  <a:pos x="4" y="71"/>
                </a:cxn>
                <a:cxn ang="0">
                  <a:pos x="5" y="69"/>
                </a:cxn>
                <a:cxn ang="0">
                  <a:pos x="10" y="64"/>
                </a:cxn>
                <a:cxn ang="0">
                  <a:pos x="11" y="61"/>
                </a:cxn>
                <a:cxn ang="0">
                  <a:pos x="16" y="48"/>
                </a:cxn>
                <a:cxn ang="0">
                  <a:pos x="17" y="36"/>
                </a:cxn>
              </a:cxnLst>
              <a:rect l="0" t="0" r="r" b="b"/>
              <a:pathLst>
                <a:path w="17" h="73">
                  <a:moveTo>
                    <a:pt x="17" y="36"/>
                  </a:moveTo>
                  <a:lnTo>
                    <a:pt x="16" y="27"/>
                  </a:lnTo>
                  <a:lnTo>
                    <a:pt x="12" y="13"/>
                  </a:lnTo>
                  <a:lnTo>
                    <a:pt x="10" y="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7" y="11"/>
                  </a:lnTo>
                  <a:lnTo>
                    <a:pt x="12" y="23"/>
                  </a:lnTo>
                  <a:lnTo>
                    <a:pt x="13" y="36"/>
                  </a:lnTo>
                  <a:lnTo>
                    <a:pt x="12" y="50"/>
                  </a:lnTo>
                  <a:lnTo>
                    <a:pt x="7" y="62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10" y="64"/>
                  </a:lnTo>
                  <a:lnTo>
                    <a:pt x="11" y="61"/>
                  </a:lnTo>
                  <a:lnTo>
                    <a:pt x="16" y="48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1" name="Freeform 29"/>
            <p:cNvSpPr>
              <a:spLocks noEditPoints="1"/>
            </p:cNvSpPr>
            <p:nvPr/>
          </p:nvSpPr>
          <p:spPr bwMode="auto">
            <a:xfrm>
              <a:off x="3033056" y="2255076"/>
              <a:ext cx="130598" cy="62710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7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5" y="3"/>
                </a:cxn>
                <a:cxn ang="0">
                  <a:pos x="45" y="17"/>
                </a:cxn>
                <a:cxn ang="0">
                  <a:pos x="47" y="17"/>
                </a:cxn>
                <a:cxn ang="0">
                  <a:pos x="48" y="16"/>
                </a:cxn>
                <a:cxn ang="0">
                  <a:pos x="48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3" y="17"/>
                </a:cxn>
                <a:cxn ang="0">
                  <a:pos x="45" y="17"/>
                </a:cxn>
              </a:cxnLst>
              <a:rect l="0" t="0" r="r" b="b"/>
              <a:pathLst>
                <a:path w="48" h="17">
                  <a:moveTo>
                    <a:pt x="45" y="3"/>
                  </a:moveTo>
                  <a:lnTo>
                    <a:pt x="47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5" y="3"/>
                  </a:lnTo>
                  <a:close/>
                  <a:moveTo>
                    <a:pt x="45" y="17"/>
                  </a:moveTo>
                  <a:lnTo>
                    <a:pt x="47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2" name="Freeform 30"/>
            <p:cNvSpPr>
              <a:spLocks/>
            </p:cNvSpPr>
            <p:nvPr/>
          </p:nvSpPr>
          <p:spPr bwMode="auto">
            <a:xfrm>
              <a:off x="2282118" y="2528048"/>
              <a:ext cx="62578" cy="17706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5"/>
                </a:cxn>
                <a:cxn ang="0">
                  <a:pos x="9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5" y="45"/>
                </a:cxn>
                <a:cxn ang="0">
                  <a:pos x="14" y="45"/>
                </a:cxn>
                <a:cxn ang="0">
                  <a:pos x="14" y="42"/>
                </a:cxn>
                <a:cxn ang="0">
                  <a:pos x="14" y="2"/>
                </a:cxn>
              </a:cxnLst>
              <a:rect l="0" t="0" r="r" b="b"/>
              <a:pathLst>
                <a:path w="23" h="48">
                  <a:moveTo>
                    <a:pt x="14" y="2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9" y="5"/>
                  </a:lnTo>
                  <a:lnTo>
                    <a:pt x="9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5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3" name="Rectangle 31"/>
            <p:cNvSpPr>
              <a:spLocks noChangeArrowheads="1"/>
            </p:cNvSpPr>
            <p:nvPr/>
          </p:nvSpPr>
          <p:spPr bwMode="auto">
            <a:xfrm>
              <a:off x="2260352" y="2819464"/>
              <a:ext cx="97948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4" name="Freeform 32"/>
            <p:cNvSpPr>
              <a:spLocks/>
            </p:cNvSpPr>
            <p:nvPr/>
          </p:nvSpPr>
          <p:spPr bwMode="auto">
            <a:xfrm>
              <a:off x="2271235" y="2893240"/>
              <a:ext cx="81624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7"/>
                </a:cxn>
                <a:cxn ang="0">
                  <a:pos x="22" y="29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5" y="49"/>
                </a:cxn>
                <a:cxn ang="0">
                  <a:pos x="12" y="49"/>
                </a:cxn>
                <a:cxn ang="0">
                  <a:pos x="7" y="46"/>
                </a:cxn>
                <a:cxn ang="0">
                  <a:pos x="5" y="44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7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1" y="37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6" y="47"/>
                </a:cxn>
                <a:cxn ang="0">
                  <a:pos x="11" y="50"/>
                </a:cxn>
                <a:cxn ang="0">
                  <a:pos x="19" y="50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7"/>
                </a:cxn>
                <a:cxn ang="0">
                  <a:pos x="28" y="29"/>
                </a:cxn>
                <a:cxn ang="0">
                  <a:pos x="26" y="27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6" y="18"/>
                </a:cxn>
                <a:cxn ang="0">
                  <a:pos x="28" y="15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3" y="3"/>
                </a:cxn>
                <a:cxn ang="0">
                  <a:pos x="19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3"/>
                </a:cxn>
                <a:cxn ang="0">
                  <a:pos x="18" y="3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19" y="20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50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9"/>
                  </a:lnTo>
                  <a:lnTo>
                    <a:pt x="12" y="49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6" y="47"/>
                  </a:lnTo>
                  <a:lnTo>
                    <a:pt x="11" y="50"/>
                  </a:lnTo>
                  <a:lnTo>
                    <a:pt x="19" y="50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7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6" y="18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19" y="20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5" name="Freeform 33"/>
            <p:cNvSpPr>
              <a:spLocks noEditPoints="1"/>
            </p:cNvSpPr>
            <p:nvPr/>
          </p:nvSpPr>
          <p:spPr bwMode="auto">
            <a:xfrm>
              <a:off x="2388229" y="2697733"/>
              <a:ext cx="130598" cy="191818"/>
            </a:xfrm>
            <a:custGeom>
              <a:avLst/>
              <a:gdLst/>
              <a:ahLst/>
              <a:cxnLst>
                <a:cxn ang="0">
                  <a:pos x="9" y="43"/>
                </a:cxn>
                <a:cxn ang="0">
                  <a:pos x="7" y="47"/>
                </a:cxn>
                <a:cxn ang="0">
                  <a:pos x="4" y="50"/>
                </a:cxn>
                <a:cxn ang="0">
                  <a:pos x="1" y="50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14" y="52"/>
                </a:cxn>
                <a:cxn ang="0">
                  <a:pos x="14" y="50"/>
                </a:cxn>
                <a:cxn ang="0">
                  <a:pos x="12" y="50"/>
                </a:cxn>
                <a:cxn ang="0">
                  <a:pos x="10" y="48"/>
                </a:cxn>
                <a:cxn ang="0">
                  <a:pos x="10" y="46"/>
                </a:cxn>
                <a:cxn ang="0">
                  <a:pos x="12" y="43"/>
                </a:cxn>
                <a:cxn ang="0">
                  <a:pos x="17" y="35"/>
                </a:cxn>
                <a:cxn ang="0">
                  <a:pos x="36" y="35"/>
                </a:cxn>
                <a:cxn ang="0">
                  <a:pos x="36" y="46"/>
                </a:cxn>
                <a:cxn ang="0">
                  <a:pos x="37" y="47"/>
                </a:cxn>
                <a:cxn ang="0">
                  <a:pos x="35" y="50"/>
                </a:cxn>
                <a:cxn ang="0">
                  <a:pos x="31" y="50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48" y="52"/>
                </a:cxn>
                <a:cxn ang="0">
                  <a:pos x="48" y="50"/>
                </a:cxn>
                <a:cxn ang="0">
                  <a:pos x="43" y="50"/>
                </a:cxn>
                <a:cxn ang="0">
                  <a:pos x="42" y="48"/>
                </a:cxn>
                <a:cxn ang="0">
                  <a:pos x="42" y="47"/>
                </a:cxn>
                <a:cxn ang="0">
                  <a:pos x="38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6" y="1"/>
                </a:cxn>
                <a:cxn ang="0">
                  <a:pos x="35" y="1"/>
                </a:cxn>
                <a:cxn ang="0">
                  <a:pos x="9" y="43"/>
                </a:cxn>
                <a:cxn ang="0">
                  <a:pos x="18" y="33"/>
                </a:cxn>
                <a:cxn ang="0">
                  <a:pos x="32" y="8"/>
                </a:cxn>
                <a:cxn ang="0">
                  <a:pos x="35" y="33"/>
                </a:cxn>
                <a:cxn ang="0">
                  <a:pos x="18" y="33"/>
                </a:cxn>
              </a:cxnLst>
              <a:rect l="0" t="0" r="r" b="b"/>
              <a:pathLst>
                <a:path w="48" h="52">
                  <a:moveTo>
                    <a:pt x="9" y="43"/>
                  </a:moveTo>
                  <a:lnTo>
                    <a:pt x="7" y="47"/>
                  </a:lnTo>
                  <a:lnTo>
                    <a:pt x="4" y="50"/>
                  </a:lnTo>
                  <a:lnTo>
                    <a:pt x="1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3"/>
                  </a:lnTo>
                  <a:lnTo>
                    <a:pt x="17" y="35"/>
                  </a:lnTo>
                  <a:lnTo>
                    <a:pt x="36" y="35"/>
                  </a:lnTo>
                  <a:lnTo>
                    <a:pt x="36" y="46"/>
                  </a:lnTo>
                  <a:lnTo>
                    <a:pt x="37" y="47"/>
                  </a:lnTo>
                  <a:lnTo>
                    <a:pt x="35" y="50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3" y="50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9" y="43"/>
                  </a:lnTo>
                  <a:close/>
                  <a:moveTo>
                    <a:pt x="18" y="33"/>
                  </a:moveTo>
                  <a:lnTo>
                    <a:pt x="32" y="8"/>
                  </a:lnTo>
                  <a:lnTo>
                    <a:pt x="35" y="33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6" name="Freeform 34"/>
            <p:cNvSpPr>
              <a:spLocks/>
            </p:cNvSpPr>
            <p:nvPr/>
          </p:nvSpPr>
          <p:spPr bwMode="auto">
            <a:xfrm>
              <a:off x="2521548" y="2638712"/>
              <a:ext cx="138760" cy="147553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21" y="21"/>
                </a:cxn>
                <a:cxn ang="0">
                  <a:pos x="25" y="28"/>
                </a:cxn>
                <a:cxn ang="0">
                  <a:pos x="27" y="34"/>
                </a:cxn>
                <a:cxn ang="0">
                  <a:pos x="29" y="38"/>
                </a:cxn>
                <a:cxn ang="0">
                  <a:pos x="29" y="39"/>
                </a:cxn>
                <a:cxn ang="0">
                  <a:pos x="32" y="39"/>
                </a:cxn>
                <a:cxn ang="0">
                  <a:pos x="34" y="36"/>
                </a:cxn>
                <a:cxn ang="0">
                  <a:pos x="35" y="30"/>
                </a:cxn>
                <a:cxn ang="0">
                  <a:pos x="37" y="27"/>
                </a:cxn>
                <a:cxn ang="0">
                  <a:pos x="37" y="23"/>
                </a:cxn>
                <a:cxn ang="0">
                  <a:pos x="39" y="18"/>
                </a:cxn>
                <a:cxn ang="0">
                  <a:pos x="40" y="11"/>
                </a:cxn>
                <a:cxn ang="0">
                  <a:pos x="40" y="10"/>
                </a:cxn>
                <a:cxn ang="0">
                  <a:pos x="42" y="9"/>
                </a:cxn>
                <a:cxn ang="0">
                  <a:pos x="42" y="6"/>
                </a:cxn>
                <a:cxn ang="0">
                  <a:pos x="45" y="5"/>
                </a:cxn>
                <a:cxn ang="0">
                  <a:pos x="50" y="5"/>
                </a:cxn>
                <a:cxn ang="0">
                  <a:pos x="50" y="4"/>
                </a:cxn>
                <a:cxn ang="0">
                  <a:pos x="51" y="2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2" y="4"/>
                </a:cxn>
                <a:cxn ang="0">
                  <a:pos x="40" y="6"/>
                </a:cxn>
                <a:cxn ang="0">
                  <a:pos x="39" y="7"/>
                </a:cxn>
                <a:cxn ang="0">
                  <a:pos x="39" y="10"/>
                </a:cxn>
                <a:cxn ang="0">
                  <a:pos x="35" y="24"/>
                </a:cxn>
                <a:cxn ang="0">
                  <a:pos x="34" y="27"/>
                </a:cxn>
                <a:cxn ang="0">
                  <a:pos x="34" y="29"/>
                </a:cxn>
                <a:cxn ang="0">
                  <a:pos x="33" y="30"/>
                </a:cxn>
                <a:cxn ang="0">
                  <a:pos x="33" y="35"/>
                </a:cxn>
                <a:cxn ang="0">
                  <a:pos x="29" y="28"/>
                </a:cxn>
                <a:cxn ang="0">
                  <a:pos x="25" y="19"/>
                </a:cxn>
                <a:cxn ang="0">
                  <a:pos x="22" y="11"/>
                </a:cxn>
                <a:cxn ang="0">
                  <a:pos x="20" y="5"/>
                </a:cxn>
                <a:cxn ang="0">
                  <a:pos x="20" y="4"/>
                </a:cxn>
                <a:cxn ang="0">
                  <a:pos x="17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5" y="11"/>
                </a:cxn>
                <a:cxn ang="0">
                  <a:pos x="14" y="17"/>
                </a:cxn>
                <a:cxn ang="0">
                  <a:pos x="11" y="24"/>
                </a:cxn>
                <a:cxn ang="0">
                  <a:pos x="10" y="29"/>
                </a:cxn>
                <a:cxn ang="0">
                  <a:pos x="8" y="34"/>
                </a:cxn>
                <a:cxn ang="0">
                  <a:pos x="8" y="35"/>
                </a:cxn>
                <a:cxn ang="0">
                  <a:pos x="4" y="35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1" y="39"/>
                </a:cxn>
                <a:cxn ang="0">
                  <a:pos x="4" y="40"/>
                </a:cxn>
                <a:cxn ang="0">
                  <a:pos x="5" y="40"/>
                </a:cxn>
                <a:cxn ang="0">
                  <a:pos x="6" y="39"/>
                </a:cxn>
                <a:cxn ang="0">
                  <a:pos x="9" y="38"/>
                </a:cxn>
                <a:cxn ang="0">
                  <a:pos x="10" y="35"/>
                </a:cxn>
                <a:cxn ang="0">
                  <a:pos x="10" y="33"/>
                </a:cxn>
                <a:cxn ang="0">
                  <a:pos x="15" y="18"/>
                </a:cxn>
                <a:cxn ang="0">
                  <a:pos x="16" y="17"/>
                </a:cxn>
                <a:cxn ang="0">
                  <a:pos x="17" y="10"/>
                </a:cxn>
              </a:cxnLst>
              <a:rect l="0" t="0" r="r" b="b"/>
              <a:pathLst>
                <a:path w="51" h="40">
                  <a:moveTo>
                    <a:pt x="17" y="10"/>
                  </a:moveTo>
                  <a:lnTo>
                    <a:pt x="21" y="21"/>
                  </a:lnTo>
                  <a:lnTo>
                    <a:pt x="25" y="28"/>
                  </a:lnTo>
                  <a:lnTo>
                    <a:pt x="27" y="34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4" y="36"/>
                  </a:lnTo>
                  <a:lnTo>
                    <a:pt x="35" y="30"/>
                  </a:lnTo>
                  <a:lnTo>
                    <a:pt x="37" y="27"/>
                  </a:lnTo>
                  <a:lnTo>
                    <a:pt x="37" y="23"/>
                  </a:lnTo>
                  <a:lnTo>
                    <a:pt x="39" y="18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9" y="7"/>
                  </a:lnTo>
                  <a:lnTo>
                    <a:pt x="39" y="10"/>
                  </a:lnTo>
                  <a:lnTo>
                    <a:pt x="35" y="24"/>
                  </a:lnTo>
                  <a:lnTo>
                    <a:pt x="34" y="27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3" y="35"/>
                  </a:lnTo>
                  <a:lnTo>
                    <a:pt x="29" y="28"/>
                  </a:lnTo>
                  <a:lnTo>
                    <a:pt x="25" y="19"/>
                  </a:lnTo>
                  <a:lnTo>
                    <a:pt x="22" y="11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11"/>
                  </a:lnTo>
                  <a:lnTo>
                    <a:pt x="14" y="17"/>
                  </a:lnTo>
                  <a:lnTo>
                    <a:pt x="11" y="24"/>
                  </a:lnTo>
                  <a:lnTo>
                    <a:pt x="10" y="29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39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7" name="Freeform 35"/>
            <p:cNvSpPr>
              <a:spLocks noEditPoints="1"/>
            </p:cNvSpPr>
            <p:nvPr/>
          </p:nvSpPr>
          <p:spPr bwMode="auto">
            <a:xfrm>
              <a:off x="2668470" y="2708800"/>
              <a:ext cx="92507" cy="47955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4" y="3"/>
                </a:cxn>
                <a:cxn ang="0">
                  <a:pos x="3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2" y="3"/>
                </a:cxn>
                <a:cxn ang="0">
                  <a:pos x="32" y="13"/>
                </a:cxn>
                <a:cxn ang="0">
                  <a:pos x="34" y="13"/>
                </a:cxn>
                <a:cxn ang="0">
                  <a:pos x="34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32" y="13"/>
                </a:cxn>
              </a:cxnLst>
              <a:rect l="0" t="0" r="r" b="b"/>
              <a:pathLst>
                <a:path w="34" h="13">
                  <a:moveTo>
                    <a:pt x="32" y="3"/>
                  </a:moveTo>
                  <a:lnTo>
                    <a:pt x="34" y="3"/>
                  </a:lnTo>
                  <a:lnTo>
                    <a:pt x="3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2" y="3"/>
                  </a:lnTo>
                  <a:close/>
                  <a:moveTo>
                    <a:pt x="32" y="13"/>
                  </a:moveTo>
                  <a:lnTo>
                    <a:pt x="34" y="13"/>
                  </a:lnTo>
                  <a:lnTo>
                    <a:pt x="34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8" name="Freeform 36"/>
            <p:cNvSpPr>
              <a:spLocks/>
            </p:cNvSpPr>
            <p:nvPr/>
          </p:nvSpPr>
          <p:spPr bwMode="auto">
            <a:xfrm>
              <a:off x="2782744" y="2660845"/>
              <a:ext cx="46253" cy="118042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7" y="32"/>
                </a:cxn>
                <a:cxn ang="0">
                  <a:pos x="17" y="30"/>
                </a:cxn>
                <a:cxn ang="0">
                  <a:pos x="12" y="30"/>
                </a:cxn>
                <a:cxn ang="0">
                  <a:pos x="11" y="29"/>
                </a:cxn>
                <a:cxn ang="0">
                  <a:pos x="10" y="29"/>
                </a:cxn>
                <a:cxn ang="0">
                  <a:pos x="10" y="28"/>
                </a:cxn>
                <a:cxn ang="0">
                  <a:pos x="10" y="1"/>
                </a:cxn>
              </a:cxnLst>
              <a:rect l="0" t="0" r="r" b="b"/>
              <a:pathLst>
                <a:path w="17" h="32">
                  <a:moveTo>
                    <a:pt x="10" y="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89" name="Freeform 37"/>
            <p:cNvSpPr>
              <a:spLocks/>
            </p:cNvSpPr>
            <p:nvPr/>
          </p:nvSpPr>
          <p:spPr bwMode="auto">
            <a:xfrm>
              <a:off x="2532431" y="2841597"/>
              <a:ext cx="57137" cy="11804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2" y="4"/>
                </a:cxn>
                <a:cxn ang="0">
                  <a:pos x="17" y="2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15"/>
                </a:cxn>
                <a:cxn ang="0">
                  <a:pos x="4" y="17"/>
                </a:cxn>
                <a:cxn ang="0">
                  <a:pos x="4" y="15"/>
                </a:cxn>
                <a:cxn ang="0">
                  <a:pos x="5" y="15"/>
                </a:cxn>
                <a:cxn ang="0">
                  <a:pos x="5" y="14"/>
                </a:cxn>
                <a:cxn ang="0">
                  <a:pos x="6" y="14"/>
                </a:cxn>
                <a:cxn ang="0">
                  <a:pos x="11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6" y="25"/>
                </a:cxn>
                <a:cxn ang="0">
                  <a:pos x="14" y="27"/>
                </a:cxn>
                <a:cxn ang="0">
                  <a:pos x="12" y="30"/>
                </a:cxn>
                <a:cxn ang="0">
                  <a:pos x="10" y="31"/>
                </a:cxn>
                <a:cxn ang="0">
                  <a:pos x="6" y="30"/>
                </a:cxn>
                <a:cxn ang="0">
                  <a:pos x="4" y="29"/>
                </a:cxn>
                <a:cxn ang="0">
                  <a:pos x="2" y="25"/>
                </a:cxn>
                <a:cxn ang="0">
                  <a:pos x="5" y="25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1" y="26"/>
                </a:cxn>
                <a:cxn ang="0">
                  <a:pos x="2" y="30"/>
                </a:cxn>
                <a:cxn ang="0">
                  <a:pos x="10" y="32"/>
                </a:cxn>
                <a:cxn ang="0">
                  <a:pos x="13" y="31"/>
                </a:cxn>
                <a:cxn ang="0">
                  <a:pos x="17" y="29"/>
                </a:cxn>
                <a:cxn ang="0">
                  <a:pos x="19" y="26"/>
                </a:cxn>
                <a:cxn ang="0">
                  <a:pos x="21" y="21"/>
                </a:cxn>
                <a:cxn ang="0">
                  <a:pos x="21" y="18"/>
                </a:cxn>
                <a:cxn ang="0">
                  <a:pos x="19" y="15"/>
                </a:cxn>
                <a:cxn ang="0">
                  <a:pos x="17" y="13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5" y="4"/>
                </a:cxn>
              </a:cxnLst>
              <a:rect l="0" t="0" r="r" b="b"/>
              <a:pathLst>
                <a:path w="21" h="32">
                  <a:moveTo>
                    <a:pt x="5" y="4"/>
                  </a:moveTo>
                  <a:lnTo>
                    <a:pt x="12" y="4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10" y="32"/>
                  </a:lnTo>
                  <a:lnTo>
                    <a:pt x="13" y="31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0" name="Freeform 38"/>
            <p:cNvSpPr>
              <a:spLocks noEditPoints="1"/>
            </p:cNvSpPr>
            <p:nvPr/>
          </p:nvSpPr>
          <p:spPr bwMode="auto">
            <a:xfrm>
              <a:off x="2608613" y="2882174"/>
              <a:ext cx="13604" cy="11066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3" y="20"/>
                </a:cxn>
                <a:cxn ang="0">
                  <a:pos x="3" y="24"/>
                </a:cxn>
                <a:cxn ang="0">
                  <a:pos x="1" y="29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3" y="26"/>
                </a:cxn>
                <a:cxn ang="0">
                  <a:pos x="5" y="23"/>
                </a:cxn>
                <a:cxn ang="0">
                  <a:pos x="5" y="16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1" y="20"/>
                </a:cxn>
                <a:cxn ang="0">
                  <a:pos x="3" y="20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2"/>
                  </a:lnTo>
                  <a:close/>
                  <a:moveTo>
                    <a:pt x="3" y="20"/>
                  </a:moveTo>
                  <a:lnTo>
                    <a:pt x="3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3" y="26"/>
                  </a:lnTo>
                  <a:lnTo>
                    <a:pt x="5" y="23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1" name="Freeform 39"/>
            <p:cNvSpPr>
              <a:spLocks/>
            </p:cNvSpPr>
            <p:nvPr/>
          </p:nvSpPr>
          <p:spPr bwMode="auto">
            <a:xfrm>
              <a:off x="2646704" y="2841597"/>
              <a:ext cx="46253" cy="11435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2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7" y="31"/>
                </a:cxn>
                <a:cxn ang="0">
                  <a:pos x="17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0" y="29"/>
                </a:cxn>
                <a:cxn ang="0">
                  <a:pos x="10" y="27"/>
                </a:cxn>
                <a:cxn ang="0">
                  <a:pos x="10" y="1"/>
                </a:cxn>
              </a:cxnLst>
              <a:rect l="0" t="0" r="r" b="b"/>
              <a:pathLst>
                <a:path w="17" h="31">
                  <a:moveTo>
                    <a:pt x="10" y="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2" name="Freeform 40"/>
            <p:cNvSpPr>
              <a:spLocks/>
            </p:cNvSpPr>
            <p:nvPr/>
          </p:nvSpPr>
          <p:spPr bwMode="auto">
            <a:xfrm>
              <a:off x="2864367" y="2686667"/>
              <a:ext cx="43533" cy="269283"/>
            </a:xfrm>
            <a:custGeom>
              <a:avLst/>
              <a:gdLst/>
              <a:ahLst/>
              <a:cxnLst>
                <a:cxn ang="0">
                  <a:pos x="16" y="73"/>
                </a:cxn>
                <a:cxn ang="0">
                  <a:pos x="16" y="72"/>
                </a:cxn>
                <a:cxn ang="0">
                  <a:pos x="15" y="71"/>
                </a:cxn>
                <a:cxn ang="0">
                  <a:pos x="9" y="62"/>
                </a:cxn>
                <a:cxn ang="0">
                  <a:pos x="5" y="50"/>
                </a:cxn>
                <a:cxn ang="0">
                  <a:pos x="4" y="37"/>
                </a:cxn>
                <a:cxn ang="0">
                  <a:pos x="5" y="23"/>
                </a:cxn>
                <a:cxn ang="0">
                  <a:pos x="9" y="13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5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5" y="13"/>
                </a:cxn>
                <a:cxn ang="0">
                  <a:pos x="2" y="25"/>
                </a:cxn>
                <a:cxn ang="0">
                  <a:pos x="0" y="37"/>
                </a:cxn>
                <a:cxn ang="0">
                  <a:pos x="2" y="48"/>
                </a:cxn>
                <a:cxn ang="0">
                  <a:pos x="5" y="60"/>
                </a:cxn>
                <a:cxn ang="0">
                  <a:pos x="8" y="65"/>
                </a:cxn>
                <a:cxn ang="0">
                  <a:pos x="10" y="68"/>
                </a:cxn>
                <a:cxn ang="0">
                  <a:pos x="15" y="73"/>
                </a:cxn>
                <a:cxn ang="0">
                  <a:pos x="16" y="73"/>
                </a:cxn>
              </a:cxnLst>
              <a:rect l="0" t="0" r="r" b="b"/>
              <a:pathLst>
                <a:path w="16" h="73">
                  <a:moveTo>
                    <a:pt x="16" y="73"/>
                  </a:moveTo>
                  <a:lnTo>
                    <a:pt x="16" y="72"/>
                  </a:lnTo>
                  <a:lnTo>
                    <a:pt x="15" y="71"/>
                  </a:lnTo>
                  <a:lnTo>
                    <a:pt x="9" y="62"/>
                  </a:lnTo>
                  <a:lnTo>
                    <a:pt x="5" y="50"/>
                  </a:lnTo>
                  <a:lnTo>
                    <a:pt x="4" y="37"/>
                  </a:lnTo>
                  <a:lnTo>
                    <a:pt x="5" y="23"/>
                  </a:lnTo>
                  <a:lnTo>
                    <a:pt x="9" y="1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5" y="13"/>
                  </a:lnTo>
                  <a:lnTo>
                    <a:pt x="2" y="25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5" y="60"/>
                  </a:lnTo>
                  <a:lnTo>
                    <a:pt x="8" y="65"/>
                  </a:lnTo>
                  <a:lnTo>
                    <a:pt x="10" y="68"/>
                  </a:lnTo>
                  <a:lnTo>
                    <a:pt x="15" y="73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3" name="Freeform 41"/>
            <p:cNvSpPr>
              <a:spLocks/>
            </p:cNvSpPr>
            <p:nvPr/>
          </p:nvSpPr>
          <p:spPr bwMode="auto">
            <a:xfrm>
              <a:off x="2937829" y="2708800"/>
              <a:ext cx="62578" cy="180752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10" y="5"/>
                </a:cxn>
                <a:cxn ang="0">
                  <a:pos x="10" y="44"/>
                </a:cxn>
                <a:cxn ang="0">
                  <a:pos x="9" y="45"/>
                </a:cxn>
                <a:cxn ang="0">
                  <a:pos x="9" y="47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23" y="49"/>
                </a:cxn>
                <a:cxn ang="0">
                  <a:pos x="23" y="47"/>
                </a:cxn>
                <a:cxn ang="0">
                  <a:pos x="16" y="47"/>
                </a:cxn>
                <a:cxn ang="0">
                  <a:pos x="15" y="45"/>
                </a:cxn>
                <a:cxn ang="0">
                  <a:pos x="15" y="43"/>
                </a:cxn>
                <a:cxn ang="0">
                  <a:pos x="15" y="3"/>
                </a:cxn>
              </a:cxnLst>
              <a:rect l="0" t="0" r="r" b="b"/>
              <a:pathLst>
                <a:path w="23" h="49">
                  <a:moveTo>
                    <a:pt x="15" y="3"/>
                  </a:move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10" y="5"/>
                  </a:lnTo>
                  <a:lnTo>
                    <a:pt x="10" y="44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4" name="Freeform 42"/>
            <p:cNvSpPr>
              <a:spLocks/>
            </p:cNvSpPr>
            <p:nvPr/>
          </p:nvSpPr>
          <p:spPr bwMode="auto">
            <a:xfrm>
              <a:off x="3030336" y="2727244"/>
              <a:ext cx="84345" cy="11066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1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9" y="3"/>
                </a:cxn>
              </a:cxnLst>
              <a:rect l="0" t="0" r="r" b="b"/>
              <a:pathLst>
                <a:path w="31" h="3">
                  <a:moveTo>
                    <a:pt x="29" y="3"/>
                  </a:moveTo>
                  <a:lnTo>
                    <a:pt x="31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5" name="Freeform 43"/>
            <p:cNvSpPr>
              <a:spLocks/>
            </p:cNvSpPr>
            <p:nvPr/>
          </p:nvSpPr>
          <p:spPr bwMode="auto">
            <a:xfrm>
              <a:off x="3150050" y="2863730"/>
              <a:ext cx="21766" cy="7746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2" y="19"/>
                </a:cxn>
                <a:cxn ang="0">
                  <a:pos x="1" y="20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5" y="18"/>
                </a:cxn>
                <a:cxn ang="0">
                  <a:pos x="8" y="7"/>
                </a:cxn>
              </a:cxnLst>
              <a:rect l="0" t="0" r="r" b="b"/>
              <a:pathLst>
                <a:path w="8" h="21">
                  <a:moveTo>
                    <a:pt x="8" y="7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5" y="1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6" name="Freeform 44"/>
            <p:cNvSpPr>
              <a:spLocks/>
            </p:cNvSpPr>
            <p:nvPr/>
          </p:nvSpPr>
          <p:spPr bwMode="auto">
            <a:xfrm>
              <a:off x="3228953" y="2708800"/>
              <a:ext cx="76182" cy="18075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7" y="37"/>
                </a:cxn>
                <a:cxn ang="0">
                  <a:pos x="27" y="39"/>
                </a:cxn>
                <a:cxn ang="0">
                  <a:pos x="25" y="42"/>
                </a:cxn>
                <a:cxn ang="0">
                  <a:pos x="25" y="43"/>
                </a:cxn>
                <a:cxn ang="0">
                  <a:pos x="24" y="43"/>
                </a:cxn>
                <a:cxn ang="0">
                  <a:pos x="22" y="44"/>
                </a:cxn>
                <a:cxn ang="0">
                  <a:pos x="5" y="44"/>
                </a:cxn>
                <a:cxn ang="0">
                  <a:pos x="22" y="27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28" y="10"/>
                </a:cxn>
                <a:cxn ang="0">
                  <a:pos x="25" y="7"/>
                </a:cxn>
                <a:cxn ang="0">
                  <a:pos x="22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6" y="3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12" y="3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8"/>
                </a:cxn>
                <a:cxn ang="0">
                  <a:pos x="22" y="11"/>
                </a:cxn>
                <a:cxn ang="0">
                  <a:pos x="22" y="20"/>
                </a:cxn>
                <a:cxn ang="0">
                  <a:pos x="15" y="31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7" y="49"/>
                </a:cxn>
                <a:cxn ang="0">
                  <a:pos x="28" y="37"/>
                </a:cxn>
              </a:cxnLst>
              <a:rect l="0" t="0" r="r" b="b"/>
              <a:pathLst>
                <a:path w="28" h="49">
                  <a:moveTo>
                    <a:pt x="28" y="37"/>
                  </a:moveTo>
                  <a:lnTo>
                    <a:pt x="27" y="37"/>
                  </a:lnTo>
                  <a:lnTo>
                    <a:pt x="27" y="39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5" y="44"/>
                  </a:lnTo>
                  <a:lnTo>
                    <a:pt x="22" y="27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8" y="10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6" y="3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8"/>
                  </a:lnTo>
                  <a:lnTo>
                    <a:pt x="22" y="11"/>
                  </a:lnTo>
                  <a:lnTo>
                    <a:pt x="22" y="20"/>
                  </a:lnTo>
                  <a:lnTo>
                    <a:pt x="15" y="31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27" y="49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7" name="Freeform 45"/>
            <p:cNvSpPr>
              <a:spLocks/>
            </p:cNvSpPr>
            <p:nvPr/>
          </p:nvSpPr>
          <p:spPr bwMode="auto">
            <a:xfrm>
              <a:off x="3326902" y="2727244"/>
              <a:ext cx="84345" cy="1106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1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0" y="3"/>
                </a:cxn>
              </a:cxnLst>
              <a:rect l="0" t="0" r="r" b="b"/>
              <a:pathLst>
                <a:path w="31" h="3">
                  <a:moveTo>
                    <a:pt x="30" y="3"/>
                  </a:moveTo>
                  <a:lnTo>
                    <a:pt x="31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8" name="Freeform 46"/>
            <p:cNvSpPr>
              <a:spLocks/>
            </p:cNvSpPr>
            <p:nvPr/>
          </p:nvSpPr>
          <p:spPr bwMode="auto">
            <a:xfrm>
              <a:off x="3449337" y="2863730"/>
              <a:ext cx="24487" cy="77465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5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3" y="19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3" y="20"/>
                </a:cxn>
                <a:cxn ang="0">
                  <a:pos x="5" y="18"/>
                </a:cxn>
                <a:cxn ang="0">
                  <a:pos x="9" y="7"/>
                </a:cxn>
              </a:cxnLst>
              <a:rect l="0" t="0" r="r" b="b"/>
              <a:pathLst>
                <a:path w="9" h="21">
                  <a:moveTo>
                    <a:pt x="9" y="7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399" name="Freeform 47"/>
            <p:cNvSpPr>
              <a:spLocks/>
            </p:cNvSpPr>
            <p:nvPr/>
          </p:nvSpPr>
          <p:spPr bwMode="auto">
            <a:xfrm>
              <a:off x="3525520" y="2708800"/>
              <a:ext cx="84345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5"/>
                </a:cxn>
                <a:cxn ang="0">
                  <a:pos x="18" y="25"/>
                </a:cxn>
                <a:cxn ang="0">
                  <a:pos x="21" y="27"/>
                </a:cxn>
                <a:cxn ang="0">
                  <a:pos x="22" y="30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1" y="47"/>
                </a:cxn>
                <a:cxn ang="0">
                  <a:pos x="18" y="48"/>
                </a:cxn>
                <a:cxn ang="0">
                  <a:pos x="17" y="48"/>
                </a:cxn>
                <a:cxn ang="0">
                  <a:pos x="15" y="49"/>
                </a:cxn>
                <a:cxn ang="0">
                  <a:pos x="12" y="49"/>
                </a:cxn>
                <a:cxn ang="0">
                  <a:pos x="8" y="47"/>
                </a:cxn>
                <a:cxn ang="0">
                  <a:pos x="5" y="44"/>
                </a:cxn>
                <a:cxn ang="0">
                  <a:pos x="4" y="42"/>
                </a:cxn>
                <a:cxn ang="0">
                  <a:pos x="6" y="42"/>
                </a:cxn>
                <a:cxn ang="0">
                  <a:pos x="8" y="40"/>
                </a:cxn>
                <a:cxn ang="0">
                  <a:pos x="8" y="37"/>
                </a:cxn>
                <a:cxn ang="0">
                  <a:pos x="6" y="36"/>
                </a:cxn>
                <a:cxn ang="0">
                  <a:pos x="4" y="34"/>
                </a:cxn>
                <a:cxn ang="0">
                  <a:pos x="1" y="37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6" y="48"/>
                </a:cxn>
                <a:cxn ang="0">
                  <a:pos x="11" y="50"/>
                </a:cxn>
                <a:cxn ang="0">
                  <a:pos x="20" y="50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1" y="37"/>
                </a:cxn>
                <a:cxn ang="0">
                  <a:pos x="28" y="30"/>
                </a:cxn>
                <a:cxn ang="0">
                  <a:pos x="26" y="27"/>
                </a:cxn>
                <a:cxn ang="0">
                  <a:pos x="22" y="25"/>
                </a:cxn>
                <a:cxn ang="0">
                  <a:pos x="18" y="23"/>
                </a:cxn>
                <a:cxn ang="0">
                  <a:pos x="26" y="19"/>
                </a:cxn>
                <a:cxn ang="0">
                  <a:pos x="28" y="15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3" y="10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8" y="14"/>
                </a:cxn>
                <a:cxn ang="0">
                  <a:pos x="9" y="13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8" y="3"/>
                </a:cxn>
                <a:cxn ang="0">
                  <a:pos x="21" y="5"/>
                </a:cxn>
                <a:cxn ang="0">
                  <a:pos x="22" y="8"/>
                </a:cxn>
                <a:cxn ang="0">
                  <a:pos x="22" y="13"/>
                </a:cxn>
                <a:cxn ang="0">
                  <a:pos x="20" y="20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3"/>
                </a:cxn>
              </a:cxnLst>
              <a:rect l="0" t="0" r="r" b="b"/>
              <a:pathLst>
                <a:path w="31" h="50">
                  <a:moveTo>
                    <a:pt x="11" y="23"/>
                  </a:moveTo>
                  <a:lnTo>
                    <a:pt x="10" y="23"/>
                  </a:lnTo>
                  <a:lnTo>
                    <a:pt x="10" y="25"/>
                  </a:lnTo>
                  <a:lnTo>
                    <a:pt x="18" y="25"/>
                  </a:lnTo>
                  <a:lnTo>
                    <a:pt x="21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5" y="49"/>
                  </a:lnTo>
                  <a:lnTo>
                    <a:pt x="12" y="49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20" y="50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28" y="30"/>
                  </a:lnTo>
                  <a:lnTo>
                    <a:pt x="26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26" y="19"/>
                  </a:lnTo>
                  <a:lnTo>
                    <a:pt x="28" y="15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7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3"/>
                  </a:lnTo>
                  <a:lnTo>
                    <a:pt x="20" y="20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0" name="Freeform 48"/>
            <p:cNvSpPr>
              <a:spLocks/>
            </p:cNvSpPr>
            <p:nvPr/>
          </p:nvSpPr>
          <p:spPr bwMode="auto">
            <a:xfrm>
              <a:off x="3628910" y="2727244"/>
              <a:ext cx="81624" cy="11066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0" y="3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9" y="3"/>
                </a:cxn>
              </a:cxnLst>
              <a:rect l="0" t="0" r="r" b="b"/>
              <a:pathLst>
                <a:path w="30" h="3">
                  <a:moveTo>
                    <a:pt x="29" y="3"/>
                  </a:moveTo>
                  <a:lnTo>
                    <a:pt x="30" y="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1" name="Freeform 49"/>
            <p:cNvSpPr>
              <a:spLocks/>
            </p:cNvSpPr>
            <p:nvPr/>
          </p:nvSpPr>
          <p:spPr bwMode="auto">
            <a:xfrm>
              <a:off x="3748624" y="2863730"/>
              <a:ext cx="21766" cy="7746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5"/>
                </a:cxn>
                <a:cxn ang="0">
                  <a:pos x="2" y="19"/>
                </a:cxn>
                <a:cxn ang="0">
                  <a:pos x="1" y="20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8" y="7"/>
                </a:cxn>
              </a:cxnLst>
              <a:rect l="0" t="0" r="r" b="b"/>
              <a:pathLst>
                <a:path w="8" h="21">
                  <a:moveTo>
                    <a:pt x="8" y="7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2" name="Freeform 50"/>
            <p:cNvSpPr>
              <a:spLocks noEditPoints="1"/>
            </p:cNvSpPr>
            <p:nvPr/>
          </p:nvSpPr>
          <p:spPr bwMode="auto">
            <a:xfrm>
              <a:off x="3822086" y="2708800"/>
              <a:ext cx="87065" cy="180752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7"/>
                </a:cxn>
                <a:cxn ang="0">
                  <a:pos x="19" y="37"/>
                </a:cxn>
                <a:cxn ang="0">
                  <a:pos x="19" y="47"/>
                </a:cxn>
                <a:cxn ang="0">
                  <a:pos x="13" y="47"/>
                </a:cxn>
                <a:cxn ang="0">
                  <a:pos x="13" y="49"/>
                </a:cxn>
                <a:cxn ang="0">
                  <a:pos x="31" y="49"/>
                </a:cxn>
                <a:cxn ang="0">
                  <a:pos x="31" y="47"/>
                </a:cxn>
                <a:cxn ang="0">
                  <a:pos x="25" y="47"/>
                </a:cxn>
                <a:cxn ang="0">
                  <a:pos x="25" y="37"/>
                </a:cxn>
                <a:cxn ang="0">
                  <a:pos x="32" y="37"/>
                </a:cxn>
                <a:cxn ang="0">
                  <a:pos x="32" y="34"/>
                </a:cxn>
                <a:cxn ang="0">
                  <a:pos x="25" y="34"/>
                </a:cxn>
                <a:cxn ang="0">
                  <a:pos x="25" y="2"/>
                </a:cxn>
                <a:cxn ang="0">
                  <a:pos x="20" y="8"/>
                </a:cxn>
                <a:cxn ang="0">
                  <a:pos x="20" y="34"/>
                </a:cxn>
                <a:cxn ang="0">
                  <a:pos x="2" y="34"/>
                </a:cxn>
                <a:cxn ang="0">
                  <a:pos x="20" y="8"/>
                </a:cxn>
              </a:cxnLst>
              <a:rect l="0" t="0" r="r" b="b"/>
              <a:pathLst>
                <a:path w="32" h="49">
                  <a:moveTo>
                    <a:pt x="25" y="2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9" y="37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5" y="37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5" y="34"/>
                  </a:lnTo>
                  <a:lnTo>
                    <a:pt x="25" y="2"/>
                  </a:lnTo>
                  <a:close/>
                  <a:moveTo>
                    <a:pt x="20" y="8"/>
                  </a:moveTo>
                  <a:lnTo>
                    <a:pt x="20" y="34"/>
                  </a:lnTo>
                  <a:lnTo>
                    <a:pt x="2" y="34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3" name="Freeform 51"/>
            <p:cNvSpPr>
              <a:spLocks/>
            </p:cNvSpPr>
            <p:nvPr/>
          </p:nvSpPr>
          <p:spPr bwMode="auto">
            <a:xfrm>
              <a:off x="3922755" y="2671911"/>
              <a:ext cx="92507" cy="121731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34" y="18"/>
                </a:cxn>
                <a:cxn ang="0">
                  <a:pos x="34" y="15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1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7" y="18"/>
                </a:cxn>
                <a:cxn ang="0">
                  <a:pos x="17" y="33"/>
                </a:cxn>
                <a:cxn ang="0">
                  <a:pos x="18" y="33"/>
                </a:cxn>
                <a:cxn ang="0">
                  <a:pos x="18" y="32"/>
                </a:cxn>
                <a:cxn ang="0">
                  <a:pos x="18" y="18"/>
                </a:cxn>
              </a:cxnLst>
              <a:rect l="0" t="0" r="r" b="b"/>
              <a:pathLst>
                <a:path w="34" h="33">
                  <a:moveTo>
                    <a:pt x="18" y="18"/>
                  </a:moveTo>
                  <a:lnTo>
                    <a:pt x="34" y="18"/>
                  </a:lnTo>
                  <a:lnTo>
                    <a:pt x="34" y="15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4" name="Freeform 52"/>
            <p:cNvSpPr>
              <a:spLocks/>
            </p:cNvSpPr>
            <p:nvPr/>
          </p:nvSpPr>
          <p:spPr bwMode="auto">
            <a:xfrm>
              <a:off x="4047911" y="2863730"/>
              <a:ext cx="21766" cy="7746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2" y="19"/>
                </a:cxn>
                <a:cxn ang="0">
                  <a:pos x="1" y="20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5" y="18"/>
                </a:cxn>
                <a:cxn ang="0">
                  <a:pos x="8" y="7"/>
                </a:cxn>
              </a:cxnLst>
              <a:rect l="0" t="0" r="r" b="b"/>
              <a:pathLst>
                <a:path w="8" h="21">
                  <a:moveTo>
                    <a:pt x="8" y="7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5" y="1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5" name="Freeform 53"/>
            <p:cNvSpPr>
              <a:spLocks/>
            </p:cNvSpPr>
            <p:nvPr/>
          </p:nvSpPr>
          <p:spPr bwMode="auto">
            <a:xfrm>
              <a:off x="4126814" y="2708800"/>
              <a:ext cx="76182" cy="18444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9" y="8"/>
                </a:cxn>
                <a:cxn ang="0">
                  <a:pos x="11" y="9"/>
                </a:cxn>
                <a:cxn ang="0">
                  <a:pos x="16" y="9"/>
                </a:cxn>
                <a:cxn ang="0">
                  <a:pos x="20" y="7"/>
                </a:cxn>
                <a:cxn ang="0">
                  <a:pos x="24" y="4"/>
                </a:cxn>
                <a:cxn ang="0">
                  <a:pos x="26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1" y="3"/>
                </a:cxn>
                <a:cxn ang="0">
                  <a:pos x="10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5"/>
                </a:cxn>
                <a:cxn ang="0">
                  <a:pos x="5" y="26"/>
                </a:cxn>
                <a:cxn ang="0">
                  <a:pos x="9" y="22"/>
                </a:cxn>
                <a:cxn ang="0">
                  <a:pos x="11" y="21"/>
                </a:cxn>
                <a:cxn ang="0">
                  <a:pos x="15" y="20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1" y="25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1" y="44"/>
                </a:cxn>
                <a:cxn ang="0">
                  <a:pos x="18" y="47"/>
                </a:cxn>
                <a:cxn ang="0">
                  <a:pos x="16" y="48"/>
                </a:cxn>
                <a:cxn ang="0">
                  <a:pos x="12" y="49"/>
                </a:cxn>
                <a:cxn ang="0">
                  <a:pos x="9" y="48"/>
                </a:cxn>
                <a:cxn ang="0">
                  <a:pos x="6" y="47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8"/>
                </a:cxn>
                <a:cxn ang="0">
                  <a:pos x="6" y="36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4" y="47"/>
                </a:cxn>
                <a:cxn ang="0">
                  <a:pos x="6" y="49"/>
                </a:cxn>
                <a:cxn ang="0">
                  <a:pos x="10" y="50"/>
                </a:cxn>
                <a:cxn ang="0">
                  <a:pos x="13" y="50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26" y="44"/>
                </a:cxn>
                <a:cxn ang="0">
                  <a:pos x="28" y="39"/>
                </a:cxn>
                <a:cxn ang="0">
                  <a:pos x="28" y="30"/>
                </a:cxn>
                <a:cxn ang="0">
                  <a:pos x="26" y="25"/>
                </a:cxn>
                <a:cxn ang="0">
                  <a:pos x="23" y="22"/>
                </a:cxn>
                <a:cxn ang="0">
                  <a:pos x="20" y="20"/>
                </a:cxn>
                <a:cxn ang="0">
                  <a:pos x="15" y="19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6" y="22"/>
                </a:cxn>
                <a:cxn ang="0">
                  <a:pos x="6" y="8"/>
                </a:cxn>
              </a:cxnLst>
              <a:rect l="0" t="0" r="r" b="b"/>
              <a:pathLst>
                <a:path w="28" h="50">
                  <a:moveTo>
                    <a:pt x="6" y="8"/>
                  </a:moveTo>
                  <a:lnTo>
                    <a:pt x="9" y="8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0" y="7"/>
                  </a:lnTo>
                  <a:lnTo>
                    <a:pt x="24" y="4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18" y="47"/>
                  </a:lnTo>
                  <a:lnTo>
                    <a:pt x="16" y="48"/>
                  </a:lnTo>
                  <a:lnTo>
                    <a:pt x="12" y="49"/>
                  </a:lnTo>
                  <a:lnTo>
                    <a:pt x="9" y="48"/>
                  </a:lnTo>
                  <a:lnTo>
                    <a:pt x="6" y="47"/>
                  </a:lnTo>
                  <a:lnTo>
                    <a:pt x="4" y="44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4" y="47"/>
                  </a:lnTo>
                  <a:lnTo>
                    <a:pt x="6" y="49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8" y="49"/>
                  </a:lnTo>
                  <a:lnTo>
                    <a:pt x="22" y="48"/>
                  </a:lnTo>
                  <a:lnTo>
                    <a:pt x="26" y="44"/>
                  </a:lnTo>
                  <a:lnTo>
                    <a:pt x="28" y="39"/>
                  </a:lnTo>
                  <a:lnTo>
                    <a:pt x="28" y="30"/>
                  </a:lnTo>
                  <a:lnTo>
                    <a:pt x="26" y="25"/>
                  </a:lnTo>
                  <a:lnTo>
                    <a:pt x="23" y="22"/>
                  </a:lnTo>
                  <a:lnTo>
                    <a:pt x="20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6" y="2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6" name="Freeform 54"/>
            <p:cNvSpPr>
              <a:spLocks/>
            </p:cNvSpPr>
            <p:nvPr/>
          </p:nvSpPr>
          <p:spPr bwMode="auto">
            <a:xfrm>
              <a:off x="4222042" y="2671911"/>
              <a:ext cx="92507" cy="121731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34" y="18"/>
                </a:cxn>
                <a:cxn ang="0">
                  <a:pos x="34" y="15"/>
                </a:cxn>
                <a:cxn ang="0">
                  <a:pos x="19" y="15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2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7" y="18"/>
                </a:cxn>
                <a:cxn ang="0">
                  <a:pos x="17" y="33"/>
                </a:cxn>
                <a:cxn ang="0">
                  <a:pos x="19" y="33"/>
                </a:cxn>
                <a:cxn ang="0">
                  <a:pos x="19" y="32"/>
                </a:cxn>
                <a:cxn ang="0">
                  <a:pos x="19" y="18"/>
                </a:cxn>
              </a:cxnLst>
              <a:rect l="0" t="0" r="r" b="b"/>
              <a:pathLst>
                <a:path w="34" h="33">
                  <a:moveTo>
                    <a:pt x="19" y="18"/>
                  </a:moveTo>
                  <a:lnTo>
                    <a:pt x="34" y="18"/>
                  </a:lnTo>
                  <a:lnTo>
                    <a:pt x="34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7" name="Freeform 55"/>
            <p:cNvSpPr>
              <a:spLocks/>
            </p:cNvSpPr>
            <p:nvPr/>
          </p:nvSpPr>
          <p:spPr bwMode="auto">
            <a:xfrm>
              <a:off x="4341757" y="2686667"/>
              <a:ext cx="46253" cy="269283"/>
            </a:xfrm>
            <a:custGeom>
              <a:avLst/>
              <a:gdLst/>
              <a:ahLst/>
              <a:cxnLst>
                <a:cxn ang="0">
                  <a:pos x="17" y="37"/>
                </a:cxn>
                <a:cxn ang="0">
                  <a:pos x="16" y="27"/>
                </a:cxn>
                <a:cxn ang="0">
                  <a:pos x="12" y="14"/>
                </a:cxn>
                <a:cxn ang="0">
                  <a:pos x="10" y="9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7" y="11"/>
                </a:cxn>
                <a:cxn ang="0">
                  <a:pos x="12" y="23"/>
                </a:cxn>
                <a:cxn ang="0">
                  <a:pos x="13" y="37"/>
                </a:cxn>
                <a:cxn ang="0">
                  <a:pos x="12" y="50"/>
                </a:cxn>
                <a:cxn ang="0">
                  <a:pos x="7" y="62"/>
                </a:cxn>
                <a:cxn ang="0">
                  <a:pos x="1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2" y="73"/>
                </a:cxn>
                <a:cxn ang="0">
                  <a:pos x="4" y="72"/>
                </a:cxn>
                <a:cxn ang="0">
                  <a:pos x="5" y="69"/>
                </a:cxn>
                <a:cxn ang="0">
                  <a:pos x="10" y="65"/>
                </a:cxn>
                <a:cxn ang="0">
                  <a:pos x="11" y="61"/>
                </a:cxn>
                <a:cxn ang="0">
                  <a:pos x="16" y="49"/>
                </a:cxn>
                <a:cxn ang="0">
                  <a:pos x="17" y="37"/>
                </a:cxn>
              </a:cxnLst>
              <a:rect l="0" t="0" r="r" b="b"/>
              <a:pathLst>
                <a:path w="17" h="73">
                  <a:moveTo>
                    <a:pt x="17" y="37"/>
                  </a:moveTo>
                  <a:lnTo>
                    <a:pt x="16" y="27"/>
                  </a:lnTo>
                  <a:lnTo>
                    <a:pt x="12" y="14"/>
                  </a:lnTo>
                  <a:lnTo>
                    <a:pt x="10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7" y="11"/>
                  </a:lnTo>
                  <a:lnTo>
                    <a:pt x="12" y="23"/>
                  </a:lnTo>
                  <a:lnTo>
                    <a:pt x="13" y="37"/>
                  </a:lnTo>
                  <a:lnTo>
                    <a:pt x="12" y="50"/>
                  </a:lnTo>
                  <a:lnTo>
                    <a:pt x="7" y="6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4" y="72"/>
                  </a:lnTo>
                  <a:lnTo>
                    <a:pt x="5" y="69"/>
                  </a:lnTo>
                  <a:lnTo>
                    <a:pt x="10" y="65"/>
                  </a:lnTo>
                  <a:lnTo>
                    <a:pt x="11" y="61"/>
                  </a:lnTo>
                  <a:lnTo>
                    <a:pt x="16" y="49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8" name="Freeform 56"/>
            <p:cNvSpPr>
              <a:spLocks/>
            </p:cNvSpPr>
            <p:nvPr/>
          </p:nvSpPr>
          <p:spPr bwMode="auto">
            <a:xfrm>
              <a:off x="4461472" y="2738310"/>
              <a:ext cx="127877" cy="173374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47" y="24"/>
                </a:cxn>
                <a:cxn ang="0">
                  <a:pos x="47" y="22"/>
                </a:cxn>
                <a:cxn ang="0">
                  <a:pos x="25" y="2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3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46"/>
                </a:cxn>
                <a:cxn ang="0">
                  <a:pos x="24" y="47"/>
                </a:cxn>
                <a:cxn ang="0">
                  <a:pos x="25" y="46"/>
                </a:cxn>
                <a:cxn ang="0">
                  <a:pos x="25" y="45"/>
                </a:cxn>
                <a:cxn ang="0">
                  <a:pos x="25" y="24"/>
                </a:cxn>
              </a:cxnLst>
              <a:rect l="0" t="0" r="r" b="b"/>
              <a:pathLst>
                <a:path w="47" h="47">
                  <a:moveTo>
                    <a:pt x="25" y="24"/>
                  </a:moveTo>
                  <a:lnTo>
                    <a:pt x="47" y="24"/>
                  </a:lnTo>
                  <a:lnTo>
                    <a:pt x="47" y="22"/>
                  </a:lnTo>
                  <a:lnTo>
                    <a:pt x="25" y="2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23" y="46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09" name="Freeform 57"/>
            <p:cNvSpPr>
              <a:spLocks/>
            </p:cNvSpPr>
            <p:nvPr/>
          </p:nvSpPr>
          <p:spPr bwMode="auto">
            <a:xfrm>
              <a:off x="4676414" y="2528048"/>
              <a:ext cx="73461" cy="177063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26" y="36"/>
                </a:cxn>
                <a:cxn ang="0">
                  <a:pos x="26" y="39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1" y="43"/>
                </a:cxn>
                <a:cxn ang="0">
                  <a:pos x="4" y="43"/>
                </a:cxn>
                <a:cxn ang="0">
                  <a:pos x="21" y="26"/>
                </a:cxn>
                <a:cxn ang="0">
                  <a:pos x="26" y="20"/>
                </a:cxn>
                <a:cxn ang="0">
                  <a:pos x="27" y="14"/>
                </a:cxn>
                <a:cxn ang="0">
                  <a:pos x="27" y="9"/>
                </a:cxn>
                <a:cxn ang="0">
                  <a:pos x="25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1" y="11"/>
                </a:cxn>
                <a:cxn ang="0">
                  <a:pos x="21" y="19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7" y="36"/>
                </a:cxn>
              </a:cxnLst>
              <a:rect l="0" t="0" r="r" b="b"/>
              <a:pathLst>
                <a:path w="27" h="48">
                  <a:moveTo>
                    <a:pt x="27" y="36"/>
                  </a:moveTo>
                  <a:lnTo>
                    <a:pt x="26" y="36"/>
                  </a:lnTo>
                  <a:lnTo>
                    <a:pt x="26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1" y="43"/>
                  </a:lnTo>
                  <a:lnTo>
                    <a:pt x="4" y="43"/>
                  </a:lnTo>
                  <a:lnTo>
                    <a:pt x="21" y="26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1"/>
                  </a:lnTo>
                  <a:lnTo>
                    <a:pt x="21" y="19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0" name="Rectangle 58"/>
            <p:cNvSpPr>
              <a:spLocks noChangeArrowheads="1"/>
            </p:cNvSpPr>
            <p:nvPr/>
          </p:nvSpPr>
          <p:spPr bwMode="auto">
            <a:xfrm>
              <a:off x="4668252" y="2819464"/>
              <a:ext cx="95228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1" name="Freeform 59"/>
            <p:cNvSpPr>
              <a:spLocks noEditPoints="1"/>
            </p:cNvSpPr>
            <p:nvPr/>
          </p:nvSpPr>
          <p:spPr bwMode="auto">
            <a:xfrm>
              <a:off x="4670972" y="2893240"/>
              <a:ext cx="84345" cy="184441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3" y="38"/>
                </a:cxn>
                <a:cxn ang="0">
                  <a:pos x="20" y="44"/>
                </a:cxn>
                <a:cxn ang="0">
                  <a:pos x="16" y="47"/>
                </a:cxn>
                <a:cxn ang="0">
                  <a:pos x="12" y="49"/>
                </a:cxn>
                <a:cxn ang="0">
                  <a:pos x="11" y="49"/>
                </a:cxn>
                <a:cxn ang="0">
                  <a:pos x="9" y="47"/>
                </a:cxn>
                <a:cxn ang="0">
                  <a:pos x="6" y="47"/>
                </a:cxn>
                <a:cxn ang="0">
                  <a:pos x="5" y="45"/>
                </a:cxn>
                <a:cxn ang="0">
                  <a:pos x="8" y="45"/>
                </a:cxn>
                <a:cxn ang="0">
                  <a:pos x="8" y="44"/>
                </a:cxn>
                <a:cxn ang="0">
                  <a:pos x="9" y="43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9"/>
                </a:cxn>
                <a:cxn ang="0">
                  <a:pos x="3" y="41"/>
                </a:cxn>
                <a:cxn ang="0">
                  <a:pos x="3" y="46"/>
                </a:cxn>
                <a:cxn ang="0">
                  <a:pos x="5" y="49"/>
                </a:cxn>
                <a:cxn ang="0">
                  <a:pos x="9" y="50"/>
                </a:cxn>
                <a:cxn ang="0">
                  <a:pos x="12" y="50"/>
                </a:cxn>
                <a:cxn ang="0">
                  <a:pos x="19" y="49"/>
                </a:cxn>
                <a:cxn ang="0">
                  <a:pos x="25" y="44"/>
                </a:cxn>
                <a:cxn ang="0">
                  <a:pos x="28" y="35"/>
                </a:cxn>
                <a:cxn ang="0">
                  <a:pos x="31" y="24"/>
                </a:cxn>
                <a:cxn ang="0">
                  <a:pos x="29" y="12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16" y="0"/>
                </a:cxn>
                <a:cxn ang="0">
                  <a:pos x="11" y="1"/>
                </a:cxn>
                <a:cxn ang="0">
                  <a:pos x="8" y="4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6" y="30"/>
                </a:cxn>
                <a:cxn ang="0">
                  <a:pos x="10" y="32"/>
                </a:cxn>
                <a:cxn ang="0">
                  <a:pos x="15" y="33"/>
                </a:cxn>
                <a:cxn ang="0">
                  <a:pos x="19" y="32"/>
                </a:cxn>
                <a:cxn ang="0">
                  <a:pos x="21" y="30"/>
                </a:cxn>
                <a:cxn ang="0">
                  <a:pos x="23" y="28"/>
                </a:cxn>
                <a:cxn ang="0">
                  <a:pos x="25" y="26"/>
                </a:cxn>
                <a:cxn ang="0">
                  <a:pos x="25" y="28"/>
                </a:cxn>
                <a:cxn ang="0">
                  <a:pos x="15" y="32"/>
                </a:cxn>
                <a:cxn ang="0">
                  <a:pos x="10" y="29"/>
                </a:cxn>
                <a:cxn ang="0">
                  <a:pos x="8" y="27"/>
                </a:cxn>
                <a:cxn ang="0">
                  <a:pos x="6" y="22"/>
                </a:cxn>
                <a:cxn ang="0">
                  <a:pos x="6" y="13"/>
                </a:cxn>
                <a:cxn ang="0">
                  <a:pos x="9" y="6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21" y="4"/>
                </a:cxn>
                <a:cxn ang="0">
                  <a:pos x="22" y="6"/>
                </a:cxn>
                <a:cxn ang="0">
                  <a:pos x="23" y="7"/>
                </a:cxn>
                <a:cxn ang="0">
                  <a:pos x="23" y="11"/>
                </a:cxn>
                <a:cxn ang="0">
                  <a:pos x="25" y="13"/>
                </a:cxn>
                <a:cxn ang="0">
                  <a:pos x="25" y="22"/>
                </a:cxn>
                <a:cxn ang="0">
                  <a:pos x="22" y="27"/>
                </a:cxn>
                <a:cxn ang="0">
                  <a:pos x="19" y="30"/>
                </a:cxn>
                <a:cxn ang="0">
                  <a:pos x="15" y="32"/>
                </a:cxn>
              </a:cxnLst>
              <a:rect l="0" t="0" r="r" b="b"/>
              <a:pathLst>
                <a:path w="31" h="50">
                  <a:moveTo>
                    <a:pt x="25" y="28"/>
                  </a:moveTo>
                  <a:lnTo>
                    <a:pt x="23" y="38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9" y="50"/>
                  </a:lnTo>
                  <a:lnTo>
                    <a:pt x="12" y="50"/>
                  </a:lnTo>
                  <a:lnTo>
                    <a:pt x="19" y="49"/>
                  </a:lnTo>
                  <a:lnTo>
                    <a:pt x="25" y="44"/>
                  </a:lnTo>
                  <a:lnTo>
                    <a:pt x="28" y="35"/>
                  </a:lnTo>
                  <a:lnTo>
                    <a:pt x="31" y="24"/>
                  </a:lnTo>
                  <a:lnTo>
                    <a:pt x="29" y="12"/>
                  </a:lnTo>
                  <a:lnTo>
                    <a:pt x="26" y="5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8" y="4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6" y="30"/>
                  </a:lnTo>
                  <a:lnTo>
                    <a:pt x="10" y="32"/>
                  </a:lnTo>
                  <a:lnTo>
                    <a:pt x="15" y="33"/>
                  </a:lnTo>
                  <a:lnTo>
                    <a:pt x="19" y="32"/>
                  </a:lnTo>
                  <a:lnTo>
                    <a:pt x="21" y="30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5" y="28"/>
                  </a:lnTo>
                  <a:close/>
                  <a:moveTo>
                    <a:pt x="15" y="32"/>
                  </a:moveTo>
                  <a:lnTo>
                    <a:pt x="10" y="29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6" y="13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5" y="13"/>
                  </a:lnTo>
                  <a:lnTo>
                    <a:pt x="25" y="22"/>
                  </a:lnTo>
                  <a:lnTo>
                    <a:pt x="22" y="27"/>
                  </a:lnTo>
                  <a:lnTo>
                    <a:pt x="19" y="30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2" name="Freeform 60"/>
            <p:cNvSpPr>
              <a:spLocks/>
            </p:cNvSpPr>
            <p:nvPr/>
          </p:nvSpPr>
          <p:spPr bwMode="auto">
            <a:xfrm>
              <a:off x="4787966" y="2771509"/>
              <a:ext cx="76182" cy="121731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23" y="5"/>
                </a:cxn>
                <a:cxn ang="0">
                  <a:pos x="22" y="6"/>
                </a:cxn>
                <a:cxn ang="0">
                  <a:pos x="22" y="9"/>
                </a:cxn>
                <a:cxn ang="0">
                  <a:pos x="23" y="10"/>
                </a:cxn>
                <a:cxn ang="0">
                  <a:pos x="25" y="10"/>
                </a:cxn>
                <a:cxn ang="0">
                  <a:pos x="27" y="9"/>
                </a:cxn>
                <a:cxn ang="0">
                  <a:pos x="28" y="6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0" y="3"/>
                </a:cxn>
                <a:cxn ang="0">
                  <a:pos x="3" y="11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5" y="31"/>
                </a:cxn>
                <a:cxn ang="0">
                  <a:pos x="7" y="32"/>
                </a:cxn>
                <a:cxn ang="0">
                  <a:pos x="12" y="33"/>
                </a:cxn>
                <a:cxn ang="0">
                  <a:pos x="17" y="32"/>
                </a:cxn>
                <a:cxn ang="0">
                  <a:pos x="20" y="31"/>
                </a:cxn>
                <a:cxn ang="0">
                  <a:pos x="23" y="28"/>
                </a:cxn>
                <a:cxn ang="0">
                  <a:pos x="25" y="27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7" y="23"/>
                </a:cxn>
                <a:cxn ang="0">
                  <a:pos x="20" y="30"/>
                </a:cxn>
                <a:cxn ang="0">
                  <a:pos x="17" y="31"/>
                </a:cxn>
                <a:cxn ang="0">
                  <a:pos x="10" y="31"/>
                </a:cxn>
                <a:cxn ang="0">
                  <a:pos x="7" y="30"/>
                </a:cxn>
                <a:cxn ang="0">
                  <a:pos x="6" y="27"/>
                </a:cxn>
                <a:cxn ang="0">
                  <a:pos x="6" y="26"/>
                </a:cxn>
                <a:cxn ang="0">
                  <a:pos x="5" y="23"/>
                </a:cxn>
                <a:cxn ang="0">
                  <a:pos x="5" y="21"/>
                </a:cxn>
                <a:cxn ang="0">
                  <a:pos x="6" y="17"/>
                </a:cxn>
                <a:cxn ang="0">
                  <a:pos x="7" y="13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6" y="2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5" y="5"/>
                </a:cxn>
              </a:cxnLst>
              <a:rect l="0" t="0" r="r" b="b"/>
              <a:pathLst>
                <a:path w="28" h="33">
                  <a:moveTo>
                    <a:pt x="25" y="5"/>
                  </a:moveTo>
                  <a:lnTo>
                    <a:pt x="23" y="5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28" y="6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12" y="33"/>
                  </a:lnTo>
                  <a:lnTo>
                    <a:pt x="17" y="32"/>
                  </a:lnTo>
                  <a:lnTo>
                    <a:pt x="20" y="31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0" y="30"/>
                  </a:lnTo>
                  <a:lnTo>
                    <a:pt x="17" y="31"/>
                  </a:lnTo>
                  <a:lnTo>
                    <a:pt x="10" y="31"/>
                  </a:lnTo>
                  <a:lnTo>
                    <a:pt x="7" y="30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17"/>
                  </a:lnTo>
                  <a:lnTo>
                    <a:pt x="7" y="13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3" name="Freeform 61"/>
            <p:cNvSpPr>
              <a:spLocks/>
            </p:cNvSpPr>
            <p:nvPr/>
          </p:nvSpPr>
          <p:spPr bwMode="auto">
            <a:xfrm>
              <a:off x="4869590" y="2808398"/>
              <a:ext cx="76182" cy="12173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5" y="3"/>
                </a:cxn>
                <a:cxn ang="0">
                  <a:pos x="5" y="30"/>
                </a:cxn>
                <a:cxn ang="0">
                  <a:pos x="4" y="30"/>
                </a:cxn>
                <a:cxn ang="0">
                  <a:pos x="3" y="32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3"/>
                </a:cxn>
                <a:cxn ang="0">
                  <a:pos x="15" y="32"/>
                </a:cxn>
                <a:cxn ang="0">
                  <a:pos x="11" y="32"/>
                </a:cxn>
                <a:cxn ang="0">
                  <a:pos x="10" y="30"/>
                </a:cxn>
                <a:cxn ang="0">
                  <a:pos x="9" y="30"/>
                </a:cxn>
                <a:cxn ang="0">
                  <a:pos x="9" y="3"/>
                </a:cxn>
                <a:cxn ang="0">
                  <a:pos x="10" y="1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7"/>
                </a:cxn>
                <a:cxn ang="0">
                  <a:pos x="26" y="11"/>
                </a:cxn>
                <a:cxn ang="0">
                  <a:pos x="28" y="11"/>
                </a:cxn>
                <a:cxn ang="0">
                  <a:pos x="26" y="0"/>
                </a:cxn>
              </a:cxnLst>
              <a:rect l="0" t="0" r="r" b="b"/>
              <a:pathLst>
                <a:path w="28" h="33">
                  <a:moveTo>
                    <a:pt x="2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10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4" name="Freeform 62"/>
            <p:cNvSpPr>
              <a:spLocks noEditPoints="1"/>
            </p:cNvSpPr>
            <p:nvPr/>
          </p:nvSpPr>
          <p:spPr bwMode="auto">
            <a:xfrm>
              <a:off x="4964818" y="2697733"/>
              <a:ext cx="133319" cy="191818"/>
            </a:xfrm>
            <a:custGeom>
              <a:avLst/>
              <a:gdLst/>
              <a:ahLst/>
              <a:cxnLst>
                <a:cxn ang="0">
                  <a:pos x="10" y="43"/>
                </a:cxn>
                <a:cxn ang="0">
                  <a:pos x="8" y="47"/>
                </a:cxn>
                <a:cxn ang="0">
                  <a:pos x="5" y="50"/>
                </a:cxn>
                <a:cxn ang="0">
                  <a:pos x="2" y="50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15" y="52"/>
                </a:cxn>
                <a:cxn ang="0">
                  <a:pos x="15" y="50"/>
                </a:cxn>
                <a:cxn ang="0">
                  <a:pos x="13" y="50"/>
                </a:cxn>
                <a:cxn ang="0">
                  <a:pos x="11" y="48"/>
                </a:cxn>
                <a:cxn ang="0">
                  <a:pos x="11" y="46"/>
                </a:cxn>
                <a:cxn ang="0">
                  <a:pos x="13" y="43"/>
                </a:cxn>
                <a:cxn ang="0">
                  <a:pos x="17" y="35"/>
                </a:cxn>
                <a:cxn ang="0">
                  <a:pos x="37" y="35"/>
                </a:cxn>
                <a:cxn ang="0">
                  <a:pos x="37" y="46"/>
                </a:cxn>
                <a:cxn ang="0">
                  <a:pos x="38" y="47"/>
                </a:cxn>
                <a:cxn ang="0">
                  <a:pos x="36" y="50"/>
                </a:cxn>
                <a:cxn ang="0">
                  <a:pos x="32" y="50"/>
                </a:cxn>
                <a:cxn ang="0">
                  <a:pos x="31" y="51"/>
                </a:cxn>
                <a:cxn ang="0">
                  <a:pos x="32" y="52"/>
                </a:cxn>
                <a:cxn ang="0">
                  <a:pos x="49" y="52"/>
                </a:cxn>
                <a:cxn ang="0">
                  <a:pos x="49" y="50"/>
                </a:cxn>
                <a:cxn ang="0">
                  <a:pos x="44" y="50"/>
                </a:cxn>
                <a:cxn ang="0">
                  <a:pos x="43" y="48"/>
                </a:cxn>
                <a:cxn ang="0">
                  <a:pos x="43" y="47"/>
                </a:cxn>
                <a:cxn ang="0">
                  <a:pos x="39" y="2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1"/>
                </a:cxn>
                <a:cxn ang="0">
                  <a:pos x="10" y="43"/>
                </a:cxn>
                <a:cxn ang="0">
                  <a:pos x="19" y="33"/>
                </a:cxn>
                <a:cxn ang="0">
                  <a:pos x="33" y="8"/>
                </a:cxn>
                <a:cxn ang="0">
                  <a:pos x="36" y="33"/>
                </a:cxn>
                <a:cxn ang="0">
                  <a:pos x="19" y="33"/>
                </a:cxn>
              </a:cxnLst>
              <a:rect l="0" t="0" r="r" b="b"/>
              <a:pathLst>
                <a:path w="49" h="52">
                  <a:moveTo>
                    <a:pt x="10" y="43"/>
                  </a:moveTo>
                  <a:lnTo>
                    <a:pt x="8" y="47"/>
                  </a:lnTo>
                  <a:lnTo>
                    <a:pt x="5" y="50"/>
                  </a:lnTo>
                  <a:lnTo>
                    <a:pt x="2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3"/>
                  </a:lnTo>
                  <a:lnTo>
                    <a:pt x="17" y="35"/>
                  </a:lnTo>
                  <a:lnTo>
                    <a:pt x="37" y="35"/>
                  </a:lnTo>
                  <a:lnTo>
                    <a:pt x="37" y="46"/>
                  </a:lnTo>
                  <a:lnTo>
                    <a:pt x="38" y="47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31" y="51"/>
                  </a:lnTo>
                  <a:lnTo>
                    <a:pt x="32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44" y="50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10" y="43"/>
                  </a:lnTo>
                  <a:close/>
                  <a:moveTo>
                    <a:pt x="19" y="33"/>
                  </a:moveTo>
                  <a:lnTo>
                    <a:pt x="33" y="8"/>
                  </a:lnTo>
                  <a:lnTo>
                    <a:pt x="36" y="33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5" name="Freeform 63"/>
            <p:cNvSpPr>
              <a:spLocks/>
            </p:cNvSpPr>
            <p:nvPr/>
          </p:nvSpPr>
          <p:spPr bwMode="auto">
            <a:xfrm>
              <a:off x="5109020" y="2671911"/>
              <a:ext cx="40812" cy="106976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3" y="23"/>
                </a:cxn>
                <a:cxn ang="0">
                  <a:pos x="6" y="27"/>
                </a:cxn>
                <a:cxn ang="0">
                  <a:pos x="7" y="29"/>
                </a:cxn>
                <a:cxn ang="0">
                  <a:pos x="13" y="29"/>
                </a:cxn>
                <a:cxn ang="0">
                  <a:pos x="14" y="27"/>
                </a:cxn>
                <a:cxn ang="0">
                  <a:pos x="15" y="25"/>
                </a:cxn>
                <a:cxn ang="0">
                  <a:pos x="15" y="20"/>
                </a:cxn>
                <a:cxn ang="0">
                  <a:pos x="14" y="20"/>
                </a:cxn>
                <a:cxn ang="0">
                  <a:pos x="14" y="23"/>
                </a:cxn>
                <a:cxn ang="0">
                  <a:pos x="12" y="27"/>
                </a:cxn>
                <a:cxn ang="0">
                  <a:pos x="9" y="27"/>
                </a:cxn>
                <a:cxn ang="0">
                  <a:pos x="8" y="26"/>
                </a:cxn>
                <a:cxn ang="0">
                  <a:pos x="8" y="25"/>
                </a:cxn>
                <a:cxn ang="0">
                  <a:pos x="7" y="24"/>
                </a:cxn>
                <a:cxn ang="0">
                  <a:pos x="7" y="23"/>
                </a:cxn>
                <a:cxn ang="0">
                  <a:pos x="7" y="9"/>
                </a:cxn>
              </a:cxnLst>
              <a:rect l="0" t="0" r="r" b="b"/>
              <a:pathLst>
                <a:path w="15" h="29">
                  <a:moveTo>
                    <a:pt x="7" y="9"/>
                  </a:moveTo>
                  <a:lnTo>
                    <a:pt x="14" y="9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13" y="29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6" name="Freeform 64"/>
            <p:cNvSpPr>
              <a:spLocks/>
            </p:cNvSpPr>
            <p:nvPr/>
          </p:nvSpPr>
          <p:spPr bwMode="auto">
            <a:xfrm>
              <a:off x="5163436" y="2697733"/>
              <a:ext cx="46253" cy="81154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6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4" y="19"/>
                </a:cxn>
                <a:cxn ang="0">
                  <a:pos x="3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12" y="22"/>
                </a:cxn>
                <a:cxn ang="0">
                  <a:pos x="12" y="20"/>
                </a:cxn>
                <a:cxn ang="0">
                  <a:pos x="9" y="20"/>
                </a:cxn>
                <a:cxn ang="0">
                  <a:pos x="7" y="19"/>
                </a:cxn>
                <a:cxn ang="0">
                  <a:pos x="7" y="18"/>
                </a:cxn>
                <a:cxn ang="0">
                  <a:pos x="7" y="11"/>
                </a:cxn>
              </a:cxnLst>
              <a:rect l="0" t="0" r="r" b="b"/>
              <a:pathLst>
                <a:path w="17" h="22">
                  <a:moveTo>
                    <a:pt x="7" y="11"/>
                  </a:moveTo>
                  <a:lnTo>
                    <a:pt x="7" y="6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7" name="Freeform 65"/>
            <p:cNvSpPr>
              <a:spLocks noEditPoints="1"/>
            </p:cNvSpPr>
            <p:nvPr/>
          </p:nvSpPr>
          <p:spPr bwMode="auto">
            <a:xfrm>
              <a:off x="5217851" y="2697733"/>
              <a:ext cx="51695" cy="81154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4" y="22"/>
                </a:cxn>
                <a:cxn ang="0">
                  <a:pos x="17" y="20"/>
                </a:cxn>
                <a:cxn ang="0">
                  <a:pos x="18" y="18"/>
                </a:cxn>
                <a:cxn ang="0">
                  <a:pos x="19" y="17"/>
                </a:cxn>
                <a:cxn ang="0">
                  <a:pos x="19" y="16"/>
                </a:cxn>
                <a:cxn ang="0">
                  <a:pos x="18" y="16"/>
                </a:cxn>
                <a:cxn ang="0">
                  <a:pos x="17" y="18"/>
                </a:cxn>
                <a:cxn ang="0">
                  <a:pos x="14" y="20"/>
                </a:cxn>
                <a:cxn ang="0">
                  <a:pos x="9" y="20"/>
                </a:cxn>
                <a:cxn ang="0">
                  <a:pos x="7" y="19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18" y="11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7" y="7"/>
                </a:cxn>
                <a:cxn ang="0">
                  <a:pos x="17" y="10"/>
                </a:cxn>
                <a:cxn ang="0">
                  <a:pos x="4" y="10"/>
                </a:cxn>
              </a:cxnLst>
              <a:rect l="0" t="0" r="r" b="b"/>
              <a:pathLst>
                <a:path w="19" h="22">
                  <a:moveTo>
                    <a:pt x="18" y="11"/>
                  </a:moveTo>
                  <a:lnTo>
                    <a:pt x="19" y="11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18" y="11"/>
                  </a:lnTo>
                  <a:close/>
                  <a:moveTo>
                    <a:pt x="4" y="10"/>
                  </a:moveTo>
                  <a:lnTo>
                    <a:pt x="4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8" name="Freeform 66"/>
            <p:cNvSpPr>
              <a:spLocks noEditPoints="1"/>
            </p:cNvSpPr>
            <p:nvPr/>
          </p:nvSpPr>
          <p:spPr bwMode="auto">
            <a:xfrm>
              <a:off x="5280430" y="2697733"/>
              <a:ext cx="51695" cy="81154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5" y="20"/>
                </a:cxn>
                <a:cxn ang="0">
                  <a:pos x="7" y="22"/>
                </a:cxn>
                <a:cxn ang="0">
                  <a:pos x="14" y="22"/>
                </a:cxn>
                <a:cxn ang="0">
                  <a:pos x="17" y="20"/>
                </a:cxn>
                <a:cxn ang="0">
                  <a:pos x="18" y="18"/>
                </a:cxn>
                <a:cxn ang="0">
                  <a:pos x="19" y="17"/>
                </a:cxn>
                <a:cxn ang="0">
                  <a:pos x="19" y="16"/>
                </a:cxn>
                <a:cxn ang="0">
                  <a:pos x="18" y="16"/>
                </a:cxn>
                <a:cxn ang="0">
                  <a:pos x="17" y="18"/>
                </a:cxn>
                <a:cxn ang="0">
                  <a:pos x="15" y="19"/>
                </a:cxn>
                <a:cxn ang="0">
                  <a:pos x="13" y="20"/>
                </a:cxn>
                <a:cxn ang="0">
                  <a:pos x="9" y="20"/>
                </a:cxn>
                <a:cxn ang="0">
                  <a:pos x="7" y="1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8" y="11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3" y="10"/>
                </a:cxn>
              </a:cxnLst>
              <a:rect l="0" t="0" r="r" b="b"/>
              <a:pathLst>
                <a:path w="19" h="22">
                  <a:moveTo>
                    <a:pt x="18" y="11"/>
                  </a:moveTo>
                  <a:lnTo>
                    <a:pt x="19" y="11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14" y="22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18" y="11"/>
                  </a:lnTo>
                  <a:close/>
                  <a:moveTo>
                    <a:pt x="3" y="10"/>
                  </a:moveTo>
                  <a:lnTo>
                    <a:pt x="5" y="6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19" name="Freeform 67"/>
            <p:cNvSpPr>
              <a:spLocks/>
            </p:cNvSpPr>
            <p:nvPr/>
          </p:nvSpPr>
          <p:spPr bwMode="auto">
            <a:xfrm>
              <a:off x="5111741" y="2841597"/>
              <a:ext cx="54416" cy="11804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2" y="4"/>
                </a:cxn>
                <a:cxn ang="0">
                  <a:pos x="17" y="2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15"/>
                </a:cxn>
                <a:cxn ang="0">
                  <a:pos x="3" y="17"/>
                </a:cxn>
                <a:cxn ang="0">
                  <a:pos x="3" y="15"/>
                </a:cxn>
                <a:cxn ang="0">
                  <a:pos x="5" y="15"/>
                </a:cxn>
                <a:cxn ang="0">
                  <a:pos x="5" y="14"/>
                </a:cxn>
                <a:cxn ang="0">
                  <a:pos x="6" y="14"/>
                </a:cxn>
                <a:cxn ang="0">
                  <a:pos x="11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6" y="25"/>
                </a:cxn>
                <a:cxn ang="0">
                  <a:pos x="14" y="27"/>
                </a:cxn>
                <a:cxn ang="0">
                  <a:pos x="12" y="30"/>
                </a:cxn>
                <a:cxn ang="0">
                  <a:pos x="9" y="31"/>
                </a:cxn>
                <a:cxn ang="0">
                  <a:pos x="6" y="30"/>
                </a:cxn>
                <a:cxn ang="0">
                  <a:pos x="3" y="29"/>
                </a:cxn>
                <a:cxn ang="0">
                  <a:pos x="2" y="25"/>
                </a:cxn>
                <a:cxn ang="0">
                  <a:pos x="5" y="25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1" y="26"/>
                </a:cxn>
                <a:cxn ang="0">
                  <a:pos x="2" y="30"/>
                </a:cxn>
                <a:cxn ang="0">
                  <a:pos x="9" y="32"/>
                </a:cxn>
                <a:cxn ang="0">
                  <a:pos x="13" y="31"/>
                </a:cxn>
                <a:cxn ang="0">
                  <a:pos x="17" y="29"/>
                </a:cxn>
                <a:cxn ang="0">
                  <a:pos x="19" y="26"/>
                </a:cxn>
                <a:cxn ang="0">
                  <a:pos x="20" y="21"/>
                </a:cxn>
                <a:cxn ang="0">
                  <a:pos x="20" y="18"/>
                </a:cxn>
                <a:cxn ang="0">
                  <a:pos x="19" y="15"/>
                </a:cxn>
                <a:cxn ang="0">
                  <a:pos x="17" y="13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5" y="4"/>
                </a:cxn>
              </a:cxnLst>
              <a:rect l="0" t="0" r="r" b="b"/>
              <a:pathLst>
                <a:path w="20" h="32">
                  <a:moveTo>
                    <a:pt x="5" y="4"/>
                  </a:moveTo>
                  <a:lnTo>
                    <a:pt x="12" y="4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6" y="30"/>
                  </a:lnTo>
                  <a:lnTo>
                    <a:pt x="3" y="29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9" y="32"/>
                  </a:lnTo>
                  <a:lnTo>
                    <a:pt x="13" y="31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1"/>
                  </a:lnTo>
                  <a:lnTo>
                    <a:pt x="20" y="18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0" name="Freeform 68"/>
            <p:cNvSpPr>
              <a:spLocks/>
            </p:cNvSpPr>
            <p:nvPr/>
          </p:nvSpPr>
          <p:spPr bwMode="auto">
            <a:xfrm>
              <a:off x="5362053" y="2686667"/>
              <a:ext cx="43533" cy="269283"/>
            </a:xfrm>
            <a:custGeom>
              <a:avLst/>
              <a:gdLst/>
              <a:ahLst/>
              <a:cxnLst>
                <a:cxn ang="0">
                  <a:pos x="16" y="73"/>
                </a:cxn>
                <a:cxn ang="0">
                  <a:pos x="16" y="72"/>
                </a:cxn>
                <a:cxn ang="0">
                  <a:pos x="15" y="71"/>
                </a:cxn>
                <a:cxn ang="0">
                  <a:pos x="9" y="62"/>
                </a:cxn>
                <a:cxn ang="0">
                  <a:pos x="5" y="50"/>
                </a:cxn>
                <a:cxn ang="0">
                  <a:pos x="4" y="37"/>
                </a:cxn>
                <a:cxn ang="0">
                  <a:pos x="5" y="23"/>
                </a:cxn>
                <a:cxn ang="0">
                  <a:pos x="9" y="13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5" y="13"/>
                </a:cxn>
                <a:cxn ang="0">
                  <a:pos x="1" y="25"/>
                </a:cxn>
                <a:cxn ang="0">
                  <a:pos x="0" y="37"/>
                </a:cxn>
                <a:cxn ang="0">
                  <a:pos x="1" y="48"/>
                </a:cxn>
                <a:cxn ang="0">
                  <a:pos x="5" y="60"/>
                </a:cxn>
                <a:cxn ang="0">
                  <a:pos x="7" y="65"/>
                </a:cxn>
                <a:cxn ang="0">
                  <a:pos x="10" y="68"/>
                </a:cxn>
                <a:cxn ang="0">
                  <a:pos x="15" y="73"/>
                </a:cxn>
                <a:cxn ang="0">
                  <a:pos x="16" y="73"/>
                </a:cxn>
              </a:cxnLst>
              <a:rect l="0" t="0" r="r" b="b"/>
              <a:pathLst>
                <a:path w="16" h="73">
                  <a:moveTo>
                    <a:pt x="16" y="73"/>
                  </a:moveTo>
                  <a:lnTo>
                    <a:pt x="16" y="72"/>
                  </a:lnTo>
                  <a:lnTo>
                    <a:pt x="15" y="71"/>
                  </a:lnTo>
                  <a:lnTo>
                    <a:pt x="9" y="62"/>
                  </a:lnTo>
                  <a:lnTo>
                    <a:pt x="5" y="50"/>
                  </a:lnTo>
                  <a:lnTo>
                    <a:pt x="4" y="37"/>
                  </a:lnTo>
                  <a:lnTo>
                    <a:pt x="5" y="23"/>
                  </a:lnTo>
                  <a:lnTo>
                    <a:pt x="9" y="1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5" y="13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48"/>
                  </a:lnTo>
                  <a:lnTo>
                    <a:pt x="5" y="60"/>
                  </a:lnTo>
                  <a:lnTo>
                    <a:pt x="7" y="65"/>
                  </a:lnTo>
                  <a:lnTo>
                    <a:pt x="10" y="68"/>
                  </a:lnTo>
                  <a:lnTo>
                    <a:pt x="15" y="73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1" name="Freeform 69"/>
            <p:cNvSpPr>
              <a:spLocks/>
            </p:cNvSpPr>
            <p:nvPr/>
          </p:nvSpPr>
          <p:spPr bwMode="auto">
            <a:xfrm>
              <a:off x="5435515" y="2708800"/>
              <a:ext cx="62578" cy="180752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9" y="5"/>
                </a:cxn>
                <a:cxn ang="0">
                  <a:pos x="9" y="44"/>
                </a:cxn>
                <a:cxn ang="0">
                  <a:pos x="8" y="45"/>
                </a:cxn>
                <a:cxn ang="0">
                  <a:pos x="8" y="47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23" y="49"/>
                </a:cxn>
                <a:cxn ang="0">
                  <a:pos x="23" y="47"/>
                </a:cxn>
                <a:cxn ang="0">
                  <a:pos x="15" y="47"/>
                </a:cxn>
                <a:cxn ang="0">
                  <a:pos x="14" y="45"/>
                </a:cxn>
                <a:cxn ang="0">
                  <a:pos x="14" y="43"/>
                </a:cxn>
                <a:cxn ang="0">
                  <a:pos x="14" y="3"/>
                </a:cxn>
              </a:cxnLst>
              <a:rect l="0" t="0" r="r" b="b"/>
              <a:pathLst>
                <a:path w="23" h="49">
                  <a:moveTo>
                    <a:pt x="14" y="3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9" y="5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15" y="47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2" name="Freeform 70"/>
            <p:cNvSpPr>
              <a:spLocks/>
            </p:cNvSpPr>
            <p:nvPr/>
          </p:nvSpPr>
          <p:spPr bwMode="auto">
            <a:xfrm>
              <a:off x="5528022" y="2727244"/>
              <a:ext cx="81624" cy="11066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0" y="3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9" y="3"/>
                </a:cxn>
              </a:cxnLst>
              <a:rect l="0" t="0" r="r" b="b"/>
              <a:pathLst>
                <a:path w="30" h="3">
                  <a:moveTo>
                    <a:pt x="29" y="3"/>
                  </a:moveTo>
                  <a:lnTo>
                    <a:pt x="30" y="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3" name="Freeform 71"/>
            <p:cNvSpPr>
              <a:spLocks/>
            </p:cNvSpPr>
            <p:nvPr/>
          </p:nvSpPr>
          <p:spPr bwMode="auto">
            <a:xfrm>
              <a:off x="5650457" y="2863730"/>
              <a:ext cx="21766" cy="7746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5"/>
                </a:cxn>
                <a:cxn ang="0">
                  <a:pos x="2" y="19"/>
                </a:cxn>
                <a:cxn ang="0">
                  <a:pos x="1" y="20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8" y="7"/>
                </a:cxn>
              </a:cxnLst>
              <a:rect l="0" t="0" r="r" b="b"/>
              <a:pathLst>
                <a:path w="8" h="21">
                  <a:moveTo>
                    <a:pt x="8" y="7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4" name="Freeform 72"/>
            <p:cNvSpPr>
              <a:spLocks/>
            </p:cNvSpPr>
            <p:nvPr/>
          </p:nvSpPr>
          <p:spPr bwMode="auto">
            <a:xfrm>
              <a:off x="5729360" y="2708800"/>
              <a:ext cx="76182" cy="18075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6" y="37"/>
                </a:cxn>
                <a:cxn ang="0">
                  <a:pos x="26" y="39"/>
                </a:cxn>
                <a:cxn ang="0">
                  <a:pos x="25" y="42"/>
                </a:cxn>
                <a:cxn ang="0">
                  <a:pos x="25" y="43"/>
                </a:cxn>
                <a:cxn ang="0">
                  <a:pos x="24" y="43"/>
                </a:cxn>
                <a:cxn ang="0">
                  <a:pos x="22" y="44"/>
                </a:cxn>
                <a:cxn ang="0">
                  <a:pos x="5" y="44"/>
                </a:cxn>
                <a:cxn ang="0">
                  <a:pos x="22" y="27"/>
                </a:cxn>
                <a:cxn ang="0">
                  <a:pos x="26" y="21"/>
                </a:cxn>
                <a:cxn ang="0">
                  <a:pos x="28" y="15"/>
                </a:cxn>
                <a:cxn ang="0">
                  <a:pos x="28" y="10"/>
                </a:cxn>
                <a:cxn ang="0">
                  <a:pos x="25" y="7"/>
                </a:cxn>
                <a:cxn ang="0">
                  <a:pos x="22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6" y="3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12" y="3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0" y="8"/>
                </a:cxn>
                <a:cxn ang="0">
                  <a:pos x="22" y="11"/>
                </a:cxn>
                <a:cxn ang="0">
                  <a:pos x="22" y="20"/>
                </a:cxn>
                <a:cxn ang="0">
                  <a:pos x="14" y="31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6" y="49"/>
                </a:cxn>
                <a:cxn ang="0">
                  <a:pos x="28" y="37"/>
                </a:cxn>
              </a:cxnLst>
              <a:rect l="0" t="0" r="r" b="b"/>
              <a:pathLst>
                <a:path w="28" h="49">
                  <a:moveTo>
                    <a:pt x="28" y="37"/>
                  </a:moveTo>
                  <a:lnTo>
                    <a:pt x="26" y="37"/>
                  </a:lnTo>
                  <a:lnTo>
                    <a:pt x="26" y="39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5" y="44"/>
                  </a:lnTo>
                  <a:lnTo>
                    <a:pt x="22" y="27"/>
                  </a:lnTo>
                  <a:lnTo>
                    <a:pt x="26" y="21"/>
                  </a:lnTo>
                  <a:lnTo>
                    <a:pt x="28" y="15"/>
                  </a:lnTo>
                  <a:lnTo>
                    <a:pt x="28" y="10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6" y="3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2" y="20"/>
                  </a:lnTo>
                  <a:lnTo>
                    <a:pt x="14" y="31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26" y="49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5" name="Freeform 73"/>
            <p:cNvSpPr>
              <a:spLocks/>
            </p:cNvSpPr>
            <p:nvPr/>
          </p:nvSpPr>
          <p:spPr bwMode="auto">
            <a:xfrm>
              <a:off x="5830029" y="2727244"/>
              <a:ext cx="84345" cy="11066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1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9" y="3"/>
                </a:cxn>
              </a:cxnLst>
              <a:rect l="0" t="0" r="r" b="b"/>
              <a:pathLst>
                <a:path w="31" h="3">
                  <a:moveTo>
                    <a:pt x="29" y="3"/>
                  </a:moveTo>
                  <a:lnTo>
                    <a:pt x="31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6" name="Freeform 74"/>
            <p:cNvSpPr>
              <a:spLocks/>
            </p:cNvSpPr>
            <p:nvPr/>
          </p:nvSpPr>
          <p:spPr bwMode="auto">
            <a:xfrm>
              <a:off x="5949744" y="2863730"/>
              <a:ext cx="24487" cy="77465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5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2" y="19"/>
                </a:cxn>
                <a:cxn ang="0">
                  <a:pos x="1" y="20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5" y="18"/>
                </a:cxn>
                <a:cxn ang="0">
                  <a:pos x="9" y="7"/>
                </a:cxn>
              </a:cxnLst>
              <a:rect l="0" t="0" r="r" b="b"/>
              <a:pathLst>
                <a:path w="9" h="21">
                  <a:moveTo>
                    <a:pt x="9" y="7"/>
                  </a:moveTo>
                  <a:lnTo>
                    <a:pt x="9" y="5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5" y="1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7" name="Freeform 75"/>
            <p:cNvSpPr>
              <a:spLocks/>
            </p:cNvSpPr>
            <p:nvPr/>
          </p:nvSpPr>
          <p:spPr bwMode="auto">
            <a:xfrm>
              <a:off x="6025926" y="2708800"/>
              <a:ext cx="81624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5"/>
                </a:cxn>
                <a:cxn ang="0">
                  <a:pos x="18" y="25"/>
                </a:cxn>
                <a:cxn ang="0">
                  <a:pos x="21" y="27"/>
                </a:cxn>
                <a:cxn ang="0">
                  <a:pos x="22" y="30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1" y="47"/>
                </a:cxn>
                <a:cxn ang="0">
                  <a:pos x="18" y="48"/>
                </a:cxn>
                <a:cxn ang="0">
                  <a:pos x="17" y="48"/>
                </a:cxn>
                <a:cxn ang="0">
                  <a:pos x="15" y="49"/>
                </a:cxn>
                <a:cxn ang="0">
                  <a:pos x="12" y="49"/>
                </a:cxn>
                <a:cxn ang="0">
                  <a:pos x="7" y="47"/>
                </a:cxn>
                <a:cxn ang="0">
                  <a:pos x="5" y="44"/>
                </a:cxn>
                <a:cxn ang="0">
                  <a:pos x="4" y="42"/>
                </a:cxn>
                <a:cxn ang="0">
                  <a:pos x="6" y="42"/>
                </a:cxn>
                <a:cxn ang="0">
                  <a:pos x="7" y="40"/>
                </a:cxn>
                <a:cxn ang="0">
                  <a:pos x="7" y="37"/>
                </a:cxn>
                <a:cxn ang="0">
                  <a:pos x="6" y="36"/>
                </a:cxn>
                <a:cxn ang="0">
                  <a:pos x="4" y="34"/>
                </a:cxn>
                <a:cxn ang="0">
                  <a:pos x="1" y="37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6" y="48"/>
                </a:cxn>
                <a:cxn ang="0">
                  <a:pos x="11" y="50"/>
                </a:cxn>
                <a:cxn ang="0">
                  <a:pos x="19" y="50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0" y="37"/>
                </a:cxn>
                <a:cxn ang="0">
                  <a:pos x="28" y="30"/>
                </a:cxn>
                <a:cxn ang="0">
                  <a:pos x="25" y="27"/>
                </a:cxn>
                <a:cxn ang="0">
                  <a:pos x="22" y="25"/>
                </a:cxn>
                <a:cxn ang="0">
                  <a:pos x="18" y="23"/>
                </a:cxn>
                <a:cxn ang="0">
                  <a:pos x="25" y="19"/>
                </a:cxn>
                <a:cxn ang="0">
                  <a:pos x="28" y="15"/>
                </a:cxn>
                <a:cxn ang="0">
                  <a:pos x="28" y="8"/>
                </a:cxn>
                <a:cxn ang="0">
                  <a:pos x="25" y="4"/>
                </a:cxn>
                <a:cxn ang="0">
                  <a:pos x="23" y="3"/>
                </a:cxn>
                <a:cxn ang="0">
                  <a:pos x="19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2" y="10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7" y="14"/>
                </a:cxn>
                <a:cxn ang="0">
                  <a:pos x="8" y="13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2" y="3"/>
                </a:cxn>
                <a:cxn ang="0">
                  <a:pos x="18" y="3"/>
                </a:cxn>
                <a:cxn ang="0">
                  <a:pos x="21" y="5"/>
                </a:cxn>
                <a:cxn ang="0">
                  <a:pos x="22" y="8"/>
                </a:cxn>
                <a:cxn ang="0">
                  <a:pos x="22" y="13"/>
                </a:cxn>
                <a:cxn ang="0">
                  <a:pos x="19" y="20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50">
                  <a:moveTo>
                    <a:pt x="11" y="23"/>
                  </a:moveTo>
                  <a:lnTo>
                    <a:pt x="10" y="23"/>
                  </a:lnTo>
                  <a:lnTo>
                    <a:pt x="10" y="25"/>
                  </a:lnTo>
                  <a:lnTo>
                    <a:pt x="18" y="25"/>
                  </a:lnTo>
                  <a:lnTo>
                    <a:pt x="21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5" y="49"/>
                  </a:lnTo>
                  <a:lnTo>
                    <a:pt x="12" y="49"/>
                  </a:lnTo>
                  <a:lnTo>
                    <a:pt x="7" y="47"/>
                  </a:lnTo>
                  <a:lnTo>
                    <a:pt x="5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0" y="37"/>
                  </a:lnTo>
                  <a:lnTo>
                    <a:pt x="28" y="30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25" y="19"/>
                  </a:lnTo>
                  <a:lnTo>
                    <a:pt x="28" y="15"/>
                  </a:lnTo>
                  <a:lnTo>
                    <a:pt x="28" y="8"/>
                  </a:lnTo>
                  <a:lnTo>
                    <a:pt x="25" y="4"/>
                  </a:lnTo>
                  <a:lnTo>
                    <a:pt x="23" y="3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9"/>
                  </a:lnTo>
                  <a:lnTo>
                    <a:pt x="7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3"/>
                  </a:lnTo>
                  <a:lnTo>
                    <a:pt x="19" y="20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8" name="Freeform 76"/>
            <p:cNvSpPr>
              <a:spLocks/>
            </p:cNvSpPr>
            <p:nvPr/>
          </p:nvSpPr>
          <p:spPr bwMode="auto">
            <a:xfrm>
              <a:off x="6132037" y="2727244"/>
              <a:ext cx="81624" cy="11066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0" y="3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9" y="3"/>
                </a:cxn>
              </a:cxnLst>
              <a:rect l="0" t="0" r="r" b="b"/>
              <a:pathLst>
                <a:path w="30" h="3">
                  <a:moveTo>
                    <a:pt x="29" y="3"/>
                  </a:moveTo>
                  <a:lnTo>
                    <a:pt x="30" y="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29" name="Freeform 77"/>
            <p:cNvSpPr>
              <a:spLocks/>
            </p:cNvSpPr>
            <p:nvPr/>
          </p:nvSpPr>
          <p:spPr bwMode="auto">
            <a:xfrm>
              <a:off x="6246310" y="2863730"/>
              <a:ext cx="24487" cy="77465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5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3" y="19"/>
                </a:cxn>
                <a:cxn ang="0">
                  <a:pos x="1" y="20"/>
                </a:cxn>
                <a:cxn ang="0">
                  <a:pos x="3" y="21"/>
                </a:cxn>
                <a:cxn ang="0">
                  <a:pos x="3" y="20"/>
                </a:cxn>
                <a:cxn ang="0">
                  <a:pos x="5" y="18"/>
                </a:cxn>
                <a:cxn ang="0">
                  <a:pos x="9" y="7"/>
                </a:cxn>
              </a:cxnLst>
              <a:rect l="0" t="0" r="r" b="b"/>
              <a:pathLst>
                <a:path w="9" h="21">
                  <a:moveTo>
                    <a:pt x="9" y="7"/>
                  </a:moveTo>
                  <a:lnTo>
                    <a:pt x="9" y="5"/>
                  </a:lnTo>
                  <a:lnTo>
                    <a:pt x="8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0" name="Freeform 78"/>
            <p:cNvSpPr>
              <a:spLocks noEditPoints="1"/>
            </p:cNvSpPr>
            <p:nvPr/>
          </p:nvSpPr>
          <p:spPr bwMode="auto">
            <a:xfrm>
              <a:off x="6322492" y="2708800"/>
              <a:ext cx="87065" cy="180752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7"/>
                </a:cxn>
                <a:cxn ang="0">
                  <a:pos x="18" y="37"/>
                </a:cxn>
                <a:cxn ang="0">
                  <a:pos x="18" y="47"/>
                </a:cxn>
                <a:cxn ang="0">
                  <a:pos x="12" y="47"/>
                </a:cxn>
                <a:cxn ang="0">
                  <a:pos x="12" y="49"/>
                </a:cxn>
                <a:cxn ang="0">
                  <a:pos x="31" y="49"/>
                </a:cxn>
                <a:cxn ang="0">
                  <a:pos x="31" y="47"/>
                </a:cxn>
                <a:cxn ang="0">
                  <a:pos x="24" y="47"/>
                </a:cxn>
                <a:cxn ang="0">
                  <a:pos x="24" y="37"/>
                </a:cxn>
                <a:cxn ang="0">
                  <a:pos x="32" y="37"/>
                </a:cxn>
                <a:cxn ang="0">
                  <a:pos x="32" y="34"/>
                </a:cxn>
                <a:cxn ang="0">
                  <a:pos x="24" y="34"/>
                </a:cxn>
                <a:cxn ang="0">
                  <a:pos x="24" y="2"/>
                </a:cxn>
                <a:cxn ang="0">
                  <a:pos x="20" y="8"/>
                </a:cxn>
                <a:cxn ang="0">
                  <a:pos x="20" y="34"/>
                </a:cxn>
                <a:cxn ang="0">
                  <a:pos x="1" y="34"/>
                </a:cxn>
                <a:cxn ang="0">
                  <a:pos x="20" y="8"/>
                </a:cxn>
              </a:cxnLst>
              <a:rect l="0" t="0" r="r" b="b"/>
              <a:pathLst>
                <a:path w="32" h="49">
                  <a:moveTo>
                    <a:pt x="24" y="2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8" y="3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12" y="49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24" y="47"/>
                  </a:lnTo>
                  <a:lnTo>
                    <a:pt x="24" y="37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4" y="34"/>
                  </a:lnTo>
                  <a:lnTo>
                    <a:pt x="24" y="2"/>
                  </a:lnTo>
                  <a:close/>
                  <a:moveTo>
                    <a:pt x="20" y="8"/>
                  </a:moveTo>
                  <a:lnTo>
                    <a:pt x="20" y="34"/>
                  </a:lnTo>
                  <a:lnTo>
                    <a:pt x="1" y="34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1" name="Freeform 79"/>
            <p:cNvSpPr>
              <a:spLocks/>
            </p:cNvSpPr>
            <p:nvPr/>
          </p:nvSpPr>
          <p:spPr bwMode="auto">
            <a:xfrm>
              <a:off x="6423162" y="2671911"/>
              <a:ext cx="92507" cy="121731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34" y="18"/>
                </a:cxn>
                <a:cxn ang="0">
                  <a:pos x="34" y="15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1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7" y="18"/>
                </a:cxn>
                <a:cxn ang="0">
                  <a:pos x="17" y="33"/>
                </a:cxn>
                <a:cxn ang="0">
                  <a:pos x="18" y="33"/>
                </a:cxn>
                <a:cxn ang="0">
                  <a:pos x="18" y="32"/>
                </a:cxn>
                <a:cxn ang="0">
                  <a:pos x="18" y="18"/>
                </a:cxn>
              </a:cxnLst>
              <a:rect l="0" t="0" r="r" b="b"/>
              <a:pathLst>
                <a:path w="34" h="33">
                  <a:moveTo>
                    <a:pt x="18" y="18"/>
                  </a:moveTo>
                  <a:lnTo>
                    <a:pt x="34" y="18"/>
                  </a:lnTo>
                  <a:lnTo>
                    <a:pt x="34" y="15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2" name="Freeform 80"/>
            <p:cNvSpPr>
              <a:spLocks/>
            </p:cNvSpPr>
            <p:nvPr/>
          </p:nvSpPr>
          <p:spPr bwMode="auto">
            <a:xfrm>
              <a:off x="6548318" y="2863730"/>
              <a:ext cx="21766" cy="7746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2" y="19"/>
                </a:cxn>
                <a:cxn ang="0">
                  <a:pos x="1" y="20"/>
                </a:cxn>
                <a:cxn ang="0">
                  <a:pos x="2" y="21"/>
                </a:cxn>
                <a:cxn ang="0">
                  <a:pos x="2" y="20"/>
                </a:cxn>
                <a:cxn ang="0">
                  <a:pos x="5" y="18"/>
                </a:cxn>
                <a:cxn ang="0">
                  <a:pos x="8" y="7"/>
                </a:cxn>
              </a:cxnLst>
              <a:rect l="0" t="0" r="r" b="b"/>
              <a:pathLst>
                <a:path w="8" h="21">
                  <a:moveTo>
                    <a:pt x="8" y="7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5" y="1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3" name="Freeform 81"/>
            <p:cNvSpPr>
              <a:spLocks/>
            </p:cNvSpPr>
            <p:nvPr/>
          </p:nvSpPr>
          <p:spPr bwMode="auto">
            <a:xfrm>
              <a:off x="6627221" y="2708800"/>
              <a:ext cx="76182" cy="18444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8" y="8"/>
                </a:cxn>
                <a:cxn ang="0">
                  <a:pos x="11" y="9"/>
                </a:cxn>
                <a:cxn ang="0">
                  <a:pos x="16" y="9"/>
                </a:cxn>
                <a:cxn ang="0">
                  <a:pos x="19" y="7"/>
                </a:cxn>
                <a:cxn ang="0">
                  <a:pos x="24" y="4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0" y="3"/>
                </a:cxn>
                <a:cxn ang="0">
                  <a:pos x="10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5"/>
                </a:cxn>
                <a:cxn ang="0">
                  <a:pos x="5" y="26"/>
                </a:cxn>
                <a:cxn ang="0">
                  <a:pos x="8" y="22"/>
                </a:cxn>
                <a:cxn ang="0">
                  <a:pos x="11" y="21"/>
                </a:cxn>
                <a:cxn ang="0">
                  <a:pos x="14" y="20"/>
                </a:cxn>
                <a:cxn ang="0">
                  <a:pos x="19" y="22"/>
                </a:cxn>
                <a:cxn ang="0">
                  <a:pos x="20" y="23"/>
                </a:cxn>
                <a:cxn ang="0">
                  <a:pos x="20" y="25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0" y="44"/>
                </a:cxn>
                <a:cxn ang="0">
                  <a:pos x="18" y="47"/>
                </a:cxn>
                <a:cxn ang="0">
                  <a:pos x="16" y="48"/>
                </a:cxn>
                <a:cxn ang="0">
                  <a:pos x="12" y="49"/>
                </a:cxn>
                <a:cxn ang="0">
                  <a:pos x="8" y="48"/>
                </a:cxn>
                <a:cxn ang="0">
                  <a:pos x="6" y="47"/>
                </a:cxn>
                <a:cxn ang="0">
                  <a:pos x="3" y="44"/>
                </a:cxn>
                <a:cxn ang="0">
                  <a:pos x="2" y="40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8"/>
                </a:cxn>
                <a:cxn ang="0">
                  <a:pos x="6" y="36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3" y="47"/>
                </a:cxn>
                <a:cxn ang="0">
                  <a:pos x="6" y="49"/>
                </a:cxn>
                <a:cxn ang="0">
                  <a:pos x="10" y="50"/>
                </a:cxn>
                <a:cxn ang="0">
                  <a:pos x="13" y="50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25" y="44"/>
                </a:cxn>
                <a:cxn ang="0">
                  <a:pos x="28" y="39"/>
                </a:cxn>
                <a:cxn ang="0">
                  <a:pos x="28" y="30"/>
                </a:cxn>
                <a:cxn ang="0">
                  <a:pos x="25" y="25"/>
                </a:cxn>
                <a:cxn ang="0">
                  <a:pos x="23" y="22"/>
                </a:cxn>
                <a:cxn ang="0">
                  <a:pos x="19" y="20"/>
                </a:cxn>
                <a:cxn ang="0">
                  <a:pos x="14" y="19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6" y="22"/>
                </a:cxn>
                <a:cxn ang="0">
                  <a:pos x="6" y="8"/>
                </a:cxn>
              </a:cxnLst>
              <a:rect l="0" t="0" r="r" b="b"/>
              <a:pathLst>
                <a:path w="28" h="50">
                  <a:moveTo>
                    <a:pt x="6" y="8"/>
                  </a:moveTo>
                  <a:lnTo>
                    <a:pt x="8" y="8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10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5"/>
                  </a:lnTo>
                  <a:lnTo>
                    <a:pt x="5" y="26"/>
                  </a:lnTo>
                  <a:lnTo>
                    <a:pt x="8" y="22"/>
                  </a:lnTo>
                  <a:lnTo>
                    <a:pt x="11" y="21"/>
                  </a:lnTo>
                  <a:lnTo>
                    <a:pt x="14" y="20"/>
                  </a:lnTo>
                  <a:lnTo>
                    <a:pt x="19" y="22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8" y="47"/>
                  </a:lnTo>
                  <a:lnTo>
                    <a:pt x="16" y="48"/>
                  </a:lnTo>
                  <a:lnTo>
                    <a:pt x="12" y="49"/>
                  </a:lnTo>
                  <a:lnTo>
                    <a:pt x="8" y="48"/>
                  </a:lnTo>
                  <a:lnTo>
                    <a:pt x="6" y="47"/>
                  </a:lnTo>
                  <a:lnTo>
                    <a:pt x="3" y="44"/>
                  </a:lnTo>
                  <a:lnTo>
                    <a:pt x="2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3" y="47"/>
                  </a:lnTo>
                  <a:lnTo>
                    <a:pt x="6" y="49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8" y="49"/>
                  </a:lnTo>
                  <a:lnTo>
                    <a:pt x="22" y="48"/>
                  </a:lnTo>
                  <a:lnTo>
                    <a:pt x="25" y="44"/>
                  </a:lnTo>
                  <a:lnTo>
                    <a:pt x="28" y="39"/>
                  </a:lnTo>
                  <a:lnTo>
                    <a:pt x="28" y="30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19" y="20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6" y="2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4" name="Freeform 82"/>
            <p:cNvSpPr>
              <a:spLocks/>
            </p:cNvSpPr>
            <p:nvPr/>
          </p:nvSpPr>
          <p:spPr bwMode="auto">
            <a:xfrm>
              <a:off x="6722449" y="2671911"/>
              <a:ext cx="92507" cy="121731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34" y="18"/>
                </a:cxn>
                <a:cxn ang="0">
                  <a:pos x="34" y="15"/>
                </a:cxn>
                <a:cxn ang="0">
                  <a:pos x="18" y="15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1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7" y="18"/>
                </a:cxn>
                <a:cxn ang="0">
                  <a:pos x="17" y="33"/>
                </a:cxn>
                <a:cxn ang="0">
                  <a:pos x="18" y="33"/>
                </a:cxn>
                <a:cxn ang="0">
                  <a:pos x="18" y="32"/>
                </a:cxn>
                <a:cxn ang="0">
                  <a:pos x="18" y="18"/>
                </a:cxn>
              </a:cxnLst>
              <a:rect l="0" t="0" r="r" b="b"/>
              <a:pathLst>
                <a:path w="34" h="33">
                  <a:moveTo>
                    <a:pt x="18" y="18"/>
                  </a:moveTo>
                  <a:lnTo>
                    <a:pt x="34" y="18"/>
                  </a:lnTo>
                  <a:lnTo>
                    <a:pt x="34" y="15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5" name="Freeform 83"/>
            <p:cNvSpPr>
              <a:spLocks/>
            </p:cNvSpPr>
            <p:nvPr/>
          </p:nvSpPr>
          <p:spPr bwMode="auto">
            <a:xfrm>
              <a:off x="6842163" y="2686667"/>
              <a:ext cx="46253" cy="269283"/>
            </a:xfrm>
            <a:custGeom>
              <a:avLst/>
              <a:gdLst/>
              <a:ahLst/>
              <a:cxnLst>
                <a:cxn ang="0">
                  <a:pos x="17" y="37"/>
                </a:cxn>
                <a:cxn ang="0">
                  <a:pos x="16" y="27"/>
                </a:cxn>
                <a:cxn ang="0">
                  <a:pos x="12" y="14"/>
                </a:cxn>
                <a:cxn ang="0">
                  <a:pos x="9" y="9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7" y="11"/>
                </a:cxn>
                <a:cxn ang="0">
                  <a:pos x="12" y="23"/>
                </a:cxn>
                <a:cxn ang="0">
                  <a:pos x="13" y="37"/>
                </a:cxn>
                <a:cxn ang="0">
                  <a:pos x="12" y="50"/>
                </a:cxn>
                <a:cxn ang="0">
                  <a:pos x="7" y="62"/>
                </a:cxn>
                <a:cxn ang="0">
                  <a:pos x="1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2" y="73"/>
                </a:cxn>
                <a:cxn ang="0">
                  <a:pos x="3" y="72"/>
                </a:cxn>
                <a:cxn ang="0">
                  <a:pos x="5" y="69"/>
                </a:cxn>
                <a:cxn ang="0">
                  <a:pos x="9" y="65"/>
                </a:cxn>
                <a:cxn ang="0">
                  <a:pos x="11" y="61"/>
                </a:cxn>
                <a:cxn ang="0">
                  <a:pos x="16" y="49"/>
                </a:cxn>
                <a:cxn ang="0">
                  <a:pos x="17" y="37"/>
                </a:cxn>
              </a:cxnLst>
              <a:rect l="0" t="0" r="r" b="b"/>
              <a:pathLst>
                <a:path w="17" h="73">
                  <a:moveTo>
                    <a:pt x="17" y="37"/>
                  </a:moveTo>
                  <a:lnTo>
                    <a:pt x="16" y="27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7" y="11"/>
                  </a:lnTo>
                  <a:lnTo>
                    <a:pt x="12" y="23"/>
                  </a:lnTo>
                  <a:lnTo>
                    <a:pt x="13" y="37"/>
                  </a:lnTo>
                  <a:lnTo>
                    <a:pt x="12" y="50"/>
                  </a:lnTo>
                  <a:lnTo>
                    <a:pt x="7" y="6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3" y="72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1"/>
                  </a:lnTo>
                  <a:lnTo>
                    <a:pt x="16" y="49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6" name="Freeform 84"/>
            <p:cNvSpPr>
              <a:spLocks/>
            </p:cNvSpPr>
            <p:nvPr/>
          </p:nvSpPr>
          <p:spPr bwMode="auto">
            <a:xfrm>
              <a:off x="6959157" y="2738310"/>
              <a:ext cx="130598" cy="173374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48" y="24"/>
                </a:cxn>
                <a:cxn ang="0">
                  <a:pos x="48" y="22"/>
                </a:cxn>
                <a:cxn ang="0">
                  <a:pos x="26" y="22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23" y="22"/>
                </a:cxn>
                <a:cxn ang="0">
                  <a:pos x="2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46"/>
                </a:cxn>
                <a:cxn ang="0">
                  <a:pos x="25" y="47"/>
                </a:cxn>
                <a:cxn ang="0">
                  <a:pos x="26" y="46"/>
                </a:cxn>
                <a:cxn ang="0">
                  <a:pos x="26" y="45"/>
                </a:cxn>
                <a:cxn ang="0">
                  <a:pos x="26" y="24"/>
                </a:cxn>
              </a:cxnLst>
              <a:rect l="0" t="0" r="r" b="b"/>
              <a:pathLst>
                <a:path w="48" h="47">
                  <a:moveTo>
                    <a:pt x="26" y="24"/>
                  </a:moveTo>
                  <a:lnTo>
                    <a:pt x="48" y="24"/>
                  </a:lnTo>
                  <a:lnTo>
                    <a:pt x="48" y="22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22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23" y="46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7" name="Freeform 85"/>
            <p:cNvSpPr>
              <a:spLocks/>
            </p:cNvSpPr>
            <p:nvPr/>
          </p:nvSpPr>
          <p:spPr bwMode="auto">
            <a:xfrm>
              <a:off x="7149613" y="2771509"/>
              <a:ext cx="76182" cy="121731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23" y="5"/>
                </a:cxn>
                <a:cxn ang="0">
                  <a:pos x="21" y="6"/>
                </a:cxn>
                <a:cxn ang="0">
                  <a:pos x="21" y="9"/>
                </a:cxn>
                <a:cxn ang="0">
                  <a:pos x="23" y="10"/>
                </a:cxn>
                <a:cxn ang="0">
                  <a:pos x="25" y="10"/>
                </a:cxn>
                <a:cxn ang="0">
                  <a:pos x="26" y="9"/>
                </a:cxn>
                <a:cxn ang="0">
                  <a:pos x="28" y="6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9" y="3"/>
                </a:cxn>
                <a:cxn ang="0">
                  <a:pos x="3" y="11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31"/>
                </a:cxn>
                <a:cxn ang="0">
                  <a:pos x="7" y="32"/>
                </a:cxn>
                <a:cxn ang="0">
                  <a:pos x="12" y="33"/>
                </a:cxn>
                <a:cxn ang="0">
                  <a:pos x="17" y="32"/>
                </a:cxn>
                <a:cxn ang="0">
                  <a:pos x="20" y="31"/>
                </a:cxn>
                <a:cxn ang="0">
                  <a:pos x="23" y="28"/>
                </a:cxn>
                <a:cxn ang="0">
                  <a:pos x="25" y="27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6" y="23"/>
                </a:cxn>
                <a:cxn ang="0">
                  <a:pos x="20" y="30"/>
                </a:cxn>
                <a:cxn ang="0">
                  <a:pos x="17" y="31"/>
                </a:cxn>
                <a:cxn ang="0">
                  <a:pos x="9" y="31"/>
                </a:cxn>
                <a:cxn ang="0">
                  <a:pos x="7" y="30"/>
                </a:cxn>
                <a:cxn ang="0">
                  <a:pos x="6" y="27"/>
                </a:cxn>
                <a:cxn ang="0">
                  <a:pos x="6" y="26"/>
                </a:cxn>
                <a:cxn ang="0">
                  <a:pos x="4" y="23"/>
                </a:cxn>
                <a:cxn ang="0">
                  <a:pos x="4" y="21"/>
                </a:cxn>
                <a:cxn ang="0">
                  <a:pos x="6" y="17"/>
                </a:cxn>
                <a:cxn ang="0">
                  <a:pos x="7" y="13"/>
                </a:cxn>
                <a:cxn ang="0">
                  <a:pos x="9" y="9"/>
                </a:cxn>
                <a:cxn ang="0">
                  <a:pos x="11" y="6"/>
                </a:cxn>
                <a:cxn ang="0">
                  <a:pos x="15" y="2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5" y="5"/>
                </a:cxn>
              </a:cxnLst>
              <a:rect l="0" t="0" r="r" b="b"/>
              <a:pathLst>
                <a:path w="28" h="33">
                  <a:moveTo>
                    <a:pt x="25" y="5"/>
                  </a:moveTo>
                  <a:lnTo>
                    <a:pt x="23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9"/>
                  </a:lnTo>
                  <a:lnTo>
                    <a:pt x="28" y="6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9" y="3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7" y="32"/>
                  </a:lnTo>
                  <a:lnTo>
                    <a:pt x="12" y="33"/>
                  </a:lnTo>
                  <a:lnTo>
                    <a:pt x="17" y="32"/>
                  </a:lnTo>
                  <a:lnTo>
                    <a:pt x="20" y="31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0" y="30"/>
                  </a:lnTo>
                  <a:lnTo>
                    <a:pt x="17" y="31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8" name="Freeform 86"/>
            <p:cNvSpPr>
              <a:spLocks/>
            </p:cNvSpPr>
            <p:nvPr/>
          </p:nvSpPr>
          <p:spPr bwMode="auto">
            <a:xfrm>
              <a:off x="7233957" y="2808398"/>
              <a:ext cx="76182" cy="12173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5" y="3"/>
                </a:cxn>
                <a:cxn ang="0">
                  <a:pos x="5" y="30"/>
                </a:cxn>
                <a:cxn ang="0">
                  <a:pos x="4" y="30"/>
                </a:cxn>
                <a:cxn ang="0">
                  <a:pos x="3" y="32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3"/>
                </a:cxn>
                <a:cxn ang="0">
                  <a:pos x="15" y="32"/>
                </a:cxn>
                <a:cxn ang="0">
                  <a:pos x="11" y="32"/>
                </a:cxn>
                <a:cxn ang="0">
                  <a:pos x="10" y="30"/>
                </a:cxn>
                <a:cxn ang="0">
                  <a:pos x="9" y="30"/>
                </a:cxn>
                <a:cxn ang="0">
                  <a:pos x="9" y="3"/>
                </a:cxn>
                <a:cxn ang="0">
                  <a:pos x="10" y="1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7"/>
                </a:cxn>
                <a:cxn ang="0">
                  <a:pos x="26" y="11"/>
                </a:cxn>
                <a:cxn ang="0">
                  <a:pos x="28" y="11"/>
                </a:cxn>
                <a:cxn ang="0">
                  <a:pos x="26" y="0"/>
                </a:cxn>
              </a:cxnLst>
              <a:rect l="0" t="0" r="r" b="b"/>
              <a:pathLst>
                <a:path w="28" h="33">
                  <a:moveTo>
                    <a:pt x="2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10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39" name="Freeform 87"/>
            <p:cNvSpPr>
              <a:spLocks/>
            </p:cNvSpPr>
            <p:nvPr/>
          </p:nvSpPr>
          <p:spPr bwMode="auto">
            <a:xfrm>
              <a:off x="7359114" y="2623957"/>
              <a:ext cx="108832" cy="4795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21" y="4"/>
                </a:cxn>
                <a:cxn ang="0">
                  <a:pos x="40" y="13"/>
                </a:cxn>
                <a:cxn ang="0">
                  <a:pos x="40" y="11"/>
                </a:cxn>
                <a:cxn ang="0">
                  <a:pos x="21" y="0"/>
                </a:cxn>
              </a:cxnLst>
              <a:rect l="0" t="0" r="r" b="b"/>
              <a:pathLst>
                <a:path w="40" h="13">
                  <a:moveTo>
                    <a:pt x="21" y="0"/>
                  </a:moveTo>
                  <a:lnTo>
                    <a:pt x="0" y="11"/>
                  </a:lnTo>
                  <a:lnTo>
                    <a:pt x="0" y="13"/>
                  </a:lnTo>
                  <a:lnTo>
                    <a:pt x="21" y="4"/>
                  </a:lnTo>
                  <a:lnTo>
                    <a:pt x="40" y="13"/>
                  </a:lnTo>
                  <a:lnTo>
                    <a:pt x="40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0" name="Freeform 88"/>
            <p:cNvSpPr>
              <a:spLocks noEditPoints="1"/>
            </p:cNvSpPr>
            <p:nvPr/>
          </p:nvSpPr>
          <p:spPr bwMode="auto">
            <a:xfrm>
              <a:off x="7334627" y="2705111"/>
              <a:ext cx="133319" cy="188129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35" y="3"/>
                </a:cxn>
                <a:cxn ang="0">
                  <a:pos x="41" y="5"/>
                </a:cxn>
                <a:cxn ang="0">
                  <a:pos x="42" y="14"/>
                </a:cxn>
                <a:cxn ang="0">
                  <a:pos x="35" y="23"/>
                </a:cxn>
                <a:cxn ang="0">
                  <a:pos x="18" y="24"/>
                </a:cxn>
                <a:cxn ang="0">
                  <a:pos x="32" y="26"/>
                </a:cxn>
                <a:cxn ang="0">
                  <a:pos x="42" y="21"/>
                </a:cxn>
                <a:cxn ang="0">
                  <a:pos x="48" y="15"/>
                </a:cxn>
                <a:cxn ang="0">
                  <a:pos x="43" y="3"/>
                </a:cxn>
                <a:cxn ang="0">
                  <a:pos x="32" y="0"/>
                </a:cxn>
                <a:cxn ang="0">
                  <a:pos x="12" y="3"/>
                </a:cxn>
                <a:cxn ang="0">
                  <a:pos x="18" y="4"/>
                </a:cxn>
                <a:cxn ang="0">
                  <a:pos x="7" y="45"/>
                </a:cxn>
                <a:cxn ang="0">
                  <a:pos x="6" y="48"/>
                </a:cxn>
                <a:cxn ang="0">
                  <a:pos x="0" y="49"/>
                </a:cxn>
                <a:cxn ang="0">
                  <a:pos x="19" y="50"/>
                </a:cxn>
                <a:cxn ang="0">
                  <a:pos x="18" y="48"/>
                </a:cxn>
                <a:cxn ang="0">
                  <a:pos x="13" y="45"/>
                </a:cxn>
                <a:cxn ang="0">
                  <a:pos x="30" y="26"/>
                </a:cxn>
                <a:cxn ang="0">
                  <a:pos x="34" y="31"/>
                </a:cxn>
                <a:cxn ang="0">
                  <a:pos x="35" y="34"/>
                </a:cxn>
                <a:cxn ang="0">
                  <a:pos x="34" y="39"/>
                </a:cxn>
                <a:cxn ang="0">
                  <a:pos x="32" y="46"/>
                </a:cxn>
                <a:cxn ang="0">
                  <a:pos x="38" y="51"/>
                </a:cxn>
                <a:cxn ang="0">
                  <a:pos x="46" y="50"/>
                </a:cxn>
                <a:cxn ang="0">
                  <a:pos x="48" y="46"/>
                </a:cxn>
                <a:cxn ang="0">
                  <a:pos x="49" y="43"/>
                </a:cxn>
                <a:cxn ang="0">
                  <a:pos x="48" y="44"/>
                </a:cxn>
                <a:cxn ang="0">
                  <a:pos x="43" y="50"/>
                </a:cxn>
                <a:cxn ang="0">
                  <a:pos x="38" y="49"/>
                </a:cxn>
                <a:cxn ang="0">
                  <a:pos x="40" y="38"/>
                </a:cxn>
                <a:cxn ang="0">
                  <a:pos x="35" y="26"/>
                </a:cxn>
              </a:cxnLst>
              <a:rect l="0" t="0" r="r" b="b"/>
              <a:pathLst>
                <a:path w="49" h="51">
                  <a:moveTo>
                    <a:pt x="23" y="5"/>
                  </a:moveTo>
                  <a:lnTo>
                    <a:pt x="24" y="4"/>
                  </a:lnTo>
                  <a:lnTo>
                    <a:pt x="24" y="3"/>
                  </a:lnTo>
                  <a:lnTo>
                    <a:pt x="35" y="3"/>
                  </a:lnTo>
                  <a:lnTo>
                    <a:pt x="38" y="4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0" y="18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18" y="24"/>
                  </a:lnTo>
                  <a:lnTo>
                    <a:pt x="23" y="5"/>
                  </a:lnTo>
                  <a:close/>
                  <a:moveTo>
                    <a:pt x="32" y="26"/>
                  </a:moveTo>
                  <a:lnTo>
                    <a:pt x="37" y="24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48" y="15"/>
                  </a:lnTo>
                  <a:lnTo>
                    <a:pt x="48" y="8"/>
                  </a:lnTo>
                  <a:lnTo>
                    <a:pt x="43" y="3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3" y="48"/>
                  </a:lnTo>
                  <a:lnTo>
                    <a:pt x="13" y="45"/>
                  </a:lnTo>
                  <a:lnTo>
                    <a:pt x="18" y="26"/>
                  </a:lnTo>
                  <a:lnTo>
                    <a:pt x="30" y="26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32" y="41"/>
                  </a:lnTo>
                  <a:lnTo>
                    <a:pt x="32" y="46"/>
                  </a:lnTo>
                  <a:lnTo>
                    <a:pt x="34" y="49"/>
                  </a:lnTo>
                  <a:lnTo>
                    <a:pt x="38" y="51"/>
                  </a:lnTo>
                  <a:lnTo>
                    <a:pt x="43" y="51"/>
                  </a:lnTo>
                  <a:lnTo>
                    <a:pt x="46" y="50"/>
                  </a:lnTo>
                  <a:lnTo>
                    <a:pt x="47" y="48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7" y="46"/>
                  </a:lnTo>
                  <a:lnTo>
                    <a:pt x="43" y="50"/>
                  </a:lnTo>
                  <a:lnTo>
                    <a:pt x="40" y="50"/>
                  </a:lnTo>
                  <a:lnTo>
                    <a:pt x="38" y="49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1"/>
                  </a:lnTo>
                  <a:lnTo>
                    <a:pt x="35" y="26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1" name="Freeform 89"/>
            <p:cNvSpPr>
              <a:spLocks/>
            </p:cNvSpPr>
            <p:nvPr/>
          </p:nvSpPr>
          <p:spPr bwMode="auto">
            <a:xfrm>
              <a:off x="7476108" y="2812086"/>
              <a:ext cx="54416" cy="12173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2" y="5"/>
                </a:cxn>
                <a:cxn ang="0">
                  <a:pos x="17" y="3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16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11" y="12"/>
                </a:cxn>
                <a:cxn ang="0">
                  <a:pos x="13" y="14"/>
                </a:cxn>
                <a:cxn ang="0">
                  <a:pos x="16" y="16"/>
                </a:cxn>
                <a:cxn ang="0">
                  <a:pos x="16" y="26"/>
                </a:cxn>
                <a:cxn ang="0">
                  <a:pos x="14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6" y="31"/>
                </a:cxn>
                <a:cxn ang="0">
                  <a:pos x="3" y="29"/>
                </a:cxn>
                <a:cxn ang="0">
                  <a:pos x="2" y="26"/>
                </a:cxn>
                <a:cxn ang="0">
                  <a:pos x="5" y="26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9" y="33"/>
                </a:cxn>
                <a:cxn ang="0">
                  <a:pos x="13" y="32"/>
                </a:cxn>
                <a:cxn ang="0">
                  <a:pos x="17" y="29"/>
                </a:cxn>
                <a:cxn ang="0">
                  <a:pos x="19" y="27"/>
                </a:cxn>
                <a:cxn ang="0">
                  <a:pos x="20" y="22"/>
                </a:cxn>
                <a:cxn ang="0">
                  <a:pos x="20" y="19"/>
                </a:cxn>
                <a:cxn ang="0">
                  <a:pos x="19" y="16"/>
                </a:cxn>
                <a:cxn ang="0">
                  <a:pos x="17" y="14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7" y="12"/>
                </a:cxn>
                <a:cxn ang="0">
                  <a:pos x="5" y="14"/>
                </a:cxn>
                <a:cxn ang="0">
                  <a:pos x="5" y="5"/>
                </a:cxn>
              </a:cxnLst>
              <a:rect l="0" t="0" r="r" b="b"/>
              <a:pathLst>
                <a:path w="20" h="33">
                  <a:moveTo>
                    <a:pt x="5" y="5"/>
                  </a:moveTo>
                  <a:lnTo>
                    <a:pt x="12" y="5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11" y="12"/>
                  </a:lnTo>
                  <a:lnTo>
                    <a:pt x="13" y="14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9" y="33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2" name="Freeform 90"/>
            <p:cNvSpPr>
              <a:spLocks noEditPoints="1"/>
            </p:cNvSpPr>
            <p:nvPr/>
          </p:nvSpPr>
          <p:spPr bwMode="auto">
            <a:xfrm>
              <a:off x="7544128" y="2848974"/>
              <a:ext cx="62578" cy="81154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2"/>
                </a:cxn>
                <a:cxn ang="0">
                  <a:pos x="9" y="22"/>
                </a:cxn>
                <a:cxn ang="0">
                  <a:pos x="11" y="21"/>
                </a:cxn>
                <a:cxn ang="0">
                  <a:pos x="12" y="19"/>
                </a:cxn>
                <a:cxn ang="0">
                  <a:pos x="14" y="19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2" y="15"/>
                </a:cxn>
                <a:cxn ang="0">
                  <a:pos x="22" y="16"/>
                </a:cxn>
                <a:cxn ang="0">
                  <a:pos x="20" y="21"/>
                </a:cxn>
                <a:cxn ang="0">
                  <a:pos x="17" y="21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21" y="4"/>
                </a:cxn>
                <a:cxn ang="0">
                  <a:pos x="21" y="2"/>
                </a:cxn>
                <a:cxn ang="0">
                  <a:pos x="20" y="1"/>
                </a:cxn>
                <a:cxn ang="0">
                  <a:pos x="18" y="1"/>
                </a:cxn>
                <a:cxn ang="0">
                  <a:pos x="17" y="2"/>
                </a:cxn>
                <a:cxn ang="0">
                  <a:pos x="17" y="4"/>
                </a:cxn>
                <a:cxn ang="0">
                  <a:pos x="14" y="17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6" y="21"/>
                </a:cxn>
                <a:cxn ang="0">
                  <a:pos x="4" y="18"/>
                </a:cxn>
                <a:cxn ang="0">
                  <a:pos x="4" y="12"/>
                </a:cxn>
                <a:cxn ang="0">
                  <a:pos x="5" y="9"/>
                </a:cxn>
                <a:cxn ang="0">
                  <a:pos x="6" y="7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5"/>
                </a:cxn>
                <a:cxn ang="0">
                  <a:pos x="16" y="9"/>
                </a:cxn>
                <a:cxn ang="0">
                  <a:pos x="15" y="11"/>
                </a:cxn>
                <a:cxn ang="0">
                  <a:pos x="15" y="12"/>
                </a:cxn>
                <a:cxn ang="0">
                  <a:pos x="14" y="13"/>
                </a:cxn>
                <a:cxn ang="0">
                  <a:pos x="14" y="17"/>
                </a:cxn>
              </a:cxnLst>
              <a:rect l="0" t="0" r="r" b="b"/>
              <a:pathLst>
                <a:path w="23" h="22">
                  <a:moveTo>
                    <a:pt x="17" y="4"/>
                  </a:moveTo>
                  <a:lnTo>
                    <a:pt x="15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7" y="4"/>
                  </a:lnTo>
                  <a:close/>
                  <a:moveTo>
                    <a:pt x="14" y="17"/>
                  </a:moveTo>
                  <a:lnTo>
                    <a:pt x="11" y="19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3" name="Freeform 91"/>
            <p:cNvSpPr>
              <a:spLocks/>
            </p:cNvSpPr>
            <p:nvPr/>
          </p:nvSpPr>
          <p:spPr bwMode="auto">
            <a:xfrm>
              <a:off x="2298443" y="3608870"/>
              <a:ext cx="127877" cy="173374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47" y="24"/>
                </a:cxn>
                <a:cxn ang="0">
                  <a:pos x="47" y="22"/>
                </a:cxn>
                <a:cxn ang="0">
                  <a:pos x="25" y="2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3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46"/>
                </a:cxn>
                <a:cxn ang="0">
                  <a:pos x="24" y="47"/>
                </a:cxn>
                <a:cxn ang="0">
                  <a:pos x="25" y="46"/>
                </a:cxn>
                <a:cxn ang="0">
                  <a:pos x="25" y="45"/>
                </a:cxn>
                <a:cxn ang="0">
                  <a:pos x="25" y="24"/>
                </a:cxn>
              </a:cxnLst>
              <a:rect l="0" t="0" r="r" b="b"/>
              <a:pathLst>
                <a:path w="47" h="47">
                  <a:moveTo>
                    <a:pt x="25" y="24"/>
                  </a:moveTo>
                  <a:lnTo>
                    <a:pt x="47" y="24"/>
                  </a:lnTo>
                  <a:lnTo>
                    <a:pt x="47" y="22"/>
                  </a:lnTo>
                  <a:lnTo>
                    <a:pt x="25" y="2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23" y="46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4" name="Freeform 92"/>
            <p:cNvSpPr>
              <a:spLocks noEditPoints="1"/>
            </p:cNvSpPr>
            <p:nvPr/>
          </p:nvSpPr>
          <p:spPr bwMode="auto">
            <a:xfrm>
              <a:off x="2486177" y="3586737"/>
              <a:ext cx="48974" cy="180752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17" y="36"/>
                </a:cxn>
                <a:cxn ang="0">
                  <a:pos x="16" y="38"/>
                </a:cxn>
                <a:cxn ang="0">
                  <a:pos x="13" y="45"/>
                </a:cxn>
                <a:cxn ang="0">
                  <a:pos x="11" y="46"/>
                </a:cxn>
                <a:cxn ang="0">
                  <a:pos x="7" y="46"/>
                </a:cxn>
                <a:cxn ang="0">
                  <a:pos x="7" y="42"/>
                </a:cxn>
                <a:cxn ang="0">
                  <a:pos x="8" y="40"/>
                </a:cxn>
                <a:cxn ang="0">
                  <a:pos x="8" y="38"/>
                </a:cxn>
                <a:cxn ang="0">
                  <a:pos x="11" y="32"/>
                </a:cxn>
                <a:cxn ang="0">
                  <a:pos x="13" y="24"/>
                </a:cxn>
                <a:cxn ang="0">
                  <a:pos x="14" y="23"/>
                </a:cxn>
                <a:cxn ang="0">
                  <a:pos x="14" y="18"/>
                </a:cxn>
                <a:cxn ang="0">
                  <a:pos x="13" y="17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1" y="27"/>
                </a:cxn>
                <a:cxn ang="0">
                  <a:pos x="1" y="25"/>
                </a:cxn>
                <a:cxn ang="0">
                  <a:pos x="2" y="22"/>
                </a:cxn>
                <a:cxn ang="0">
                  <a:pos x="5" y="19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1" y="19"/>
                </a:cxn>
                <a:cxn ang="0">
                  <a:pos x="10" y="22"/>
                </a:cxn>
                <a:cxn ang="0">
                  <a:pos x="7" y="29"/>
                </a:cxn>
                <a:cxn ang="0">
                  <a:pos x="7" y="30"/>
                </a:cxn>
                <a:cxn ang="0">
                  <a:pos x="5" y="35"/>
                </a:cxn>
                <a:cxn ang="0">
                  <a:pos x="4" y="39"/>
                </a:cxn>
                <a:cxn ang="0">
                  <a:pos x="4" y="45"/>
                </a:cxn>
                <a:cxn ang="0">
                  <a:pos x="6" y="47"/>
                </a:cxn>
                <a:cxn ang="0">
                  <a:pos x="8" y="49"/>
                </a:cxn>
                <a:cxn ang="0">
                  <a:pos x="12" y="47"/>
                </a:cxn>
                <a:cxn ang="0">
                  <a:pos x="14" y="45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7" y="2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17" y="4"/>
                </a:cxn>
                <a:cxn ang="0">
                  <a:pos x="17" y="2"/>
                </a:cxn>
              </a:cxnLst>
              <a:rect l="0" t="0" r="r" b="b"/>
              <a:pathLst>
                <a:path w="18" h="49">
                  <a:moveTo>
                    <a:pt x="18" y="36"/>
                  </a:moveTo>
                  <a:lnTo>
                    <a:pt x="17" y="36"/>
                  </a:lnTo>
                  <a:lnTo>
                    <a:pt x="16" y="38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1" y="32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5" y="19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0" y="22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2" y="47"/>
                  </a:lnTo>
                  <a:lnTo>
                    <a:pt x="14" y="45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17" y="2"/>
                  </a:move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5" name="Freeform 93"/>
            <p:cNvSpPr>
              <a:spLocks/>
            </p:cNvSpPr>
            <p:nvPr/>
          </p:nvSpPr>
          <p:spPr bwMode="auto">
            <a:xfrm>
              <a:off x="2570522" y="3465006"/>
              <a:ext cx="76182" cy="121731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4" y="5"/>
                </a:cxn>
                <a:cxn ang="0">
                  <a:pos x="22" y="6"/>
                </a:cxn>
                <a:cxn ang="0">
                  <a:pos x="22" y="9"/>
                </a:cxn>
                <a:cxn ang="0">
                  <a:pos x="24" y="10"/>
                </a:cxn>
                <a:cxn ang="0">
                  <a:pos x="26" y="10"/>
                </a:cxn>
                <a:cxn ang="0">
                  <a:pos x="27" y="9"/>
                </a:cxn>
                <a:cxn ang="0">
                  <a:pos x="28" y="6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0" y="3"/>
                </a:cxn>
                <a:cxn ang="0">
                  <a:pos x="4" y="11"/>
                </a:cxn>
                <a:cxn ang="0">
                  <a:pos x="0" y="21"/>
                </a:cxn>
                <a:cxn ang="0">
                  <a:pos x="2" y="25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2"/>
                </a:cxn>
                <a:cxn ang="0">
                  <a:pos x="13" y="33"/>
                </a:cxn>
                <a:cxn ang="0">
                  <a:pos x="17" y="32"/>
                </a:cxn>
                <a:cxn ang="0">
                  <a:pos x="21" y="31"/>
                </a:cxn>
                <a:cxn ang="0">
                  <a:pos x="24" y="28"/>
                </a:cxn>
                <a:cxn ang="0">
                  <a:pos x="26" y="27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7" y="23"/>
                </a:cxn>
                <a:cxn ang="0">
                  <a:pos x="21" y="29"/>
                </a:cxn>
                <a:cxn ang="0">
                  <a:pos x="17" y="31"/>
                </a:cxn>
                <a:cxn ang="0">
                  <a:pos x="10" y="31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7" y="26"/>
                </a:cxn>
                <a:cxn ang="0">
                  <a:pos x="5" y="23"/>
                </a:cxn>
                <a:cxn ang="0">
                  <a:pos x="5" y="21"/>
                </a:cxn>
                <a:cxn ang="0">
                  <a:pos x="7" y="17"/>
                </a:cxn>
                <a:cxn ang="0">
                  <a:pos x="8" y="12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25" y="3"/>
                </a:cxn>
                <a:cxn ang="0">
                  <a:pos x="26" y="5"/>
                </a:cxn>
              </a:cxnLst>
              <a:rect l="0" t="0" r="r" b="b"/>
              <a:pathLst>
                <a:path w="28" h="33">
                  <a:moveTo>
                    <a:pt x="26" y="5"/>
                  </a:moveTo>
                  <a:lnTo>
                    <a:pt x="24" y="5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0" y="3"/>
                  </a:lnTo>
                  <a:lnTo>
                    <a:pt x="4" y="11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2"/>
                  </a:lnTo>
                  <a:lnTo>
                    <a:pt x="13" y="33"/>
                  </a:lnTo>
                  <a:lnTo>
                    <a:pt x="17" y="32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1" y="29"/>
                  </a:lnTo>
                  <a:lnTo>
                    <a:pt x="17" y="31"/>
                  </a:lnTo>
                  <a:lnTo>
                    <a:pt x="10" y="31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6" name="Freeform 94"/>
            <p:cNvSpPr>
              <a:spLocks/>
            </p:cNvSpPr>
            <p:nvPr/>
          </p:nvSpPr>
          <p:spPr bwMode="auto">
            <a:xfrm>
              <a:off x="2654866" y="3501894"/>
              <a:ext cx="76182" cy="12173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2"/>
                </a:cxn>
                <a:cxn ang="0">
                  <a:pos x="5" y="30"/>
                </a:cxn>
                <a:cxn ang="0">
                  <a:pos x="3" y="30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4" y="33"/>
                </a:cxn>
                <a:cxn ang="0">
                  <a:pos x="14" y="32"/>
                </a:cxn>
                <a:cxn ang="0">
                  <a:pos x="11" y="32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28" y="11"/>
                </a:cxn>
                <a:cxn ang="0">
                  <a:pos x="25" y="0"/>
                </a:cxn>
              </a:cxnLst>
              <a:rect l="0" t="0" r="r" b="b"/>
              <a:pathLst>
                <a:path w="28" h="33">
                  <a:moveTo>
                    <a:pt x="25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"/>
                  </a:lnTo>
                  <a:lnTo>
                    <a:pt x="10" y="1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7" name="Rectangle 95"/>
            <p:cNvSpPr>
              <a:spLocks noChangeArrowheads="1"/>
            </p:cNvSpPr>
            <p:nvPr/>
          </p:nvSpPr>
          <p:spPr bwMode="auto">
            <a:xfrm>
              <a:off x="2559639" y="3686335"/>
              <a:ext cx="179572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8" name="Freeform 96"/>
            <p:cNvSpPr>
              <a:spLocks/>
            </p:cNvSpPr>
            <p:nvPr/>
          </p:nvSpPr>
          <p:spPr bwMode="auto">
            <a:xfrm>
              <a:off x="2614055" y="3767489"/>
              <a:ext cx="84345" cy="180752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8" y="46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8" y="40"/>
                </a:cxn>
                <a:cxn ang="0">
                  <a:pos x="8" y="36"/>
                </a:cxn>
                <a:cxn ang="0">
                  <a:pos x="6" y="35"/>
                </a:cxn>
                <a:cxn ang="0">
                  <a:pos x="4" y="33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20" y="49"/>
                </a:cxn>
                <a:cxn ang="0">
                  <a:pos x="25" y="47"/>
                </a:cxn>
                <a:cxn ang="0">
                  <a:pos x="29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3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1"/>
                </a:cxn>
                <a:cxn ang="0">
                  <a:pos x="14" y="21"/>
                </a:cxn>
                <a:cxn ang="0">
                  <a:pos x="11" y="23"/>
                </a:cxn>
              </a:cxnLst>
              <a:rect l="0" t="0" r="r" b="b"/>
              <a:pathLst>
                <a:path w="31" h="49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8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20" y="49"/>
                  </a:lnTo>
                  <a:lnTo>
                    <a:pt x="25" y="47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6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49" name="Freeform 97"/>
            <p:cNvSpPr>
              <a:spLocks/>
            </p:cNvSpPr>
            <p:nvPr/>
          </p:nvSpPr>
          <p:spPr bwMode="auto">
            <a:xfrm>
              <a:off x="2807231" y="3284254"/>
              <a:ext cx="40812" cy="265595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5" y="70"/>
                </a:cxn>
                <a:cxn ang="0">
                  <a:pos x="2" y="36"/>
                </a:cxn>
                <a:cxn ang="0">
                  <a:pos x="15" y="3"/>
                </a:cxn>
              </a:cxnLst>
              <a:rect l="0" t="0" r="r" b="b"/>
              <a:pathLst>
                <a:path w="15" h="72">
                  <a:moveTo>
                    <a:pt x="15" y="3"/>
                  </a:move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5" y="70"/>
                  </a:lnTo>
                  <a:lnTo>
                    <a:pt x="2" y="3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0" name="Freeform 98"/>
            <p:cNvSpPr>
              <a:spLocks/>
            </p:cNvSpPr>
            <p:nvPr/>
          </p:nvSpPr>
          <p:spPr bwMode="auto">
            <a:xfrm>
              <a:off x="2875251" y="3306387"/>
              <a:ext cx="62578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9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9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1" name="Freeform 99"/>
            <p:cNvSpPr>
              <a:spLocks/>
            </p:cNvSpPr>
            <p:nvPr/>
          </p:nvSpPr>
          <p:spPr bwMode="auto">
            <a:xfrm>
              <a:off x="2997686" y="3306387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4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2" name="Freeform 100"/>
            <p:cNvSpPr>
              <a:spLocks/>
            </p:cNvSpPr>
            <p:nvPr/>
          </p:nvSpPr>
          <p:spPr bwMode="auto">
            <a:xfrm>
              <a:off x="3092914" y="3284254"/>
              <a:ext cx="46253" cy="265595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4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2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4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3" name="Freeform 101"/>
            <p:cNvSpPr>
              <a:spLocks/>
            </p:cNvSpPr>
            <p:nvPr/>
          </p:nvSpPr>
          <p:spPr bwMode="auto">
            <a:xfrm>
              <a:off x="3215349" y="3284254"/>
              <a:ext cx="27208" cy="265595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10" y="70"/>
                </a:cxn>
                <a:cxn ang="0">
                  <a:pos x="3" y="70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10" y="72"/>
                </a:cxn>
              </a:cxnLst>
              <a:rect l="0" t="0" r="r" b="b"/>
              <a:pathLst>
                <a:path w="10" h="72">
                  <a:moveTo>
                    <a:pt x="10" y="72"/>
                  </a:moveTo>
                  <a:lnTo>
                    <a:pt x="10" y="70"/>
                  </a:lnTo>
                  <a:lnTo>
                    <a:pt x="3" y="7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4" name="Freeform 102"/>
            <p:cNvSpPr>
              <a:spLocks/>
            </p:cNvSpPr>
            <p:nvPr/>
          </p:nvSpPr>
          <p:spPr bwMode="auto">
            <a:xfrm>
              <a:off x="3256161" y="3306387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3" y="43"/>
                </a:cxn>
                <a:cxn ang="0">
                  <a:pos x="5" y="43"/>
                </a:cxn>
                <a:cxn ang="0">
                  <a:pos x="7" y="41"/>
                </a:cxn>
                <a:cxn ang="0">
                  <a:pos x="9" y="40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22" y="26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3" y="14"/>
                </a:cxn>
                <a:cxn ang="0">
                  <a:pos x="22" y="20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6" y="36"/>
                  </a:lnTo>
                  <a:lnTo>
                    <a:pt x="26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22" y="26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3" y="14"/>
                  </a:lnTo>
                  <a:lnTo>
                    <a:pt x="22" y="20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5" name="Freeform 103"/>
            <p:cNvSpPr>
              <a:spLocks noEditPoints="1"/>
            </p:cNvSpPr>
            <p:nvPr/>
          </p:nvSpPr>
          <p:spPr bwMode="auto">
            <a:xfrm>
              <a:off x="3381318" y="3306387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6" name="Freeform 104"/>
            <p:cNvSpPr>
              <a:spLocks/>
            </p:cNvSpPr>
            <p:nvPr/>
          </p:nvSpPr>
          <p:spPr bwMode="auto">
            <a:xfrm>
              <a:off x="3473824" y="3284254"/>
              <a:ext cx="27208" cy="26559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0" y="72"/>
                </a:cxn>
                <a:cxn ang="0">
                  <a:pos x="10" y="0"/>
                </a:cxn>
              </a:cxnLst>
              <a:rect l="0" t="0" r="r" b="b"/>
              <a:pathLst>
                <a:path w="10" h="72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7" name="Freeform 105"/>
            <p:cNvSpPr>
              <a:spLocks/>
            </p:cNvSpPr>
            <p:nvPr/>
          </p:nvSpPr>
          <p:spPr bwMode="auto">
            <a:xfrm>
              <a:off x="3579935" y="3284254"/>
              <a:ext cx="24487" cy="265595"/>
            </a:xfrm>
            <a:custGeom>
              <a:avLst/>
              <a:gdLst/>
              <a:ahLst/>
              <a:cxnLst>
                <a:cxn ang="0">
                  <a:pos x="9" y="72"/>
                </a:cxn>
                <a:cxn ang="0">
                  <a:pos x="9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9" y="72"/>
                </a:cxn>
              </a:cxnLst>
              <a:rect l="0" t="0" r="r" b="b"/>
              <a:pathLst>
                <a:path w="9" h="72">
                  <a:moveTo>
                    <a:pt x="9" y="72"/>
                  </a:moveTo>
                  <a:lnTo>
                    <a:pt x="9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8" name="Freeform 106"/>
            <p:cNvSpPr>
              <a:spLocks/>
            </p:cNvSpPr>
            <p:nvPr/>
          </p:nvSpPr>
          <p:spPr bwMode="auto">
            <a:xfrm>
              <a:off x="3618026" y="3306387"/>
              <a:ext cx="76182" cy="18075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4" y="3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1" y="2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5"/>
                </a:cxn>
                <a:cxn ang="0">
                  <a:pos x="5" y="25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15" y="19"/>
                </a:cxn>
                <a:cxn ang="0">
                  <a:pos x="20" y="21"/>
                </a:cxn>
                <a:cxn ang="0">
                  <a:pos x="22" y="24"/>
                </a:cxn>
                <a:cxn ang="0">
                  <a:pos x="23" y="29"/>
                </a:cxn>
                <a:cxn ang="0">
                  <a:pos x="23" y="36"/>
                </a:cxn>
                <a:cxn ang="0">
                  <a:pos x="21" y="43"/>
                </a:cxn>
                <a:cxn ang="0">
                  <a:pos x="18" y="46"/>
                </a:cxn>
                <a:cxn ang="0">
                  <a:pos x="14" y="48"/>
                </a:cxn>
                <a:cxn ang="0">
                  <a:pos x="6" y="46"/>
                </a:cxn>
                <a:cxn ang="0">
                  <a:pos x="4" y="43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4" y="46"/>
                </a:cxn>
                <a:cxn ang="0">
                  <a:pos x="6" y="48"/>
                </a:cxn>
                <a:cxn ang="0">
                  <a:pos x="10" y="49"/>
                </a:cxn>
                <a:cxn ang="0">
                  <a:pos x="14" y="49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6" y="43"/>
                </a:cxn>
                <a:cxn ang="0">
                  <a:pos x="28" y="38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0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6" y="21"/>
                </a:cxn>
                <a:cxn ang="0">
                  <a:pos x="6" y="7"/>
                </a:cxn>
              </a:cxnLst>
              <a:rect l="0" t="0" r="r" b="b"/>
              <a:pathLst>
                <a:path w="28" h="49">
                  <a:moveTo>
                    <a:pt x="6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1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5" y="19"/>
                  </a:lnTo>
                  <a:lnTo>
                    <a:pt x="20" y="21"/>
                  </a:lnTo>
                  <a:lnTo>
                    <a:pt x="22" y="24"/>
                  </a:lnTo>
                  <a:lnTo>
                    <a:pt x="23" y="29"/>
                  </a:lnTo>
                  <a:lnTo>
                    <a:pt x="23" y="36"/>
                  </a:lnTo>
                  <a:lnTo>
                    <a:pt x="21" y="43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6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10" y="49"/>
                  </a:lnTo>
                  <a:lnTo>
                    <a:pt x="14" y="49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6" y="43"/>
                  </a:lnTo>
                  <a:lnTo>
                    <a:pt x="28" y="38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1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6" y="2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59" name="Freeform 107"/>
            <p:cNvSpPr>
              <a:spLocks/>
            </p:cNvSpPr>
            <p:nvPr/>
          </p:nvSpPr>
          <p:spPr bwMode="auto">
            <a:xfrm>
              <a:off x="3748624" y="3306387"/>
              <a:ext cx="73461" cy="177063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1" y="43"/>
                </a:cxn>
                <a:cxn ang="0">
                  <a:pos x="4" y="43"/>
                </a:cxn>
                <a:cxn ang="0">
                  <a:pos x="21" y="26"/>
                </a:cxn>
                <a:cxn ang="0">
                  <a:pos x="26" y="20"/>
                </a:cxn>
                <a:cxn ang="0">
                  <a:pos x="27" y="14"/>
                </a:cxn>
                <a:cxn ang="0">
                  <a:pos x="27" y="9"/>
                </a:cxn>
                <a:cxn ang="0">
                  <a:pos x="25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1" y="11"/>
                </a:cxn>
                <a:cxn ang="0">
                  <a:pos x="21" y="19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7" y="36"/>
                </a:cxn>
              </a:cxnLst>
              <a:rect l="0" t="0" r="r" b="b"/>
              <a:pathLst>
                <a:path w="27" h="48">
                  <a:moveTo>
                    <a:pt x="27" y="36"/>
                  </a:moveTo>
                  <a:lnTo>
                    <a:pt x="26" y="36"/>
                  </a:lnTo>
                  <a:lnTo>
                    <a:pt x="26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1" y="43"/>
                  </a:lnTo>
                  <a:lnTo>
                    <a:pt x="4" y="43"/>
                  </a:lnTo>
                  <a:lnTo>
                    <a:pt x="21" y="26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1"/>
                  </a:lnTo>
                  <a:lnTo>
                    <a:pt x="21" y="19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0" name="Freeform 108"/>
            <p:cNvSpPr>
              <a:spLocks/>
            </p:cNvSpPr>
            <p:nvPr/>
          </p:nvSpPr>
          <p:spPr bwMode="auto">
            <a:xfrm>
              <a:off x="3835690" y="3284254"/>
              <a:ext cx="27208" cy="26559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0" y="72"/>
                </a:cxn>
                <a:cxn ang="0">
                  <a:pos x="10" y="0"/>
                </a:cxn>
              </a:cxnLst>
              <a:rect l="0" t="0" r="r" b="b"/>
              <a:pathLst>
                <a:path w="10" h="72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1" name="Freeform 109"/>
            <p:cNvSpPr>
              <a:spLocks/>
            </p:cNvSpPr>
            <p:nvPr/>
          </p:nvSpPr>
          <p:spPr bwMode="auto">
            <a:xfrm>
              <a:off x="3941801" y="3284254"/>
              <a:ext cx="43533" cy="265595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2"/>
                </a:cxn>
                <a:cxn ang="0">
                  <a:pos x="16" y="72"/>
                </a:cxn>
                <a:cxn ang="0">
                  <a:pos x="16" y="70"/>
                </a:cxn>
                <a:cxn ang="0">
                  <a:pos x="3" y="36"/>
                </a:cxn>
                <a:cxn ang="0">
                  <a:pos x="16" y="3"/>
                </a:cxn>
              </a:cxnLst>
              <a:rect l="0" t="0" r="r" b="b"/>
              <a:pathLst>
                <a:path w="16" h="72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3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2" name="Freeform 110"/>
            <p:cNvSpPr>
              <a:spLocks/>
            </p:cNvSpPr>
            <p:nvPr/>
          </p:nvSpPr>
          <p:spPr bwMode="auto">
            <a:xfrm>
              <a:off x="4001658" y="3306387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3" name="Freeform 111"/>
            <p:cNvSpPr>
              <a:spLocks/>
            </p:cNvSpPr>
            <p:nvPr/>
          </p:nvSpPr>
          <p:spPr bwMode="auto">
            <a:xfrm>
              <a:off x="4126814" y="3306387"/>
              <a:ext cx="81624" cy="180752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20" y="49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3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1"/>
                </a:cxn>
                <a:cxn ang="0">
                  <a:pos x="13" y="21"/>
                </a:cxn>
                <a:cxn ang="0">
                  <a:pos x="11" y="23"/>
                </a:cxn>
              </a:cxnLst>
              <a:rect l="0" t="0" r="r" b="b"/>
              <a:pathLst>
                <a:path w="30" h="49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20" y="49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6" y="26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4" name="Freeform 112"/>
            <p:cNvSpPr>
              <a:spLocks/>
            </p:cNvSpPr>
            <p:nvPr/>
          </p:nvSpPr>
          <p:spPr bwMode="auto">
            <a:xfrm>
              <a:off x="4227484" y="3284254"/>
              <a:ext cx="46253" cy="265595"/>
            </a:xfrm>
            <a:custGeom>
              <a:avLst/>
              <a:gdLst/>
              <a:ahLst/>
              <a:cxnLst>
                <a:cxn ang="0">
                  <a:pos x="15" y="37"/>
                </a:cxn>
                <a:cxn ang="0">
                  <a:pos x="17" y="36"/>
                </a:cxn>
                <a:cxn ang="0">
                  <a:pos x="15" y="35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3" y="71"/>
                </a:cxn>
                <a:cxn ang="0">
                  <a:pos x="15" y="37"/>
                </a:cxn>
              </a:cxnLst>
              <a:rect l="0" t="0" r="r" b="b"/>
              <a:pathLst>
                <a:path w="17" h="72">
                  <a:moveTo>
                    <a:pt x="15" y="37"/>
                  </a:moveTo>
                  <a:lnTo>
                    <a:pt x="17" y="36"/>
                  </a:lnTo>
                  <a:lnTo>
                    <a:pt x="15" y="35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3" y="71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5" name="Freeform 113"/>
            <p:cNvSpPr>
              <a:spLocks/>
            </p:cNvSpPr>
            <p:nvPr/>
          </p:nvSpPr>
          <p:spPr bwMode="auto">
            <a:xfrm>
              <a:off x="4377127" y="3180968"/>
              <a:ext cx="73461" cy="475857"/>
            </a:xfrm>
            <a:custGeom>
              <a:avLst/>
              <a:gdLst/>
              <a:ahLst/>
              <a:cxnLst>
                <a:cxn ang="0">
                  <a:pos x="25" y="128"/>
                </a:cxn>
                <a:cxn ang="0">
                  <a:pos x="25" y="129"/>
                </a:cxn>
                <a:cxn ang="0">
                  <a:pos x="27" y="129"/>
                </a:cxn>
                <a:cxn ang="0">
                  <a:pos x="27" y="128"/>
                </a:cxn>
                <a:cxn ang="0">
                  <a:pos x="22" y="123"/>
                </a:cxn>
                <a:cxn ang="0">
                  <a:pos x="20" y="119"/>
                </a:cxn>
                <a:cxn ang="0">
                  <a:pos x="16" y="114"/>
                </a:cxn>
                <a:cxn ang="0">
                  <a:pos x="10" y="98"/>
                </a:cxn>
                <a:cxn ang="0">
                  <a:pos x="6" y="82"/>
                </a:cxn>
                <a:cxn ang="0">
                  <a:pos x="5" y="64"/>
                </a:cxn>
                <a:cxn ang="0">
                  <a:pos x="6" y="42"/>
                </a:cxn>
                <a:cxn ang="0">
                  <a:pos x="11" y="25"/>
                </a:cxn>
                <a:cxn ang="0">
                  <a:pos x="19" y="12"/>
                </a:cxn>
                <a:cxn ang="0">
                  <a:pos x="27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17" y="7"/>
                </a:cxn>
                <a:cxn ang="0">
                  <a:pos x="10" y="18"/>
                </a:cxn>
                <a:cxn ang="0">
                  <a:pos x="5" y="31"/>
                </a:cxn>
                <a:cxn ang="0">
                  <a:pos x="2" y="47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5" y="100"/>
                </a:cxn>
                <a:cxn ang="0">
                  <a:pos x="15" y="117"/>
                </a:cxn>
                <a:cxn ang="0">
                  <a:pos x="16" y="120"/>
                </a:cxn>
                <a:cxn ang="0">
                  <a:pos x="17" y="121"/>
                </a:cxn>
                <a:cxn ang="0">
                  <a:pos x="19" y="123"/>
                </a:cxn>
                <a:cxn ang="0">
                  <a:pos x="20" y="123"/>
                </a:cxn>
                <a:cxn ang="0">
                  <a:pos x="21" y="125"/>
                </a:cxn>
                <a:cxn ang="0">
                  <a:pos x="21" y="126"/>
                </a:cxn>
                <a:cxn ang="0">
                  <a:pos x="25" y="128"/>
                </a:cxn>
              </a:cxnLst>
              <a:rect l="0" t="0" r="r" b="b"/>
              <a:pathLst>
                <a:path w="27" h="129">
                  <a:moveTo>
                    <a:pt x="25" y="128"/>
                  </a:moveTo>
                  <a:lnTo>
                    <a:pt x="25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20" y="119"/>
                  </a:lnTo>
                  <a:lnTo>
                    <a:pt x="16" y="114"/>
                  </a:lnTo>
                  <a:lnTo>
                    <a:pt x="10" y="98"/>
                  </a:lnTo>
                  <a:lnTo>
                    <a:pt x="6" y="82"/>
                  </a:lnTo>
                  <a:lnTo>
                    <a:pt x="5" y="64"/>
                  </a:lnTo>
                  <a:lnTo>
                    <a:pt x="6" y="42"/>
                  </a:lnTo>
                  <a:lnTo>
                    <a:pt x="11" y="25"/>
                  </a:lnTo>
                  <a:lnTo>
                    <a:pt x="19" y="12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17" y="7"/>
                  </a:lnTo>
                  <a:lnTo>
                    <a:pt x="10" y="18"/>
                  </a:lnTo>
                  <a:lnTo>
                    <a:pt x="5" y="31"/>
                  </a:lnTo>
                  <a:lnTo>
                    <a:pt x="2" y="47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0"/>
                  </a:lnTo>
                  <a:lnTo>
                    <a:pt x="15" y="117"/>
                  </a:lnTo>
                  <a:lnTo>
                    <a:pt x="16" y="120"/>
                  </a:lnTo>
                  <a:lnTo>
                    <a:pt x="17" y="121"/>
                  </a:lnTo>
                  <a:lnTo>
                    <a:pt x="19" y="123"/>
                  </a:lnTo>
                  <a:lnTo>
                    <a:pt x="20" y="123"/>
                  </a:lnTo>
                  <a:lnTo>
                    <a:pt x="21" y="125"/>
                  </a:lnTo>
                  <a:lnTo>
                    <a:pt x="21" y="126"/>
                  </a:lnTo>
                  <a:lnTo>
                    <a:pt x="25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6" name="Freeform 114"/>
            <p:cNvSpPr>
              <a:spLocks/>
            </p:cNvSpPr>
            <p:nvPr/>
          </p:nvSpPr>
          <p:spPr bwMode="auto">
            <a:xfrm>
              <a:off x="4480517" y="3284254"/>
              <a:ext cx="27208" cy="265595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10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10" y="72"/>
                </a:cxn>
              </a:cxnLst>
              <a:rect l="0" t="0" r="r" b="b"/>
              <a:pathLst>
                <a:path w="10" h="72">
                  <a:moveTo>
                    <a:pt x="10" y="72"/>
                  </a:moveTo>
                  <a:lnTo>
                    <a:pt x="10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7" name="Freeform 115"/>
            <p:cNvSpPr>
              <a:spLocks/>
            </p:cNvSpPr>
            <p:nvPr/>
          </p:nvSpPr>
          <p:spPr bwMode="auto">
            <a:xfrm>
              <a:off x="4521329" y="3306387"/>
              <a:ext cx="73461" cy="18075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8" y="7"/>
                </a:cxn>
                <a:cxn ang="0">
                  <a:pos x="10" y="8"/>
                </a:cxn>
                <a:cxn ang="0">
                  <a:pos x="15" y="8"/>
                </a:cxn>
                <a:cxn ang="0">
                  <a:pos x="19" y="6"/>
                </a:cxn>
                <a:cxn ang="0">
                  <a:pos x="24" y="3"/>
                </a:cxn>
                <a:cxn ang="0">
                  <a:pos x="25" y="2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25"/>
                </a:cxn>
                <a:cxn ang="0">
                  <a:pos x="4" y="25"/>
                </a:cxn>
                <a:cxn ang="0">
                  <a:pos x="8" y="21"/>
                </a:cxn>
                <a:cxn ang="0">
                  <a:pos x="12" y="20"/>
                </a:cxn>
                <a:cxn ang="0">
                  <a:pos x="14" y="19"/>
                </a:cxn>
                <a:cxn ang="0">
                  <a:pos x="19" y="21"/>
                </a:cxn>
                <a:cxn ang="0">
                  <a:pos x="21" y="24"/>
                </a:cxn>
                <a:cxn ang="0">
                  <a:pos x="23" y="29"/>
                </a:cxn>
                <a:cxn ang="0">
                  <a:pos x="23" y="36"/>
                </a:cxn>
                <a:cxn ang="0">
                  <a:pos x="20" y="43"/>
                </a:cxn>
                <a:cxn ang="0">
                  <a:pos x="18" y="46"/>
                </a:cxn>
                <a:cxn ang="0">
                  <a:pos x="13" y="48"/>
                </a:cxn>
                <a:cxn ang="0">
                  <a:pos x="6" y="46"/>
                </a:cxn>
                <a:cxn ang="0">
                  <a:pos x="3" y="43"/>
                </a:cxn>
                <a:cxn ang="0">
                  <a:pos x="2" y="40"/>
                </a:cxn>
                <a:cxn ang="0">
                  <a:pos x="4" y="40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3" y="46"/>
                </a:cxn>
                <a:cxn ang="0">
                  <a:pos x="6" y="48"/>
                </a:cxn>
                <a:cxn ang="0">
                  <a:pos x="9" y="49"/>
                </a:cxn>
                <a:cxn ang="0">
                  <a:pos x="13" y="49"/>
                </a:cxn>
                <a:cxn ang="0">
                  <a:pos x="18" y="48"/>
                </a:cxn>
                <a:cxn ang="0">
                  <a:pos x="21" y="47"/>
                </a:cxn>
                <a:cxn ang="0">
                  <a:pos x="25" y="43"/>
                </a:cxn>
                <a:cxn ang="0">
                  <a:pos x="27" y="38"/>
                </a:cxn>
                <a:cxn ang="0">
                  <a:pos x="27" y="29"/>
                </a:cxn>
                <a:cxn ang="0">
                  <a:pos x="25" y="24"/>
                </a:cxn>
                <a:cxn ang="0">
                  <a:pos x="23" y="21"/>
                </a:cxn>
                <a:cxn ang="0">
                  <a:pos x="19" y="19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21"/>
                </a:cxn>
                <a:cxn ang="0">
                  <a:pos x="6" y="7"/>
                </a:cxn>
              </a:cxnLst>
              <a:rect l="0" t="0" r="r" b="b"/>
              <a:pathLst>
                <a:path w="27" h="49">
                  <a:moveTo>
                    <a:pt x="6" y="7"/>
                  </a:moveTo>
                  <a:lnTo>
                    <a:pt x="8" y="7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0" y="2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9" y="21"/>
                  </a:lnTo>
                  <a:lnTo>
                    <a:pt x="21" y="24"/>
                  </a:lnTo>
                  <a:lnTo>
                    <a:pt x="23" y="29"/>
                  </a:lnTo>
                  <a:lnTo>
                    <a:pt x="23" y="36"/>
                  </a:lnTo>
                  <a:lnTo>
                    <a:pt x="20" y="43"/>
                  </a:lnTo>
                  <a:lnTo>
                    <a:pt x="18" y="46"/>
                  </a:lnTo>
                  <a:lnTo>
                    <a:pt x="13" y="48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3" y="46"/>
                  </a:lnTo>
                  <a:lnTo>
                    <a:pt x="6" y="48"/>
                  </a:lnTo>
                  <a:lnTo>
                    <a:pt x="9" y="49"/>
                  </a:lnTo>
                  <a:lnTo>
                    <a:pt x="13" y="49"/>
                  </a:lnTo>
                  <a:lnTo>
                    <a:pt x="18" y="48"/>
                  </a:lnTo>
                  <a:lnTo>
                    <a:pt x="21" y="47"/>
                  </a:lnTo>
                  <a:lnTo>
                    <a:pt x="25" y="43"/>
                  </a:lnTo>
                  <a:lnTo>
                    <a:pt x="27" y="38"/>
                  </a:lnTo>
                  <a:lnTo>
                    <a:pt x="27" y="29"/>
                  </a:lnTo>
                  <a:lnTo>
                    <a:pt x="25" y="24"/>
                  </a:lnTo>
                  <a:lnTo>
                    <a:pt x="23" y="21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8" name="Freeform 116"/>
            <p:cNvSpPr>
              <a:spLocks/>
            </p:cNvSpPr>
            <p:nvPr/>
          </p:nvSpPr>
          <p:spPr bwMode="auto">
            <a:xfrm>
              <a:off x="4654648" y="3306387"/>
              <a:ext cx="62578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9" y="46"/>
                </a:cxn>
                <a:cxn ang="0">
                  <a:pos x="2" y="46"/>
                </a:cxn>
                <a:cxn ang="0">
                  <a:pos x="2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9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69" name="Freeform 117"/>
            <p:cNvSpPr>
              <a:spLocks/>
            </p:cNvSpPr>
            <p:nvPr/>
          </p:nvSpPr>
          <p:spPr bwMode="auto">
            <a:xfrm>
              <a:off x="4738992" y="3284254"/>
              <a:ext cx="24487" cy="26559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9" y="72"/>
                </a:cxn>
                <a:cxn ang="0">
                  <a:pos x="9" y="0"/>
                </a:cxn>
              </a:cxnLst>
              <a:rect l="0" t="0" r="r" b="b"/>
              <a:pathLst>
                <a:path w="9" h="72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9" y="7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0" name="Freeform 118"/>
            <p:cNvSpPr>
              <a:spLocks/>
            </p:cNvSpPr>
            <p:nvPr/>
          </p:nvSpPr>
          <p:spPr bwMode="auto">
            <a:xfrm>
              <a:off x="4842382" y="3284254"/>
              <a:ext cx="43533" cy="265595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3" y="71"/>
                </a:cxn>
                <a:cxn ang="0">
                  <a:pos x="14" y="72"/>
                </a:cxn>
                <a:cxn ang="0">
                  <a:pos x="16" y="72"/>
                </a:cxn>
                <a:cxn ang="0">
                  <a:pos x="16" y="70"/>
                </a:cxn>
                <a:cxn ang="0">
                  <a:pos x="3" y="36"/>
                </a:cxn>
                <a:cxn ang="0">
                  <a:pos x="16" y="3"/>
                </a:cxn>
              </a:cxnLst>
              <a:rect l="0" t="0" r="r" b="b"/>
              <a:pathLst>
                <a:path w="16" h="72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3" y="71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3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1" name="Freeform 119"/>
            <p:cNvSpPr>
              <a:spLocks/>
            </p:cNvSpPr>
            <p:nvPr/>
          </p:nvSpPr>
          <p:spPr bwMode="auto">
            <a:xfrm>
              <a:off x="4913123" y="3306387"/>
              <a:ext cx="62578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2" name="Freeform 120"/>
            <p:cNvSpPr>
              <a:spLocks/>
            </p:cNvSpPr>
            <p:nvPr/>
          </p:nvSpPr>
          <p:spPr bwMode="auto">
            <a:xfrm>
              <a:off x="5035558" y="3306387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3" name="Freeform 121"/>
            <p:cNvSpPr>
              <a:spLocks/>
            </p:cNvSpPr>
            <p:nvPr/>
          </p:nvSpPr>
          <p:spPr bwMode="auto">
            <a:xfrm>
              <a:off x="5130786" y="3284254"/>
              <a:ext cx="46253" cy="265595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2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4" name="Freeform 122"/>
            <p:cNvSpPr>
              <a:spLocks/>
            </p:cNvSpPr>
            <p:nvPr/>
          </p:nvSpPr>
          <p:spPr bwMode="auto">
            <a:xfrm>
              <a:off x="5253222" y="3284254"/>
              <a:ext cx="27208" cy="265595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10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10" y="72"/>
                </a:cxn>
              </a:cxnLst>
              <a:rect l="0" t="0" r="r" b="b"/>
              <a:pathLst>
                <a:path w="10" h="72">
                  <a:moveTo>
                    <a:pt x="10" y="72"/>
                  </a:moveTo>
                  <a:lnTo>
                    <a:pt x="10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5" name="Freeform 123"/>
            <p:cNvSpPr>
              <a:spLocks/>
            </p:cNvSpPr>
            <p:nvPr/>
          </p:nvSpPr>
          <p:spPr bwMode="auto">
            <a:xfrm>
              <a:off x="5294034" y="3306387"/>
              <a:ext cx="73461" cy="177063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3" y="43"/>
                </a:cxn>
                <a:cxn ang="0">
                  <a:pos x="4" y="43"/>
                </a:cxn>
                <a:cxn ang="0">
                  <a:pos x="7" y="41"/>
                </a:cxn>
                <a:cxn ang="0">
                  <a:pos x="9" y="40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21" y="26"/>
                </a:cxn>
                <a:cxn ang="0">
                  <a:pos x="26" y="20"/>
                </a:cxn>
                <a:cxn ang="0">
                  <a:pos x="27" y="14"/>
                </a:cxn>
                <a:cxn ang="0">
                  <a:pos x="27" y="11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3" y="14"/>
                </a:cxn>
                <a:cxn ang="0">
                  <a:pos x="21" y="20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7" y="36"/>
                </a:cxn>
              </a:cxnLst>
              <a:rect l="0" t="0" r="r" b="b"/>
              <a:pathLst>
                <a:path w="27" h="48">
                  <a:moveTo>
                    <a:pt x="27" y="36"/>
                  </a:moveTo>
                  <a:lnTo>
                    <a:pt x="26" y="36"/>
                  </a:lnTo>
                  <a:lnTo>
                    <a:pt x="26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4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21" y="26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3" y="14"/>
                  </a:lnTo>
                  <a:lnTo>
                    <a:pt x="21" y="20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6" name="Freeform 124"/>
            <p:cNvSpPr>
              <a:spLocks noEditPoints="1"/>
            </p:cNvSpPr>
            <p:nvPr/>
          </p:nvSpPr>
          <p:spPr bwMode="auto">
            <a:xfrm>
              <a:off x="5419190" y="3306387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7" name="Freeform 125"/>
            <p:cNvSpPr>
              <a:spLocks/>
            </p:cNvSpPr>
            <p:nvPr/>
          </p:nvSpPr>
          <p:spPr bwMode="auto">
            <a:xfrm>
              <a:off x="5511697" y="3284254"/>
              <a:ext cx="24487" cy="26559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9" y="72"/>
                </a:cxn>
                <a:cxn ang="0">
                  <a:pos x="9" y="0"/>
                </a:cxn>
              </a:cxnLst>
              <a:rect l="0" t="0" r="r" b="b"/>
              <a:pathLst>
                <a:path w="9" h="72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9" y="7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8" name="Freeform 126"/>
            <p:cNvSpPr>
              <a:spLocks/>
            </p:cNvSpPr>
            <p:nvPr/>
          </p:nvSpPr>
          <p:spPr bwMode="auto">
            <a:xfrm>
              <a:off x="5612366" y="3332209"/>
              <a:ext cx="130598" cy="173374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48" y="24"/>
                </a:cxn>
                <a:cxn ang="0">
                  <a:pos x="48" y="22"/>
                </a:cxn>
                <a:cxn ang="0">
                  <a:pos x="26" y="22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23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46"/>
                </a:cxn>
                <a:cxn ang="0">
                  <a:pos x="25" y="47"/>
                </a:cxn>
                <a:cxn ang="0">
                  <a:pos x="26" y="46"/>
                </a:cxn>
                <a:cxn ang="0">
                  <a:pos x="26" y="45"/>
                </a:cxn>
                <a:cxn ang="0">
                  <a:pos x="26" y="24"/>
                </a:cxn>
              </a:cxnLst>
              <a:rect l="0" t="0" r="r" b="b"/>
              <a:pathLst>
                <a:path w="48" h="47">
                  <a:moveTo>
                    <a:pt x="26" y="24"/>
                  </a:moveTo>
                  <a:lnTo>
                    <a:pt x="48" y="24"/>
                  </a:lnTo>
                  <a:lnTo>
                    <a:pt x="48" y="22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23" y="46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79" name="Freeform 127"/>
            <p:cNvSpPr>
              <a:spLocks/>
            </p:cNvSpPr>
            <p:nvPr/>
          </p:nvSpPr>
          <p:spPr bwMode="auto">
            <a:xfrm>
              <a:off x="5819146" y="3284254"/>
              <a:ext cx="24487" cy="265595"/>
            </a:xfrm>
            <a:custGeom>
              <a:avLst/>
              <a:gdLst/>
              <a:ahLst/>
              <a:cxnLst>
                <a:cxn ang="0">
                  <a:pos x="9" y="72"/>
                </a:cxn>
                <a:cxn ang="0">
                  <a:pos x="9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9" y="72"/>
                </a:cxn>
              </a:cxnLst>
              <a:rect l="0" t="0" r="r" b="b"/>
              <a:pathLst>
                <a:path w="9" h="72">
                  <a:moveTo>
                    <a:pt x="9" y="72"/>
                  </a:moveTo>
                  <a:lnTo>
                    <a:pt x="9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0" name="Freeform 128"/>
            <p:cNvSpPr>
              <a:spLocks/>
            </p:cNvSpPr>
            <p:nvPr/>
          </p:nvSpPr>
          <p:spPr bwMode="auto">
            <a:xfrm>
              <a:off x="5857237" y="3306387"/>
              <a:ext cx="76182" cy="180752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19" y="6"/>
                </a:cxn>
                <a:cxn ang="0">
                  <a:pos x="24" y="3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1" y="2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5"/>
                </a:cxn>
                <a:cxn ang="0">
                  <a:pos x="5" y="25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15" y="19"/>
                </a:cxn>
                <a:cxn ang="0">
                  <a:pos x="19" y="21"/>
                </a:cxn>
                <a:cxn ang="0">
                  <a:pos x="22" y="24"/>
                </a:cxn>
                <a:cxn ang="0">
                  <a:pos x="23" y="29"/>
                </a:cxn>
                <a:cxn ang="0">
                  <a:pos x="23" y="36"/>
                </a:cxn>
                <a:cxn ang="0">
                  <a:pos x="21" y="43"/>
                </a:cxn>
                <a:cxn ang="0">
                  <a:pos x="18" y="46"/>
                </a:cxn>
                <a:cxn ang="0">
                  <a:pos x="13" y="48"/>
                </a:cxn>
                <a:cxn ang="0">
                  <a:pos x="6" y="46"/>
                </a:cxn>
                <a:cxn ang="0">
                  <a:pos x="4" y="43"/>
                </a:cxn>
                <a:cxn ang="0">
                  <a:pos x="2" y="40"/>
                </a:cxn>
                <a:cxn ang="0">
                  <a:pos x="5" y="40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4" y="46"/>
                </a:cxn>
                <a:cxn ang="0">
                  <a:pos x="6" y="48"/>
                </a:cxn>
                <a:cxn ang="0">
                  <a:pos x="10" y="49"/>
                </a:cxn>
                <a:cxn ang="0">
                  <a:pos x="13" y="49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6" y="43"/>
                </a:cxn>
                <a:cxn ang="0">
                  <a:pos x="28" y="38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6" y="21"/>
                </a:cxn>
                <a:cxn ang="0">
                  <a:pos x="6" y="7"/>
                </a:cxn>
              </a:cxnLst>
              <a:rect l="0" t="0" r="r" b="b"/>
              <a:pathLst>
                <a:path w="28" h="49">
                  <a:moveTo>
                    <a:pt x="6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1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5" y="19"/>
                  </a:lnTo>
                  <a:lnTo>
                    <a:pt x="19" y="21"/>
                  </a:lnTo>
                  <a:lnTo>
                    <a:pt x="22" y="24"/>
                  </a:lnTo>
                  <a:lnTo>
                    <a:pt x="23" y="29"/>
                  </a:lnTo>
                  <a:lnTo>
                    <a:pt x="23" y="36"/>
                  </a:lnTo>
                  <a:lnTo>
                    <a:pt x="21" y="43"/>
                  </a:lnTo>
                  <a:lnTo>
                    <a:pt x="18" y="46"/>
                  </a:lnTo>
                  <a:lnTo>
                    <a:pt x="13" y="48"/>
                  </a:lnTo>
                  <a:lnTo>
                    <a:pt x="6" y="46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5" y="40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10" y="49"/>
                  </a:lnTo>
                  <a:lnTo>
                    <a:pt x="13" y="49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6" y="43"/>
                  </a:lnTo>
                  <a:lnTo>
                    <a:pt x="28" y="38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1"/>
                  </a:lnTo>
                  <a:lnTo>
                    <a:pt x="19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6" y="2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1" name="Freeform 129"/>
            <p:cNvSpPr>
              <a:spLocks/>
            </p:cNvSpPr>
            <p:nvPr/>
          </p:nvSpPr>
          <p:spPr bwMode="auto">
            <a:xfrm>
              <a:off x="5985114" y="3306387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2" name="Freeform 130"/>
            <p:cNvSpPr>
              <a:spLocks/>
            </p:cNvSpPr>
            <p:nvPr/>
          </p:nvSpPr>
          <p:spPr bwMode="auto">
            <a:xfrm>
              <a:off x="6074900" y="3284254"/>
              <a:ext cx="27208" cy="26559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0" y="72"/>
                </a:cxn>
                <a:cxn ang="0">
                  <a:pos x="10" y="0"/>
                </a:cxn>
              </a:cxnLst>
              <a:rect l="0" t="0" r="r" b="b"/>
              <a:pathLst>
                <a:path w="10" h="72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3" name="Freeform 131"/>
            <p:cNvSpPr>
              <a:spLocks/>
            </p:cNvSpPr>
            <p:nvPr/>
          </p:nvSpPr>
          <p:spPr bwMode="auto">
            <a:xfrm>
              <a:off x="6181011" y="3284254"/>
              <a:ext cx="43533" cy="265595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2"/>
                </a:cxn>
                <a:cxn ang="0">
                  <a:pos x="16" y="72"/>
                </a:cxn>
                <a:cxn ang="0">
                  <a:pos x="16" y="70"/>
                </a:cxn>
                <a:cxn ang="0">
                  <a:pos x="2" y="36"/>
                </a:cxn>
                <a:cxn ang="0">
                  <a:pos x="16" y="3"/>
                </a:cxn>
              </a:cxnLst>
              <a:rect l="0" t="0" r="r" b="b"/>
              <a:pathLst>
                <a:path w="16" h="72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2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4" name="Freeform 132"/>
            <p:cNvSpPr>
              <a:spLocks/>
            </p:cNvSpPr>
            <p:nvPr/>
          </p:nvSpPr>
          <p:spPr bwMode="auto">
            <a:xfrm>
              <a:off x="6243590" y="3306387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4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5" name="Freeform 133"/>
            <p:cNvSpPr>
              <a:spLocks/>
            </p:cNvSpPr>
            <p:nvPr/>
          </p:nvSpPr>
          <p:spPr bwMode="auto">
            <a:xfrm>
              <a:off x="6368746" y="3306387"/>
              <a:ext cx="84345" cy="180752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20" y="49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3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1"/>
                </a:cxn>
                <a:cxn ang="0">
                  <a:pos x="14" y="21"/>
                </a:cxn>
                <a:cxn ang="0">
                  <a:pos x="11" y="23"/>
                </a:cxn>
              </a:cxnLst>
              <a:rect l="0" t="0" r="r" b="b"/>
              <a:pathLst>
                <a:path w="31" h="49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20" y="49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6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6" name="Freeform 134"/>
            <p:cNvSpPr>
              <a:spLocks/>
            </p:cNvSpPr>
            <p:nvPr/>
          </p:nvSpPr>
          <p:spPr bwMode="auto">
            <a:xfrm>
              <a:off x="6469415" y="3284254"/>
              <a:ext cx="46253" cy="265595"/>
            </a:xfrm>
            <a:custGeom>
              <a:avLst/>
              <a:gdLst/>
              <a:ahLst/>
              <a:cxnLst>
                <a:cxn ang="0">
                  <a:pos x="15" y="37"/>
                </a:cxn>
                <a:cxn ang="0">
                  <a:pos x="17" y="36"/>
                </a:cxn>
                <a:cxn ang="0">
                  <a:pos x="15" y="35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3" y="71"/>
                </a:cxn>
                <a:cxn ang="0">
                  <a:pos x="15" y="37"/>
                </a:cxn>
              </a:cxnLst>
              <a:rect l="0" t="0" r="r" b="b"/>
              <a:pathLst>
                <a:path w="17" h="72">
                  <a:moveTo>
                    <a:pt x="15" y="37"/>
                  </a:moveTo>
                  <a:lnTo>
                    <a:pt x="17" y="36"/>
                  </a:lnTo>
                  <a:lnTo>
                    <a:pt x="15" y="35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3" y="71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7" name="Freeform 135"/>
            <p:cNvSpPr>
              <a:spLocks/>
            </p:cNvSpPr>
            <p:nvPr/>
          </p:nvSpPr>
          <p:spPr bwMode="auto">
            <a:xfrm>
              <a:off x="6586409" y="3284254"/>
              <a:ext cx="27208" cy="265595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10" y="70"/>
                </a:cxn>
                <a:cxn ang="0">
                  <a:pos x="3" y="70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10" y="72"/>
                </a:cxn>
              </a:cxnLst>
              <a:rect l="0" t="0" r="r" b="b"/>
              <a:pathLst>
                <a:path w="10" h="72">
                  <a:moveTo>
                    <a:pt x="10" y="72"/>
                  </a:moveTo>
                  <a:lnTo>
                    <a:pt x="10" y="70"/>
                  </a:lnTo>
                  <a:lnTo>
                    <a:pt x="3" y="7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8" name="Freeform 136"/>
            <p:cNvSpPr>
              <a:spLocks/>
            </p:cNvSpPr>
            <p:nvPr/>
          </p:nvSpPr>
          <p:spPr bwMode="auto">
            <a:xfrm>
              <a:off x="6627221" y="3306387"/>
              <a:ext cx="78903" cy="180752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8" y="23"/>
                </a:cxn>
                <a:cxn ang="0">
                  <a:pos x="8" y="24"/>
                </a:cxn>
                <a:cxn ang="0">
                  <a:pos x="17" y="24"/>
                </a:cxn>
                <a:cxn ang="0">
                  <a:pos x="19" y="26"/>
                </a:cxn>
                <a:cxn ang="0">
                  <a:pos x="20" y="29"/>
                </a:cxn>
                <a:cxn ang="0">
                  <a:pos x="22" y="32"/>
                </a:cxn>
                <a:cxn ang="0">
                  <a:pos x="22" y="40"/>
                </a:cxn>
                <a:cxn ang="0">
                  <a:pos x="20" y="43"/>
                </a:cxn>
                <a:cxn ang="0">
                  <a:pos x="19" y="46"/>
                </a:cxn>
                <a:cxn ang="0">
                  <a:pos x="18" y="47"/>
                </a:cxn>
                <a:cxn ang="0">
                  <a:pos x="16" y="47"/>
                </a:cxn>
                <a:cxn ang="0">
                  <a:pos x="13" y="48"/>
                </a:cxn>
                <a:cxn ang="0">
                  <a:pos x="11" y="48"/>
                </a:cxn>
                <a:cxn ang="0">
                  <a:pos x="6" y="46"/>
                </a:cxn>
                <a:cxn ang="0">
                  <a:pos x="3" y="43"/>
                </a:cxn>
                <a:cxn ang="0">
                  <a:pos x="2" y="41"/>
                </a:cxn>
                <a:cxn ang="0">
                  <a:pos x="5" y="41"/>
                </a:cxn>
                <a:cxn ang="0">
                  <a:pos x="6" y="40"/>
                </a:cxn>
                <a:cxn ang="0">
                  <a:pos x="7" y="37"/>
                </a:cxn>
                <a:cxn ang="0">
                  <a:pos x="3" y="34"/>
                </a:cxn>
                <a:cxn ang="0">
                  <a:pos x="1" y="35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2" y="45"/>
                </a:cxn>
                <a:cxn ang="0">
                  <a:pos x="10" y="49"/>
                </a:cxn>
                <a:cxn ang="0">
                  <a:pos x="19" y="49"/>
                </a:cxn>
                <a:cxn ang="0">
                  <a:pos x="23" y="47"/>
                </a:cxn>
                <a:cxn ang="0">
                  <a:pos x="27" y="43"/>
                </a:cxn>
                <a:cxn ang="0">
                  <a:pos x="29" y="36"/>
                </a:cxn>
                <a:cxn ang="0">
                  <a:pos x="27" y="29"/>
                </a:cxn>
                <a:cxn ang="0">
                  <a:pos x="24" y="26"/>
                </a:cxn>
                <a:cxn ang="0">
                  <a:pos x="20" y="24"/>
                </a:cxn>
                <a:cxn ang="0">
                  <a:pos x="17" y="23"/>
                </a:cxn>
                <a:cxn ang="0">
                  <a:pos x="24" y="18"/>
                </a:cxn>
                <a:cxn ang="0">
                  <a:pos x="27" y="14"/>
                </a:cxn>
                <a:cxn ang="0">
                  <a:pos x="27" y="7"/>
                </a:cxn>
                <a:cxn ang="0">
                  <a:pos x="24" y="3"/>
                </a:cxn>
                <a:cxn ang="0">
                  <a:pos x="22" y="2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2" y="13"/>
                </a:cxn>
                <a:cxn ang="0">
                  <a:pos x="6" y="13"/>
                </a:cxn>
                <a:cxn ang="0">
                  <a:pos x="7" y="12"/>
                </a:cxn>
                <a:cxn ang="0">
                  <a:pos x="8" y="9"/>
                </a:cxn>
                <a:cxn ang="0">
                  <a:pos x="6" y="7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7" y="2"/>
                </a:cxn>
                <a:cxn ang="0">
                  <a:pos x="19" y="5"/>
                </a:cxn>
                <a:cxn ang="0">
                  <a:pos x="20" y="7"/>
                </a:cxn>
                <a:cxn ang="0">
                  <a:pos x="20" y="15"/>
                </a:cxn>
                <a:cxn ang="0">
                  <a:pos x="18" y="19"/>
                </a:cxn>
                <a:cxn ang="0">
                  <a:pos x="16" y="21"/>
                </a:cxn>
                <a:cxn ang="0">
                  <a:pos x="12" y="21"/>
                </a:cxn>
                <a:cxn ang="0">
                  <a:pos x="10" y="23"/>
                </a:cxn>
              </a:cxnLst>
              <a:rect l="0" t="0" r="r" b="b"/>
              <a:pathLst>
                <a:path w="29" h="49">
                  <a:moveTo>
                    <a:pt x="10" y="23"/>
                  </a:moveTo>
                  <a:lnTo>
                    <a:pt x="8" y="23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0" y="29"/>
                  </a:lnTo>
                  <a:lnTo>
                    <a:pt x="22" y="32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19" y="46"/>
                  </a:lnTo>
                  <a:lnTo>
                    <a:pt x="18" y="47"/>
                  </a:lnTo>
                  <a:lnTo>
                    <a:pt x="16" y="47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10" y="49"/>
                  </a:lnTo>
                  <a:lnTo>
                    <a:pt x="19" y="49"/>
                  </a:lnTo>
                  <a:lnTo>
                    <a:pt x="23" y="47"/>
                  </a:lnTo>
                  <a:lnTo>
                    <a:pt x="27" y="43"/>
                  </a:lnTo>
                  <a:lnTo>
                    <a:pt x="29" y="36"/>
                  </a:lnTo>
                  <a:lnTo>
                    <a:pt x="27" y="29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7" y="23"/>
                  </a:lnTo>
                  <a:lnTo>
                    <a:pt x="24" y="18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2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89" name="Freeform 137"/>
            <p:cNvSpPr>
              <a:spLocks noEditPoints="1"/>
            </p:cNvSpPr>
            <p:nvPr/>
          </p:nvSpPr>
          <p:spPr bwMode="auto">
            <a:xfrm>
              <a:off x="6752377" y="3306387"/>
              <a:ext cx="8706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2" y="36"/>
                </a:cxn>
                <a:cxn ang="0">
                  <a:pos x="32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2" h="48">
                  <a:moveTo>
                    <a:pt x="24" y="1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0" name="Freeform 138"/>
            <p:cNvSpPr>
              <a:spLocks/>
            </p:cNvSpPr>
            <p:nvPr/>
          </p:nvSpPr>
          <p:spPr bwMode="auto">
            <a:xfrm>
              <a:off x="6844884" y="3284254"/>
              <a:ext cx="27208" cy="26559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0" y="72"/>
                </a:cxn>
                <a:cxn ang="0">
                  <a:pos x="10" y="0"/>
                </a:cxn>
              </a:cxnLst>
              <a:rect l="0" t="0" r="r" b="b"/>
              <a:pathLst>
                <a:path w="10" h="72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1" name="Freeform 139"/>
            <p:cNvSpPr>
              <a:spLocks/>
            </p:cNvSpPr>
            <p:nvPr/>
          </p:nvSpPr>
          <p:spPr bwMode="auto">
            <a:xfrm>
              <a:off x="6923787" y="3180968"/>
              <a:ext cx="76182" cy="475857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7" y="48"/>
                </a:cxn>
                <a:cxn ang="0">
                  <a:pos x="23" y="32"/>
                </a:cxn>
                <a:cxn ang="0">
                  <a:pos x="17" y="18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9" y="9"/>
                </a:cxn>
                <a:cxn ang="0">
                  <a:pos x="11" y="15"/>
                </a:cxn>
                <a:cxn ang="0">
                  <a:pos x="17" y="30"/>
                </a:cxn>
                <a:cxn ang="0">
                  <a:pos x="21" y="47"/>
                </a:cxn>
                <a:cxn ang="0">
                  <a:pos x="22" y="64"/>
                </a:cxn>
                <a:cxn ang="0">
                  <a:pos x="21" y="86"/>
                </a:cxn>
                <a:cxn ang="0">
                  <a:pos x="16" y="103"/>
                </a:cxn>
                <a:cxn ang="0">
                  <a:pos x="10" y="117"/>
                </a:cxn>
                <a:cxn ang="0">
                  <a:pos x="0" y="128"/>
                </a:cxn>
                <a:cxn ang="0">
                  <a:pos x="0" y="129"/>
                </a:cxn>
                <a:cxn ang="0">
                  <a:pos x="4" y="129"/>
                </a:cxn>
                <a:cxn ang="0">
                  <a:pos x="11" y="122"/>
                </a:cxn>
                <a:cxn ang="0">
                  <a:pos x="17" y="111"/>
                </a:cxn>
                <a:cxn ang="0">
                  <a:pos x="23" y="98"/>
                </a:cxn>
                <a:cxn ang="0">
                  <a:pos x="27" y="82"/>
                </a:cxn>
                <a:cxn ang="0">
                  <a:pos x="28" y="64"/>
                </a:cxn>
              </a:cxnLst>
              <a:rect l="0" t="0" r="r" b="b"/>
              <a:pathLst>
                <a:path w="28" h="129">
                  <a:moveTo>
                    <a:pt x="28" y="64"/>
                  </a:moveTo>
                  <a:lnTo>
                    <a:pt x="27" y="48"/>
                  </a:lnTo>
                  <a:lnTo>
                    <a:pt x="23" y="32"/>
                  </a:lnTo>
                  <a:lnTo>
                    <a:pt x="17" y="18"/>
                  </a:lnTo>
                  <a:lnTo>
                    <a:pt x="9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9" y="9"/>
                  </a:lnTo>
                  <a:lnTo>
                    <a:pt x="11" y="15"/>
                  </a:lnTo>
                  <a:lnTo>
                    <a:pt x="17" y="30"/>
                  </a:lnTo>
                  <a:lnTo>
                    <a:pt x="21" y="47"/>
                  </a:lnTo>
                  <a:lnTo>
                    <a:pt x="22" y="64"/>
                  </a:lnTo>
                  <a:lnTo>
                    <a:pt x="21" y="86"/>
                  </a:lnTo>
                  <a:lnTo>
                    <a:pt x="16" y="103"/>
                  </a:lnTo>
                  <a:lnTo>
                    <a:pt x="10" y="117"/>
                  </a:lnTo>
                  <a:lnTo>
                    <a:pt x="0" y="128"/>
                  </a:lnTo>
                  <a:lnTo>
                    <a:pt x="0" y="129"/>
                  </a:lnTo>
                  <a:lnTo>
                    <a:pt x="4" y="129"/>
                  </a:lnTo>
                  <a:lnTo>
                    <a:pt x="11" y="122"/>
                  </a:lnTo>
                  <a:lnTo>
                    <a:pt x="17" y="111"/>
                  </a:lnTo>
                  <a:lnTo>
                    <a:pt x="23" y="98"/>
                  </a:lnTo>
                  <a:lnTo>
                    <a:pt x="27" y="8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2" name="Rectangle 140"/>
            <p:cNvSpPr>
              <a:spLocks noChangeArrowheads="1"/>
            </p:cNvSpPr>
            <p:nvPr/>
          </p:nvSpPr>
          <p:spPr bwMode="auto">
            <a:xfrm>
              <a:off x="2790906" y="3686335"/>
              <a:ext cx="4249875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3" name="Freeform 141"/>
            <p:cNvSpPr>
              <a:spLocks/>
            </p:cNvSpPr>
            <p:nvPr/>
          </p:nvSpPr>
          <p:spPr bwMode="auto">
            <a:xfrm>
              <a:off x="4583907" y="3741667"/>
              <a:ext cx="24487" cy="269283"/>
            </a:xfrm>
            <a:custGeom>
              <a:avLst/>
              <a:gdLst/>
              <a:ahLst/>
              <a:cxnLst>
                <a:cxn ang="0">
                  <a:pos x="9" y="73"/>
                </a:cxn>
                <a:cxn ang="0">
                  <a:pos x="9" y="71"/>
                </a:cxn>
                <a:cxn ang="0">
                  <a:pos x="2" y="71"/>
                </a:cxn>
                <a:cxn ang="0">
                  <a:pos x="2" y="3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9" y="73"/>
                </a:cxn>
              </a:cxnLst>
              <a:rect l="0" t="0" r="r" b="b"/>
              <a:pathLst>
                <a:path w="9" h="73">
                  <a:moveTo>
                    <a:pt x="9" y="73"/>
                  </a:moveTo>
                  <a:lnTo>
                    <a:pt x="9" y="71"/>
                  </a:lnTo>
                  <a:lnTo>
                    <a:pt x="2" y="71"/>
                  </a:lnTo>
                  <a:lnTo>
                    <a:pt x="2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4" name="Freeform 142"/>
            <p:cNvSpPr>
              <a:spLocks/>
            </p:cNvSpPr>
            <p:nvPr/>
          </p:nvSpPr>
          <p:spPr bwMode="auto">
            <a:xfrm>
              <a:off x="4632881" y="3767489"/>
              <a:ext cx="62578" cy="17706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7" y="3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8" y="44"/>
                </a:cxn>
                <a:cxn ang="0">
                  <a:pos x="7" y="46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6" y="46"/>
                </a:cxn>
                <a:cxn ang="0">
                  <a:pos x="14" y="44"/>
                </a:cxn>
                <a:cxn ang="0">
                  <a:pos x="13" y="44"/>
                </a:cxn>
                <a:cxn ang="0">
                  <a:pos x="13" y="42"/>
                </a:cxn>
                <a:cxn ang="0">
                  <a:pos x="13" y="2"/>
                </a:cxn>
              </a:cxnLst>
              <a:rect l="0" t="0" r="r" b="b"/>
              <a:pathLst>
                <a:path w="23" h="48">
                  <a:moveTo>
                    <a:pt x="13" y="2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4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5" name="Freeform 143"/>
            <p:cNvSpPr>
              <a:spLocks/>
            </p:cNvSpPr>
            <p:nvPr/>
          </p:nvSpPr>
          <p:spPr bwMode="auto">
            <a:xfrm>
              <a:off x="4749875" y="3767489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22" y="10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6" name="Freeform 144"/>
            <p:cNvSpPr>
              <a:spLocks/>
            </p:cNvSpPr>
            <p:nvPr/>
          </p:nvSpPr>
          <p:spPr bwMode="auto">
            <a:xfrm>
              <a:off x="4839661" y="3741667"/>
              <a:ext cx="27208" cy="26928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8" y="3"/>
                </a:cxn>
                <a:cxn ang="0">
                  <a:pos x="8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0"/>
                </a:cxn>
              </a:cxnLst>
              <a:rect l="0" t="0" r="r" b="b"/>
              <a:pathLst>
                <a:path w="10" h="73">
                  <a:moveTo>
                    <a:pt x="1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7" name="Freeform 145"/>
            <p:cNvSpPr>
              <a:spLocks/>
            </p:cNvSpPr>
            <p:nvPr/>
          </p:nvSpPr>
          <p:spPr bwMode="auto">
            <a:xfrm>
              <a:off x="4945772" y="3741667"/>
              <a:ext cx="27208" cy="269283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10" y="71"/>
                </a:cxn>
                <a:cxn ang="0">
                  <a:pos x="3" y="71"/>
                </a:cxn>
                <a:cxn ang="0">
                  <a:pos x="3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0" y="73"/>
                </a:cxn>
              </a:cxnLst>
              <a:rect l="0" t="0" r="r" b="b"/>
              <a:pathLst>
                <a:path w="10" h="73">
                  <a:moveTo>
                    <a:pt x="10" y="73"/>
                  </a:moveTo>
                  <a:lnTo>
                    <a:pt x="10" y="71"/>
                  </a:lnTo>
                  <a:lnTo>
                    <a:pt x="3" y="71"/>
                  </a:ln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8" name="Freeform 146"/>
            <p:cNvSpPr>
              <a:spLocks/>
            </p:cNvSpPr>
            <p:nvPr/>
          </p:nvSpPr>
          <p:spPr bwMode="auto">
            <a:xfrm>
              <a:off x="4986584" y="3767489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3" y="43"/>
                </a:cxn>
                <a:cxn ang="0">
                  <a:pos x="5" y="43"/>
                </a:cxn>
                <a:cxn ang="0">
                  <a:pos x="7" y="41"/>
                </a:cxn>
                <a:cxn ang="0">
                  <a:pos x="9" y="40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22" y="26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0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5" y="16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3" y="14"/>
                </a:cxn>
                <a:cxn ang="0">
                  <a:pos x="22" y="20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6" y="36"/>
                  </a:lnTo>
                  <a:lnTo>
                    <a:pt x="26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22" y="26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3" y="7"/>
                  </a:lnTo>
                  <a:lnTo>
                    <a:pt x="6" y="4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3" y="14"/>
                  </a:lnTo>
                  <a:lnTo>
                    <a:pt x="22" y="20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499" name="Freeform 147"/>
            <p:cNvSpPr>
              <a:spLocks/>
            </p:cNvSpPr>
            <p:nvPr/>
          </p:nvSpPr>
          <p:spPr bwMode="auto">
            <a:xfrm>
              <a:off x="5111741" y="3767489"/>
              <a:ext cx="81624" cy="180752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9" y="23"/>
                </a:cxn>
                <a:cxn ang="0">
                  <a:pos x="9" y="24"/>
                </a:cxn>
                <a:cxn ang="0">
                  <a:pos x="18" y="24"/>
                </a:cxn>
                <a:cxn ang="0">
                  <a:pos x="20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0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3"/>
                </a:cxn>
                <a:cxn ang="0">
                  <a:pos x="3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3" y="33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19" y="49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5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5" y="3"/>
                </a:cxn>
                <a:cxn ang="0">
                  <a:pos x="23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4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19" y="19"/>
                </a:cxn>
                <a:cxn ang="0">
                  <a:pos x="17" y="21"/>
                </a:cxn>
                <a:cxn ang="0">
                  <a:pos x="13" y="21"/>
                </a:cxn>
                <a:cxn ang="0">
                  <a:pos x="11" y="23"/>
                </a:cxn>
              </a:cxnLst>
              <a:rect l="0" t="0" r="r" b="b"/>
              <a:pathLst>
                <a:path w="30" h="49">
                  <a:moveTo>
                    <a:pt x="11" y="23"/>
                  </a:moveTo>
                  <a:lnTo>
                    <a:pt x="9" y="23"/>
                  </a:lnTo>
                  <a:lnTo>
                    <a:pt x="9" y="24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3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19" y="49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0" name="Freeform 148"/>
            <p:cNvSpPr>
              <a:spLocks/>
            </p:cNvSpPr>
            <p:nvPr/>
          </p:nvSpPr>
          <p:spPr bwMode="auto">
            <a:xfrm>
              <a:off x="5204247" y="3741667"/>
              <a:ext cx="24487" cy="26928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7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9" y="73"/>
                </a:cxn>
                <a:cxn ang="0">
                  <a:pos x="9" y="0"/>
                </a:cxn>
              </a:cxnLst>
              <a:rect l="0" t="0" r="r" b="b"/>
              <a:pathLst>
                <a:path w="9" h="73">
                  <a:moveTo>
                    <a:pt x="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9" y="7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1" name="Freeform 149"/>
            <p:cNvSpPr>
              <a:spLocks/>
            </p:cNvSpPr>
            <p:nvPr/>
          </p:nvSpPr>
          <p:spPr bwMode="auto">
            <a:xfrm>
              <a:off x="7081593" y="3299010"/>
              <a:ext cx="106111" cy="184441"/>
            </a:xfrm>
            <a:custGeom>
              <a:avLst/>
              <a:gdLst/>
              <a:ahLst/>
              <a:cxnLst>
                <a:cxn ang="0">
                  <a:pos x="39" y="32"/>
                </a:cxn>
                <a:cxn ang="0">
                  <a:pos x="38" y="32"/>
                </a:cxn>
                <a:cxn ang="0">
                  <a:pos x="38" y="34"/>
                </a:cxn>
                <a:cxn ang="0">
                  <a:pos x="37" y="37"/>
                </a:cxn>
                <a:cxn ang="0">
                  <a:pos x="37" y="40"/>
                </a:cxn>
                <a:cxn ang="0">
                  <a:pos x="36" y="43"/>
                </a:cxn>
                <a:cxn ang="0">
                  <a:pos x="33" y="45"/>
                </a:cxn>
                <a:cxn ang="0">
                  <a:pos x="31" y="47"/>
                </a:cxn>
                <a:cxn ang="0">
                  <a:pos x="27" y="48"/>
                </a:cxn>
                <a:cxn ang="0">
                  <a:pos x="14" y="48"/>
                </a:cxn>
                <a:cxn ang="0">
                  <a:pos x="14" y="4"/>
                </a:cxn>
                <a:cxn ang="0">
                  <a:pos x="15" y="3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8" y="47"/>
                </a:cxn>
                <a:cxn ang="0">
                  <a:pos x="6" y="48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37" y="50"/>
                </a:cxn>
                <a:cxn ang="0">
                  <a:pos x="39" y="32"/>
                </a:cxn>
              </a:cxnLst>
              <a:rect l="0" t="0" r="r" b="b"/>
              <a:pathLst>
                <a:path w="39" h="50">
                  <a:moveTo>
                    <a:pt x="39" y="32"/>
                  </a:moveTo>
                  <a:lnTo>
                    <a:pt x="38" y="32"/>
                  </a:lnTo>
                  <a:lnTo>
                    <a:pt x="38" y="34"/>
                  </a:lnTo>
                  <a:lnTo>
                    <a:pt x="37" y="37"/>
                  </a:lnTo>
                  <a:lnTo>
                    <a:pt x="37" y="40"/>
                  </a:lnTo>
                  <a:lnTo>
                    <a:pt x="36" y="43"/>
                  </a:lnTo>
                  <a:lnTo>
                    <a:pt x="33" y="45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14" y="48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8" y="4"/>
                  </a:lnTo>
                  <a:lnTo>
                    <a:pt x="8" y="47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37" y="50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2" name="Freeform 150"/>
            <p:cNvSpPr>
              <a:spLocks/>
            </p:cNvSpPr>
            <p:nvPr/>
          </p:nvSpPr>
          <p:spPr bwMode="auto">
            <a:xfrm>
              <a:off x="7201308" y="3409674"/>
              <a:ext cx="57137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5" y="18"/>
                </a:cxn>
                <a:cxn ang="0">
                  <a:pos x="17" y="17"/>
                </a:cxn>
                <a:cxn ang="0">
                  <a:pos x="18" y="14"/>
                </a:cxn>
                <a:cxn ang="0">
                  <a:pos x="21" y="12"/>
                </a:cxn>
                <a:cxn ang="0">
                  <a:pos x="21" y="8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6" y="27"/>
                </a:cxn>
                <a:cxn ang="0">
                  <a:pos x="5" y="27"/>
                </a:cxn>
                <a:cxn ang="0">
                  <a:pos x="11" y="21"/>
                </a:cxn>
              </a:cxnLst>
              <a:rect l="0" t="0" r="r" b="b"/>
              <a:pathLst>
                <a:path w="21" h="31">
                  <a:moveTo>
                    <a:pt x="11" y="21"/>
                  </a:moveTo>
                  <a:lnTo>
                    <a:pt x="15" y="18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1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5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3" name="Freeform 151"/>
            <p:cNvSpPr>
              <a:spLocks noEditPoints="1"/>
            </p:cNvSpPr>
            <p:nvPr/>
          </p:nvSpPr>
          <p:spPr bwMode="auto">
            <a:xfrm>
              <a:off x="7272048" y="3442873"/>
              <a:ext cx="62578" cy="8115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2"/>
                </a:cxn>
                <a:cxn ang="0">
                  <a:pos x="8" y="22"/>
                </a:cxn>
                <a:cxn ang="0">
                  <a:pos x="10" y="21"/>
                </a:cxn>
                <a:cxn ang="0">
                  <a:pos x="12" y="20"/>
                </a:cxn>
                <a:cxn ang="0">
                  <a:pos x="13" y="20"/>
                </a:cxn>
                <a:cxn ang="0">
                  <a:pos x="15" y="22"/>
                </a:cxn>
                <a:cxn ang="0">
                  <a:pos x="19" y="22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21" y="16"/>
                </a:cxn>
                <a:cxn ang="0">
                  <a:pos x="19" y="21"/>
                </a:cxn>
                <a:cxn ang="0">
                  <a:pos x="16" y="21"/>
                </a:cxn>
                <a:cxn ang="0">
                  <a:pos x="16" y="14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9" y="8"/>
                </a:cxn>
                <a:cxn ang="0">
                  <a:pos x="19" y="5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1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3" y="17"/>
                </a:cxn>
                <a:cxn ang="0">
                  <a:pos x="10" y="20"/>
                </a:cxn>
                <a:cxn ang="0">
                  <a:pos x="8" y="21"/>
                </a:cxn>
                <a:cxn ang="0">
                  <a:pos x="6" y="21"/>
                </a:cxn>
                <a:cxn ang="0">
                  <a:pos x="3" y="18"/>
                </a:cxn>
                <a:cxn ang="0">
                  <a:pos x="3" y="12"/>
                </a:cxn>
                <a:cxn ang="0">
                  <a:pos x="4" y="9"/>
                </a:cxn>
                <a:cxn ang="0">
                  <a:pos x="6" y="8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3" y="3"/>
                </a:cxn>
                <a:cxn ang="0">
                  <a:pos x="15" y="5"/>
                </a:cxn>
                <a:cxn ang="0">
                  <a:pos x="15" y="9"/>
                </a:cxn>
                <a:cxn ang="0">
                  <a:pos x="14" y="11"/>
                </a:cxn>
                <a:cxn ang="0">
                  <a:pos x="14" y="12"/>
                </a:cxn>
                <a:cxn ang="0">
                  <a:pos x="13" y="14"/>
                </a:cxn>
                <a:cxn ang="0">
                  <a:pos x="13" y="17"/>
                </a:cxn>
              </a:cxnLst>
              <a:rect l="0" t="0" r="r" b="b"/>
              <a:pathLst>
                <a:path w="23" h="22">
                  <a:moveTo>
                    <a:pt x="16" y="4"/>
                  </a:move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6" y="4"/>
                  </a:lnTo>
                  <a:close/>
                  <a:moveTo>
                    <a:pt x="13" y="17"/>
                  </a:moveTo>
                  <a:lnTo>
                    <a:pt x="10" y="20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5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4" name="Freeform 152"/>
            <p:cNvSpPr>
              <a:spLocks/>
            </p:cNvSpPr>
            <p:nvPr/>
          </p:nvSpPr>
          <p:spPr bwMode="auto">
            <a:xfrm>
              <a:off x="7383601" y="3180968"/>
              <a:ext cx="70741" cy="475857"/>
            </a:xfrm>
            <a:custGeom>
              <a:avLst/>
              <a:gdLst/>
              <a:ahLst/>
              <a:cxnLst>
                <a:cxn ang="0">
                  <a:pos x="24" y="128"/>
                </a:cxn>
                <a:cxn ang="0">
                  <a:pos x="24" y="129"/>
                </a:cxn>
                <a:cxn ang="0">
                  <a:pos x="26" y="129"/>
                </a:cxn>
                <a:cxn ang="0">
                  <a:pos x="26" y="128"/>
                </a:cxn>
                <a:cxn ang="0">
                  <a:pos x="22" y="123"/>
                </a:cxn>
                <a:cxn ang="0">
                  <a:pos x="19" y="119"/>
                </a:cxn>
                <a:cxn ang="0">
                  <a:pos x="16" y="114"/>
                </a:cxn>
                <a:cxn ang="0">
                  <a:pos x="9" y="98"/>
                </a:cxn>
                <a:cxn ang="0">
                  <a:pos x="6" y="82"/>
                </a:cxn>
                <a:cxn ang="0">
                  <a:pos x="5" y="64"/>
                </a:cxn>
                <a:cxn ang="0">
                  <a:pos x="6" y="42"/>
                </a:cxn>
                <a:cxn ang="0">
                  <a:pos x="11" y="25"/>
                </a:cxn>
                <a:cxn ang="0">
                  <a:pos x="18" y="12"/>
                </a:cxn>
                <a:cxn ang="0">
                  <a:pos x="26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7" y="7"/>
                </a:cxn>
                <a:cxn ang="0">
                  <a:pos x="9" y="18"/>
                </a:cxn>
                <a:cxn ang="0">
                  <a:pos x="5" y="31"/>
                </a:cxn>
                <a:cxn ang="0">
                  <a:pos x="1" y="47"/>
                </a:cxn>
                <a:cxn ang="0">
                  <a:pos x="0" y="64"/>
                </a:cxn>
                <a:cxn ang="0">
                  <a:pos x="1" y="82"/>
                </a:cxn>
                <a:cxn ang="0">
                  <a:pos x="5" y="100"/>
                </a:cxn>
                <a:cxn ang="0">
                  <a:pos x="14" y="117"/>
                </a:cxn>
                <a:cxn ang="0">
                  <a:pos x="16" y="120"/>
                </a:cxn>
                <a:cxn ang="0">
                  <a:pos x="17" y="121"/>
                </a:cxn>
                <a:cxn ang="0">
                  <a:pos x="18" y="123"/>
                </a:cxn>
                <a:cxn ang="0">
                  <a:pos x="19" y="123"/>
                </a:cxn>
                <a:cxn ang="0">
                  <a:pos x="20" y="125"/>
                </a:cxn>
                <a:cxn ang="0">
                  <a:pos x="20" y="126"/>
                </a:cxn>
                <a:cxn ang="0">
                  <a:pos x="24" y="128"/>
                </a:cxn>
              </a:cxnLst>
              <a:rect l="0" t="0" r="r" b="b"/>
              <a:pathLst>
                <a:path w="26" h="129">
                  <a:moveTo>
                    <a:pt x="24" y="128"/>
                  </a:moveTo>
                  <a:lnTo>
                    <a:pt x="24" y="129"/>
                  </a:lnTo>
                  <a:lnTo>
                    <a:pt x="26" y="129"/>
                  </a:lnTo>
                  <a:lnTo>
                    <a:pt x="26" y="128"/>
                  </a:lnTo>
                  <a:lnTo>
                    <a:pt x="22" y="123"/>
                  </a:lnTo>
                  <a:lnTo>
                    <a:pt x="19" y="119"/>
                  </a:lnTo>
                  <a:lnTo>
                    <a:pt x="16" y="114"/>
                  </a:lnTo>
                  <a:lnTo>
                    <a:pt x="9" y="98"/>
                  </a:lnTo>
                  <a:lnTo>
                    <a:pt x="6" y="82"/>
                  </a:lnTo>
                  <a:lnTo>
                    <a:pt x="5" y="64"/>
                  </a:lnTo>
                  <a:lnTo>
                    <a:pt x="6" y="42"/>
                  </a:lnTo>
                  <a:lnTo>
                    <a:pt x="11" y="25"/>
                  </a:lnTo>
                  <a:lnTo>
                    <a:pt x="18" y="1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5" y="31"/>
                  </a:lnTo>
                  <a:lnTo>
                    <a:pt x="1" y="47"/>
                  </a:lnTo>
                  <a:lnTo>
                    <a:pt x="0" y="64"/>
                  </a:lnTo>
                  <a:lnTo>
                    <a:pt x="1" y="82"/>
                  </a:lnTo>
                  <a:lnTo>
                    <a:pt x="5" y="100"/>
                  </a:lnTo>
                  <a:lnTo>
                    <a:pt x="14" y="117"/>
                  </a:lnTo>
                  <a:lnTo>
                    <a:pt x="16" y="120"/>
                  </a:lnTo>
                  <a:lnTo>
                    <a:pt x="17" y="121"/>
                  </a:lnTo>
                  <a:lnTo>
                    <a:pt x="18" y="123"/>
                  </a:lnTo>
                  <a:lnTo>
                    <a:pt x="19" y="123"/>
                  </a:lnTo>
                  <a:lnTo>
                    <a:pt x="20" y="125"/>
                  </a:lnTo>
                  <a:lnTo>
                    <a:pt x="20" y="126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5" name="Freeform 153"/>
            <p:cNvSpPr>
              <a:spLocks/>
            </p:cNvSpPr>
            <p:nvPr/>
          </p:nvSpPr>
          <p:spPr bwMode="auto">
            <a:xfrm>
              <a:off x="7497874" y="3328520"/>
              <a:ext cx="84345" cy="737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9" y="2"/>
                </a:cxn>
              </a:cxnLst>
              <a:rect l="0" t="0" r="r" b="b"/>
              <a:pathLst>
                <a:path w="31" h="2">
                  <a:moveTo>
                    <a:pt x="29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6" name="Freeform 154"/>
            <p:cNvSpPr>
              <a:spLocks/>
            </p:cNvSpPr>
            <p:nvPr/>
          </p:nvSpPr>
          <p:spPr bwMode="auto">
            <a:xfrm>
              <a:off x="7601264" y="3295321"/>
              <a:ext cx="48974" cy="81154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4" y="15"/>
                </a:cxn>
                <a:cxn ang="0">
                  <a:pos x="14" y="18"/>
                </a:cxn>
                <a:cxn ang="0">
                  <a:pos x="12" y="20"/>
                </a:cxn>
                <a:cxn ang="0">
                  <a:pos x="11" y="21"/>
                </a:cxn>
                <a:cxn ang="0">
                  <a:pos x="5" y="21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2"/>
                </a:cxn>
                <a:cxn ang="0">
                  <a:pos x="11" y="22"/>
                </a:cxn>
                <a:cxn ang="0">
                  <a:pos x="16" y="20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8" y="15"/>
                </a:cxn>
                <a:cxn ang="0">
                  <a:pos x="17" y="12"/>
                </a:cxn>
                <a:cxn ang="0">
                  <a:pos x="14" y="10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17" y="4"/>
                </a:cxn>
              </a:cxnLst>
              <a:rect l="0" t="0" r="r" b="b"/>
              <a:pathLst>
                <a:path w="18" h="22">
                  <a:moveTo>
                    <a:pt x="17" y="4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7" y="12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7" name="Freeform 155"/>
            <p:cNvSpPr>
              <a:spLocks/>
            </p:cNvSpPr>
            <p:nvPr/>
          </p:nvSpPr>
          <p:spPr bwMode="auto">
            <a:xfrm>
              <a:off x="7663842" y="3310076"/>
              <a:ext cx="46253" cy="92220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3" y="16"/>
                </a:cxn>
                <a:cxn ang="0">
                  <a:pos x="13" y="20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5" y="23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2" y="17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5" y="24"/>
                </a:cxn>
                <a:cxn ang="0">
                  <a:pos x="8" y="25"/>
                </a:cxn>
                <a:cxn ang="0">
                  <a:pos x="12" y="24"/>
                </a:cxn>
                <a:cxn ang="0">
                  <a:pos x="14" y="23"/>
                </a:cxn>
                <a:cxn ang="0">
                  <a:pos x="17" y="20"/>
                </a:cxn>
                <a:cxn ang="0">
                  <a:pos x="17" y="16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8" y="12"/>
                </a:cxn>
              </a:cxnLst>
              <a:rect l="0" t="0" r="r" b="b"/>
              <a:pathLst>
                <a:path w="17" h="25">
                  <a:moveTo>
                    <a:pt x="8" y="12"/>
                  </a:moveTo>
                  <a:lnTo>
                    <a:pt x="11" y="12"/>
                  </a:lnTo>
                  <a:lnTo>
                    <a:pt x="12" y="13"/>
                  </a:lnTo>
                  <a:lnTo>
                    <a:pt x="13" y="16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5" y="24"/>
                  </a:lnTo>
                  <a:lnTo>
                    <a:pt x="8" y="25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7" y="16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8" name="Freeform 156"/>
            <p:cNvSpPr>
              <a:spLocks noEditPoints="1"/>
            </p:cNvSpPr>
            <p:nvPr/>
          </p:nvSpPr>
          <p:spPr bwMode="auto">
            <a:xfrm>
              <a:off x="7723700" y="3310076"/>
              <a:ext cx="48974" cy="88532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7"/>
                </a:cxn>
                <a:cxn ang="0">
                  <a:pos x="14" y="17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4"/>
                </a:cxn>
                <a:cxn ang="0">
                  <a:pos x="18" y="24"/>
                </a:cxn>
                <a:cxn ang="0">
                  <a:pos x="18" y="23"/>
                </a:cxn>
                <a:cxn ang="0">
                  <a:pos x="14" y="23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1" y="4"/>
                </a:cxn>
                <a:cxn ang="0">
                  <a:pos x="11" y="17"/>
                </a:cxn>
                <a:cxn ang="0">
                  <a:pos x="1" y="17"/>
                </a:cxn>
                <a:cxn ang="0">
                  <a:pos x="11" y="4"/>
                </a:cxn>
              </a:cxnLst>
              <a:rect l="0" t="0" r="r" b="b"/>
              <a:pathLst>
                <a:path w="18" h="24">
                  <a:moveTo>
                    <a:pt x="18" y="18"/>
                  </a:moveTo>
                  <a:lnTo>
                    <a:pt x="18" y="17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4" y="18"/>
                  </a:lnTo>
                  <a:lnTo>
                    <a:pt x="18" y="18"/>
                  </a:lnTo>
                  <a:close/>
                  <a:moveTo>
                    <a:pt x="11" y="4"/>
                  </a:moveTo>
                  <a:lnTo>
                    <a:pt x="11" y="17"/>
                  </a:lnTo>
                  <a:lnTo>
                    <a:pt x="1" y="17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09" name="Rectangle 157"/>
            <p:cNvSpPr>
              <a:spLocks noChangeArrowheads="1"/>
            </p:cNvSpPr>
            <p:nvPr/>
          </p:nvSpPr>
          <p:spPr bwMode="auto">
            <a:xfrm>
              <a:off x="7489712" y="3420740"/>
              <a:ext cx="302008" cy="1106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0" name="Freeform 158"/>
            <p:cNvSpPr>
              <a:spLocks/>
            </p:cNvSpPr>
            <p:nvPr/>
          </p:nvSpPr>
          <p:spPr bwMode="auto">
            <a:xfrm>
              <a:off x="7497874" y="3527716"/>
              <a:ext cx="84345" cy="11066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1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9" y="3"/>
                </a:cxn>
              </a:cxnLst>
              <a:rect l="0" t="0" r="r" b="b"/>
              <a:pathLst>
                <a:path w="31" h="3">
                  <a:moveTo>
                    <a:pt x="29" y="3"/>
                  </a:moveTo>
                  <a:lnTo>
                    <a:pt x="31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1" name="Freeform 159"/>
            <p:cNvSpPr>
              <a:spLocks/>
            </p:cNvSpPr>
            <p:nvPr/>
          </p:nvSpPr>
          <p:spPr bwMode="auto">
            <a:xfrm>
              <a:off x="7601264" y="3498206"/>
              <a:ext cx="48974" cy="81154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4" y="6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18" y="6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2" y="19"/>
                </a:cxn>
                <a:cxn ang="0">
                  <a:pos x="11" y="20"/>
                </a:cxn>
                <a:cxn ang="0">
                  <a:pos x="5" y="20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5" y="17"/>
                </a:cxn>
                <a:cxn ang="0">
                  <a:pos x="5" y="14"/>
                </a:cxn>
                <a:cxn ang="0">
                  <a:pos x="1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11" y="22"/>
                </a:cxn>
                <a:cxn ang="0">
                  <a:pos x="16" y="19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8" y="14"/>
                </a:cxn>
                <a:cxn ang="0">
                  <a:pos x="17" y="12"/>
                </a:cxn>
                <a:cxn ang="0">
                  <a:pos x="14" y="9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16" y="2"/>
                </a:cxn>
                <a:cxn ang="0">
                  <a:pos x="17" y="3"/>
                </a:cxn>
              </a:cxnLst>
              <a:rect l="0" t="0" r="r" b="b"/>
              <a:pathLst>
                <a:path w="18" h="22">
                  <a:moveTo>
                    <a:pt x="17" y="3"/>
                  </a:moveTo>
                  <a:lnTo>
                    <a:pt x="14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2" name="Freeform 160"/>
            <p:cNvSpPr>
              <a:spLocks/>
            </p:cNvSpPr>
            <p:nvPr/>
          </p:nvSpPr>
          <p:spPr bwMode="auto">
            <a:xfrm>
              <a:off x="7663842" y="3509272"/>
              <a:ext cx="46253" cy="9590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5"/>
                </a:cxn>
                <a:cxn ang="0">
                  <a:pos x="10" y="5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7" y="25"/>
                </a:cxn>
                <a:cxn ang="0">
                  <a:pos x="5" y="23"/>
                </a:cxn>
                <a:cxn ang="0">
                  <a:pos x="2" y="21"/>
                </a:cxn>
                <a:cxn ang="0">
                  <a:pos x="4" y="20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8" y="26"/>
                </a:cxn>
                <a:cxn ang="0">
                  <a:pos x="12" y="25"/>
                </a:cxn>
                <a:cxn ang="0">
                  <a:pos x="14" y="23"/>
                </a:cxn>
                <a:cxn ang="0">
                  <a:pos x="16" y="21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4" y="11"/>
                </a:cxn>
                <a:cxn ang="0">
                  <a:pos x="12" y="10"/>
                </a:cxn>
                <a:cxn ang="0">
                  <a:pos x="8" y="9"/>
                </a:cxn>
                <a:cxn ang="0">
                  <a:pos x="4" y="11"/>
                </a:cxn>
                <a:cxn ang="0">
                  <a:pos x="4" y="4"/>
                </a:cxn>
              </a:cxnLst>
              <a:rect l="0" t="0" r="r" b="b"/>
              <a:pathLst>
                <a:path w="17" h="26">
                  <a:moveTo>
                    <a:pt x="4" y="4"/>
                  </a:moveTo>
                  <a:lnTo>
                    <a:pt x="6" y="5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8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8" y="9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3" name="Freeform 161"/>
            <p:cNvSpPr>
              <a:spLocks/>
            </p:cNvSpPr>
            <p:nvPr/>
          </p:nvSpPr>
          <p:spPr bwMode="auto">
            <a:xfrm>
              <a:off x="7729141" y="3509272"/>
              <a:ext cx="38091" cy="9222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2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"/>
                </a:cxn>
              </a:cxnLst>
              <a:rect l="0" t="0" r="r" b="b"/>
              <a:pathLst>
                <a:path w="14" h="25">
                  <a:moveTo>
                    <a:pt x="9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4" name="Freeform 162"/>
            <p:cNvSpPr>
              <a:spLocks/>
            </p:cNvSpPr>
            <p:nvPr/>
          </p:nvSpPr>
          <p:spPr bwMode="auto">
            <a:xfrm>
              <a:off x="7813486" y="3180968"/>
              <a:ext cx="73461" cy="475857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26" y="48"/>
                </a:cxn>
                <a:cxn ang="0">
                  <a:pos x="23" y="32"/>
                </a:cxn>
                <a:cxn ang="0">
                  <a:pos x="17" y="18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8" y="9"/>
                </a:cxn>
                <a:cxn ang="0">
                  <a:pos x="10" y="15"/>
                </a:cxn>
                <a:cxn ang="0">
                  <a:pos x="17" y="30"/>
                </a:cxn>
                <a:cxn ang="0">
                  <a:pos x="20" y="47"/>
                </a:cxn>
                <a:cxn ang="0">
                  <a:pos x="21" y="64"/>
                </a:cxn>
                <a:cxn ang="0">
                  <a:pos x="20" y="86"/>
                </a:cxn>
                <a:cxn ang="0">
                  <a:pos x="15" y="103"/>
                </a:cxn>
                <a:cxn ang="0">
                  <a:pos x="9" y="117"/>
                </a:cxn>
                <a:cxn ang="0">
                  <a:pos x="0" y="128"/>
                </a:cxn>
                <a:cxn ang="0">
                  <a:pos x="0" y="129"/>
                </a:cxn>
                <a:cxn ang="0">
                  <a:pos x="3" y="129"/>
                </a:cxn>
                <a:cxn ang="0">
                  <a:pos x="10" y="122"/>
                </a:cxn>
                <a:cxn ang="0">
                  <a:pos x="17" y="111"/>
                </a:cxn>
                <a:cxn ang="0">
                  <a:pos x="23" y="98"/>
                </a:cxn>
                <a:cxn ang="0">
                  <a:pos x="26" y="82"/>
                </a:cxn>
                <a:cxn ang="0">
                  <a:pos x="27" y="64"/>
                </a:cxn>
              </a:cxnLst>
              <a:rect l="0" t="0" r="r" b="b"/>
              <a:pathLst>
                <a:path w="27" h="129">
                  <a:moveTo>
                    <a:pt x="27" y="64"/>
                  </a:moveTo>
                  <a:lnTo>
                    <a:pt x="26" y="48"/>
                  </a:lnTo>
                  <a:lnTo>
                    <a:pt x="23" y="32"/>
                  </a:lnTo>
                  <a:lnTo>
                    <a:pt x="17" y="18"/>
                  </a:lnTo>
                  <a:lnTo>
                    <a:pt x="8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8" y="9"/>
                  </a:lnTo>
                  <a:lnTo>
                    <a:pt x="10" y="15"/>
                  </a:lnTo>
                  <a:lnTo>
                    <a:pt x="17" y="30"/>
                  </a:lnTo>
                  <a:lnTo>
                    <a:pt x="20" y="47"/>
                  </a:lnTo>
                  <a:lnTo>
                    <a:pt x="21" y="64"/>
                  </a:lnTo>
                  <a:lnTo>
                    <a:pt x="20" y="86"/>
                  </a:lnTo>
                  <a:lnTo>
                    <a:pt x="15" y="103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0" y="129"/>
                  </a:lnTo>
                  <a:lnTo>
                    <a:pt x="3" y="129"/>
                  </a:lnTo>
                  <a:lnTo>
                    <a:pt x="10" y="122"/>
                  </a:lnTo>
                  <a:lnTo>
                    <a:pt x="17" y="111"/>
                  </a:lnTo>
                  <a:lnTo>
                    <a:pt x="23" y="98"/>
                  </a:lnTo>
                  <a:lnTo>
                    <a:pt x="26" y="82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5" name="Rectangle 163"/>
            <p:cNvSpPr>
              <a:spLocks noChangeArrowheads="1"/>
            </p:cNvSpPr>
            <p:nvPr/>
          </p:nvSpPr>
          <p:spPr bwMode="auto">
            <a:xfrm>
              <a:off x="7076151" y="3686335"/>
              <a:ext cx="851608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6" name="Freeform 164"/>
            <p:cNvSpPr>
              <a:spLocks/>
            </p:cNvSpPr>
            <p:nvPr/>
          </p:nvSpPr>
          <p:spPr bwMode="auto">
            <a:xfrm>
              <a:off x="7389042" y="3826510"/>
              <a:ext cx="73461" cy="121731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5" y="17"/>
                </a:cxn>
                <a:cxn ang="0">
                  <a:pos x="16" y="19"/>
                </a:cxn>
                <a:cxn ang="0">
                  <a:pos x="18" y="19"/>
                </a:cxn>
                <a:cxn ang="0">
                  <a:pos x="21" y="21"/>
                </a:cxn>
                <a:cxn ang="0">
                  <a:pos x="21" y="25"/>
                </a:cxn>
                <a:cxn ang="0">
                  <a:pos x="20" y="26"/>
                </a:cxn>
                <a:cxn ang="0">
                  <a:pos x="18" y="28"/>
                </a:cxn>
                <a:cxn ang="0">
                  <a:pos x="17" y="30"/>
                </a:cxn>
                <a:cxn ang="0">
                  <a:pos x="15" y="31"/>
                </a:cxn>
                <a:cxn ang="0">
                  <a:pos x="5" y="31"/>
                </a:cxn>
                <a:cxn ang="0">
                  <a:pos x="4" y="30"/>
                </a:cxn>
                <a:cxn ang="0">
                  <a:pos x="3" y="27"/>
                </a:cxn>
                <a:cxn ang="0">
                  <a:pos x="5" y="27"/>
                </a:cxn>
                <a:cxn ang="0">
                  <a:pos x="6" y="25"/>
                </a:cxn>
                <a:cxn ang="0">
                  <a:pos x="6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3" y="31"/>
                </a:cxn>
                <a:cxn ang="0">
                  <a:pos x="10" y="33"/>
                </a:cxn>
                <a:cxn ang="0">
                  <a:pos x="15" y="32"/>
                </a:cxn>
                <a:cxn ang="0">
                  <a:pos x="18" y="31"/>
                </a:cxn>
                <a:cxn ang="0">
                  <a:pos x="21" y="30"/>
                </a:cxn>
                <a:cxn ang="0">
                  <a:pos x="24" y="22"/>
                </a:cxn>
                <a:cxn ang="0">
                  <a:pos x="24" y="17"/>
                </a:cxn>
                <a:cxn ang="0">
                  <a:pos x="21" y="14"/>
                </a:cxn>
                <a:cxn ang="0">
                  <a:pos x="18" y="14"/>
                </a:cxn>
                <a:cxn ang="0">
                  <a:pos x="15" y="13"/>
                </a:cxn>
                <a:cxn ang="0">
                  <a:pos x="14" y="13"/>
                </a:cxn>
                <a:cxn ang="0">
                  <a:pos x="11" y="11"/>
                </a:cxn>
                <a:cxn ang="0">
                  <a:pos x="10" y="10"/>
                </a:cxn>
                <a:cxn ang="0">
                  <a:pos x="10" y="5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2" y="7"/>
                </a:cxn>
                <a:cxn ang="0">
                  <a:pos x="22" y="8"/>
                </a:cxn>
                <a:cxn ang="0">
                  <a:pos x="21" y="8"/>
                </a:cxn>
                <a:cxn ang="0">
                  <a:pos x="22" y="9"/>
                </a:cxn>
                <a:cxn ang="0">
                  <a:pos x="22" y="10"/>
                </a:cxn>
                <a:cxn ang="0">
                  <a:pos x="24" y="10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7" y="7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1" y="2"/>
                </a:cxn>
                <a:cxn ang="0">
                  <a:pos x="7" y="5"/>
                </a:cxn>
                <a:cxn ang="0">
                  <a:pos x="6" y="8"/>
                </a:cxn>
                <a:cxn ang="0">
                  <a:pos x="6" y="13"/>
                </a:cxn>
                <a:cxn ang="0">
                  <a:pos x="7" y="15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2" y="17"/>
                </a:cxn>
                <a:cxn ang="0">
                  <a:pos x="14" y="17"/>
                </a:cxn>
              </a:cxnLst>
              <a:rect l="0" t="0" r="r" b="b"/>
              <a:pathLst>
                <a:path w="27" h="33">
                  <a:moveTo>
                    <a:pt x="14" y="17"/>
                  </a:moveTo>
                  <a:lnTo>
                    <a:pt x="15" y="17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7" y="30"/>
                  </a:lnTo>
                  <a:lnTo>
                    <a:pt x="1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1"/>
                  </a:lnTo>
                  <a:lnTo>
                    <a:pt x="10" y="33"/>
                  </a:lnTo>
                  <a:lnTo>
                    <a:pt x="15" y="32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2"/>
                  </a:lnTo>
                  <a:lnTo>
                    <a:pt x="24" y="17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7" name="Freeform 165"/>
            <p:cNvSpPr>
              <a:spLocks/>
            </p:cNvSpPr>
            <p:nvPr/>
          </p:nvSpPr>
          <p:spPr bwMode="auto">
            <a:xfrm>
              <a:off x="7476108" y="3734290"/>
              <a:ext cx="54416" cy="121731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12" y="16"/>
                </a:cxn>
                <a:cxn ang="0">
                  <a:pos x="14" y="17"/>
                </a:cxn>
                <a:cxn ang="0">
                  <a:pos x="16" y="19"/>
                </a:cxn>
                <a:cxn ang="0">
                  <a:pos x="16" y="27"/>
                </a:cxn>
                <a:cxn ang="0">
                  <a:pos x="14" y="29"/>
                </a:cxn>
                <a:cxn ang="0">
                  <a:pos x="13" y="30"/>
                </a:cxn>
                <a:cxn ang="0">
                  <a:pos x="12" y="30"/>
                </a:cxn>
                <a:cxn ang="0">
                  <a:pos x="9" y="32"/>
                </a:cxn>
                <a:cxn ang="0">
                  <a:pos x="2" y="28"/>
                </a:cxn>
                <a:cxn ang="0">
                  <a:pos x="3" y="28"/>
                </a:cxn>
                <a:cxn ang="0">
                  <a:pos x="5" y="27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9" y="33"/>
                </a:cxn>
                <a:cxn ang="0">
                  <a:pos x="13" y="33"/>
                </a:cxn>
                <a:cxn ang="0">
                  <a:pos x="17" y="30"/>
                </a:cxn>
                <a:cxn ang="0">
                  <a:pos x="19" y="29"/>
                </a:cxn>
                <a:cxn ang="0">
                  <a:pos x="20" y="27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5"/>
                </a:cxn>
                <a:cxn ang="0">
                  <a:pos x="17" y="12"/>
                </a:cxn>
                <a:cxn ang="0">
                  <a:pos x="18" y="10"/>
                </a:cxn>
                <a:cxn ang="0">
                  <a:pos x="19" y="6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9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9" y="13"/>
                </a:cxn>
                <a:cxn ang="0">
                  <a:pos x="7" y="15"/>
                </a:cxn>
                <a:cxn ang="0">
                  <a:pos x="6" y="15"/>
                </a:cxn>
                <a:cxn ang="0">
                  <a:pos x="6" y="16"/>
                </a:cxn>
                <a:cxn ang="0">
                  <a:pos x="7" y="16"/>
                </a:cxn>
                <a:cxn ang="0">
                  <a:pos x="9" y="16"/>
                </a:cxn>
              </a:cxnLst>
              <a:rect l="0" t="0" r="r" b="b"/>
              <a:pathLst>
                <a:path w="20" h="33">
                  <a:moveTo>
                    <a:pt x="9" y="16"/>
                  </a:moveTo>
                  <a:lnTo>
                    <a:pt x="12" y="16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9" y="32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9" y="33"/>
                  </a:lnTo>
                  <a:lnTo>
                    <a:pt x="13" y="33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20" y="27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5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8" name="Freeform 166"/>
            <p:cNvSpPr>
              <a:spLocks/>
            </p:cNvSpPr>
            <p:nvPr/>
          </p:nvSpPr>
          <p:spPr bwMode="auto">
            <a:xfrm>
              <a:off x="7476108" y="3896597"/>
              <a:ext cx="54416" cy="11804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2" y="5"/>
                </a:cxn>
                <a:cxn ang="0">
                  <a:pos x="17" y="2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15"/>
                </a:cxn>
                <a:cxn ang="0">
                  <a:pos x="3" y="17"/>
                </a:cxn>
                <a:cxn ang="0">
                  <a:pos x="3" y="15"/>
                </a:cxn>
                <a:cxn ang="0">
                  <a:pos x="5" y="15"/>
                </a:cxn>
                <a:cxn ang="0">
                  <a:pos x="5" y="14"/>
                </a:cxn>
                <a:cxn ang="0">
                  <a:pos x="6" y="14"/>
                </a:cxn>
                <a:cxn ang="0">
                  <a:pos x="11" y="12"/>
                </a:cxn>
                <a:cxn ang="0">
                  <a:pos x="13" y="13"/>
                </a:cxn>
                <a:cxn ang="0">
                  <a:pos x="16" y="15"/>
                </a:cxn>
                <a:cxn ang="0">
                  <a:pos x="16" y="25"/>
                </a:cxn>
                <a:cxn ang="0">
                  <a:pos x="14" y="28"/>
                </a:cxn>
                <a:cxn ang="0">
                  <a:pos x="12" y="30"/>
                </a:cxn>
                <a:cxn ang="0">
                  <a:pos x="9" y="31"/>
                </a:cxn>
                <a:cxn ang="0">
                  <a:pos x="6" y="30"/>
                </a:cxn>
                <a:cxn ang="0">
                  <a:pos x="3" y="29"/>
                </a:cxn>
                <a:cxn ang="0">
                  <a:pos x="2" y="25"/>
                </a:cxn>
                <a:cxn ang="0">
                  <a:pos x="5" y="25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1" y="26"/>
                </a:cxn>
                <a:cxn ang="0">
                  <a:pos x="2" y="30"/>
                </a:cxn>
                <a:cxn ang="0">
                  <a:pos x="9" y="32"/>
                </a:cxn>
                <a:cxn ang="0">
                  <a:pos x="13" y="31"/>
                </a:cxn>
                <a:cxn ang="0">
                  <a:pos x="17" y="29"/>
                </a:cxn>
                <a:cxn ang="0">
                  <a:pos x="19" y="26"/>
                </a:cxn>
                <a:cxn ang="0">
                  <a:pos x="20" y="21"/>
                </a:cxn>
                <a:cxn ang="0">
                  <a:pos x="20" y="18"/>
                </a:cxn>
                <a:cxn ang="0">
                  <a:pos x="19" y="15"/>
                </a:cxn>
                <a:cxn ang="0">
                  <a:pos x="17" y="13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5" y="5"/>
                </a:cxn>
              </a:cxnLst>
              <a:rect l="0" t="0" r="r" b="b"/>
              <a:pathLst>
                <a:path w="20" h="32">
                  <a:moveTo>
                    <a:pt x="5" y="5"/>
                  </a:moveTo>
                  <a:lnTo>
                    <a:pt x="12" y="5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6" y="15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6" y="30"/>
                  </a:lnTo>
                  <a:lnTo>
                    <a:pt x="3" y="29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9" y="32"/>
                  </a:lnTo>
                  <a:lnTo>
                    <a:pt x="13" y="31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1"/>
                  </a:lnTo>
                  <a:lnTo>
                    <a:pt x="20" y="18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19" name="Freeform 167"/>
            <p:cNvSpPr>
              <a:spLocks/>
            </p:cNvSpPr>
            <p:nvPr/>
          </p:nvSpPr>
          <p:spPr bwMode="auto">
            <a:xfrm>
              <a:off x="7552290" y="3896597"/>
              <a:ext cx="46253" cy="114353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6" y="2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7" y="31"/>
                </a:cxn>
                <a:cxn ang="0">
                  <a:pos x="17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1" y="28"/>
                </a:cxn>
                <a:cxn ang="0">
                  <a:pos x="11" y="1"/>
                </a:cxn>
              </a:cxnLst>
              <a:rect l="0" t="0" r="r" b="b"/>
              <a:pathLst>
                <a:path w="17" h="31">
                  <a:moveTo>
                    <a:pt x="11" y="1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0" name="Freeform 168"/>
            <p:cNvSpPr>
              <a:spLocks/>
            </p:cNvSpPr>
            <p:nvPr/>
          </p:nvSpPr>
          <p:spPr bwMode="auto">
            <a:xfrm>
              <a:off x="1438673" y="4726580"/>
              <a:ext cx="108832" cy="4426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21" y="4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21" y="0"/>
                </a:cxn>
              </a:cxnLst>
              <a:rect l="0" t="0" r="r" b="b"/>
              <a:pathLst>
                <a:path w="40" h="12">
                  <a:moveTo>
                    <a:pt x="21" y="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21" y="4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1" name="Freeform 169"/>
            <p:cNvSpPr>
              <a:spLocks noEditPoints="1"/>
            </p:cNvSpPr>
            <p:nvPr/>
          </p:nvSpPr>
          <p:spPr bwMode="auto">
            <a:xfrm>
              <a:off x="1411465" y="4807734"/>
              <a:ext cx="136040" cy="188129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36" y="2"/>
                </a:cxn>
                <a:cxn ang="0">
                  <a:pos x="42" y="5"/>
                </a:cxn>
                <a:cxn ang="0">
                  <a:pos x="43" y="13"/>
                </a:cxn>
                <a:cxn ang="0">
                  <a:pos x="36" y="23"/>
                </a:cxn>
                <a:cxn ang="0">
                  <a:pos x="19" y="24"/>
                </a:cxn>
                <a:cxn ang="0">
                  <a:pos x="33" y="25"/>
                </a:cxn>
                <a:cxn ang="0">
                  <a:pos x="43" y="21"/>
                </a:cxn>
                <a:cxn ang="0">
                  <a:pos x="49" y="15"/>
                </a:cxn>
                <a:cxn ang="0">
                  <a:pos x="44" y="2"/>
                </a:cxn>
                <a:cxn ang="0">
                  <a:pos x="33" y="0"/>
                </a:cxn>
                <a:cxn ang="0">
                  <a:pos x="13" y="2"/>
                </a:cxn>
                <a:cxn ang="0">
                  <a:pos x="19" y="4"/>
                </a:cxn>
                <a:cxn ang="0">
                  <a:pos x="8" y="45"/>
                </a:cxn>
                <a:cxn ang="0">
                  <a:pos x="7" y="47"/>
                </a:cxn>
                <a:cxn ang="0">
                  <a:pos x="0" y="48"/>
                </a:cxn>
                <a:cxn ang="0">
                  <a:pos x="20" y="50"/>
                </a:cxn>
                <a:cxn ang="0">
                  <a:pos x="19" y="47"/>
                </a:cxn>
                <a:cxn ang="0">
                  <a:pos x="14" y="45"/>
                </a:cxn>
                <a:cxn ang="0">
                  <a:pos x="31" y="25"/>
                </a:cxn>
                <a:cxn ang="0">
                  <a:pos x="34" y="30"/>
                </a:cxn>
                <a:cxn ang="0">
                  <a:pos x="36" y="34"/>
                </a:cxn>
                <a:cxn ang="0">
                  <a:pos x="34" y="39"/>
                </a:cxn>
                <a:cxn ang="0">
                  <a:pos x="33" y="46"/>
                </a:cxn>
                <a:cxn ang="0">
                  <a:pos x="39" y="51"/>
                </a:cxn>
                <a:cxn ang="0">
                  <a:pos x="47" y="50"/>
                </a:cxn>
                <a:cxn ang="0">
                  <a:pos x="49" y="46"/>
                </a:cxn>
                <a:cxn ang="0">
                  <a:pos x="50" y="42"/>
                </a:cxn>
                <a:cxn ang="0">
                  <a:pos x="49" y="44"/>
                </a:cxn>
                <a:cxn ang="0">
                  <a:pos x="44" y="50"/>
                </a:cxn>
                <a:cxn ang="0">
                  <a:pos x="39" y="48"/>
                </a:cxn>
                <a:cxn ang="0">
                  <a:pos x="41" y="38"/>
                </a:cxn>
                <a:cxn ang="0">
                  <a:pos x="36" y="25"/>
                </a:cxn>
              </a:cxnLst>
              <a:rect l="0" t="0" r="r" b="b"/>
              <a:pathLst>
                <a:path w="50" h="51">
                  <a:moveTo>
                    <a:pt x="24" y="5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36" y="2"/>
                  </a:lnTo>
                  <a:lnTo>
                    <a:pt x="39" y="4"/>
                  </a:lnTo>
                  <a:lnTo>
                    <a:pt x="42" y="5"/>
                  </a:lnTo>
                  <a:lnTo>
                    <a:pt x="43" y="7"/>
                  </a:lnTo>
                  <a:lnTo>
                    <a:pt x="43" y="13"/>
                  </a:lnTo>
                  <a:lnTo>
                    <a:pt x="41" y="18"/>
                  </a:lnTo>
                  <a:lnTo>
                    <a:pt x="36" y="23"/>
                  </a:lnTo>
                  <a:lnTo>
                    <a:pt x="32" y="24"/>
                  </a:lnTo>
                  <a:lnTo>
                    <a:pt x="19" y="24"/>
                  </a:lnTo>
                  <a:lnTo>
                    <a:pt x="24" y="5"/>
                  </a:lnTo>
                  <a:close/>
                  <a:moveTo>
                    <a:pt x="33" y="25"/>
                  </a:moveTo>
                  <a:lnTo>
                    <a:pt x="38" y="24"/>
                  </a:lnTo>
                  <a:lnTo>
                    <a:pt x="43" y="21"/>
                  </a:lnTo>
                  <a:lnTo>
                    <a:pt x="47" y="18"/>
                  </a:lnTo>
                  <a:lnTo>
                    <a:pt x="49" y="15"/>
                  </a:lnTo>
                  <a:lnTo>
                    <a:pt x="49" y="7"/>
                  </a:lnTo>
                  <a:lnTo>
                    <a:pt x="44" y="2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9" y="25"/>
                  </a:lnTo>
                  <a:lnTo>
                    <a:pt x="31" y="25"/>
                  </a:lnTo>
                  <a:lnTo>
                    <a:pt x="34" y="29"/>
                  </a:lnTo>
                  <a:lnTo>
                    <a:pt x="34" y="30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3" y="41"/>
                  </a:lnTo>
                  <a:lnTo>
                    <a:pt x="33" y="46"/>
                  </a:lnTo>
                  <a:lnTo>
                    <a:pt x="34" y="48"/>
                  </a:lnTo>
                  <a:lnTo>
                    <a:pt x="39" y="51"/>
                  </a:lnTo>
                  <a:lnTo>
                    <a:pt x="44" y="51"/>
                  </a:lnTo>
                  <a:lnTo>
                    <a:pt x="47" y="50"/>
                  </a:lnTo>
                  <a:lnTo>
                    <a:pt x="48" y="47"/>
                  </a:lnTo>
                  <a:lnTo>
                    <a:pt x="49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8" y="46"/>
                  </a:lnTo>
                  <a:lnTo>
                    <a:pt x="44" y="50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0"/>
                  </a:lnTo>
                  <a:lnTo>
                    <a:pt x="41" y="38"/>
                  </a:lnTo>
                  <a:lnTo>
                    <a:pt x="41" y="30"/>
                  </a:lnTo>
                  <a:lnTo>
                    <a:pt x="36" y="25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2" name="Freeform 170"/>
            <p:cNvSpPr>
              <a:spLocks/>
            </p:cNvSpPr>
            <p:nvPr/>
          </p:nvSpPr>
          <p:spPr bwMode="auto">
            <a:xfrm>
              <a:off x="1555667" y="4914710"/>
              <a:ext cx="54416" cy="12173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2" y="5"/>
                </a:cxn>
                <a:cxn ang="0">
                  <a:pos x="17" y="2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16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11" y="12"/>
                </a:cxn>
                <a:cxn ang="0">
                  <a:pos x="13" y="13"/>
                </a:cxn>
                <a:cxn ang="0">
                  <a:pos x="15" y="16"/>
                </a:cxn>
                <a:cxn ang="0">
                  <a:pos x="15" y="26"/>
                </a:cxn>
                <a:cxn ang="0">
                  <a:pos x="14" y="28"/>
                </a:cxn>
                <a:cxn ang="0">
                  <a:pos x="12" y="30"/>
                </a:cxn>
                <a:cxn ang="0">
                  <a:pos x="9" y="32"/>
                </a:cxn>
                <a:cxn ang="0">
                  <a:pos x="6" y="30"/>
                </a:cxn>
                <a:cxn ang="0">
                  <a:pos x="3" y="29"/>
                </a:cxn>
                <a:cxn ang="0">
                  <a:pos x="2" y="26"/>
                </a:cxn>
                <a:cxn ang="0">
                  <a:pos x="5" y="26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1" y="27"/>
                </a:cxn>
                <a:cxn ang="0">
                  <a:pos x="2" y="30"/>
                </a:cxn>
                <a:cxn ang="0">
                  <a:pos x="9" y="33"/>
                </a:cxn>
                <a:cxn ang="0">
                  <a:pos x="13" y="32"/>
                </a:cxn>
                <a:cxn ang="0">
                  <a:pos x="17" y="29"/>
                </a:cxn>
                <a:cxn ang="0">
                  <a:pos x="19" y="27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19" y="16"/>
                </a:cxn>
                <a:cxn ang="0">
                  <a:pos x="17" y="13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5" y="5"/>
                </a:cxn>
              </a:cxnLst>
              <a:rect l="0" t="0" r="r" b="b"/>
              <a:pathLst>
                <a:path w="20" h="33">
                  <a:moveTo>
                    <a:pt x="5" y="5"/>
                  </a:moveTo>
                  <a:lnTo>
                    <a:pt x="12" y="5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9" y="33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19" y="16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3" name="Freeform 171"/>
            <p:cNvSpPr>
              <a:spLocks noEditPoints="1"/>
            </p:cNvSpPr>
            <p:nvPr/>
          </p:nvSpPr>
          <p:spPr bwMode="auto">
            <a:xfrm>
              <a:off x="1623687" y="4951598"/>
              <a:ext cx="62578" cy="81154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9"/>
                </a:cxn>
                <a:cxn ang="0">
                  <a:pos x="14" y="19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3" y="18"/>
                </a:cxn>
                <a:cxn ang="0">
                  <a:pos x="23" y="14"/>
                </a:cxn>
                <a:cxn ang="0">
                  <a:pos x="22" y="14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7" y="20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21" y="3"/>
                </a:cxn>
                <a:cxn ang="0">
                  <a:pos x="21" y="2"/>
                </a:cxn>
                <a:cxn ang="0">
                  <a:pos x="20" y="1"/>
                </a:cxn>
                <a:cxn ang="0">
                  <a:pos x="18" y="1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4" y="17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4" y="18"/>
                </a:cxn>
                <a:cxn ang="0">
                  <a:pos x="4" y="12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5" y="11"/>
                </a:cxn>
                <a:cxn ang="0">
                  <a:pos x="15" y="12"/>
                </a:cxn>
                <a:cxn ang="0">
                  <a:pos x="14" y="13"/>
                </a:cxn>
                <a:cxn ang="0">
                  <a:pos x="14" y="17"/>
                </a:cxn>
              </a:cxnLst>
              <a:rect l="0" t="0" r="r" b="b"/>
              <a:pathLst>
                <a:path w="23" h="22">
                  <a:moveTo>
                    <a:pt x="17" y="3"/>
                  </a:moveTo>
                  <a:lnTo>
                    <a:pt x="15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3" y="18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close/>
                  <a:moveTo>
                    <a:pt x="14" y="17"/>
                  </a:moveTo>
                  <a:lnTo>
                    <a:pt x="11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4" name="Freeform 172"/>
            <p:cNvSpPr>
              <a:spLocks noEditPoints="1"/>
            </p:cNvSpPr>
            <p:nvPr/>
          </p:nvSpPr>
          <p:spPr bwMode="auto">
            <a:xfrm>
              <a:off x="1765168" y="4892577"/>
              <a:ext cx="130598" cy="62710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5" y="4"/>
                </a:cxn>
                <a:cxn ang="0">
                  <a:pos x="45" y="17"/>
                </a:cxn>
                <a:cxn ang="0">
                  <a:pos x="46" y="17"/>
                </a:cxn>
                <a:cxn ang="0">
                  <a:pos x="48" y="16"/>
                </a:cxn>
                <a:cxn ang="0">
                  <a:pos x="48" y="15"/>
                </a:cxn>
                <a:cxn ang="0">
                  <a:pos x="2" y="15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3" y="17"/>
                </a:cxn>
                <a:cxn ang="0">
                  <a:pos x="45" y="17"/>
                </a:cxn>
              </a:cxnLst>
              <a:rect l="0" t="0" r="r" b="b"/>
              <a:pathLst>
                <a:path w="48" h="17">
                  <a:moveTo>
                    <a:pt x="45" y="4"/>
                  </a:moveTo>
                  <a:lnTo>
                    <a:pt x="46" y="4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45" y="4"/>
                  </a:lnTo>
                  <a:close/>
                  <a:moveTo>
                    <a:pt x="45" y="17"/>
                  </a:moveTo>
                  <a:lnTo>
                    <a:pt x="46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5" name="Freeform 173"/>
            <p:cNvSpPr>
              <a:spLocks noEditPoints="1"/>
            </p:cNvSpPr>
            <p:nvPr/>
          </p:nvSpPr>
          <p:spPr bwMode="auto">
            <a:xfrm>
              <a:off x="1966506" y="4815112"/>
              <a:ext cx="51695" cy="180752"/>
            </a:xfrm>
            <a:custGeom>
              <a:avLst/>
              <a:gdLst/>
              <a:ahLst/>
              <a:cxnLst>
                <a:cxn ang="0">
                  <a:pos x="19" y="37"/>
                </a:cxn>
                <a:cxn ang="0">
                  <a:pos x="17" y="37"/>
                </a:cxn>
                <a:cxn ang="0">
                  <a:pos x="16" y="38"/>
                </a:cxn>
                <a:cxn ang="0">
                  <a:pos x="14" y="45"/>
                </a:cxn>
                <a:cxn ang="0">
                  <a:pos x="11" y="46"/>
                </a:cxn>
                <a:cxn ang="0">
                  <a:pos x="8" y="46"/>
                </a:cxn>
                <a:cxn ang="0">
                  <a:pos x="8" y="43"/>
                </a:cxn>
                <a:cxn ang="0">
                  <a:pos x="9" y="40"/>
                </a:cxn>
                <a:cxn ang="0">
                  <a:pos x="9" y="38"/>
                </a:cxn>
                <a:cxn ang="0">
                  <a:pos x="11" y="32"/>
                </a:cxn>
                <a:cxn ang="0">
                  <a:pos x="14" y="25"/>
                </a:cxn>
                <a:cxn ang="0">
                  <a:pos x="15" y="23"/>
                </a:cxn>
                <a:cxn ang="0">
                  <a:pos x="15" y="19"/>
                </a:cxn>
                <a:cxn ang="0">
                  <a:pos x="14" y="17"/>
                </a:cxn>
                <a:cxn ang="0">
                  <a:pos x="11" y="16"/>
                </a:cxn>
                <a:cxn ang="0">
                  <a:pos x="9" y="16"/>
                </a:cxn>
                <a:cxn ang="0">
                  <a:pos x="4" y="19"/>
                </a:cxn>
                <a:cxn ang="0">
                  <a:pos x="2" y="21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2" y="27"/>
                </a:cxn>
                <a:cxn ang="0">
                  <a:pos x="2" y="26"/>
                </a:cxn>
                <a:cxn ang="0">
                  <a:pos x="3" y="22"/>
                </a:cxn>
                <a:cxn ang="0">
                  <a:pos x="5" y="20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1" y="20"/>
                </a:cxn>
                <a:cxn ang="0">
                  <a:pos x="10" y="22"/>
                </a:cxn>
                <a:cxn ang="0">
                  <a:pos x="8" y="29"/>
                </a:cxn>
                <a:cxn ang="0">
                  <a:pos x="8" y="31"/>
                </a:cxn>
                <a:cxn ang="0">
                  <a:pos x="5" y="36"/>
                </a:cxn>
                <a:cxn ang="0">
                  <a:pos x="4" y="39"/>
                </a:cxn>
                <a:cxn ang="0">
                  <a:pos x="4" y="45"/>
                </a:cxn>
                <a:cxn ang="0">
                  <a:pos x="6" y="48"/>
                </a:cxn>
                <a:cxn ang="0">
                  <a:pos x="9" y="49"/>
                </a:cxn>
                <a:cxn ang="0">
                  <a:pos x="13" y="48"/>
                </a:cxn>
                <a:cxn ang="0">
                  <a:pos x="15" y="45"/>
                </a:cxn>
                <a:cxn ang="0">
                  <a:pos x="19" y="38"/>
                </a:cxn>
                <a:cxn ang="0">
                  <a:pos x="19" y="37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4" y="6"/>
                </a:cxn>
                <a:cxn ang="0">
                  <a:pos x="16" y="5"/>
                </a:cxn>
                <a:cxn ang="0">
                  <a:pos x="17" y="4"/>
                </a:cxn>
                <a:cxn ang="0">
                  <a:pos x="17" y="3"/>
                </a:cxn>
              </a:cxnLst>
              <a:rect l="0" t="0" r="r" b="b"/>
              <a:pathLst>
                <a:path w="19" h="49">
                  <a:moveTo>
                    <a:pt x="19" y="37"/>
                  </a:moveTo>
                  <a:lnTo>
                    <a:pt x="17" y="37"/>
                  </a:lnTo>
                  <a:lnTo>
                    <a:pt x="16" y="38"/>
                  </a:lnTo>
                  <a:lnTo>
                    <a:pt x="14" y="45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2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0" y="22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5" y="36"/>
                  </a:lnTo>
                  <a:lnTo>
                    <a:pt x="4" y="39"/>
                  </a:lnTo>
                  <a:lnTo>
                    <a:pt x="4" y="45"/>
                  </a:lnTo>
                  <a:lnTo>
                    <a:pt x="6" y="48"/>
                  </a:lnTo>
                  <a:lnTo>
                    <a:pt x="9" y="49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19" y="38"/>
                  </a:lnTo>
                  <a:lnTo>
                    <a:pt x="19" y="37"/>
                  </a:lnTo>
                  <a:close/>
                  <a:moveTo>
                    <a:pt x="17" y="3"/>
                  </a:moveTo>
                  <a:lnTo>
                    <a:pt x="17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6" name="Freeform 174"/>
            <p:cNvSpPr>
              <a:spLocks/>
            </p:cNvSpPr>
            <p:nvPr/>
          </p:nvSpPr>
          <p:spPr bwMode="auto">
            <a:xfrm>
              <a:off x="2075338" y="4604850"/>
              <a:ext cx="54416" cy="641853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20" y="174"/>
                </a:cxn>
                <a:cxn ang="0">
                  <a:pos x="20" y="170"/>
                </a:cxn>
                <a:cxn ang="0">
                  <a:pos x="4" y="170"/>
                </a:cxn>
                <a:cxn ang="0">
                  <a:pos x="4" y="4"/>
                </a:cxn>
                <a:cxn ang="0">
                  <a:pos x="20" y="4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74"/>
                </a:cxn>
              </a:cxnLst>
              <a:rect l="0" t="0" r="r" b="b"/>
              <a:pathLst>
                <a:path w="20" h="174">
                  <a:moveTo>
                    <a:pt x="0" y="174"/>
                  </a:moveTo>
                  <a:lnTo>
                    <a:pt x="20" y="174"/>
                  </a:lnTo>
                  <a:lnTo>
                    <a:pt x="20" y="170"/>
                  </a:lnTo>
                  <a:lnTo>
                    <a:pt x="4" y="170"/>
                  </a:lnTo>
                  <a:lnTo>
                    <a:pt x="4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7" name="Freeform 175"/>
            <p:cNvSpPr>
              <a:spLocks/>
            </p:cNvSpPr>
            <p:nvPr/>
          </p:nvSpPr>
          <p:spPr bwMode="auto">
            <a:xfrm>
              <a:off x="2167845" y="4634360"/>
              <a:ext cx="62578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9" y="46"/>
                </a:cxn>
                <a:cxn ang="0">
                  <a:pos x="2" y="46"/>
                </a:cxn>
                <a:cxn ang="0">
                  <a:pos x="2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9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8" name="Rectangle 176"/>
            <p:cNvSpPr>
              <a:spLocks noChangeArrowheads="1"/>
            </p:cNvSpPr>
            <p:nvPr/>
          </p:nvSpPr>
          <p:spPr bwMode="auto">
            <a:xfrm>
              <a:off x="2146079" y="4914710"/>
              <a:ext cx="95228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29" name="Freeform 177"/>
            <p:cNvSpPr>
              <a:spLocks/>
            </p:cNvSpPr>
            <p:nvPr/>
          </p:nvSpPr>
          <p:spPr bwMode="auto">
            <a:xfrm>
              <a:off x="2159683" y="4995864"/>
              <a:ext cx="81624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9" y="23"/>
                </a:cxn>
                <a:cxn ang="0">
                  <a:pos x="9" y="24"/>
                </a:cxn>
                <a:cxn ang="0">
                  <a:pos x="18" y="24"/>
                </a:cxn>
                <a:cxn ang="0">
                  <a:pos x="20" y="27"/>
                </a:cxn>
                <a:cxn ang="0">
                  <a:pos x="22" y="29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4"/>
                </a:cxn>
                <a:cxn ang="0">
                  <a:pos x="3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3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50"/>
                </a:cxn>
                <a:cxn ang="0">
                  <a:pos x="19" y="50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5" y="27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5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3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19" y="19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50">
                  <a:moveTo>
                    <a:pt x="11" y="23"/>
                  </a:moveTo>
                  <a:lnTo>
                    <a:pt x="9" y="23"/>
                  </a:lnTo>
                  <a:lnTo>
                    <a:pt x="9" y="24"/>
                  </a:lnTo>
                  <a:lnTo>
                    <a:pt x="18" y="24"/>
                  </a:lnTo>
                  <a:lnTo>
                    <a:pt x="20" y="27"/>
                  </a:lnTo>
                  <a:lnTo>
                    <a:pt x="22" y="29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50"/>
                  </a:lnTo>
                  <a:lnTo>
                    <a:pt x="19" y="50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5" y="27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0" name="Freeform 178"/>
            <p:cNvSpPr>
              <a:spLocks/>
            </p:cNvSpPr>
            <p:nvPr/>
          </p:nvSpPr>
          <p:spPr bwMode="auto">
            <a:xfrm>
              <a:off x="2600451" y="4612227"/>
              <a:ext cx="43533" cy="265595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3" y="71"/>
                </a:cxn>
                <a:cxn ang="0">
                  <a:pos x="14" y="72"/>
                </a:cxn>
                <a:cxn ang="0">
                  <a:pos x="16" y="72"/>
                </a:cxn>
                <a:cxn ang="0">
                  <a:pos x="16" y="70"/>
                </a:cxn>
                <a:cxn ang="0">
                  <a:pos x="3" y="36"/>
                </a:cxn>
                <a:cxn ang="0">
                  <a:pos x="16" y="3"/>
                </a:cxn>
              </a:cxnLst>
              <a:rect l="0" t="0" r="r" b="b"/>
              <a:pathLst>
                <a:path w="16" h="72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3" y="71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3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1" name="Freeform 179"/>
            <p:cNvSpPr>
              <a:spLocks/>
            </p:cNvSpPr>
            <p:nvPr/>
          </p:nvSpPr>
          <p:spPr bwMode="auto">
            <a:xfrm>
              <a:off x="2668470" y="4634360"/>
              <a:ext cx="62578" cy="17706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5"/>
                </a:cxn>
                <a:cxn ang="0">
                  <a:pos x="9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5" y="45"/>
                </a:cxn>
                <a:cxn ang="0">
                  <a:pos x="14" y="45"/>
                </a:cxn>
                <a:cxn ang="0">
                  <a:pos x="14" y="42"/>
                </a:cxn>
                <a:cxn ang="0">
                  <a:pos x="14" y="2"/>
                </a:cxn>
              </a:cxnLst>
              <a:rect l="0" t="0" r="r" b="b"/>
              <a:pathLst>
                <a:path w="23" h="48">
                  <a:moveTo>
                    <a:pt x="14" y="2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9" y="5"/>
                  </a:lnTo>
                  <a:lnTo>
                    <a:pt x="9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5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2" name="Freeform 180"/>
            <p:cNvSpPr>
              <a:spLocks/>
            </p:cNvSpPr>
            <p:nvPr/>
          </p:nvSpPr>
          <p:spPr bwMode="auto">
            <a:xfrm>
              <a:off x="2785464" y="4634360"/>
              <a:ext cx="84345" cy="180752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9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3" y="48"/>
                </a:cxn>
                <a:cxn ang="0">
                  <a:pos x="8" y="46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8" y="40"/>
                </a:cxn>
                <a:cxn ang="0">
                  <a:pos x="8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2" y="36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20" y="49"/>
                </a:cxn>
                <a:cxn ang="0">
                  <a:pos x="25" y="47"/>
                </a:cxn>
                <a:cxn ang="0">
                  <a:pos x="29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3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3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3"/>
                </a:cxn>
              </a:cxnLst>
              <a:rect l="0" t="0" r="r" b="b"/>
              <a:pathLst>
                <a:path w="31" h="49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9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8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20" y="49"/>
                  </a:lnTo>
                  <a:lnTo>
                    <a:pt x="25" y="47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6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3" name="Freeform 181"/>
            <p:cNvSpPr>
              <a:spLocks/>
            </p:cNvSpPr>
            <p:nvPr/>
          </p:nvSpPr>
          <p:spPr bwMode="auto">
            <a:xfrm>
              <a:off x="2886134" y="4612227"/>
              <a:ext cx="46253" cy="265595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3" y="71"/>
                </a:cxn>
                <a:cxn ang="0">
                  <a:pos x="16" y="37"/>
                </a:cxn>
              </a:cxnLst>
              <a:rect l="0" t="0" r="r" b="b"/>
              <a:pathLst>
                <a:path w="17" h="72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3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4" name="Freeform 182"/>
            <p:cNvSpPr>
              <a:spLocks/>
            </p:cNvSpPr>
            <p:nvPr/>
          </p:nvSpPr>
          <p:spPr bwMode="auto">
            <a:xfrm>
              <a:off x="2962316" y="4567961"/>
              <a:ext cx="54416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4" y="18"/>
                </a:cxn>
                <a:cxn ang="0">
                  <a:pos x="17" y="16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20" y="23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7"/>
                </a:cxn>
                <a:cxn ang="0">
                  <a:pos x="5" y="27"/>
                </a:cxn>
                <a:cxn ang="0">
                  <a:pos x="11" y="21"/>
                </a:cxn>
              </a:cxnLst>
              <a:rect l="0" t="0" r="r" b="b"/>
              <a:pathLst>
                <a:path w="20" h="31">
                  <a:moveTo>
                    <a:pt x="11" y="21"/>
                  </a:moveTo>
                  <a:lnTo>
                    <a:pt x="14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5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5" name="Freeform 183"/>
            <p:cNvSpPr>
              <a:spLocks/>
            </p:cNvSpPr>
            <p:nvPr/>
          </p:nvSpPr>
          <p:spPr bwMode="auto">
            <a:xfrm>
              <a:off x="3087472" y="4612227"/>
              <a:ext cx="43533" cy="265595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16" y="71"/>
                </a:cxn>
                <a:cxn ang="0">
                  <a:pos x="14" y="70"/>
                </a:cxn>
                <a:cxn ang="0">
                  <a:pos x="8" y="61"/>
                </a:cxn>
                <a:cxn ang="0">
                  <a:pos x="5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5" y="12"/>
                </a:cxn>
                <a:cxn ang="0">
                  <a:pos x="1" y="24"/>
                </a:cxn>
                <a:cxn ang="0">
                  <a:pos x="0" y="36"/>
                </a:cxn>
                <a:cxn ang="0">
                  <a:pos x="1" y="47"/>
                </a:cxn>
                <a:cxn ang="0">
                  <a:pos x="5" y="59"/>
                </a:cxn>
                <a:cxn ang="0">
                  <a:pos x="7" y="64"/>
                </a:cxn>
                <a:cxn ang="0">
                  <a:pos x="10" y="68"/>
                </a:cxn>
                <a:cxn ang="0">
                  <a:pos x="14" y="72"/>
                </a:cxn>
                <a:cxn ang="0">
                  <a:pos x="16" y="72"/>
                </a:cxn>
              </a:cxnLst>
              <a:rect l="0" t="0" r="r" b="b"/>
              <a:pathLst>
                <a:path w="16" h="72">
                  <a:moveTo>
                    <a:pt x="16" y="72"/>
                  </a:moveTo>
                  <a:lnTo>
                    <a:pt x="16" y="71"/>
                  </a:lnTo>
                  <a:lnTo>
                    <a:pt x="14" y="70"/>
                  </a:lnTo>
                  <a:lnTo>
                    <a:pt x="8" y="61"/>
                  </a:lnTo>
                  <a:lnTo>
                    <a:pt x="5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5" y="12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47"/>
                  </a:lnTo>
                  <a:lnTo>
                    <a:pt x="5" y="59"/>
                  </a:lnTo>
                  <a:lnTo>
                    <a:pt x="7" y="64"/>
                  </a:lnTo>
                  <a:lnTo>
                    <a:pt x="10" y="68"/>
                  </a:lnTo>
                  <a:lnTo>
                    <a:pt x="14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6" name="Freeform 184"/>
            <p:cNvSpPr>
              <a:spLocks/>
            </p:cNvSpPr>
            <p:nvPr/>
          </p:nvSpPr>
          <p:spPr bwMode="auto">
            <a:xfrm>
              <a:off x="3152771" y="4697070"/>
              <a:ext cx="73461" cy="118042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5" y="17"/>
                </a:cxn>
                <a:cxn ang="0">
                  <a:pos x="16" y="18"/>
                </a:cxn>
                <a:cxn ang="0">
                  <a:pos x="18" y="18"/>
                </a:cxn>
                <a:cxn ang="0">
                  <a:pos x="21" y="20"/>
                </a:cxn>
                <a:cxn ang="0">
                  <a:pos x="21" y="24"/>
                </a:cxn>
                <a:cxn ang="0">
                  <a:pos x="20" y="25"/>
                </a:cxn>
                <a:cxn ang="0">
                  <a:pos x="18" y="28"/>
                </a:cxn>
                <a:cxn ang="0">
                  <a:pos x="17" y="29"/>
                </a:cxn>
                <a:cxn ang="0">
                  <a:pos x="13" y="30"/>
                </a:cxn>
                <a:cxn ang="0">
                  <a:pos x="5" y="30"/>
                </a:cxn>
                <a:cxn ang="0">
                  <a:pos x="4" y="29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6" y="24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10" y="32"/>
                </a:cxn>
                <a:cxn ang="0">
                  <a:pos x="15" y="31"/>
                </a:cxn>
                <a:cxn ang="0">
                  <a:pos x="18" y="30"/>
                </a:cxn>
                <a:cxn ang="0">
                  <a:pos x="21" y="29"/>
                </a:cxn>
                <a:cxn ang="0">
                  <a:pos x="24" y="21"/>
                </a:cxn>
                <a:cxn ang="0">
                  <a:pos x="24" y="17"/>
                </a:cxn>
                <a:cxn ang="0">
                  <a:pos x="21" y="13"/>
                </a:cxn>
                <a:cxn ang="0">
                  <a:pos x="18" y="13"/>
                </a:cxn>
                <a:cxn ang="0">
                  <a:pos x="15" y="12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2" y="6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4" y="9"/>
                </a:cxn>
                <a:cxn ang="0">
                  <a:pos x="26" y="8"/>
                </a:cxn>
                <a:cxn ang="0">
                  <a:pos x="26" y="7"/>
                </a:cxn>
                <a:cxn ang="0">
                  <a:pos x="27" y="6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7" y="5"/>
                </a:cxn>
                <a:cxn ang="0">
                  <a:pos x="6" y="7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2" y="17"/>
                </a:cxn>
                <a:cxn ang="0">
                  <a:pos x="13" y="17"/>
                </a:cxn>
              </a:cxnLst>
              <a:rect l="0" t="0" r="r" b="b"/>
              <a:pathLst>
                <a:path w="27" h="32">
                  <a:moveTo>
                    <a:pt x="13" y="17"/>
                  </a:moveTo>
                  <a:lnTo>
                    <a:pt x="15" y="17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18" y="28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10" y="32"/>
                  </a:lnTo>
                  <a:lnTo>
                    <a:pt x="15" y="31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1"/>
                  </a:lnTo>
                  <a:lnTo>
                    <a:pt x="24" y="17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7" name="Freeform 185"/>
            <p:cNvSpPr>
              <a:spLocks/>
            </p:cNvSpPr>
            <p:nvPr/>
          </p:nvSpPr>
          <p:spPr bwMode="auto">
            <a:xfrm>
              <a:off x="3245278" y="4737647"/>
              <a:ext cx="46253" cy="11435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2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7" y="31"/>
                </a:cxn>
                <a:cxn ang="0">
                  <a:pos x="17" y="30"/>
                </a:cxn>
                <a:cxn ang="0">
                  <a:pos x="12" y="30"/>
                </a:cxn>
                <a:cxn ang="0">
                  <a:pos x="10" y="27"/>
                </a:cxn>
                <a:cxn ang="0">
                  <a:pos x="10" y="1"/>
                </a:cxn>
              </a:cxnLst>
              <a:rect l="0" t="0" r="r" b="b"/>
              <a:pathLst>
                <a:path w="17" h="31">
                  <a:moveTo>
                    <a:pt x="10" y="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10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8" name="Freeform 186"/>
            <p:cNvSpPr>
              <a:spLocks/>
            </p:cNvSpPr>
            <p:nvPr/>
          </p:nvSpPr>
          <p:spPr bwMode="auto">
            <a:xfrm>
              <a:off x="3307856" y="4737647"/>
              <a:ext cx="57137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5" y="18"/>
                </a:cxn>
                <a:cxn ang="0">
                  <a:pos x="17" y="17"/>
                </a:cxn>
                <a:cxn ang="0">
                  <a:pos x="20" y="14"/>
                </a:cxn>
                <a:cxn ang="0">
                  <a:pos x="21" y="12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0" y="8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1" y="23"/>
                </a:cxn>
                <a:cxn ang="0">
                  <a:pos x="20" y="23"/>
                </a:cxn>
                <a:cxn ang="0">
                  <a:pos x="20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6" y="27"/>
                </a:cxn>
                <a:cxn ang="0">
                  <a:pos x="5" y="27"/>
                </a:cxn>
                <a:cxn ang="0">
                  <a:pos x="11" y="21"/>
                </a:cxn>
              </a:cxnLst>
              <a:rect l="0" t="0" r="r" b="b"/>
              <a:pathLst>
                <a:path w="21" h="31">
                  <a:moveTo>
                    <a:pt x="11" y="21"/>
                  </a:moveTo>
                  <a:lnTo>
                    <a:pt x="15" y="18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8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5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39" name="Freeform 187"/>
            <p:cNvSpPr>
              <a:spLocks/>
            </p:cNvSpPr>
            <p:nvPr/>
          </p:nvSpPr>
          <p:spPr bwMode="auto">
            <a:xfrm>
              <a:off x="3433013" y="4660182"/>
              <a:ext cx="130598" cy="173374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48" y="24"/>
                </a:cxn>
                <a:cxn ang="0">
                  <a:pos x="48" y="22"/>
                </a:cxn>
                <a:cxn ang="0">
                  <a:pos x="26" y="22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23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46"/>
                </a:cxn>
                <a:cxn ang="0">
                  <a:pos x="25" y="47"/>
                </a:cxn>
                <a:cxn ang="0">
                  <a:pos x="26" y="46"/>
                </a:cxn>
                <a:cxn ang="0">
                  <a:pos x="26" y="45"/>
                </a:cxn>
                <a:cxn ang="0">
                  <a:pos x="26" y="24"/>
                </a:cxn>
              </a:cxnLst>
              <a:rect l="0" t="0" r="r" b="b"/>
              <a:pathLst>
                <a:path w="48" h="47">
                  <a:moveTo>
                    <a:pt x="26" y="24"/>
                  </a:moveTo>
                  <a:lnTo>
                    <a:pt x="48" y="24"/>
                  </a:lnTo>
                  <a:lnTo>
                    <a:pt x="48" y="22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23" y="46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0" name="Freeform 188"/>
            <p:cNvSpPr>
              <a:spLocks/>
            </p:cNvSpPr>
            <p:nvPr/>
          </p:nvSpPr>
          <p:spPr bwMode="auto">
            <a:xfrm>
              <a:off x="3626189" y="4697070"/>
              <a:ext cx="70741" cy="118042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4" y="17"/>
                </a:cxn>
                <a:cxn ang="0">
                  <a:pos x="15" y="18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19" y="25"/>
                </a:cxn>
                <a:cxn ang="0">
                  <a:pos x="18" y="28"/>
                </a:cxn>
                <a:cxn ang="0">
                  <a:pos x="17" y="29"/>
                </a:cxn>
                <a:cxn ang="0">
                  <a:pos x="13" y="30"/>
                </a:cxn>
                <a:cxn ang="0">
                  <a:pos x="4" y="30"/>
                </a:cxn>
                <a:cxn ang="0">
                  <a:pos x="3" y="29"/>
                </a:cxn>
                <a:cxn ang="0">
                  <a:pos x="2" y="26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6" y="21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9" y="32"/>
                </a:cxn>
                <a:cxn ang="0">
                  <a:pos x="14" y="31"/>
                </a:cxn>
                <a:cxn ang="0">
                  <a:pos x="18" y="30"/>
                </a:cxn>
                <a:cxn ang="0">
                  <a:pos x="20" y="29"/>
                </a:cxn>
                <a:cxn ang="0">
                  <a:pos x="24" y="21"/>
                </a:cxn>
                <a:cxn ang="0">
                  <a:pos x="24" y="17"/>
                </a:cxn>
                <a:cxn ang="0">
                  <a:pos x="20" y="13"/>
                </a:cxn>
                <a:cxn ang="0">
                  <a:pos x="18" y="13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20" y="1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1" y="6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1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5" y="8"/>
                </a:cxn>
                <a:cxn ang="0">
                  <a:pos x="25" y="7"/>
                </a:cxn>
                <a:cxn ang="0">
                  <a:pos x="26" y="6"/>
                </a:cxn>
                <a:cxn ang="0">
                  <a:pos x="24" y="1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7" y="5"/>
                </a:cxn>
                <a:cxn ang="0">
                  <a:pos x="6" y="7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2" y="17"/>
                </a:cxn>
                <a:cxn ang="0">
                  <a:pos x="13" y="17"/>
                </a:cxn>
              </a:cxnLst>
              <a:rect l="0" t="0" r="r" b="b"/>
              <a:pathLst>
                <a:path w="26" h="32">
                  <a:moveTo>
                    <a:pt x="13" y="17"/>
                  </a:move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8" y="28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9" y="32"/>
                  </a:lnTo>
                  <a:lnTo>
                    <a:pt x="14" y="31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1"/>
                  </a:lnTo>
                  <a:lnTo>
                    <a:pt x="24" y="17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1" name="Freeform 189"/>
            <p:cNvSpPr>
              <a:spLocks/>
            </p:cNvSpPr>
            <p:nvPr/>
          </p:nvSpPr>
          <p:spPr bwMode="auto">
            <a:xfrm>
              <a:off x="3718696" y="4737647"/>
              <a:ext cx="54416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4" y="18"/>
                </a:cxn>
                <a:cxn ang="0">
                  <a:pos x="17" y="17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20" y="23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7"/>
                </a:cxn>
                <a:cxn ang="0">
                  <a:pos x="4" y="27"/>
                </a:cxn>
                <a:cxn ang="0">
                  <a:pos x="11" y="21"/>
                </a:cxn>
              </a:cxnLst>
              <a:rect l="0" t="0" r="r" b="b"/>
              <a:pathLst>
                <a:path w="20" h="31">
                  <a:moveTo>
                    <a:pt x="11" y="21"/>
                  </a:moveTo>
                  <a:lnTo>
                    <a:pt x="14" y="18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4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2" name="Freeform 190"/>
            <p:cNvSpPr>
              <a:spLocks/>
            </p:cNvSpPr>
            <p:nvPr/>
          </p:nvSpPr>
          <p:spPr bwMode="auto">
            <a:xfrm>
              <a:off x="3786715" y="4737647"/>
              <a:ext cx="57137" cy="118042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12" y="15"/>
                </a:cxn>
                <a:cxn ang="0">
                  <a:pos x="15" y="17"/>
                </a:cxn>
                <a:cxn ang="0">
                  <a:pos x="16" y="19"/>
                </a:cxn>
                <a:cxn ang="0">
                  <a:pos x="16" y="26"/>
                </a:cxn>
                <a:cxn ang="0">
                  <a:pos x="15" y="29"/>
                </a:cxn>
                <a:cxn ang="0">
                  <a:pos x="13" y="30"/>
                </a:cxn>
                <a:cxn ang="0">
                  <a:pos x="12" y="30"/>
                </a:cxn>
                <a:cxn ang="0">
                  <a:pos x="10" y="31"/>
                </a:cxn>
                <a:cxn ang="0">
                  <a:pos x="3" y="27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5" y="24"/>
                </a:cxn>
                <a:cxn ang="0">
                  <a:pos x="3" y="21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10" y="32"/>
                </a:cxn>
                <a:cxn ang="0">
                  <a:pos x="13" y="32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1" y="26"/>
                </a:cxn>
                <a:cxn ang="0">
                  <a:pos x="21" y="20"/>
                </a:cxn>
                <a:cxn ang="0">
                  <a:pos x="20" y="18"/>
                </a:cxn>
                <a:cxn ang="0">
                  <a:pos x="17" y="15"/>
                </a:cxn>
                <a:cxn ang="0">
                  <a:pos x="13" y="14"/>
                </a:cxn>
                <a:cxn ang="0">
                  <a:pos x="17" y="12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2" y="13"/>
                </a:cxn>
                <a:cxn ang="0">
                  <a:pos x="10" y="13"/>
                </a:cxn>
                <a:cxn ang="0">
                  <a:pos x="7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10" y="15"/>
                </a:cxn>
              </a:cxnLst>
              <a:rect l="0" t="0" r="r" b="b"/>
              <a:pathLst>
                <a:path w="21" h="32">
                  <a:moveTo>
                    <a:pt x="10" y="15"/>
                  </a:moveTo>
                  <a:lnTo>
                    <a:pt x="12" y="15"/>
                  </a:lnTo>
                  <a:lnTo>
                    <a:pt x="15" y="17"/>
                  </a:lnTo>
                  <a:lnTo>
                    <a:pt x="16" y="19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1" y="26"/>
                  </a:lnTo>
                  <a:lnTo>
                    <a:pt x="21" y="20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3" y="14"/>
                  </a:lnTo>
                  <a:lnTo>
                    <a:pt x="17" y="12"/>
                  </a:lnTo>
                  <a:lnTo>
                    <a:pt x="20" y="9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3" name="Freeform 191"/>
            <p:cNvSpPr>
              <a:spLocks/>
            </p:cNvSpPr>
            <p:nvPr/>
          </p:nvSpPr>
          <p:spPr bwMode="auto">
            <a:xfrm>
              <a:off x="3865618" y="4612227"/>
              <a:ext cx="46253" cy="265595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6" y="26"/>
                </a:cxn>
                <a:cxn ang="0">
                  <a:pos x="12" y="13"/>
                </a:cxn>
                <a:cxn ang="0">
                  <a:pos x="10" y="8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8" y="11"/>
                </a:cxn>
                <a:cxn ang="0">
                  <a:pos x="12" y="23"/>
                </a:cxn>
                <a:cxn ang="0">
                  <a:pos x="14" y="36"/>
                </a:cxn>
                <a:cxn ang="0">
                  <a:pos x="12" y="49"/>
                </a:cxn>
                <a:cxn ang="0">
                  <a:pos x="8" y="61"/>
                </a:cxn>
                <a:cxn ang="0">
                  <a:pos x="1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5" y="69"/>
                </a:cxn>
                <a:cxn ang="0">
                  <a:pos x="10" y="64"/>
                </a:cxn>
                <a:cxn ang="0">
                  <a:pos x="11" y="60"/>
                </a:cxn>
                <a:cxn ang="0">
                  <a:pos x="16" y="48"/>
                </a:cxn>
                <a:cxn ang="0">
                  <a:pos x="17" y="36"/>
                </a:cxn>
              </a:cxnLst>
              <a:rect l="0" t="0" r="r" b="b"/>
              <a:pathLst>
                <a:path w="17" h="72">
                  <a:moveTo>
                    <a:pt x="17" y="36"/>
                  </a:moveTo>
                  <a:lnTo>
                    <a:pt x="16" y="26"/>
                  </a:lnTo>
                  <a:lnTo>
                    <a:pt x="12" y="13"/>
                  </a:lnTo>
                  <a:lnTo>
                    <a:pt x="10" y="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8" y="11"/>
                  </a:lnTo>
                  <a:lnTo>
                    <a:pt x="12" y="23"/>
                  </a:lnTo>
                  <a:lnTo>
                    <a:pt x="14" y="36"/>
                  </a:lnTo>
                  <a:lnTo>
                    <a:pt x="12" y="49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10" y="64"/>
                  </a:lnTo>
                  <a:lnTo>
                    <a:pt x="11" y="60"/>
                  </a:lnTo>
                  <a:lnTo>
                    <a:pt x="16" y="48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4" name="Rectangle 192"/>
            <p:cNvSpPr>
              <a:spLocks noChangeArrowheads="1"/>
            </p:cNvSpPr>
            <p:nvPr/>
          </p:nvSpPr>
          <p:spPr bwMode="auto">
            <a:xfrm>
              <a:off x="2295722" y="4914710"/>
              <a:ext cx="1937203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5" name="Freeform 193"/>
            <p:cNvSpPr>
              <a:spLocks/>
            </p:cNvSpPr>
            <p:nvPr/>
          </p:nvSpPr>
          <p:spPr bwMode="auto">
            <a:xfrm>
              <a:off x="2312047" y="4973731"/>
              <a:ext cx="24487" cy="269283"/>
            </a:xfrm>
            <a:custGeom>
              <a:avLst/>
              <a:gdLst/>
              <a:ahLst/>
              <a:cxnLst>
                <a:cxn ang="0">
                  <a:pos x="9" y="73"/>
                </a:cxn>
                <a:cxn ang="0">
                  <a:pos x="9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9" y="73"/>
                </a:cxn>
              </a:cxnLst>
              <a:rect l="0" t="0" r="r" b="b"/>
              <a:pathLst>
                <a:path w="9" h="73">
                  <a:moveTo>
                    <a:pt x="9" y="73"/>
                  </a:moveTo>
                  <a:lnTo>
                    <a:pt x="9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6" name="Freeform 194"/>
            <p:cNvSpPr>
              <a:spLocks/>
            </p:cNvSpPr>
            <p:nvPr/>
          </p:nvSpPr>
          <p:spPr bwMode="auto">
            <a:xfrm>
              <a:off x="2361021" y="4995864"/>
              <a:ext cx="62578" cy="17706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8" y="5"/>
                </a:cxn>
                <a:cxn ang="0">
                  <a:pos x="8" y="45"/>
                </a:cxn>
                <a:cxn ang="0">
                  <a:pos x="7" y="46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6" y="46"/>
                </a:cxn>
                <a:cxn ang="0">
                  <a:pos x="14" y="45"/>
                </a:cxn>
                <a:cxn ang="0">
                  <a:pos x="13" y="45"/>
                </a:cxn>
                <a:cxn ang="0">
                  <a:pos x="13" y="42"/>
                </a:cxn>
                <a:cxn ang="0">
                  <a:pos x="13" y="2"/>
                </a:cxn>
              </a:cxnLst>
              <a:rect l="0" t="0" r="r" b="b"/>
              <a:pathLst>
                <a:path w="23" h="48">
                  <a:moveTo>
                    <a:pt x="13" y="2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6"/>
                  </a:lnTo>
                  <a:lnTo>
                    <a:pt x="8" y="5"/>
                  </a:lnTo>
                  <a:lnTo>
                    <a:pt x="8" y="45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7" name="Freeform 195"/>
            <p:cNvSpPr>
              <a:spLocks/>
            </p:cNvSpPr>
            <p:nvPr/>
          </p:nvSpPr>
          <p:spPr bwMode="auto">
            <a:xfrm>
              <a:off x="2478015" y="4995864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2" y="44"/>
                </a:cxn>
                <a:cxn ang="0">
                  <a:pos x="5" y="44"/>
                </a:cxn>
                <a:cxn ang="0">
                  <a:pos x="22" y="27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3" y="2"/>
                </a:cxn>
                <a:cxn ang="0">
                  <a:pos x="16" y="4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5" y="44"/>
                  </a:lnTo>
                  <a:lnTo>
                    <a:pt x="22" y="27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8" name="Freeform 196"/>
            <p:cNvSpPr>
              <a:spLocks/>
            </p:cNvSpPr>
            <p:nvPr/>
          </p:nvSpPr>
          <p:spPr bwMode="auto">
            <a:xfrm>
              <a:off x="2567801" y="4973731"/>
              <a:ext cx="27208" cy="26928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70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0"/>
                </a:cxn>
              </a:cxnLst>
              <a:rect l="0" t="0" r="r" b="b"/>
              <a:pathLst>
                <a:path w="10" h="73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49" name="Freeform 197"/>
            <p:cNvSpPr>
              <a:spLocks/>
            </p:cNvSpPr>
            <p:nvPr/>
          </p:nvSpPr>
          <p:spPr bwMode="auto">
            <a:xfrm>
              <a:off x="2673912" y="4973731"/>
              <a:ext cx="27208" cy="269283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10" y="70"/>
                </a:cxn>
                <a:cxn ang="0">
                  <a:pos x="3" y="70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0" y="73"/>
                </a:cxn>
              </a:cxnLst>
              <a:rect l="0" t="0" r="r" b="b"/>
              <a:pathLst>
                <a:path w="10" h="73">
                  <a:moveTo>
                    <a:pt x="10" y="73"/>
                  </a:moveTo>
                  <a:lnTo>
                    <a:pt x="10" y="70"/>
                  </a:lnTo>
                  <a:lnTo>
                    <a:pt x="3" y="7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0" name="Freeform 198"/>
            <p:cNvSpPr>
              <a:spLocks/>
            </p:cNvSpPr>
            <p:nvPr/>
          </p:nvSpPr>
          <p:spPr bwMode="auto">
            <a:xfrm>
              <a:off x="2714724" y="4995864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6" y="36"/>
                </a:cxn>
                <a:cxn ang="0">
                  <a:pos x="26" y="39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3" y="44"/>
                </a:cxn>
                <a:cxn ang="0">
                  <a:pos x="5" y="44"/>
                </a:cxn>
                <a:cxn ang="0">
                  <a:pos x="7" y="41"/>
                </a:cxn>
                <a:cxn ang="0">
                  <a:pos x="9" y="40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22" y="27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15" y="4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3" y="14"/>
                </a:cxn>
                <a:cxn ang="0">
                  <a:pos x="22" y="20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6" y="36"/>
                  </a:lnTo>
                  <a:lnTo>
                    <a:pt x="26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3" y="44"/>
                  </a:lnTo>
                  <a:lnTo>
                    <a:pt x="5" y="44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22" y="27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3" y="14"/>
                  </a:lnTo>
                  <a:lnTo>
                    <a:pt x="22" y="20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1" name="Freeform 199"/>
            <p:cNvSpPr>
              <a:spLocks/>
            </p:cNvSpPr>
            <p:nvPr/>
          </p:nvSpPr>
          <p:spPr bwMode="auto">
            <a:xfrm>
              <a:off x="2839880" y="4995864"/>
              <a:ext cx="81624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9" y="23"/>
                </a:cxn>
                <a:cxn ang="0">
                  <a:pos x="9" y="24"/>
                </a:cxn>
                <a:cxn ang="0">
                  <a:pos x="18" y="24"/>
                </a:cxn>
                <a:cxn ang="0">
                  <a:pos x="20" y="27"/>
                </a:cxn>
                <a:cxn ang="0">
                  <a:pos x="22" y="29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4"/>
                </a:cxn>
                <a:cxn ang="0">
                  <a:pos x="3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3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50"/>
                </a:cxn>
                <a:cxn ang="0">
                  <a:pos x="19" y="50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5" y="27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5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3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19" y="19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50">
                  <a:moveTo>
                    <a:pt x="11" y="23"/>
                  </a:moveTo>
                  <a:lnTo>
                    <a:pt x="9" y="23"/>
                  </a:lnTo>
                  <a:lnTo>
                    <a:pt x="9" y="24"/>
                  </a:lnTo>
                  <a:lnTo>
                    <a:pt x="18" y="24"/>
                  </a:lnTo>
                  <a:lnTo>
                    <a:pt x="20" y="27"/>
                  </a:lnTo>
                  <a:lnTo>
                    <a:pt x="22" y="29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50"/>
                  </a:lnTo>
                  <a:lnTo>
                    <a:pt x="19" y="50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5" y="27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2" name="Freeform 200"/>
            <p:cNvSpPr>
              <a:spLocks/>
            </p:cNvSpPr>
            <p:nvPr/>
          </p:nvSpPr>
          <p:spPr bwMode="auto">
            <a:xfrm>
              <a:off x="2932387" y="4973731"/>
              <a:ext cx="24487" cy="26928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9" y="73"/>
                </a:cxn>
                <a:cxn ang="0">
                  <a:pos x="9" y="0"/>
                </a:cxn>
              </a:cxnLst>
              <a:rect l="0" t="0" r="r" b="b"/>
              <a:pathLst>
                <a:path w="9" h="73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9" y="7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3" name="Freeform 201"/>
            <p:cNvSpPr>
              <a:spLocks/>
            </p:cNvSpPr>
            <p:nvPr/>
          </p:nvSpPr>
          <p:spPr bwMode="auto">
            <a:xfrm>
              <a:off x="3038498" y="4973731"/>
              <a:ext cx="40812" cy="26928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3"/>
                </a:cxn>
                <a:cxn ang="0">
                  <a:pos x="15" y="73"/>
                </a:cxn>
                <a:cxn ang="0">
                  <a:pos x="15" y="70"/>
                </a:cxn>
                <a:cxn ang="0">
                  <a:pos x="2" y="36"/>
                </a:cxn>
                <a:cxn ang="0">
                  <a:pos x="15" y="3"/>
                </a:cxn>
              </a:cxnLst>
              <a:rect l="0" t="0" r="r" b="b"/>
              <a:pathLst>
                <a:path w="15" h="73">
                  <a:moveTo>
                    <a:pt x="15" y="3"/>
                  </a:move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15" y="70"/>
                  </a:lnTo>
                  <a:lnTo>
                    <a:pt x="2" y="3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4" name="Freeform 202"/>
            <p:cNvSpPr>
              <a:spLocks/>
            </p:cNvSpPr>
            <p:nvPr/>
          </p:nvSpPr>
          <p:spPr bwMode="auto">
            <a:xfrm>
              <a:off x="3095635" y="4995864"/>
              <a:ext cx="84345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9" y="24"/>
                </a:cxn>
                <a:cxn ang="0">
                  <a:pos x="21" y="27"/>
                </a:cxn>
                <a:cxn ang="0">
                  <a:pos x="22" y="29"/>
                </a:cxn>
                <a:cxn ang="0">
                  <a:pos x="24" y="33"/>
                </a:cxn>
                <a:cxn ang="0">
                  <a:pos x="24" y="40"/>
                </a:cxn>
                <a:cxn ang="0">
                  <a:pos x="22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3" y="48"/>
                </a:cxn>
                <a:cxn ang="0">
                  <a:pos x="8" y="46"/>
                </a:cxn>
                <a:cxn ang="0">
                  <a:pos x="5" y="44"/>
                </a:cxn>
                <a:cxn ang="0">
                  <a:pos x="4" y="41"/>
                </a:cxn>
                <a:cxn ang="0">
                  <a:pos x="7" y="41"/>
                </a:cxn>
                <a:cxn ang="0">
                  <a:pos x="8" y="40"/>
                </a:cxn>
                <a:cxn ang="0">
                  <a:pos x="8" y="36"/>
                </a:cxn>
                <a:cxn ang="0">
                  <a:pos x="7" y="35"/>
                </a:cxn>
                <a:cxn ang="0">
                  <a:pos x="4" y="34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7" y="47"/>
                </a:cxn>
                <a:cxn ang="0">
                  <a:pos x="11" y="50"/>
                </a:cxn>
                <a:cxn ang="0">
                  <a:pos x="20" y="50"/>
                </a:cxn>
                <a:cxn ang="0">
                  <a:pos x="25" y="47"/>
                </a:cxn>
                <a:cxn ang="0">
                  <a:pos x="30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7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7" y="4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3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3"/>
                </a:cxn>
              </a:cxnLst>
              <a:rect l="0" t="0" r="r" b="b"/>
              <a:pathLst>
                <a:path w="31" h="50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9" y="24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8" y="46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7" y="47"/>
                  </a:lnTo>
                  <a:lnTo>
                    <a:pt x="11" y="50"/>
                  </a:lnTo>
                  <a:lnTo>
                    <a:pt x="20" y="50"/>
                  </a:lnTo>
                  <a:lnTo>
                    <a:pt x="25" y="47"/>
                  </a:lnTo>
                  <a:lnTo>
                    <a:pt x="30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4" y="6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5" name="Freeform 203"/>
            <p:cNvSpPr>
              <a:spLocks noEditPoints="1"/>
            </p:cNvSpPr>
            <p:nvPr/>
          </p:nvSpPr>
          <p:spPr bwMode="auto">
            <a:xfrm>
              <a:off x="3226233" y="4995864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6" name="Freeform 204"/>
            <p:cNvSpPr>
              <a:spLocks/>
            </p:cNvSpPr>
            <p:nvPr/>
          </p:nvSpPr>
          <p:spPr bwMode="auto">
            <a:xfrm>
              <a:off x="3324181" y="4973731"/>
              <a:ext cx="46253" cy="269283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4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3" y="73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3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4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3" y="73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8" name="Freeform 206"/>
            <p:cNvSpPr>
              <a:spLocks/>
            </p:cNvSpPr>
            <p:nvPr/>
          </p:nvSpPr>
          <p:spPr bwMode="auto">
            <a:xfrm>
              <a:off x="3443896" y="4973731"/>
              <a:ext cx="43533" cy="26928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3"/>
                </a:cxn>
                <a:cxn ang="0">
                  <a:pos x="16" y="73"/>
                </a:cxn>
                <a:cxn ang="0">
                  <a:pos x="16" y="70"/>
                </a:cxn>
                <a:cxn ang="0">
                  <a:pos x="2" y="36"/>
                </a:cxn>
                <a:cxn ang="0">
                  <a:pos x="16" y="3"/>
                </a:cxn>
              </a:cxnLst>
              <a:rect l="0" t="0" r="r" b="b"/>
              <a:pathLst>
                <a:path w="16" h="73">
                  <a:moveTo>
                    <a:pt x="16" y="3"/>
                  </a:moveTo>
                  <a:lnTo>
                    <a:pt x="1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6" y="73"/>
                  </a:lnTo>
                  <a:lnTo>
                    <a:pt x="16" y="70"/>
                  </a:lnTo>
                  <a:lnTo>
                    <a:pt x="2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59" name="Freeform 207"/>
            <p:cNvSpPr>
              <a:spLocks noEditPoints="1"/>
            </p:cNvSpPr>
            <p:nvPr/>
          </p:nvSpPr>
          <p:spPr bwMode="auto">
            <a:xfrm>
              <a:off x="3503754" y="4995864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0" name="Freeform 208"/>
            <p:cNvSpPr>
              <a:spLocks/>
            </p:cNvSpPr>
            <p:nvPr/>
          </p:nvSpPr>
          <p:spPr bwMode="auto">
            <a:xfrm>
              <a:off x="3634352" y="4995864"/>
              <a:ext cx="76182" cy="184441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5" y="4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5" y="1"/>
                </a:cxn>
                <a:cxn ang="0">
                  <a:pos x="21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4"/>
                </a:cxn>
                <a:cxn ang="0">
                  <a:pos x="5" y="25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1" y="44"/>
                </a:cxn>
                <a:cxn ang="0">
                  <a:pos x="18" y="46"/>
                </a:cxn>
                <a:cxn ang="0">
                  <a:pos x="16" y="47"/>
                </a:cxn>
                <a:cxn ang="0">
                  <a:pos x="12" y="48"/>
                </a:cxn>
                <a:cxn ang="0">
                  <a:pos x="9" y="47"/>
                </a:cxn>
                <a:cxn ang="0">
                  <a:pos x="6" y="46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4" y="46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6" y="44"/>
                </a:cxn>
                <a:cxn ang="0">
                  <a:pos x="28" y="39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2"/>
                </a:cxn>
                <a:cxn ang="0">
                  <a:pos x="20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6" y="22"/>
                </a:cxn>
                <a:cxn ang="0">
                  <a:pos x="6" y="7"/>
                </a:cxn>
              </a:cxnLst>
              <a:rect l="0" t="0" r="r" b="b"/>
              <a:pathLst>
                <a:path w="28" h="50">
                  <a:moveTo>
                    <a:pt x="6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5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18" y="46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6" y="44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6" y="2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1" name="Freeform 209"/>
            <p:cNvSpPr>
              <a:spLocks/>
            </p:cNvSpPr>
            <p:nvPr/>
          </p:nvSpPr>
          <p:spPr bwMode="auto">
            <a:xfrm>
              <a:off x="3729578" y="4973731"/>
              <a:ext cx="46254" cy="26928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14" y="36"/>
                </a:cxn>
                <a:cxn ang="0">
                  <a:pos x="2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3" y="73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3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14" y="36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3" y="73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2" name="Freeform 210"/>
            <p:cNvSpPr>
              <a:spLocks/>
            </p:cNvSpPr>
            <p:nvPr/>
          </p:nvSpPr>
          <p:spPr bwMode="auto">
            <a:xfrm>
              <a:off x="3852015" y="4973731"/>
              <a:ext cx="43533" cy="26928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3" y="71"/>
                </a:cxn>
                <a:cxn ang="0">
                  <a:pos x="14" y="73"/>
                </a:cxn>
                <a:cxn ang="0">
                  <a:pos x="16" y="73"/>
                </a:cxn>
                <a:cxn ang="0">
                  <a:pos x="16" y="70"/>
                </a:cxn>
                <a:cxn ang="0">
                  <a:pos x="3" y="36"/>
                </a:cxn>
                <a:cxn ang="0">
                  <a:pos x="16" y="3"/>
                </a:cxn>
              </a:cxnLst>
              <a:rect l="0" t="0" r="r" b="b"/>
              <a:pathLst>
                <a:path w="16" h="73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3" y="71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6" y="70"/>
                  </a:lnTo>
                  <a:lnTo>
                    <a:pt x="3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3" name="Freeform 211"/>
            <p:cNvSpPr>
              <a:spLocks/>
            </p:cNvSpPr>
            <p:nvPr/>
          </p:nvSpPr>
          <p:spPr bwMode="auto">
            <a:xfrm>
              <a:off x="3911872" y="4995864"/>
              <a:ext cx="76182" cy="184441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1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4"/>
                </a:cxn>
                <a:cxn ang="0">
                  <a:pos x="5" y="25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1" y="44"/>
                </a:cxn>
                <a:cxn ang="0">
                  <a:pos x="18" y="46"/>
                </a:cxn>
                <a:cxn ang="0">
                  <a:pos x="16" y="47"/>
                </a:cxn>
                <a:cxn ang="0">
                  <a:pos x="12" y="48"/>
                </a:cxn>
                <a:cxn ang="0">
                  <a:pos x="9" y="47"/>
                </a:cxn>
                <a:cxn ang="0">
                  <a:pos x="6" y="46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4" y="46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6" y="44"/>
                </a:cxn>
                <a:cxn ang="0">
                  <a:pos x="28" y="39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2"/>
                </a:cxn>
                <a:cxn ang="0">
                  <a:pos x="20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6" y="22"/>
                </a:cxn>
                <a:cxn ang="0">
                  <a:pos x="6" y="7"/>
                </a:cxn>
              </a:cxnLst>
              <a:rect l="0" t="0" r="r" b="b"/>
              <a:pathLst>
                <a:path w="28" h="50">
                  <a:moveTo>
                    <a:pt x="6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18" y="46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6" y="44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6" y="2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4" name="Freeform 212"/>
            <p:cNvSpPr>
              <a:spLocks/>
            </p:cNvSpPr>
            <p:nvPr/>
          </p:nvSpPr>
          <p:spPr bwMode="auto">
            <a:xfrm>
              <a:off x="4047912" y="4995864"/>
              <a:ext cx="62579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5" name="Freeform 213"/>
            <p:cNvSpPr>
              <a:spLocks/>
            </p:cNvSpPr>
            <p:nvPr/>
          </p:nvSpPr>
          <p:spPr bwMode="auto">
            <a:xfrm>
              <a:off x="4137697" y="4973731"/>
              <a:ext cx="46254" cy="26928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3"/>
                </a:cxn>
                <a:cxn ang="0">
                  <a:pos x="3" y="71"/>
                </a:cxn>
                <a:cxn ang="0">
                  <a:pos x="16" y="37"/>
                </a:cxn>
              </a:cxnLst>
              <a:rect l="0" t="0" r="r" b="b"/>
              <a:pathLst>
                <a:path w="17" h="73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3"/>
                  </a:lnTo>
                  <a:lnTo>
                    <a:pt x="3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6" name="Freeform 214"/>
            <p:cNvSpPr>
              <a:spLocks/>
            </p:cNvSpPr>
            <p:nvPr/>
          </p:nvSpPr>
          <p:spPr bwMode="auto">
            <a:xfrm>
              <a:off x="4295503" y="4837244"/>
              <a:ext cx="127878" cy="177063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47" y="25"/>
                </a:cxn>
                <a:cxn ang="0">
                  <a:pos x="47" y="22"/>
                </a:cxn>
                <a:cxn ang="0">
                  <a:pos x="25" y="2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3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23" y="47"/>
                </a:cxn>
                <a:cxn ang="0">
                  <a:pos x="24" y="48"/>
                </a:cxn>
                <a:cxn ang="0">
                  <a:pos x="25" y="47"/>
                </a:cxn>
                <a:cxn ang="0">
                  <a:pos x="25" y="45"/>
                </a:cxn>
                <a:cxn ang="0">
                  <a:pos x="25" y="25"/>
                </a:cxn>
              </a:cxnLst>
              <a:rect l="0" t="0" r="r" b="b"/>
              <a:pathLst>
                <a:path w="47" h="48">
                  <a:moveTo>
                    <a:pt x="25" y="25"/>
                  </a:moveTo>
                  <a:lnTo>
                    <a:pt x="47" y="25"/>
                  </a:lnTo>
                  <a:lnTo>
                    <a:pt x="47" y="22"/>
                  </a:lnTo>
                  <a:lnTo>
                    <a:pt x="25" y="2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3" y="25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7" name="Freeform 215"/>
            <p:cNvSpPr>
              <a:spLocks/>
            </p:cNvSpPr>
            <p:nvPr/>
          </p:nvSpPr>
          <p:spPr bwMode="auto">
            <a:xfrm>
              <a:off x="4515888" y="4634360"/>
              <a:ext cx="62579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9" y="46"/>
                </a:cxn>
                <a:cxn ang="0">
                  <a:pos x="2" y="46"/>
                </a:cxn>
                <a:cxn ang="0">
                  <a:pos x="2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9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8" name="Rectangle 216"/>
            <p:cNvSpPr>
              <a:spLocks noChangeArrowheads="1"/>
            </p:cNvSpPr>
            <p:nvPr/>
          </p:nvSpPr>
          <p:spPr bwMode="auto">
            <a:xfrm>
              <a:off x="4502283" y="4914710"/>
              <a:ext cx="97948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69" name="Freeform 217"/>
            <p:cNvSpPr>
              <a:spLocks noEditPoints="1"/>
            </p:cNvSpPr>
            <p:nvPr/>
          </p:nvSpPr>
          <p:spPr bwMode="auto">
            <a:xfrm>
              <a:off x="4507725" y="4995864"/>
              <a:ext cx="81624" cy="184441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7" y="12"/>
                </a:cxn>
                <a:cxn ang="0">
                  <a:pos x="11" y="6"/>
                </a:cxn>
                <a:cxn ang="0">
                  <a:pos x="15" y="2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5" y="5"/>
                </a:cxn>
                <a:cxn ang="0">
                  <a:pos x="24" y="5"/>
                </a:cxn>
                <a:cxn ang="0">
                  <a:pos x="23" y="6"/>
                </a:cxn>
                <a:cxn ang="0">
                  <a:pos x="22" y="8"/>
                </a:cxn>
                <a:cxn ang="0">
                  <a:pos x="23" y="10"/>
                </a:cxn>
                <a:cxn ang="0">
                  <a:pos x="23" y="11"/>
                </a:cxn>
                <a:cxn ang="0">
                  <a:pos x="26" y="11"/>
                </a:cxn>
                <a:cxn ang="0">
                  <a:pos x="28" y="10"/>
                </a:cxn>
                <a:cxn ang="0">
                  <a:pos x="28" y="5"/>
                </a:cxn>
                <a:cxn ang="0">
                  <a:pos x="25" y="2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1" y="37"/>
                </a:cxn>
                <a:cxn ang="0">
                  <a:pos x="6" y="45"/>
                </a:cxn>
                <a:cxn ang="0">
                  <a:pos x="11" y="48"/>
                </a:cxn>
                <a:cxn ang="0">
                  <a:pos x="15" y="50"/>
                </a:cxn>
                <a:cxn ang="0">
                  <a:pos x="20" y="48"/>
                </a:cxn>
                <a:cxn ang="0">
                  <a:pos x="24" y="47"/>
                </a:cxn>
                <a:cxn ang="0">
                  <a:pos x="26" y="44"/>
                </a:cxn>
                <a:cxn ang="0">
                  <a:pos x="29" y="39"/>
                </a:cxn>
                <a:cxn ang="0">
                  <a:pos x="30" y="34"/>
                </a:cxn>
                <a:cxn ang="0">
                  <a:pos x="29" y="28"/>
                </a:cxn>
                <a:cxn ang="0">
                  <a:pos x="24" y="20"/>
                </a:cxn>
                <a:cxn ang="0">
                  <a:pos x="20" y="18"/>
                </a:cxn>
                <a:cxn ang="0">
                  <a:pos x="12" y="18"/>
                </a:cxn>
                <a:cxn ang="0">
                  <a:pos x="9" y="19"/>
                </a:cxn>
                <a:cxn ang="0">
                  <a:pos x="7" y="24"/>
                </a:cxn>
                <a:cxn ang="0">
                  <a:pos x="6" y="25"/>
                </a:cxn>
                <a:cxn ang="0">
                  <a:pos x="6" y="23"/>
                </a:cxn>
                <a:cxn ang="0">
                  <a:pos x="15" y="48"/>
                </a:cxn>
                <a:cxn ang="0">
                  <a:pos x="12" y="47"/>
                </a:cxn>
                <a:cxn ang="0">
                  <a:pos x="9" y="46"/>
                </a:cxn>
                <a:cxn ang="0">
                  <a:pos x="8" y="44"/>
                </a:cxn>
                <a:cxn ang="0">
                  <a:pos x="8" y="42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1"/>
                </a:cxn>
                <a:cxn ang="0">
                  <a:pos x="6" y="29"/>
                </a:cxn>
                <a:cxn ang="0">
                  <a:pos x="7" y="25"/>
                </a:cxn>
                <a:cxn ang="0">
                  <a:pos x="8" y="23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8" y="19"/>
                </a:cxn>
                <a:cxn ang="0">
                  <a:pos x="20" y="20"/>
                </a:cxn>
                <a:cxn ang="0">
                  <a:pos x="22" y="22"/>
                </a:cxn>
                <a:cxn ang="0">
                  <a:pos x="24" y="27"/>
                </a:cxn>
                <a:cxn ang="0">
                  <a:pos x="24" y="40"/>
                </a:cxn>
                <a:cxn ang="0">
                  <a:pos x="23" y="44"/>
                </a:cxn>
                <a:cxn ang="0">
                  <a:pos x="20" y="46"/>
                </a:cxn>
                <a:cxn ang="0">
                  <a:pos x="15" y="48"/>
                </a:cxn>
              </a:cxnLst>
              <a:rect l="0" t="0" r="r" b="b"/>
              <a:pathLst>
                <a:path w="30" h="50">
                  <a:moveTo>
                    <a:pt x="6" y="23"/>
                  </a:moveTo>
                  <a:lnTo>
                    <a:pt x="7" y="12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1" y="37"/>
                  </a:lnTo>
                  <a:lnTo>
                    <a:pt x="6" y="45"/>
                  </a:lnTo>
                  <a:lnTo>
                    <a:pt x="11" y="48"/>
                  </a:lnTo>
                  <a:lnTo>
                    <a:pt x="15" y="50"/>
                  </a:lnTo>
                  <a:lnTo>
                    <a:pt x="20" y="48"/>
                  </a:lnTo>
                  <a:lnTo>
                    <a:pt x="24" y="47"/>
                  </a:lnTo>
                  <a:lnTo>
                    <a:pt x="26" y="44"/>
                  </a:lnTo>
                  <a:lnTo>
                    <a:pt x="29" y="39"/>
                  </a:lnTo>
                  <a:lnTo>
                    <a:pt x="30" y="34"/>
                  </a:lnTo>
                  <a:lnTo>
                    <a:pt x="29" y="28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6" y="23"/>
                  </a:lnTo>
                  <a:close/>
                  <a:moveTo>
                    <a:pt x="15" y="48"/>
                  </a:moveTo>
                  <a:lnTo>
                    <a:pt x="12" y="47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2" y="22"/>
                  </a:lnTo>
                  <a:lnTo>
                    <a:pt x="24" y="27"/>
                  </a:lnTo>
                  <a:lnTo>
                    <a:pt x="24" y="40"/>
                  </a:lnTo>
                  <a:lnTo>
                    <a:pt x="23" y="44"/>
                  </a:lnTo>
                  <a:lnTo>
                    <a:pt x="20" y="46"/>
                  </a:lnTo>
                  <a:lnTo>
                    <a:pt x="15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0" name="Freeform 218"/>
            <p:cNvSpPr>
              <a:spLocks/>
            </p:cNvSpPr>
            <p:nvPr/>
          </p:nvSpPr>
          <p:spPr bwMode="auto">
            <a:xfrm>
              <a:off x="4660089" y="4612227"/>
              <a:ext cx="40813" cy="2655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5" y="70"/>
                </a:cxn>
                <a:cxn ang="0">
                  <a:pos x="2" y="36"/>
                </a:cxn>
                <a:cxn ang="0">
                  <a:pos x="15" y="3"/>
                </a:cxn>
              </a:cxnLst>
              <a:rect l="0" t="0" r="r" b="b"/>
              <a:pathLst>
                <a:path w="15" h="72">
                  <a:moveTo>
                    <a:pt x="15" y="3"/>
                  </a:move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5" y="70"/>
                  </a:lnTo>
                  <a:lnTo>
                    <a:pt x="2" y="3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1" name="Freeform 219"/>
            <p:cNvSpPr>
              <a:spLocks/>
            </p:cNvSpPr>
            <p:nvPr/>
          </p:nvSpPr>
          <p:spPr bwMode="auto">
            <a:xfrm>
              <a:off x="4728109" y="4634360"/>
              <a:ext cx="62579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2" name="Freeform 220"/>
            <p:cNvSpPr>
              <a:spLocks/>
            </p:cNvSpPr>
            <p:nvPr/>
          </p:nvSpPr>
          <p:spPr bwMode="auto">
            <a:xfrm>
              <a:off x="4850544" y="4634360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3" name="Freeform 221"/>
            <p:cNvSpPr>
              <a:spLocks/>
            </p:cNvSpPr>
            <p:nvPr/>
          </p:nvSpPr>
          <p:spPr bwMode="auto">
            <a:xfrm>
              <a:off x="4945773" y="4612227"/>
              <a:ext cx="46254" cy="26559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2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4" name="Freeform 222"/>
            <p:cNvSpPr>
              <a:spLocks/>
            </p:cNvSpPr>
            <p:nvPr/>
          </p:nvSpPr>
          <p:spPr bwMode="auto">
            <a:xfrm>
              <a:off x="5065487" y="4612227"/>
              <a:ext cx="43533" cy="26559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2"/>
                </a:cxn>
                <a:cxn ang="0">
                  <a:pos x="16" y="72"/>
                </a:cxn>
                <a:cxn ang="0">
                  <a:pos x="16" y="70"/>
                </a:cxn>
                <a:cxn ang="0">
                  <a:pos x="2" y="36"/>
                </a:cxn>
                <a:cxn ang="0">
                  <a:pos x="16" y="3"/>
                </a:cxn>
              </a:cxnLst>
              <a:rect l="0" t="0" r="r" b="b"/>
              <a:pathLst>
                <a:path w="16" h="72">
                  <a:moveTo>
                    <a:pt x="16" y="3"/>
                  </a:moveTo>
                  <a:lnTo>
                    <a:pt x="1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2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5" name="Freeform 223"/>
            <p:cNvSpPr>
              <a:spLocks/>
            </p:cNvSpPr>
            <p:nvPr/>
          </p:nvSpPr>
          <p:spPr bwMode="auto">
            <a:xfrm>
              <a:off x="5128065" y="4634360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6" name="Freeform 224"/>
            <p:cNvSpPr>
              <a:spLocks/>
            </p:cNvSpPr>
            <p:nvPr/>
          </p:nvSpPr>
          <p:spPr bwMode="auto">
            <a:xfrm>
              <a:off x="5253221" y="4634360"/>
              <a:ext cx="81624" cy="180753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19" y="49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5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5" y="3"/>
                </a:cxn>
                <a:cxn ang="0">
                  <a:pos x="23" y="2"/>
                </a:cxn>
                <a:cxn ang="0">
                  <a:pos x="19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19" y="19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49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19" y="49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7" name="Freeform 225"/>
            <p:cNvSpPr>
              <a:spLocks/>
            </p:cNvSpPr>
            <p:nvPr/>
          </p:nvSpPr>
          <p:spPr bwMode="auto">
            <a:xfrm>
              <a:off x="5351170" y="4612227"/>
              <a:ext cx="46254" cy="26559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14" y="36"/>
                </a:cxn>
                <a:cxn ang="0">
                  <a:pos x="2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2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14" y="36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8" name="Freeform 226"/>
            <p:cNvSpPr>
              <a:spLocks/>
            </p:cNvSpPr>
            <p:nvPr/>
          </p:nvSpPr>
          <p:spPr bwMode="auto">
            <a:xfrm>
              <a:off x="5473606" y="4612227"/>
              <a:ext cx="27208" cy="265594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10" y="70"/>
                </a:cxn>
                <a:cxn ang="0">
                  <a:pos x="3" y="70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10" y="72"/>
                </a:cxn>
              </a:cxnLst>
              <a:rect l="0" t="0" r="r" b="b"/>
              <a:pathLst>
                <a:path w="10" h="72">
                  <a:moveTo>
                    <a:pt x="10" y="72"/>
                  </a:moveTo>
                  <a:lnTo>
                    <a:pt x="10" y="70"/>
                  </a:lnTo>
                  <a:lnTo>
                    <a:pt x="3" y="7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79" name="Freeform 227"/>
            <p:cNvSpPr>
              <a:spLocks/>
            </p:cNvSpPr>
            <p:nvPr/>
          </p:nvSpPr>
          <p:spPr bwMode="auto">
            <a:xfrm>
              <a:off x="5514417" y="4634360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3" y="43"/>
                </a:cxn>
                <a:cxn ang="0">
                  <a:pos x="5" y="43"/>
                </a:cxn>
                <a:cxn ang="0">
                  <a:pos x="7" y="41"/>
                </a:cxn>
                <a:cxn ang="0">
                  <a:pos x="10" y="40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7" y="7"/>
                </a:cxn>
                <a:cxn ang="0">
                  <a:pos x="24" y="3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10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3" y="14"/>
                </a:cxn>
                <a:cxn ang="0">
                  <a:pos x="22" y="20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3" y="14"/>
                  </a:lnTo>
                  <a:lnTo>
                    <a:pt x="22" y="20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0" name="Freeform 228"/>
            <p:cNvSpPr>
              <a:spLocks noEditPoints="1"/>
            </p:cNvSpPr>
            <p:nvPr/>
          </p:nvSpPr>
          <p:spPr bwMode="auto">
            <a:xfrm>
              <a:off x="5639573" y="4634360"/>
              <a:ext cx="8706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2" y="36"/>
                </a:cxn>
                <a:cxn ang="0">
                  <a:pos x="32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2" h="48">
                  <a:moveTo>
                    <a:pt x="24" y="1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1" name="Freeform 229"/>
            <p:cNvSpPr>
              <a:spLocks/>
            </p:cNvSpPr>
            <p:nvPr/>
          </p:nvSpPr>
          <p:spPr bwMode="auto">
            <a:xfrm>
              <a:off x="5732080" y="4612227"/>
              <a:ext cx="27208" cy="26559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0" y="72"/>
                </a:cxn>
                <a:cxn ang="0">
                  <a:pos x="10" y="0"/>
                </a:cxn>
              </a:cxnLst>
              <a:rect l="0" t="0" r="r" b="b"/>
              <a:pathLst>
                <a:path w="10" h="72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2" name="Freeform 230"/>
            <p:cNvSpPr>
              <a:spLocks/>
            </p:cNvSpPr>
            <p:nvPr/>
          </p:nvSpPr>
          <p:spPr bwMode="auto">
            <a:xfrm>
              <a:off x="5835470" y="4612227"/>
              <a:ext cx="24488" cy="265594"/>
            </a:xfrm>
            <a:custGeom>
              <a:avLst/>
              <a:gdLst/>
              <a:ahLst/>
              <a:cxnLst>
                <a:cxn ang="0">
                  <a:pos x="9" y="72"/>
                </a:cxn>
                <a:cxn ang="0">
                  <a:pos x="9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9" y="72"/>
                </a:cxn>
              </a:cxnLst>
              <a:rect l="0" t="0" r="r" b="b"/>
              <a:pathLst>
                <a:path w="9" h="72">
                  <a:moveTo>
                    <a:pt x="9" y="72"/>
                  </a:moveTo>
                  <a:lnTo>
                    <a:pt x="9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3" name="Freeform 231"/>
            <p:cNvSpPr>
              <a:spLocks/>
            </p:cNvSpPr>
            <p:nvPr/>
          </p:nvSpPr>
          <p:spPr bwMode="auto">
            <a:xfrm>
              <a:off x="5876283" y="4634360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8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22" y="26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8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22" y="26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4" name="Freeform 232"/>
            <p:cNvSpPr>
              <a:spLocks/>
            </p:cNvSpPr>
            <p:nvPr/>
          </p:nvSpPr>
          <p:spPr bwMode="auto">
            <a:xfrm>
              <a:off x="6006881" y="4634360"/>
              <a:ext cx="76182" cy="180753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8" y="7"/>
                </a:cxn>
                <a:cxn ang="0">
                  <a:pos x="11" y="8"/>
                </a:cxn>
                <a:cxn ang="0">
                  <a:pos x="15" y="8"/>
                </a:cxn>
                <a:cxn ang="0">
                  <a:pos x="19" y="6"/>
                </a:cxn>
                <a:cxn ang="0">
                  <a:pos x="24" y="3"/>
                </a:cxn>
                <a:cxn ang="0">
                  <a:pos x="25" y="2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0" y="2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24"/>
                </a:cxn>
                <a:cxn ang="0">
                  <a:pos x="5" y="25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14" y="19"/>
                </a:cxn>
                <a:cxn ang="0">
                  <a:pos x="19" y="22"/>
                </a:cxn>
                <a:cxn ang="0">
                  <a:pos x="20" y="23"/>
                </a:cxn>
                <a:cxn ang="0">
                  <a:pos x="20" y="24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0" y="43"/>
                </a:cxn>
                <a:cxn ang="0">
                  <a:pos x="18" y="46"/>
                </a:cxn>
                <a:cxn ang="0">
                  <a:pos x="15" y="47"/>
                </a:cxn>
                <a:cxn ang="0">
                  <a:pos x="12" y="48"/>
                </a:cxn>
                <a:cxn ang="0">
                  <a:pos x="8" y="47"/>
                </a:cxn>
                <a:cxn ang="0">
                  <a:pos x="6" y="46"/>
                </a:cxn>
                <a:cxn ang="0">
                  <a:pos x="3" y="43"/>
                </a:cxn>
                <a:cxn ang="0">
                  <a:pos x="2" y="40"/>
                </a:cxn>
                <a:cxn ang="0">
                  <a:pos x="5" y="40"/>
                </a:cxn>
                <a:cxn ang="0">
                  <a:pos x="5" y="38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3" y="46"/>
                </a:cxn>
                <a:cxn ang="0">
                  <a:pos x="6" y="48"/>
                </a:cxn>
                <a:cxn ang="0">
                  <a:pos x="9" y="49"/>
                </a:cxn>
                <a:cxn ang="0">
                  <a:pos x="13" y="49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5" y="43"/>
                </a:cxn>
                <a:cxn ang="0">
                  <a:pos x="28" y="38"/>
                </a:cxn>
                <a:cxn ang="0">
                  <a:pos x="28" y="29"/>
                </a:cxn>
                <a:cxn ang="0">
                  <a:pos x="25" y="24"/>
                </a:cxn>
                <a:cxn ang="0">
                  <a:pos x="23" y="22"/>
                </a:cxn>
                <a:cxn ang="0">
                  <a:pos x="19" y="19"/>
                </a:cxn>
                <a:cxn ang="0">
                  <a:pos x="14" y="18"/>
                </a:cxn>
                <a:cxn ang="0">
                  <a:pos x="11" y="18"/>
                </a:cxn>
                <a:cxn ang="0">
                  <a:pos x="8" y="20"/>
                </a:cxn>
                <a:cxn ang="0">
                  <a:pos x="6" y="22"/>
                </a:cxn>
                <a:cxn ang="0">
                  <a:pos x="6" y="7"/>
                </a:cxn>
              </a:cxnLst>
              <a:rect l="0" t="0" r="r" b="b"/>
              <a:pathLst>
                <a:path w="28" h="49">
                  <a:moveTo>
                    <a:pt x="6" y="7"/>
                  </a:moveTo>
                  <a:lnTo>
                    <a:pt x="8" y="7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9" y="22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18" y="46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3" y="46"/>
                  </a:lnTo>
                  <a:lnTo>
                    <a:pt x="6" y="48"/>
                  </a:lnTo>
                  <a:lnTo>
                    <a:pt x="9" y="49"/>
                  </a:lnTo>
                  <a:lnTo>
                    <a:pt x="13" y="49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5" y="43"/>
                  </a:lnTo>
                  <a:lnTo>
                    <a:pt x="28" y="38"/>
                  </a:lnTo>
                  <a:lnTo>
                    <a:pt x="28" y="29"/>
                  </a:lnTo>
                  <a:lnTo>
                    <a:pt x="25" y="24"/>
                  </a:lnTo>
                  <a:lnTo>
                    <a:pt x="23" y="22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5" name="Freeform 233"/>
            <p:cNvSpPr>
              <a:spLocks/>
            </p:cNvSpPr>
            <p:nvPr/>
          </p:nvSpPr>
          <p:spPr bwMode="auto">
            <a:xfrm>
              <a:off x="6093946" y="4612227"/>
              <a:ext cx="27208" cy="26559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0" y="72"/>
                </a:cxn>
                <a:cxn ang="0">
                  <a:pos x="10" y="0"/>
                </a:cxn>
              </a:cxnLst>
              <a:rect l="0" t="0" r="r" b="b"/>
              <a:pathLst>
                <a:path w="10" h="72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0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6" name="Freeform 234"/>
            <p:cNvSpPr>
              <a:spLocks/>
            </p:cNvSpPr>
            <p:nvPr/>
          </p:nvSpPr>
          <p:spPr bwMode="auto">
            <a:xfrm>
              <a:off x="6197336" y="4612227"/>
              <a:ext cx="43533" cy="26559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2"/>
                </a:cxn>
                <a:cxn ang="0">
                  <a:pos x="16" y="72"/>
                </a:cxn>
                <a:cxn ang="0">
                  <a:pos x="16" y="70"/>
                </a:cxn>
                <a:cxn ang="0">
                  <a:pos x="2" y="36"/>
                </a:cxn>
                <a:cxn ang="0">
                  <a:pos x="16" y="3"/>
                </a:cxn>
              </a:cxnLst>
              <a:rect l="0" t="0" r="r" b="b"/>
              <a:pathLst>
                <a:path w="16" h="72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2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7" name="Freeform 235"/>
            <p:cNvSpPr>
              <a:spLocks/>
            </p:cNvSpPr>
            <p:nvPr/>
          </p:nvSpPr>
          <p:spPr bwMode="auto">
            <a:xfrm>
              <a:off x="6257194" y="4634360"/>
              <a:ext cx="81624" cy="180753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19" y="49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5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5" y="3"/>
                </a:cxn>
                <a:cxn ang="0">
                  <a:pos x="23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19" y="19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49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19" y="49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8" name="Freeform 236"/>
            <p:cNvSpPr>
              <a:spLocks/>
            </p:cNvSpPr>
            <p:nvPr/>
          </p:nvSpPr>
          <p:spPr bwMode="auto">
            <a:xfrm>
              <a:off x="6379628" y="4660181"/>
              <a:ext cx="81624" cy="737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9" y="2"/>
                </a:cxn>
              </a:cxnLst>
              <a:rect l="0" t="0" r="r" b="b"/>
              <a:pathLst>
                <a:path w="30" h="2">
                  <a:moveTo>
                    <a:pt x="29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89" name="Freeform 237"/>
            <p:cNvSpPr>
              <a:spLocks/>
            </p:cNvSpPr>
            <p:nvPr/>
          </p:nvSpPr>
          <p:spPr bwMode="auto">
            <a:xfrm>
              <a:off x="6504785" y="4612227"/>
              <a:ext cx="5442" cy="26559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2" y="72"/>
                </a:cxn>
                <a:cxn ang="0">
                  <a:pos x="2" y="70"/>
                </a:cxn>
                <a:cxn ang="0">
                  <a:pos x="2" y="2"/>
                </a:cxn>
              </a:cxnLst>
              <a:rect l="0" t="0" r="r" b="b"/>
              <a:pathLst>
                <a:path w="2" h="72">
                  <a:moveTo>
                    <a:pt x="2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0" name="Freeform 238"/>
            <p:cNvSpPr>
              <a:spLocks/>
            </p:cNvSpPr>
            <p:nvPr/>
          </p:nvSpPr>
          <p:spPr bwMode="auto">
            <a:xfrm>
              <a:off x="6589130" y="4612227"/>
              <a:ext cx="43533" cy="265594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16" y="71"/>
                </a:cxn>
                <a:cxn ang="0">
                  <a:pos x="15" y="70"/>
                </a:cxn>
                <a:cxn ang="0">
                  <a:pos x="9" y="61"/>
                </a:cxn>
                <a:cxn ang="0">
                  <a:pos x="5" y="49"/>
                </a:cxn>
                <a:cxn ang="0">
                  <a:pos x="4" y="36"/>
                </a:cxn>
                <a:cxn ang="0">
                  <a:pos x="5" y="23"/>
                </a:cxn>
                <a:cxn ang="0">
                  <a:pos x="9" y="1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5" y="12"/>
                </a:cxn>
                <a:cxn ang="0">
                  <a:pos x="2" y="24"/>
                </a:cxn>
                <a:cxn ang="0">
                  <a:pos x="0" y="36"/>
                </a:cxn>
                <a:cxn ang="0">
                  <a:pos x="2" y="47"/>
                </a:cxn>
                <a:cxn ang="0">
                  <a:pos x="5" y="59"/>
                </a:cxn>
                <a:cxn ang="0">
                  <a:pos x="8" y="64"/>
                </a:cxn>
                <a:cxn ang="0">
                  <a:pos x="10" y="68"/>
                </a:cxn>
                <a:cxn ang="0">
                  <a:pos x="15" y="72"/>
                </a:cxn>
                <a:cxn ang="0">
                  <a:pos x="16" y="72"/>
                </a:cxn>
              </a:cxnLst>
              <a:rect l="0" t="0" r="r" b="b"/>
              <a:pathLst>
                <a:path w="16" h="72">
                  <a:moveTo>
                    <a:pt x="16" y="72"/>
                  </a:moveTo>
                  <a:lnTo>
                    <a:pt x="16" y="71"/>
                  </a:lnTo>
                  <a:lnTo>
                    <a:pt x="15" y="70"/>
                  </a:lnTo>
                  <a:lnTo>
                    <a:pt x="9" y="61"/>
                  </a:lnTo>
                  <a:lnTo>
                    <a:pt x="5" y="49"/>
                  </a:lnTo>
                  <a:lnTo>
                    <a:pt x="4" y="36"/>
                  </a:lnTo>
                  <a:lnTo>
                    <a:pt x="5" y="23"/>
                  </a:lnTo>
                  <a:lnTo>
                    <a:pt x="9" y="1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12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5" y="59"/>
                  </a:lnTo>
                  <a:lnTo>
                    <a:pt x="8" y="64"/>
                  </a:lnTo>
                  <a:lnTo>
                    <a:pt x="10" y="68"/>
                  </a:lnTo>
                  <a:lnTo>
                    <a:pt x="15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1" name="Freeform 239"/>
            <p:cNvSpPr>
              <a:spLocks/>
            </p:cNvSpPr>
            <p:nvPr/>
          </p:nvSpPr>
          <p:spPr bwMode="auto">
            <a:xfrm>
              <a:off x="6657149" y="4634360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6" y="36"/>
                </a:cxn>
                <a:cxn ang="0">
                  <a:pos x="25" y="38"/>
                </a:cxn>
                <a:cxn ang="0">
                  <a:pos x="25" y="41"/>
                </a:cxn>
                <a:cxn ang="0">
                  <a:pos x="24" y="42"/>
                </a:cxn>
                <a:cxn ang="0">
                  <a:pos x="23" y="42"/>
                </a:cxn>
                <a:cxn ang="0">
                  <a:pos x="22" y="43"/>
                </a:cxn>
                <a:cxn ang="0">
                  <a:pos x="5" y="43"/>
                </a:cxn>
                <a:cxn ang="0">
                  <a:pos x="6" y="41"/>
                </a:cxn>
                <a:cxn ang="0">
                  <a:pos x="8" y="40"/>
                </a:cxn>
                <a:cxn ang="0">
                  <a:pos x="22" y="26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5" y="6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5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6" y="36"/>
                  </a:lnTo>
                  <a:lnTo>
                    <a:pt x="25" y="38"/>
                  </a:lnTo>
                  <a:lnTo>
                    <a:pt x="25" y="41"/>
                  </a:lnTo>
                  <a:lnTo>
                    <a:pt x="24" y="42"/>
                  </a:lnTo>
                  <a:lnTo>
                    <a:pt x="23" y="42"/>
                  </a:lnTo>
                  <a:lnTo>
                    <a:pt x="22" y="43"/>
                  </a:lnTo>
                  <a:lnTo>
                    <a:pt x="5" y="43"/>
                  </a:lnTo>
                  <a:lnTo>
                    <a:pt x="6" y="41"/>
                  </a:lnTo>
                  <a:lnTo>
                    <a:pt x="8" y="40"/>
                  </a:lnTo>
                  <a:lnTo>
                    <a:pt x="22" y="26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5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2" name="Freeform 240"/>
            <p:cNvSpPr>
              <a:spLocks/>
            </p:cNvSpPr>
            <p:nvPr/>
          </p:nvSpPr>
          <p:spPr bwMode="auto">
            <a:xfrm>
              <a:off x="6801352" y="4741335"/>
              <a:ext cx="119715" cy="7378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4" y="2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1" y="2"/>
                </a:cxn>
              </a:cxnLst>
              <a:rect l="0" t="0" r="r" b="b"/>
              <a:pathLst>
                <a:path w="44" h="2">
                  <a:moveTo>
                    <a:pt x="41" y="2"/>
                  </a:moveTo>
                  <a:lnTo>
                    <a:pt x="44" y="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3" name="Freeform 241"/>
            <p:cNvSpPr>
              <a:spLocks/>
            </p:cNvSpPr>
            <p:nvPr/>
          </p:nvSpPr>
          <p:spPr bwMode="auto">
            <a:xfrm>
              <a:off x="6999969" y="4634360"/>
              <a:ext cx="62579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4" name="Freeform 242"/>
            <p:cNvSpPr>
              <a:spLocks/>
            </p:cNvSpPr>
            <p:nvPr/>
          </p:nvSpPr>
          <p:spPr bwMode="auto">
            <a:xfrm>
              <a:off x="7092475" y="4612227"/>
              <a:ext cx="43533" cy="265594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5" y="26"/>
                </a:cxn>
                <a:cxn ang="0">
                  <a:pos x="11" y="13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7" y="11"/>
                </a:cxn>
                <a:cxn ang="0">
                  <a:pos x="11" y="23"/>
                </a:cxn>
                <a:cxn ang="0">
                  <a:pos x="12" y="36"/>
                </a:cxn>
                <a:cxn ang="0">
                  <a:pos x="11" y="49"/>
                </a:cxn>
                <a:cxn ang="0">
                  <a:pos x="7" y="6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5" y="69"/>
                </a:cxn>
                <a:cxn ang="0">
                  <a:pos x="6" y="66"/>
                </a:cxn>
                <a:cxn ang="0">
                  <a:pos x="8" y="64"/>
                </a:cxn>
                <a:cxn ang="0">
                  <a:pos x="11" y="60"/>
                </a:cxn>
                <a:cxn ang="0">
                  <a:pos x="15" y="48"/>
                </a:cxn>
                <a:cxn ang="0">
                  <a:pos x="16" y="36"/>
                </a:cxn>
              </a:cxnLst>
              <a:rect l="0" t="0" r="r" b="b"/>
              <a:pathLst>
                <a:path w="16" h="72">
                  <a:moveTo>
                    <a:pt x="16" y="36"/>
                  </a:moveTo>
                  <a:lnTo>
                    <a:pt x="15" y="26"/>
                  </a:lnTo>
                  <a:lnTo>
                    <a:pt x="11" y="13"/>
                  </a:lnTo>
                  <a:lnTo>
                    <a:pt x="8" y="8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7" y="11"/>
                  </a:lnTo>
                  <a:lnTo>
                    <a:pt x="11" y="23"/>
                  </a:lnTo>
                  <a:lnTo>
                    <a:pt x="12" y="36"/>
                  </a:lnTo>
                  <a:lnTo>
                    <a:pt x="11" y="49"/>
                  </a:lnTo>
                  <a:lnTo>
                    <a:pt x="7" y="6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5" y="69"/>
                  </a:lnTo>
                  <a:lnTo>
                    <a:pt x="6" y="66"/>
                  </a:lnTo>
                  <a:lnTo>
                    <a:pt x="8" y="64"/>
                  </a:lnTo>
                  <a:lnTo>
                    <a:pt x="11" y="60"/>
                  </a:lnTo>
                  <a:lnTo>
                    <a:pt x="15" y="48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5" name="Freeform 243"/>
            <p:cNvSpPr>
              <a:spLocks/>
            </p:cNvSpPr>
            <p:nvPr/>
          </p:nvSpPr>
          <p:spPr bwMode="auto">
            <a:xfrm>
              <a:off x="7212190" y="4612227"/>
              <a:ext cx="5442" cy="26559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2" y="72"/>
                </a:cxn>
                <a:cxn ang="0">
                  <a:pos x="2" y="70"/>
                </a:cxn>
                <a:cxn ang="0">
                  <a:pos x="2" y="2"/>
                </a:cxn>
              </a:cxnLst>
              <a:rect l="0" t="0" r="r" b="b"/>
              <a:pathLst>
                <a:path w="2" h="72">
                  <a:moveTo>
                    <a:pt x="2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6" name="Freeform 244"/>
            <p:cNvSpPr>
              <a:spLocks/>
            </p:cNvSpPr>
            <p:nvPr/>
          </p:nvSpPr>
          <p:spPr bwMode="auto">
            <a:xfrm>
              <a:off x="7253003" y="4634360"/>
              <a:ext cx="76182" cy="18075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5" y="3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5" y="1"/>
                </a:cxn>
                <a:cxn ang="0">
                  <a:pos x="21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4"/>
                </a:cxn>
                <a:cxn ang="0">
                  <a:pos x="5" y="25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1" y="43"/>
                </a:cxn>
                <a:cxn ang="0">
                  <a:pos x="19" y="46"/>
                </a:cxn>
                <a:cxn ang="0">
                  <a:pos x="16" y="47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7" y="46"/>
                </a:cxn>
                <a:cxn ang="0">
                  <a:pos x="4" y="43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5" y="38"/>
                </a:cxn>
                <a:cxn ang="0">
                  <a:pos x="7" y="37"/>
                </a:cxn>
                <a:cxn ang="0">
                  <a:pos x="7" y="35"/>
                </a:cxn>
                <a:cxn ang="0">
                  <a:pos x="5" y="34"/>
                </a:cxn>
                <a:cxn ang="0">
                  <a:pos x="2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7" y="48"/>
                </a:cxn>
                <a:cxn ang="0">
                  <a:pos x="10" y="49"/>
                </a:cxn>
                <a:cxn ang="0">
                  <a:pos x="14" y="49"/>
                </a:cxn>
                <a:cxn ang="0">
                  <a:pos x="19" y="48"/>
                </a:cxn>
                <a:cxn ang="0">
                  <a:pos x="22" y="47"/>
                </a:cxn>
                <a:cxn ang="0">
                  <a:pos x="26" y="43"/>
                </a:cxn>
                <a:cxn ang="0">
                  <a:pos x="28" y="38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2"/>
                </a:cxn>
                <a:cxn ang="0">
                  <a:pos x="20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7" y="22"/>
                </a:cxn>
                <a:cxn ang="0">
                  <a:pos x="7" y="7"/>
                </a:cxn>
              </a:cxnLst>
              <a:rect l="0" t="0" r="r" b="b"/>
              <a:pathLst>
                <a:path w="28" h="49">
                  <a:moveTo>
                    <a:pt x="7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1" y="43"/>
                  </a:lnTo>
                  <a:lnTo>
                    <a:pt x="19" y="46"/>
                  </a:lnTo>
                  <a:lnTo>
                    <a:pt x="16" y="47"/>
                  </a:lnTo>
                  <a:lnTo>
                    <a:pt x="13" y="48"/>
                  </a:lnTo>
                  <a:lnTo>
                    <a:pt x="9" y="47"/>
                  </a:lnTo>
                  <a:lnTo>
                    <a:pt x="7" y="46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7" y="48"/>
                  </a:lnTo>
                  <a:lnTo>
                    <a:pt x="10" y="49"/>
                  </a:lnTo>
                  <a:lnTo>
                    <a:pt x="14" y="49"/>
                  </a:lnTo>
                  <a:lnTo>
                    <a:pt x="19" y="48"/>
                  </a:lnTo>
                  <a:lnTo>
                    <a:pt x="22" y="47"/>
                  </a:lnTo>
                  <a:lnTo>
                    <a:pt x="26" y="43"/>
                  </a:lnTo>
                  <a:lnTo>
                    <a:pt x="28" y="38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7" name="Freeform 245"/>
            <p:cNvSpPr>
              <a:spLocks/>
            </p:cNvSpPr>
            <p:nvPr/>
          </p:nvSpPr>
          <p:spPr bwMode="auto">
            <a:xfrm>
              <a:off x="7350951" y="4660181"/>
              <a:ext cx="81624" cy="737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9" y="2"/>
                </a:cxn>
              </a:cxnLst>
              <a:rect l="0" t="0" r="r" b="b"/>
              <a:pathLst>
                <a:path w="30" h="2">
                  <a:moveTo>
                    <a:pt x="29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8" name="Freeform 246"/>
            <p:cNvSpPr>
              <a:spLocks/>
            </p:cNvSpPr>
            <p:nvPr/>
          </p:nvSpPr>
          <p:spPr bwMode="auto">
            <a:xfrm>
              <a:off x="7465225" y="4612227"/>
              <a:ext cx="46254" cy="26559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2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599" name="Rectangle 247"/>
            <p:cNvSpPr>
              <a:spLocks noChangeArrowheads="1"/>
            </p:cNvSpPr>
            <p:nvPr/>
          </p:nvSpPr>
          <p:spPr bwMode="auto">
            <a:xfrm>
              <a:off x="4635603" y="4914710"/>
              <a:ext cx="2894921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0" name="Freeform 248"/>
            <p:cNvSpPr>
              <a:spLocks/>
            </p:cNvSpPr>
            <p:nvPr/>
          </p:nvSpPr>
          <p:spPr bwMode="auto">
            <a:xfrm>
              <a:off x="5413749" y="4973731"/>
              <a:ext cx="27208" cy="269284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10" y="70"/>
                </a:cxn>
                <a:cxn ang="0">
                  <a:pos x="3" y="70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0" y="73"/>
                </a:cxn>
              </a:cxnLst>
              <a:rect l="0" t="0" r="r" b="b"/>
              <a:pathLst>
                <a:path w="10" h="73">
                  <a:moveTo>
                    <a:pt x="10" y="73"/>
                  </a:moveTo>
                  <a:lnTo>
                    <a:pt x="10" y="70"/>
                  </a:lnTo>
                  <a:lnTo>
                    <a:pt x="3" y="7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1" name="Freeform 249"/>
            <p:cNvSpPr>
              <a:spLocks/>
            </p:cNvSpPr>
            <p:nvPr/>
          </p:nvSpPr>
          <p:spPr bwMode="auto">
            <a:xfrm>
              <a:off x="5465443" y="4995864"/>
              <a:ext cx="62579" cy="17706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8" y="5"/>
                </a:cxn>
                <a:cxn ang="0">
                  <a:pos x="8" y="45"/>
                </a:cxn>
                <a:cxn ang="0">
                  <a:pos x="7" y="46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5" y="46"/>
                </a:cxn>
                <a:cxn ang="0">
                  <a:pos x="14" y="45"/>
                </a:cxn>
                <a:cxn ang="0">
                  <a:pos x="13" y="45"/>
                </a:cxn>
                <a:cxn ang="0">
                  <a:pos x="13" y="42"/>
                </a:cxn>
                <a:cxn ang="0">
                  <a:pos x="13" y="2"/>
                </a:cxn>
              </a:cxnLst>
              <a:rect l="0" t="0" r="r" b="b"/>
              <a:pathLst>
                <a:path w="23" h="48">
                  <a:moveTo>
                    <a:pt x="13" y="2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6"/>
                  </a:lnTo>
                  <a:lnTo>
                    <a:pt x="8" y="5"/>
                  </a:lnTo>
                  <a:lnTo>
                    <a:pt x="8" y="45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2" name="Freeform 250"/>
            <p:cNvSpPr>
              <a:spLocks/>
            </p:cNvSpPr>
            <p:nvPr/>
          </p:nvSpPr>
          <p:spPr bwMode="auto">
            <a:xfrm>
              <a:off x="5582438" y="4995864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2" y="44"/>
                </a:cxn>
                <a:cxn ang="0">
                  <a:pos x="5" y="44"/>
                </a:cxn>
                <a:cxn ang="0">
                  <a:pos x="22" y="27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16" y="4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5" y="44"/>
                  </a:lnTo>
                  <a:lnTo>
                    <a:pt x="22" y="27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3" name="Freeform 251"/>
            <p:cNvSpPr>
              <a:spLocks/>
            </p:cNvSpPr>
            <p:nvPr/>
          </p:nvSpPr>
          <p:spPr bwMode="auto">
            <a:xfrm>
              <a:off x="5672223" y="4973731"/>
              <a:ext cx="27208" cy="26928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0"/>
                </a:cxn>
              </a:cxnLst>
              <a:rect l="0" t="0" r="r" b="b"/>
              <a:pathLst>
                <a:path w="10" h="73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4" name="Freeform 252"/>
            <p:cNvSpPr>
              <a:spLocks/>
            </p:cNvSpPr>
            <p:nvPr/>
          </p:nvSpPr>
          <p:spPr bwMode="auto">
            <a:xfrm>
              <a:off x="5778335" y="4973731"/>
              <a:ext cx="27208" cy="269284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10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0" y="73"/>
                </a:cxn>
              </a:cxnLst>
              <a:rect l="0" t="0" r="r" b="b"/>
              <a:pathLst>
                <a:path w="10" h="73">
                  <a:moveTo>
                    <a:pt x="10" y="73"/>
                  </a:moveTo>
                  <a:lnTo>
                    <a:pt x="10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5" name="Freeform 253"/>
            <p:cNvSpPr>
              <a:spLocks/>
            </p:cNvSpPr>
            <p:nvPr/>
          </p:nvSpPr>
          <p:spPr bwMode="auto">
            <a:xfrm>
              <a:off x="5819146" y="4995864"/>
              <a:ext cx="73462" cy="177063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26" y="36"/>
                </a:cxn>
                <a:cxn ang="0">
                  <a:pos x="26" y="39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3" y="44"/>
                </a:cxn>
                <a:cxn ang="0">
                  <a:pos x="4" y="44"/>
                </a:cxn>
                <a:cxn ang="0">
                  <a:pos x="7" y="41"/>
                </a:cxn>
                <a:cxn ang="0">
                  <a:pos x="9" y="40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21" y="27"/>
                </a:cxn>
                <a:cxn ang="0">
                  <a:pos x="26" y="20"/>
                </a:cxn>
                <a:cxn ang="0">
                  <a:pos x="27" y="14"/>
                </a:cxn>
                <a:cxn ang="0">
                  <a:pos x="27" y="11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15" y="4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3" y="14"/>
                </a:cxn>
                <a:cxn ang="0">
                  <a:pos x="21" y="20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7" y="36"/>
                </a:cxn>
              </a:cxnLst>
              <a:rect l="0" t="0" r="r" b="b"/>
              <a:pathLst>
                <a:path w="27" h="48">
                  <a:moveTo>
                    <a:pt x="27" y="36"/>
                  </a:moveTo>
                  <a:lnTo>
                    <a:pt x="26" y="36"/>
                  </a:lnTo>
                  <a:lnTo>
                    <a:pt x="26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3" y="44"/>
                  </a:lnTo>
                  <a:lnTo>
                    <a:pt x="4" y="44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21" y="27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3" y="14"/>
                  </a:lnTo>
                  <a:lnTo>
                    <a:pt x="21" y="20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6" name="Freeform 254"/>
            <p:cNvSpPr>
              <a:spLocks/>
            </p:cNvSpPr>
            <p:nvPr/>
          </p:nvSpPr>
          <p:spPr bwMode="auto">
            <a:xfrm>
              <a:off x="5944302" y="4995864"/>
              <a:ext cx="81624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9" y="23"/>
                </a:cxn>
                <a:cxn ang="0">
                  <a:pos x="9" y="24"/>
                </a:cxn>
                <a:cxn ang="0">
                  <a:pos x="18" y="24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1" y="44"/>
                </a:cxn>
                <a:cxn ang="0">
                  <a:pos x="20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4" y="44"/>
                </a:cxn>
                <a:cxn ang="0">
                  <a:pos x="3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3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50"/>
                </a:cxn>
                <a:cxn ang="0">
                  <a:pos x="19" y="50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5" y="27"/>
                </a:cxn>
                <a:cxn ang="0">
                  <a:pos x="21" y="24"/>
                </a:cxn>
                <a:cxn ang="0">
                  <a:pos x="18" y="23"/>
                </a:cxn>
                <a:cxn ang="0">
                  <a:pos x="25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3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1" y="7"/>
                </a:cxn>
                <a:cxn ang="0">
                  <a:pos x="21" y="12"/>
                </a:cxn>
                <a:cxn ang="0">
                  <a:pos x="19" y="19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50">
                  <a:moveTo>
                    <a:pt x="11" y="23"/>
                  </a:moveTo>
                  <a:lnTo>
                    <a:pt x="9" y="23"/>
                  </a:lnTo>
                  <a:lnTo>
                    <a:pt x="9" y="24"/>
                  </a:lnTo>
                  <a:lnTo>
                    <a:pt x="18" y="24"/>
                  </a:lnTo>
                  <a:lnTo>
                    <a:pt x="20" y="27"/>
                  </a:lnTo>
                  <a:lnTo>
                    <a:pt x="21" y="29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1" y="44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50"/>
                  </a:lnTo>
                  <a:lnTo>
                    <a:pt x="19" y="50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5" y="27"/>
                  </a:lnTo>
                  <a:lnTo>
                    <a:pt x="21" y="24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7" name="Freeform 255"/>
            <p:cNvSpPr>
              <a:spLocks/>
            </p:cNvSpPr>
            <p:nvPr/>
          </p:nvSpPr>
          <p:spPr bwMode="auto">
            <a:xfrm>
              <a:off x="6036809" y="4973731"/>
              <a:ext cx="24488" cy="26928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9" y="73"/>
                </a:cxn>
                <a:cxn ang="0">
                  <a:pos x="9" y="0"/>
                </a:cxn>
              </a:cxnLst>
              <a:rect l="0" t="0" r="r" b="b"/>
              <a:pathLst>
                <a:path w="9" h="73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9" y="7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8" name="Freeform 256"/>
            <p:cNvSpPr>
              <a:spLocks/>
            </p:cNvSpPr>
            <p:nvPr/>
          </p:nvSpPr>
          <p:spPr bwMode="auto">
            <a:xfrm>
              <a:off x="6140199" y="4973731"/>
              <a:ext cx="43533" cy="26928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3" y="71"/>
                </a:cxn>
                <a:cxn ang="0">
                  <a:pos x="14" y="73"/>
                </a:cxn>
                <a:cxn ang="0">
                  <a:pos x="16" y="73"/>
                </a:cxn>
                <a:cxn ang="0">
                  <a:pos x="16" y="70"/>
                </a:cxn>
                <a:cxn ang="0">
                  <a:pos x="3" y="36"/>
                </a:cxn>
                <a:cxn ang="0">
                  <a:pos x="16" y="3"/>
                </a:cxn>
              </a:cxnLst>
              <a:rect l="0" t="0" r="r" b="b"/>
              <a:pathLst>
                <a:path w="16" h="73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3" y="71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6" y="70"/>
                  </a:lnTo>
                  <a:lnTo>
                    <a:pt x="3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09" name="Freeform 257"/>
            <p:cNvSpPr>
              <a:spLocks/>
            </p:cNvSpPr>
            <p:nvPr/>
          </p:nvSpPr>
          <p:spPr bwMode="auto">
            <a:xfrm>
              <a:off x="6200056" y="4995864"/>
              <a:ext cx="84345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8" y="24"/>
                </a:cxn>
                <a:cxn ang="0">
                  <a:pos x="21" y="27"/>
                </a:cxn>
                <a:cxn ang="0">
                  <a:pos x="22" y="29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1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8" y="46"/>
                </a:cxn>
                <a:cxn ang="0">
                  <a:pos x="5" y="44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8" y="40"/>
                </a:cxn>
                <a:cxn ang="0">
                  <a:pos x="8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50"/>
                </a:cxn>
                <a:cxn ang="0">
                  <a:pos x="20" y="50"/>
                </a:cxn>
                <a:cxn ang="0">
                  <a:pos x="25" y="47"/>
                </a:cxn>
                <a:cxn ang="0">
                  <a:pos x="29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7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3"/>
                </a:cxn>
              </a:cxnLst>
              <a:rect l="0" t="0" r="r" b="b"/>
              <a:pathLst>
                <a:path w="31" h="50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8" y="24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1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8" y="46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50"/>
                  </a:lnTo>
                  <a:lnTo>
                    <a:pt x="20" y="50"/>
                  </a:lnTo>
                  <a:lnTo>
                    <a:pt x="25" y="47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0" name="Freeform 258"/>
            <p:cNvSpPr>
              <a:spLocks noEditPoints="1"/>
            </p:cNvSpPr>
            <p:nvPr/>
          </p:nvSpPr>
          <p:spPr bwMode="auto">
            <a:xfrm>
              <a:off x="6330654" y="4995864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1" name="Freeform 259"/>
            <p:cNvSpPr>
              <a:spLocks/>
            </p:cNvSpPr>
            <p:nvPr/>
          </p:nvSpPr>
          <p:spPr bwMode="auto">
            <a:xfrm>
              <a:off x="6428603" y="4973731"/>
              <a:ext cx="46254" cy="26928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3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3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2" name="Freeform 260"/>
            <p:cNvSpPr>
              <a:spLocks/>
            </p:cNvSpPr>
            <p:nvPr/>
          </p:nvSpPr>
          <p:spPr bwMode="auto">
            <a:xfrm>
              <a:off x="6534714" y="5058572"/>
              <a:ext cx="73462" cy="121732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4" y="17"/>
                </a:cxn>
                <a:cxn ang="0">
                  <a:pos x="16" y="18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19" y="25"/>
                </a:cxn>
                <a:cxn ang="0">
                  <a:pos x="18" y="28"/>
                </a:cxn>
                <a:cxn ang="0">
                  <a:pos x="17" y="29"/>
                </a:cxn>
                <a:cxn ang="0">
                  <a:pos x="14" y="30"/>
                </a:cxn>
                <a:cxn ang="0">
                  <a:pos x="5" y="30"/>
                </a:cxn>
                <a:cxn ang="0">
                  <a:pos x="4" y="29"/>
                </a:cxn>
                <a:cxn ang="0">
                  <a:pos x="2" y="27"/>
                </a:cxn>
                <a:cxn ang="0">
                  <a:pos x="5" y="27"/>
                </a:cxn>
                <a:cxn ang="0">
                  <a:pos x="6" y="24"/>
                </a:cxn>
                <a:cxn ang="0">
                  <a:pos x="6" y="22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10" y="33"/>
                </a:cxn>
                <a:cxn ang="0">
                  <a:pos x="14" y="31"/>
                </a:cxn>
                <a:cxn ang="0">
                  <a:pos x="18" y="30"/>
                </a:cxn>
                <a:cxn ang="0">
                  <a:pos x="20" y="29"/>
                </a:cxn>
                <a:cxn ang="0">
                  <a:pos x="24" y="22"/>
                </a:cxn>
                <a:cxn ang="0">
                  <a:pos x="24" y="17"/>
                </a:cxn>
                <a:cxn ang="0">
                  <a:pos x="20" y="13"/>
                </a:cxn>
                <a:cxn ang="0">
                  <a:pos x="18" y="13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10" y="10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20" y="1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2" y="6"/>
                </a:cxn>
                <a:cxn ang="0">
                  <a:pos x="22" y="7"/>
                </a:cxn>
                <a:cxn ang="0">
                  <a:pos x="20" y="7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4" y="10"/>
                </a:cxn>
                <a:cxn ang="0">
                  <a:pos x="25" y="8"/>
                </a:cxn>
                <a:cxn ang="0">
                  <a:pos x="25" y="7"/>
                </a:cxn>
                <a:cxn ang="0">
                  <a:pos x="27" y="6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7" y="5"/>
                </a:cxn>
                <a:cxn ang="0">
                  <a:pos x="6" y="7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2" y="17"/>
                </a:cxn>
                <a:cxn ang="0">
                  <a:pos x="13" y="17"/>
                </a:cxn>
              </a:cxnLst>
              <a:rect l="0" t="0" r="r" b="b"/>
              <a:pathLst>
                <a:path w="27" h="33">
                  <a:moveTo>
                    <a:pt x="13" y="17"/>
                  </a:moveTo>
                  <a:lnTo>
                    <a:pt x="14" y="17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8" y="28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10" y="33"/>
                  </a:lnTo>
                  <a:lnTo>
                    <a:pt x="14" y="31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2"/>
                  </a:lnTo>
                  <a:lnTo>
                    <a:pt x="24" y="17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3" name="Freeform 261"/>
            <p:cNvSpPr>
              <a:spLocks/>
            </p:cNvSpPr>
            <p:nvPr/>
          </p:nvSpPr>
          <p:spPr bwMode="auto">
            <a:xfrm>
              <a:off x="6632663" y="4962663"/>
              <a:ext cx="57137" cy="118042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5" y="19"/>
                </a:cxn>
                <a:cxn ang="0">
                  <a:pos x="17" y="17"/>
                </a:cxn>
                <a:cxn ang="0">
                  <a:pos x="18" y="15"/>
                </a:cxn>
                <a:cxn ang="0">
                  <a:pos x="21" y="13"/>
                </a:cxn>
                <a:cxn ang="0">
                  <a:pos x="21" y="9"/>
                </a:cxn>
                <a:cxn ang="0">
                  <a:pos x="20" y="5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6" y="13"/>
                </a:cxn>
                <a:cxn ang="0">
                  <a:pos x="11" y="20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0" y="32"/>
                </a:cxn>
                <a:cxn ang="0">
                  <a:pos x="21" y="23"/>
                </a:cxn>
                <a:cxn ang="0">
                  <a:pos x="20" y="23"/>
                </a:cxn>
                <a:cxn ang="0">
                  <a:pos x="20" y="25"/>
                </a:cxn>
                <a:cxn ang="0">
                  <a:pos x="18" y="26"/>
                </a:cxn>
                <a:cxn ang="0">
                  <a:pos x="18" y="27"/>
                </a:cxn>
                <a:cxn ang="0">
                  <a:pos x="17" y="27"/>
                </a:cxn>
                <a:cxn ang="0">
                  <a:pos x="16" y="28"/>
                </a:cxn>
                <a:cxn ang="0">
                  <a:pos x="5" y="28"/>
                </a:cxn>
                <a:cxn ang="0">
                  <a:pos x="11" y="22"/>
                </a:cxn>
              </a:cxnLst>
              <a:rect l="0" t="0" r="r" b="b"/>
              <a:pathLst>
                <a:path w="21" h="32">
                  <a:moveTo>
                    <a:pt x="11" y="22"/>
                  </a:moveTo>
                  <a:lnTo>
                    <a:pt x="15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5"/>
                  </a:lnTo>
                  <a:lnTo>
                    <a:pt x="15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13"/>
                  </a:lnTo>
                  <a:lnTo>
                    <a:pt x="11" y="2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20" y="32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5" y="28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4" name="Freeform 262"/>
            <p:cNvSpPr>
              <a:spLocks/>
            </p:cNvSpPr>
            <p:nvPr/>
          </p:nvSpPr>
          <p:spPr bwMode="auto">
            <a:xfrm>
              <a:off x="6632663" y="5124971"/>
              <a:ext cx="57137" cy="12173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2" y="5"/>
                </a:cxn>
                <a:cxn ang="0">
                  <a:pos x="17" y="2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3" y="16"/>
                </a:cxn>
                <a:cxn ang="0">
                  <a:pos x="4" y="17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11" y="12"/>
                </a:cxn>
                <a:cxn ang="0">
                  <a:pos x="14" y="13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15" y="28"/>
                </a:cxn>
                <a:cxn ang="0">
                  <a:pos x="12" y="30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5" y="25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1" y="27"/>
                </a:cxn>
                <a:cxn ang="0">
                  <a:pos x="3" y="30"/>
                </a:cxn>
                <a:cxn ang="0">
                  <a:pos x="10" y="33"/>
                </a:cxn>
                <a:cxn ang="0">
                  <a:pos x="14" y="32"/>
                </a:cxn>
                <a:cxn ang="0">
                  <a:pos x="17" y="29"/>
                </a:cxn>
                <a:cxn ang="0">
                  <a:pos x="20" y="27"/>
                </a:cxn>
                <a:cxn ang="0">
                  <a:pos x="21" y="22"/>
                </a:cxn>
                <a:cxn ang="0">
                  <a:pos x="21" y="18"/>
                </a:cxn>
                <a:cxn ang="0">
                  <a:pos x="20" y="16"/>
                </a:cxn>
                <a:cxn ang="0">
                  <a:pos x="17" y="13"/>
                </a:cxn>
                <a:cxn ang="0">
                  <a:pos x="15" y="12"/>
                </a:cxn>
                <a:cxn ang="0">
                  <a:pos x="11" y="11"/>
                </a:cxn>
                <a:cxn ang="0">
                  <a:pos x="8" y="12"/>
                </a:cxn>
                <a:cxn ang="0">
                  <a:pos x="5" y="13"/>
                </a:cxn>
                <a:cxn ang="0">
                  <a:pos x="5" y="5"/>
                </a:cxn>
              </a:cxnLst>
              <a:rect l="0" t="0" r="r" b="b"/>
              <a:pathLst>
                <a:path w="21" h="33">
                  <a:moveTo>
                    <a:pt x="5" y="5"/>
                  </a:moveTo>
                  <a:lnTo>
                    <a:pt x="12" y="5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10" y="33"/>
                  </a:lnTo>
                  <a:lnTo>
                    <a:pt x="14" y="32"/>
                  </a:lnTo>
                  <a:lnTo>
                    <a:pt x="17" y="29"/>
                  </a:lnTo>
                  <a:lnTo>
                    <a:pt x="20" y="27"/>
                  </a:lnTo>
                  <a:lnTo>
                    <a:pt x="21" y="22"/>
                  </a:lnTo>
                  <a:lnTo>
                    <a:pt x="21" y="18"/>
                  </a:lnTo>
                  <a:lnTo>
                    <a:pt x="20" y="16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5" name="Freeform 263"/>
            <p:cNvSpPr>
              <a:spLocks/>
            </p:cNvSpPr>
            <p:nvPr/>
          </p:nvSpPr>
          <p:spPr bwMode="auto">
            <a:xfrm>
              <a:off x="6708845" y="5124971"/>
              <a:ext cx="46254" cy="118042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7" y="32"/>
                </a:cxn>
                <a:cxn ang="0">
                  <a:pos x="17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8"/>
                </a:cxn>
                <a:cxn ang="0">
                  <a:pos x="11" y="1"/>
                </a:cxn>
              </a:cxnLst>
              <a:rect l="0" t="0" r="r" b="b"/>
              <a:pathLst>
                <a:path w="17" h="32">
                  <a:moveTo>
                    <a:pt x="11" y="1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6" name="Freeform 264"/>
            <p:cNvSpPr>
              <a:spLocks/>
            </p:cNvSpPr>
            <p:nvPr/>
          </p:nvSpPr>
          <p:spPr bwMode="auto">
            <a:xfrm>
              <a:off x="7552290" y="4604850"/>
              <a:ext cx="51696" cy="641853"/>
            </a:xfrm>
            <a:custGeom>
              <a:avLst/>
              <a:gdLst/>
              <a:ahLst/>
              <a:cxnLst>
                <a:cxn ang="0">
                  <a:pos x="14" y="170"/>
                </a:cxn>
                <a:cxn ang="0">
                  <a:pos x="0" y="170"/>
                </a:cxn>
                <a:cxn ang="0">
                  <a:pos x="0" y="174"/>
                </a:cxn>
                <a:cxn ang="0">
                  <a:pos x="19" y="174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4" y="4"/>
                </a:cxn>
                <a:cxn ang="0">
                  <a:pos x="14" y="170"/>
                </a:cxn>
              </a:cxnLst>
              <a:rect l="0" t="0" r="r" b="b"/>
              <a:pathLst>
                <a:path w="19" h="174">
                  <a:moveTo>
                    <a:pt x="14" y="170"/>
                  </a:moveTo>
                  <a:lnTo>
                    <a:pt x="0" y="170"/>
                  </a:lnTo>
                  <a:lnTo>
                    <a:pt x="0" y="174"/>
                  </a:lnTo>
                  <a:lnTo>
                    <a:pt x="19" y="17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4" y="1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0617" name="Freeform 265"/>
            <p:cNvSpPr>
              <a:spLocks/>
            </p:cNvSpPr>
            <p:nvPr/>
          </p:nvSpPr>
          <p:spPr bwMode="auto">
            <a:xfrm>
              <a:off x="7701933" y="4962663"/>
              <a:ext cx="21766" cy="295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8"/>
                </a:cxn>
                <a:cxn ang="0">
                  <a:pos x="7" y="8"/>
                </a:cxn>
                <a:cxn ang="0">
                  <a:pos x="8" y="6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676"/>
            <a:ext cx="8229600" cy="83986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Structure of a 1-loop Amplitude</a:t>
            </a:r>
            <a:endParaRPr lang="en-US" sz="3600" dirty="0"/>
          </a:p>
        </p:txBody>
      </p:sp>
      <p:sp>
        <p:nvSpPr>
          <p:cNvPr id="149" name="Text Placeholder 38914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3"/>
            <a:ext cx="8229600" cy="5033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Trees, completely rational, only simple poles.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Divide a One-loop amplitude into two parts.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Use knowledge from tree level to compute?</a:t>
            </a:r>
          </a:p>
        </p:txBody>
      </p:sp>
      <p:graphicFrame>
        <p:nvGraphicFramePr>
          <p:cNvPr id="86" name="Diagram 85"/>
          <p:cNvGraphicFramePr/>
          <p:nvPr/>
        </p:nvGraphicFramePr>
        <p:xfrm>
          <a:off x="170310" y="1933932"/>
          <a:ext cx="8805013" cy="226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65"/>
          <p:cNvGrpSpPr/>
          <p:nvPr/>
        </p:nvGrpSpPr>
        <p:grpSpPr>
          <a:xfrm>
            <a:off x="4729431" y="3773962"/>
            <a:ext cx="3055589" cy="1601906"/>
            <a:chOff x="1214414" y="3357562"/>
            <a:chExt cx="3055589" cy="1601906"/>
          </a:xfrm>
        </p:grpSpPr>
        <p:sp>
          <p:nvSpPr>
            <p:cNvPr id="84" name="Down Arrow 83"/>
            <p:cNvSpPr/>
            <p:nvPr/>
          </p:nvSpPr>
          <p:spPr>
            <a:xfrm rot="20338275">
              <a:off x="1214414" y="3357562"/>
              <a:ext cx="776681" cy="285752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09926" y="3759139"/>
              <a:ext cx="28600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accent6"/>
                  </a:solidFill>
                </a:rPr>
                <a:t>“Cut pieces” contain </a:t>
              </a:r>
            </a:p>
            <a:p>
              <a:r>
                <a:rPr lang="en-GB" sz="2400" dirty="0" smtClean="0">
                  <a:solidFill>
                    <a:schemeClr val="accent6"/>
                  </a:solidFill>
                </a:rPr>
                <a:t>branch cuts</a:t>
              </a:r>
            </a:p>
            <a:p>
              <a:r>
                <a:rPr lang="en-GB" sz="2400" dirty="0" smtClean="0">
                  <a:solidFill>
                    <a:schemeClr val="accent6"/>
                  </a:solidFill>
                </a:rPr>
                <a:t>e.g. </a:t>
              </a:r>
              <a:endParaRPr lang="en-GB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61"/>
          <p:cNvGrpSpPr/>
          <p:nvPr/>
        </p:nvGrpSpPr>
        <p:grpSpPr>
          <a:xfrm>
            <a:off x="79902" y="3843210"/>
            <a:ext cx="4165051" cy="1128773"/>
            <a:chOff x="3790772" y="3560514"/>
            <a:chExt cx="4165051" cy="1128773"/>
          </a:xfrm>
        </p:grpSpPr>
        <p:sp>
          <p:nvSpPr>
            <p:cNvPr id="88" name="Down Arrow 87"/>
            <p:cNvSpPr/>
            <p:nvPr/>
          </p:nvSpPr>
          <p:spPr>
            <a:xfrm>
              <a:off x="4541265" y="3560514"/>
              <a:ext cx="776681" cy="285752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90772" y="3858290"/>
              <a:ext cx="41650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accent6"/>
                  </a:solidFill>
                </a:rPr>
                <a:t>Invariants of external momenta </a:t>
              </a:r>
            </a:p>
            <a:p>
              <a:r>
                <a:rPr lang="en-GB" sz="2400" dirty="0" smtClean="0">
                  <a:solidFill>
                    <a:schemeClr val="accent6"/>
                  </a:solidFill>
                </a:rPr>
                <a:t>e.g.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1368" y="4903224"/>
            <a:ext cx="943819" cy="547654"/>
            <a:chOff x="7028327" y="4636906"/>
            <a:chExt cx="805354" cy="475857"/>
          </a:xfrm>
        </p:grpSpPr>
        <p:sp>
          <p:nvSpPr>
            <p:cNvPr id="13" name="Freeform 149"/>
            <p:cNvSpPr>
              <a:spLocks/>
            </p:cNvSpPr>
            <p:nvPr/>
          </p:nvSpPr>
          <p:spPr bwMode="auto">
            <a:xfrm>
              <a:off x="7028327" y="4754948"/>
              <a:ext cx="106111" cy="184441"/>
            </a:xfrm>
            <a:custGeom>
              <a:avLst/>
              <a:gdLst/>
              <a:ahLst/>
              <a:cxnLst>
                <a:cxn ang="0">
                  <a:pos x="39" y="32"/>
                </a:cxn>
                <a:cxn ang="0">
                  <a:pos x="38" y="32"/>
                </a:cxn>
                <a:cxn ang="0">
                  <a:pos x="38" y="34"/>
                </a:cxn>
                <a:cxn ang="0">
                  <a:pos x="37" y="37"/>
                </a:cxn>
                <a:cxn ang="0">
                  <a:pos x="37" y="40"/>
                </a:cxn>
                <a:cxn ang="0">
                  <a:pos x="36" y="43"/>
                </a:cxn>
                <a:cxn ang="0">
                  <a:pos x="33" y="45"/>
                </a:cxn>
                <a:cxn ang="0">
                  <a:pos x="31" y="47"/>
                </a:cxn>
                <a:cxn ang="0">
                  <a:pos x="27" y="48"/>
                </a:cxn>
                <a:cxn ang="0">
                  <a:pos x="14" y="48"/>
                </a:cxn>
                <a:cxn ang="0">
                  <a:pos x="14" y="4"/>
                </a:cxn>
                <a:cxn ang="0">
                  <a:pos x="15" y="3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8" y="47"/>
                </a:cxn>
                <a:cxn ang="0">
                  <a:pos x="6" y="48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37" y="50"/>
                </a:cxn>
                <a:cxn ang="0">
                  <a:pos x="39" y="32"/>
                </a:cxn>
              </a:cxnLst>
              <a:rect l="0" t="0" r="r" b="b"/>
              <a:pathLst>
                <a:path w="39" h="50">
                  <a:moveTo>
                    <a:pt x="39" y="32"/>
                  </a:moveTo>
                  <a:lnTo>
                    <a:pt x="38" y="32"/>
                  </a:lnTo>
                  <a:lnTo>
                    <a:pt x="38" y="34"/>
                  </a:lnTo>
                  <a:lnTo>
                    <a:pt x="37" y="37"/>
                  </a:lnTo>
                  <a:lnTo>
                    <a:pt x="37" y="40"/>
                  </a:lnTo>
                  <a:lnTo>
                    <a:pt x="36" y="43"/>
                  </a:lnTo>
                  <a:lnTo>
                    <a:pt x="33" y="45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14" y="48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8" y="4"/>
                  </a:lnTo>
                  <a:lnTo>
                    <a:pt x="8" y="47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37" y="50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0"/>
            <p:cNvSpPr>
              <a:spLocks/>
            </p:cNvSpPr>
            <p:nvPr/>
          </p:nvSpPr>
          <p:spPr bwMode="auto">
            <a:xfrm>
              <a:off x="7148042" y="4865612"/>
              <a:ext cx="57137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5" y="18"/>
                </a:cxn>
                <a:cxn ang="0">
                  <a:pos x="17" y="17"/>
                </a:cxn>
                <a:cxn ang="0">
                  <a:pos x="18" y="14"/>
                </a:cxn>
                <a:cxn ang="0">
                  <a:pos x="21" y="12"/>
                </a:cxn>
                <a:cxn ang="0">
                  <a:pos x="21" y="8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6" y="27"/>
                </a:cxn>
                <a:cxn ang="0">
                  <a:pos x="5" y="27"/>
                </a:cxn>
                <a:cxn ang="0">
                  <a:pos x="11" y="21"/>
                </a:cxn>
              </a:cxnLst>
              <a:rect l="0" t="0" r="r" b="b"/>
              <a:pathLst>
                <a:path w="21" h="31">
                  <a:moveTo>
                    <a:pt x="11" y="21"/>
                  </a:moveTo>
                  <a:lnTo>
                    <a:pt x="15" y="18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1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5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1"/>
            <p:cNvSpPr>
              <a:spLocks noEditPoints="1"/>
            </p:cNvSpPr>
            <p:nvPr/>
          </p:nvSpPr>
          <p:spPr bwMode="auto">
            <a:xfrm>
              <a:off x="7218782" y="4898811"/>
              <a:ext cx="62578" cy="8115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2"/>
                </a:cxn>
                <a:cxn ang="0">
                  <a:pos x="8" y="22"/>
                </a:cxn>
                <a:cxn ang="0">
                  <a:pos x="10" y="21"/>
                </a:cxn>
                <a:cxn ang="0">
                  <a:pos x="12" y="20"/>
                </a:cxn>
                <a:cxn ang="0">
                  <a:pos x="13" y="20"/>
                </a:cxn>
                <a:cxn ang="0">
                  <a:pos x="15" y="22"/>
                </a:cxn>
                <a:cxn ang="0">
                  <a:pos x="19" y="22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21" y="16"/>
                </a:cxn>
                <a:cxn ang="0">
                  <a:pos x="19" y="21"/>
                </a:cxn>
                <a:cxn ang="0">
                  <a:pos x="16" y="21"/>
                </a:cxn>
                <a:cxn ang="0">
                  <a:pos x="16" y="14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9" y="8"/>
                </a:cxn>
                <a:cxn ang="0">
                  <a:pos x="19" y="5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1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3" y="17"/>
                </a:cxn>
                <a:cxn ang="0">
                  <a:pos x="10" y="20"/>
                </a:cxn>
                <a:cxn ang="0">
                  <a:pos x="8" y="21"/>
                </a:cxn>
                <a:cxn ang="0">
                  <a:pos x="6" y="21"/>
                </a:cxn>
                <a:cxn ang="0">
                  <a:pos x="3" y="18"/>
                </a:cxn>
                <a:cxn ang="0">
                  <a:pos x="3" y="12"/>
                </a:cxn>
                <a:cxn ang="0">
                  <a:pos x="4" y="9"/>
                </a:cxn>
                <a:cxn ang="0">
                  <a:pos x="6" y="8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3" y="3"/>
                </a:cxn>
                <a:cxn ang="0">
                  <a:pos x="15" y="5"/>
                </a:cxn>
                <a:cxn ang="0">
                  <a:pos x="15" y="9"/>
                </a:cxn>
                <a:cxn ang="0">
                  <a:pos x="14" y="11"/>
                </a:cxn>
                <a:cxn ang="0">
                  <a:pos x="14" y="12"/>
                </a:cxn>
                <a:cxn ang="0">
                  <a:pos x="13" y="14"/>
                </a:cxn>
                <a:cxn ang="0">
                  <a:pos x="13" y="17"/>
                </a:cxn>
              </a:cxnLst>
              <a:rect l="0" t="0" r="r" b="b"/>
              <a:pathLst>
                <a:path w="23" h="22">
                  <a:moveTo>
                    <a:pt x="16" y="4"/>
                  </a:move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6" y="4"/>
                  </a:lnTo>
                  <a:close/>
                  <a:moveTo>
                    <a:pt x="13" y="17"/>
                  </a:moveTo>
                  <a:lnTo>
                    <a:pt x="10" y="20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5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2"/>
            <p:cNvSpPr>
              <a:spLocks/>
            </p:cNvSpPr>
            <p:nvPr/>
          </p:nvSpPr>
          <p:spPr bwMode="auto">
            <a:xfrm>
              <a:off x="7330335" y="4636906"/>
              <a:ext cx="70741" cy="475857"/>
            </a:xfrm>
            <a:custGeom>
              <a:avLst/>
              <a:gdLst/>
              <a:ahLst/>
              <a:cxnLst>
                <a:cxn ang="0">
                  <a:pos x="24" y="128"/>
                </a:cxn>
                <a:cxn ang="0">
                  <a:pos x="24" y="129"/>
                </a:cxn>
                <a:cxn ang="0">
                  <a:pos x="26" y="129"/>
                </a:cxn>
                <a:cxn ang="0">
                  <a:pos x="26" y="128"/>
                </a:cxn>
                <a:cxn ang="0">
                  <a:pos x="22" y="123"/>
                </a:cxn>
                <a:cxn ang="0">
                  <a:pos x="19" y="119"/>
                </a:cxn>
                <a:cxn ang="0">
                  <a:pos x="16" y="114"/>
                </a:cxn>
                <a:cxn ang="0">
                  <a:pos x="9" y="98"/>
                </a:cxn>
                <a:cxn ang="0">
                  <a:pos x="6" y="82"/>
                </a:cxn>
                <a:cxn ang="0">
                  <a:pos x="5" y="64"/>
                </a:cxn>
                <a:cxn ang="0">
                  <a:pos x="6" y="42"/>
                </a:cxn>
                <a:cxn ang="0">
                  <a:pos x="11" y="25"/>
                </a:cxn>
                <a:cxn ang="0">
                  <a:pos x="18" y="12"/>
                </a:cxn>
                <a:cxn ang="0">
                  <a:pos x="26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7" y="7"/>
                </a:cxn>
                <a:cxn ang="0">
                  <a:pos x="9" y="18"/>
                </a:cxn>
                <a:cxn ang="0">
                  <a:pos x="5" y="31"/>
                </a:cxn>
                <a:cxn ang="0">
                  <a:pos x="1" y="47"/>
                </a:cxn>
                <a:cxn ang="0">
                  <a:pos x="0" y="64"/>
                </a:cxn>
                <a:cxn ang="0">
                  <a:pos x="1" y="82"/>
                </a:cxn>
                <a:cxn ang="0">
                  <a:pos x="5" y="100"/>
                </a:cxn>
                <a:cxn ang="0">
                  <a:pos x="14" y="117"/>
                </a:cxn>
                <a:cxn ang="0">
                  <a:pos x="16" y="120"/>
                </a:cxn>
                <a:cxn ang="0">
                  <a:pos x="17" y="121"/>
                </a:cxn>
                <a:cxn ang="0">
                  <a:pos x="18" y="123"/>
                </a:cxn>
                <a:cxn ang="0">
                  <a:pos x="19" y="123"/>
                </a:cxn>
                <a:cxn ang="0">
                  <a:pos x="20" y="125"/>
                </a:cxn>
                <a:cxn ang="0">
                  <a:pos x="20" y="126"/>
                </a:cxn>
                <a:cxn ang="0">
                  <a:pos x="24" y="128"/>
                </a:cxn>
              </a:cxnLst>
              <a:rect l="0" t="0" r="r" b="b"/>
              <a:pathLst>
                <a:path w="26" h="129">
                  <a:moveTo>
                    <a:pt x="24" y="128"/>
                  </a:moveTo>
                  <a:lnTo>
                    <a:pt x="24" y="129"/>
                  </a:lnTo>
                  <a:lnTo>
                    <a:pt x="26" y="129"/>
                  </a:lnTo>
                  <a:lnTo>
                    <a:pt x="26" y="128"/>
                  </a:lnTo>
                  <a:lnTo>
                    <a:pt x="22" y="123"/>
                  </a:lnTo>
                  <a:lnTo>
                    <a:pt x="19" y="119"/>
                  </a:lnTo>
                  <a:lnTo>
                    <a:pt x="16" y="114"/>
                  </a:lnTo>
                  <a:lnTo>
                    <a:pt x="9" y="98"/>
                  </a:lnTo>
                  <a:lnTo>
                    <a:pt x="6" y="82"/>
                  </a:lnTo>
                  <a:lnTo>
                    <a:pt x="5" y="64"/>
                  </a:lnTo>
                  <a:lnTo>
                    <a:pt x="6" y="42"/>
                  </a:lnTo>
                  <a:lnTo>
                    <a:pt x="11" y="25"/>
                  </a:lnTo>
                  <a:lnTo>
                    <a:pt x="18" y="1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5" y="31"/>
                  </a:lnTo>
                  <a:lnTo>
                    <a:pt x="1" y="47"/>
                  </a:lnTo>
                  <a:lnTo>
                    <a:pt x="0" y="64"/>
                  </a:lnTo>
                  <a:lnTo>
                    <a:pt x="1" y="82"/>
                  </a:lnTo>
                  <a:lnTo>
                    <a:pt x="5" y="100"/>
                  </a:lnTo>
                  <a:lnTo>
                    <a:pt x="14" y="117"/>
                  </a:lnTo>
                  <a:lnTo>
                    <a:pt x="16" y="120"/>
                  </a:lnTo>
                  <a:lnTo>
                    <a:pt x="17" y="121"/>
                  </a:lnTo>
                  <a:lnTo>
                    <a:pt x="18" y="123"/>
                  </a:lnTo>
                  <a:lnTo>
                    <a:pt x="19" y="123"/>
                  </a:lnTo>
                  <a:lnTo>
                    <a:pt x="20" y="125"/>
                  </a:lnTo>
                  <a:lnTo>
                    <a:pt x="20" y="126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53"/>
            <p:cNvSpPr>
              <a:spLocks/>
            </p:cNvSpPr>
            <p:nvPr/>
          </p:nvSpPr>
          <p:spPr bwMode="auto">
            <a:xfrm>
              <a:off x="7444608" y="4784458"/>
              <a:ext cx="84345" cy="737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9" y="2"/>
                </a:cxn>
              </a:cxnLst>
              <a:rect l="0" t="0" r="r" b="b"/>
              <a:pathLst>
                <a:path w="31" h="2">
                  <a:moveTo>
                    <a:pt x="29" y="2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4"/>
            <p:cNvSpPr>
              <a:spLocks/>
            </p:cNvSpPr>
            <p:nvPr/>
          </p:nvSpPr>
          <p:spPr bwMode="auto">
            <a:xfrm>
              <a:off x="7547998" y="4751259"/>
              <a:ext cx="48974" cy="81154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4" y="15"/>
                </a:cxn>
                <a:cxn ang="0">
                  <a:pos x="14" y="18"/>
                </a:cxn>
                <a:cxn ang="0">
                  <a:pos x="12" y="20"/>
                </a:cxn>
                <a:cxn ang="0">
                  <a:pos x="11" y="21"/>
                </a:cxn>
                <a:cxn ang="0">
                  <a:pos x="5" y="21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2"/>
                </a:cxn>
                <a:cxn ang="0">
                  <a:pos x="11" y="22"/>
                </a:cxn>
                <a:cxn ang="0">
                  <a:pos x="16" y="20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8" y="15"/>
                </a:cxn>
                <a:cxn ang="0">
                  <a:pos x="17" y="12"/>
                </a:cxn>
                <a:cxn ang="0">
                  <a:pos x="14" y="10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17" y="4"/>
                </a:cxn>
              </a:cxnLst>
              <a:rect l="0" t="0" r="r" b="b"/>
              <a:pathLst>
                <a:path w="18" h="22">
                  <a:moveTo>
                    <a:pt x="17" y="4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7" y="12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5"/>
            <p:cNvSpPr>
              <a:spLocks/>
            </p:cNvSpPr>
            <p:nvPr/>
          </p:nvSpPr>
          <p:spPr bwMode="auto">
            <a:xfrm>
              <a:off x="7610576" y="4766014"/>
              <a:ext cx="46253" cy="92220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3" y="16"/>
                </a:cxn>
                <a:cxn ang="0">
                  <a:pos x="13" y="20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8" y="24"/>
                </a:cxn>
                <a:cxn ang="0">
                  <a:pos x="7" y="24"/>
                </a:cxn>
                <a:cxn ang="0">
                  <a:pos x="5" y="23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2" y="17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5" y="24"/>
                </a:cxn>
                <a:cxn ang="0">
                  <a:pos x="8" y="25"/>
                </a:cxn>
                <a:cxn ang="0">
                  <a:pos x="12" y="24"/>
                </a:cxn>
                <a:cxn ang="0">
                  <a:pos x="14" y="23"/>
                </a:cxn>
                <a:cxn ang="0">
                  <a:pos x="17" y="20"/>
                </a:cxn>
                <a:cxn ang="0">
                  <a:pos x="17" y="16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8" y="12"/>
                </a:cxn>
              </a:cxnLst>
              <a:rect l="0" t="0" r="r" b="b"/>
              <a:pathLst>
                <a:path w="17" h="25">
                  <a:moveTo>
                    <a:pt x="8" y="12"/>
                  </a:moveTo>
                  <a:lnTo>
                    <a:pt x="11" y="12"/>
                  </a:lnTo>
                  <a:lnTo>
                    <a:pt x="12" y="13"/>
                  </a:lnTo>
                  <a:lnTo>
                    <a:pt x="13" y="16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5" y="24"/>
                  </a:lnTo>
                  <a:lnTo>
                    <a:pt x="8" y="25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7" y="16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6"/>
            <p:cNvSpPr>
              <a:spLocks noEditPoints="1"/>
            </p:cNvSpPr>
            <p:nvPr/>
          </p:nvSpPr>
          <p:spPr bwMode="auto">
            <a:xfrm>
              <a:off x="7670434" y="4766014"/>
              <a:ext cx="48974" cy="88532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7"/>
                </a:cxn>
                <a:cxn ang="0">
                  <a:pos x="14" y="17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1" y="18"/>
                </a:cxn>
                <a:cxn ang="0">
                  <a:pos x="11" y="22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4"/>
                </a:cxn>
                <a:cxn ang="0">
                  <a:pos x="18" y="24"/>
                </a:cxn>
                <a:cxn ang="0">
                  <a:pos x="18" y="23"/>
                </a:cxn>
                <a:cxn ang="0">
                  <a:pos x="14" y="23"/>
                </a:cxn>
                <a:cxn ang="0">
                  <a:pos x="14" y="18"/>
                </a:cxn>
                <a:cxn ang="0">
                  <a:pos x="18" y="18"/>
                </a:cxn>
                <a:cxn ang="0">
                  <a:pos x="11" y="4"/>
                </a:cxn>
                <a:cxn ang="0">
                  <a:pos x="11" y="17"/>
                </a:cxn>
                <a:cxn ang="0">
                  <a:pos x="1" y="17"/>
                </a:cxn>
                <a:cxn ang="0">
                  <a:pos x="11" y="4"/>
                </a:cxn>
              </a:cxnLst>
              <a:rect l="0" t="0" r="r" b="b"/>
              <a:pathLst>
                <a:path w="18" h="24">
                  <a:moveTo>
                    <a:pt x="18" y="18"/>
                  </a:moveTo>
                  <a:lnTo>
                    <a:pt x="18" y="17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4" y="18"/>
                  </a:lnTo>
                  <a:lnTo>
                    <a:pt x="18" y="18"/>
                  </a:lnTo>
                  <a:close/>
                  <a:moveTo>
                    <a:pt x="11" y="4"/>
                  </a:moveTo>
                  <a:lnTo>
                    <a:pt x="11" y="17"/>
                  </a:lnTo>
                  <a:lnTo>
                    <a:pt x="1" y="17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57"/>
            <p:cNvSpPr>
              <a:spLocks noChangeArrowheads="1"/>
            </p:cNvSpPr>
            <p:nvPr/>
          </p:nvSpPr>
          <p:spPr bwMode="auto">
            <a:xfrm>
              <a:off x="7436446" y="4876678"/>
              <a:ext cx="302008" cy="1106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8"/>
            <p:cNvSpPr>
              <a:spLocks/>
            </p:cNvSpPr>
            <p:nvPr/>
          </p:nvSpPr>
          <p:spPr bwMode="auto">
            <a:xfrm>
              <a:off x="7444608" y="4983654"/>
              <a:ext cx="84345" cy="11066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1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9" y="3"/>
                </a:cxn>
              </a:cxnLst>
              <a:rect l="0" t="0" r="r" b="b"/>
              <a:pathLst>
                <a:path w="31" h="3">
                  <a:moveTo>
                    <a:pt x="29" y="3"/>
                  </a:moveTo>
                  <a:lnTo>
                    <a:pt x="31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9"/>
            <p:cNvSpPr>
              <a:spLocks/>
            </p:cNvSpPr>
            <p:nvPr/>
          </p:nvSpPr>
          <p:spPr bwMode="auto">
            <a:xfrm>
              <a:off x="7547998" y="4954144"/>
              <a:ext cx="48974" cy="81154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4" y="6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18" y="6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2" y="19"/>
                </a:cxn>
                <a:cxn ang="0">
                  <a:pos x="11" y="20"/>
                </a:cxn>
                <a:cxn ang="0">
                  <a:pos x="5" y="20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5" y="17"/>
                </a:cxn>
                <a:cxn ang="0">
                  <a:pos x="5" y="14"/>
                </a:cxn>
                <a:cxn ang="0">
                  <a:pos x="1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11" y="22"/>
                </a:cxn>
                <a:cxn ang="0">
                  <a:pos x="16" y="19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8" y="14"/>
                </a:cxn>
                <a:cxn ang="0">
                  <a:pos x="17" y="12"/>
                </a:cxn>
                <a:cxn ang="0">
                  <a:pos x="14" y="9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16" y="2"/>
                </a:cxn>
                <a:cxn ang="0">
                  <a:pos x="17" y="3"/>
                </a:cxn>
              </a:cxnLst>
              <a:rect l="0" t="0" r="r" b="b"/>
              <a:pathLst>
                <a:path w="18" h="22">
                  <a:moveTo>
                    <a:pt x="17" y="3"/>
                  </a:moveTo>
                  <a:lnTo>
                    <a:pt x="14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5" y="20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0"/>
            <p:cNvSpPr>
              <a:spLocks/>
            </p:cNvSpPr>
            <p:nvPr/>
          </p:nvSpPr>
          <p:spPr bwMode="auto">
            <a:xfrm>
              <a:off x="7610576" y="4965210"/>
              <a:ext cx="46253" cy="9590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5"/>
                </a:cxn>
                <a:cxn ang="0">
                  <a:pos x="10" y="5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7" y="25"/>
                </a:cxn>
                <a:cxn ang="0">
                  <a:pos x="5" y="23"/>
                </a:cxn>
                <a:cxn ang="0">
                  <a:pos x="2" y="21"/>
                </a:cxn>
                <a:cxn ang="0">
                  <a:pos x="4" y="20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8" y="26"/>
                </a:cxn>
                <a:cxn ang="0">
                  <a:pos x="12" y="25"/>
                </a:cxn>
                <a:cxn ang="0">
                  <a:pos x="14" y="23"/>
                </a:cxn>
                <a:cxn ang="0">
                  <a:pos x="16" y="21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4" y="11"/>
                </a:cxn>
                <a:cxn ang="0">
                  <a:pos x="12" y="10"/>
                </a:cxn>
                <a:cxn ang="0">
                  <a:pos x="8" y="9"/>
                </a:cxn>
                <a:cxn ang="0">
                  <a:pos x="4" y="11"/>
                </a:cxn>
                <a:cxn ang="0">
                  <a:pos x="4" y="4"/>
                </a:cxn>
              </a:cxnLst>
              <a:rect l="0" t="0" r="r" b="b"/>
              <a:pathLst>
                <a:path w="17" h="26">
                  <a:moveTo>
                    <a:pt x="4" y="4"/>
                  </a:moveTo>
                  <a:lnTo>
                    <a:pt x="6" y="5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8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8" y="9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1"/>
            <p:cNvSpPr>
              <a:spLocks/>
            </p:cNvSpPr>
            <p:nvPr/>
          </p:nvSpPr>
          <p:spPr bwMode="auto">
            <a:xfrm>
              <a:off x="7675875" y="4965210"/>
              <a:ext cx="38091" cy="9222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2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"/>
                </a:cxn>
              </a:cxnLst>
              <a:rect l="0" t="0" r="r" b="b"/>
              <a:pathLst>
                <a:path w="14" h="25">
                  <a:moveTo>
                    <a:pt x="9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2"/>
            <p:cNvSpPr>
              <a:spLocks/>
            </p:cNvSpPr>
            <p:nvPr/>
          </p:nvSpPr>
          <p:spPr bwMode="auto">
            <a:xfrm>
              <a:off x="7760220" y="4636906"/>
              <a:ext cx="73461" cy="475857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26" y="48"/>
                </a:cxn>
                <a:cxn ang="0">
                  <a:pos x="23" y="32"/>
                </a:cxn>
                <a:cxn ang="0">
                  <a:pos x="17" y="18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8" y="9"/>
                </a:cxn>
                <a:cxn ang="0">
                  <a:pos x="10" y="15"/>
                </a:cxn>
                <a:cxn ang="0">
                  <a:pos x="17" y="30"/>
                </a:cxn>
                <a:cxn ang="0">
                  <a:pos x="20" y="47"/>
                </a:cxn>
                <a:cxn ang="0">
                  <a:pos x="21" y="64"/>
                </a:cxn>
                <a:cxn ang="0">
                  <a:pos x="20" y="86"/>
                </a:cxn>
                <a:cxn ang="0">
                  <a:pos x="15" y="103"/>
                </a:cxn>
                <a:cxn ang="0">
                  <a:pos x="9" y="117"/>
                </a:cxn>
                <a:cxn ang="0">
                  <a:pos x="0" y="128"/>
                </a:cxn>
                <a:cxn ang="0">
                  <a:pos x="0" y="129"/>
                </a:cxn>
                <a:cxn ang="0">
                  <a:pos x="3" y="129"/>
                </a:cxn>
                <a:cxn ang="0">
                  <a:pos x="10" y="122"/>
                </a:cxn>
                <a:cxn ang="0">
                  <a:pos x="17" y="111"/>
                </a:cxn>
                <a:cxn ang="0">
                  <a:pos x="23" y="98"/>
                </a:cxn>
                <a:cxn ang="0">
                  <a:pos x="26" y="82"/>
                </a:cxn>
                <a:cxn ang="0">
                  <a:pos x="27" y="64"/>
                </a:cxn>
              </a:cxnLst>
              <a:rect l="0" t="0" r="r" b="b"/>
              <a:pathLst>
                <a:path w="27" h="129">
                  <a:moveTo>
                    <a:pt x="27" y="64"/>
                  </a:moveTo>
                  <a:lnTo>
                    <a:pt x="26" y="48"/>
                  </a:lnTo>
                  <a:lnTo>
                    <a:pt x="23" y="32"/>
                  </a:lnTo>
                  <a:lnTo>
                    <a:pt x="17" y="18"/>
                  </a:lnTo>
                  <a:lnTo>
                    <a:pt x="8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8" y="9"/>
                  </a:lnTo>
                  <a:lnTo>
                    <a:pt x="10" y="15"/>
                  </a:lnTo>
                  <a:lnTo>
                    <a:pt x="17" y="30"/>
                  </a:lnTo>
                  <a:lnTo>
                    <a:pt x="20" y="47"/>
                  </a:lnTo>
                  <a:lnTo>
                    <a:pt x="21" y="64"/>
                  </a:lnTo>
                  <a:lnTo>
                    <a:pt x="20" y="86"/>
                  </a:lnTo>
                  <a:lnTo>
                    <a:pt x="15" y="103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0" y="129"/>
                  </a:lnTo>
                  <a:lnTo>
                    <a:pt x="3" y="129"/>
                  </a:lnTo>
                  <a:lnTo>
                    <a:pt x="10" y="122"/>
                  </a:lnTo>
                  <a:lnTo>
                    <a:pt x="17" y="111"/>
                  </a:lnTo>
                  <a:lnTo>
                    <a:pt x="23" y="98"/>
                  </a:lnTo>
                  <a:lnTo>
                    <a:pt x="26" y="82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51007" y="4559072"/>
            <a:ext cx="2214135" cy="652108"/>
            <a:chOff x="2295722" y="4567961"/>
            <a:chExt cx="1937203" cy="675054"/>
          </a:xfrm>
        </p:grpSpPr>
        <p:sp>
          <p:nvSpPr>
            <p:cNvPr id="31" name="Freeform 178"/>
            <p:cNvSpPr>
              <a:spLocks/>
            </p:cNvSpPr>
            <p:nvPr/>
          </p:nvSpPr>
          <p:spPr bwMode="auto">
            <a:xfrm>
              <a:off x="2600451" y="4612227"/>
              <a:ext cx="43533" cy="265595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3" y="71"/>
                </a:cxn>
                <a:cxn ang="0">
                  <a:pos x="14" y="72"/>
                </a:cxn>
                <a:cxn ang="0">
                  <a:pos x="16" y="72"/>
                </a:cxn>
                <a:cxn ang="0">
                  <a:pos x="16" y="70"/>
                </a:cxn>
                <a:cxn ang="0">
                  <a:pos x="3" y="36"/>
                </a:cxn>
                <a:cxn ang="0">
                  <a:pos x="16" y="3"/>
                </a:cxn>
              </a:cxnLst>
              <a:rect l="0" t="0" r="r" b="b"/>
              <a:pathLst>
                <a:path w="16" h="72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3" y="71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3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79"/>
            <p:cNvSpPr>
              <a:spLocks/>
            </p:cNvSpPr>
            <p:nvPr/>
          </p:nvSpPr>
          <p:spPr bwMode="auto">
            <a:xfrm>
              <a:off x="2668470" y="4634360"/>
              <a:ext cx="62578" cy="17706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5"/>
                </a:cxn>
                <a:cxn ang="0">
                  <a:pos x="9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5" y="45"/>
                </a:cxn>
                <a:cxn ang="0">
                  <a:pos x="14" y="45"/>
                </a:cxn>
                <a:cxn ang="0">
                  <a:pos x="14" y="42"/>
                </a:cxn>
                <a:cxn ang="0">
                  <a:pos x="14" y="2"/>
                </a:cxn>
              </a:cxnLst>
              <a:rect l="0" t="0" r="r" b="b"/>
              <a:pathLst>
                <a:path w="23" h="48">
                  <a:moveTo>
                    <a:pt x="14" y="2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9" y="5"/>
                  </a:lnTo>
                  <a:lnTo>
                    <a:pt x="9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5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0"/>
            <p:cNvSpPr>
              <a:spLocks/>
            </p:cNvSpPr>
            <p:nvPr/>
          </p:nvSpPr>
          <p:spPr bwMode="auto">
            <a:xfrm>
              <a:off x="2785464" y="4634360"/>
              <a:ext cx="84345" cy="180752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9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3" y="40"/>
                </a:cxn>
                <a:cxn ang="0">
                  <a:pos x="22" y="43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3" y="48"/>
                </a:cxn>
                <a:cxn ang="0">
                  <a:pos x="8" y="46"/>
                </a:cxn>
                <a:cxn ang="0">
                  <a:pos x="5" y="43"/>
                </a:cxn>
                <a:cxn ang="0">
                  <a:pos x="4" y="41"/>
                </a:cxn>
                <a:cxn ang="0">
                  <a:pos x="6" y="41"/>
                </a:cxn>
                <a:cxn ang="0">
                  <a:pos x="8" y="40"/>
                </a:cxn>
                <a:cxn ang="0">
                  <a:pos x="8" y="36"/>
                </a:cxn>
                <a:cxn ang="0">
                  <a:pos x="6" y="35"/>
                </a:cxn>
                <a:cxn ang="0">
                  <a:pos x="4" y="34"/>
                </a:cxn>
                <a:cxn ang="0">
                  <a:pos x="2" y="36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11" y="49"/>
                </a:cxn>
                <a:cxn ang="0">
                  <a:pos x="20" y="49"/>
                </a:cxn>
                <a:cxn ang="0">
                  <a:pos x="25" y="47"/>
                </a:cxn>
                <a:cxn ang="0">
                  <a:pos x="29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3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3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3"/>
                </a:cxn>
              </a:cxnLst>
              <a:rect l="0" t="0" r="r" b="b"/>
              <a:pathLst>
                <a:path w="31" h="49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9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8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11" y="49"/>
                  </a:lnTo>
                  <a:lnTo>
                    <a:pt x="20" y="49"/>
                  </a:lnTo>
                  <a:lnTo>
                    <a:pt x="25" y="47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6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81"/>
            <p:cNvSpPr>
              <a:spLocks/>
            </p:cNvSpPr>
            <p:nvPr/>
          </p:nvSpPr>
          <p:spPr bwMode="auto">
            <a:xfrm>
              <a:off x="2886134" y="4612227"/>
              <a:ext cx="46253" cy="265595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3" y="71"/>
                </a:cxn>
                <a:cxn ang="0">
                  <a:pos x="16" y="37"/>
                </a:cxn>
              </a:cxnLst>
              <a:rect l="0" t="0" r="r" b="b"/>
              <a:pathLst>
                <a:path w="17" h="72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3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82"/>
            <p:cNvSpPr>
              <a:spLocks/>
            </p:cNvSpPr>
            <p:nvPr/>
          </p:nvSpPr>
          <p:spPr bwMode="auto">
            <a:xfrm>
              <a:off x="2962316" y="4567961"/>
              <a:ext cx="54416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4" y="18"/>
                </a:cxn>
                <a:cxn ang="0">
                  <a:pos x="17" y="16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20" y="23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7"/>
                </a:cxn>
                <a:cxn ang="0">
                  <a:pos x="5" y="27"/>
                </a:cxn>
                <a:cxn ang="0">
                  <a:pos x="11" y="21"/>
                </a:cxn>
              </a:cxnLst>
              <a:rect l="0" t="0" r="r" b="b"/>
              <a:pathLst>
                <a:path w="20" h="31">
                  <a:moveTo>
                    <a:pt x="11" y="21"/>
                  </a:moveTo>
                  <a:lnTo>
                    <a:pt x="14" y="18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5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3"/>
            <p:cNvSpPr>
              <a:spLocks/>
            </p:cNvSpPr>
            <p:nvPr/>
          </p:nvSpPr>
          <p:spPr bwMode="auto">
            <a:xfrm>
              <a:off x="3087472" y="4612227"/>
              <a:ext cx="43533" cy="265595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16" y="71"/>
                </a:cxn>
                <a:cxn ang="0">
                  <a:pos x="14" y="70"/>
                </a:cxn>
                <a:cxn ang="0">
                  <a:pos x="8" y="61"/>
                </a:cxn>
                <a:cxn ang="0">
                  <a:pos x="5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5" y="12"/>
                </a:cxn>
                <a:cxn ang="0">
                  <a:pos x="1" y="24"/>
                </a:cxn>
                <a:cxn ang="0">
                  <a:pos x="0" y="36"/>
                </a:cxn>
                <a:cxn ang="0">
                  <a:pos x="1" y="47"/>
                </a:cxn>
                <a:cxn ang="0">
                  <a:pos x="5" y="59"/>
                </a:cxn>
                <a:cxn ang="0">
                  <a:pos x="7" y="64"/>
                </a:cxn>
                <a:cxn ang="0">
                  <a:pos x="10" y="68"/>
                </a:cxn>
                <a:cxn ang="0">
                  <a:pos x="14" y="72"/>
                </a:cxn>
                <a:cxn ang="0">
                  <a:pos x="16" y="72"/>
                </a:cxn>
              </a:cxnLst>
              <a:rect l="0" t="0" r="r" b="b"/>
              <a:pathLst>
                <a:path w="16" h="72">
                  <a:moveTo>
                    <a:pt x="16" y="72"/>
                  </a:moveTo>
                  <a:lnTo>
                    <a:pt x="16" y="71"/>
                  </a:lnTo>
                  <a:lnTo>
                    <a:pt x="14" y="70"/>
                  </a:lnTo>
                  <a:lnTo>
                    <a:pt x="8" y="61"/>
                  </a:lnTo>
                  <a:lnTo>
                    <a:pt x="5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5" y="12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47"/>
                  </a:lnTo>
                  <a:lnTo>
                    <a:pt x="5" y="59"/>
                  </a:lnTo>
                  <a:lnTo>
                    <a:pt x="7" y="64"/>
                  </a:lnTo>
                  <a:lnTo>
                    <a:pt x="10" y="68"/>
                  </a:lnTo>
                  <a:lnTo>
                    <a:pt x="14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84"/>
            <p:cNvSpPr>
              <a:spLocks/>
            </p:cNvSpPr>
            <p:nvPr/>
          </p:nvSpPr>
          <p:spPr bwMode="auto">
            <a:xfrm>
              <a:off x="3152771" y="4697070"/>
              <a:ext cx="73461" cy="118042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5" y="17"/>
                </a:cxn>
                <a:cxn ang="0">
                  <a:pos x="16" y="18"/>
                </a:cxn>
                <a:cxn ang="0">
                  <a:pos x="18" y="18"/>
                </a:cxn>
                <a:cxn ang="0">
                  <a:pos x="21" y="20"/>
                </a:cxn>
                <a:cxn ang="0">
                  <a:pos x="21" y="24"/>
                </a:cxn>
                <a:cxn ang="0">
                  <a:pos x="20" y="25"/>
                </a:cxn>
                <a:cxn ang="0">
                  <a:pos x="18" y="28"/>
                </a:cxn>
                <a:cxn ang="0">
                  <a:pos x="17" y="29"/>
                </a:cxn>
                <a:cxn ang="0">
                  <a:pos x="13" y="30"/>
                </a:cxn>
                <a:cxn ang="0">
                  <a:pos x="5" y="30"/>
                </a:cxn>
                <a:cxn ang="0">
                  <a:pos x="4" y="29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6" y="24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10" y="32"/>
                </a:cxn>
                <a:cxn ang="0">
                  <a:pos x="15" y="31"/>
                </a:cxn>
                <a:cxn ang="0">
                  <a:pos x="18" y="30"/>
                </a:cxn>
                <a:cxn ang="0">
                  <a:pos x="21" y="29"/>
                </a:cxn>
                <a:cxn ang="0">
                  <a:pos x="24" y="21"/>
                </a:cxn>
                <a:cxn ang="0">
                  <a:pos x="24" y="17"/>
                </a:cxn>
                <a:cxn ang="0">
                  <a:pos x="21" y="13"/>
                </a:cxn>
                <a:cxn ang="0">
                  <a:pos x="18" y="13"/>
                </a:cxn>
                <a:cxn ang="0">
                  <a:pos x="15" y="12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2" y="6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4" y="9"/>
                </a:cxn>
                <a:cxn ang="0">
                  <a:pos x="26" y="8"/>
                </a:cxn>
                <a:cxn ang="0">
                  <a:pos x="26" y="7"/>
                </a:cxn>
                <a:cxn ang="0">
                  <a:pos x="27" y="6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7" y="5"/>
                </a:cxn>
                <a:cxn ang="0">
                  <a:pos x="6" y="7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2" y="17"/>
                </a:cxn>
                <a:cxn ang="0">
                  <a:pos x="13" y="17"/>
                </a:cxn>
              </a:cxnLst>
              <a:rect l="0" t="0" r="r" b="b"/>
              <a:pathLst>
                <a:path w="27" h="32">
                  <a:moveTo>
                    <a:pt x="13" y="17"/>
                  </a:moveTo>
                  <a:lnTo>
                    <a:pt x="15" y="17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18" y="28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10" y="32"/>
                  </a:lnTo>
                  <a:lnTo>
                    <a:pt x="15" y="31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1"/>
                  </a:lnTo>
                  <a:lnTo>
                    <a:pt x="24" y="17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85"/>
            <p:cNvSpPr>
              <a:spLocks/>
            </p:cNvSpPr>
            <p:nvPr/>
          </p:nvSpPr>
          <p:spPr bwMode="auto">
            <a:xfrm>
              <a:off x="3245278" y="4737647"/>
              <a:ext cx="46253" cy="11435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2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7" y="31"/>
                </a:cxn>
                <a:cxn ang="0">
                  <a:pos x="17" y="30"/>
                </a:cxn>
                <a:cxn ang="0">
                  <a:pos x="12" y="30"/>
                </a:cxn>
                <a:cxn ang="0">
                  <a:pos x="10" y="27"/>
                </a:cxn>
                <a:cxn ang="0">
                  <a:pos x="10" y="1"/>
                </a:cxn>
              </a:cxnLst>
              <a:rect l="0" t="0" r="r" b="b"/>
              <a:pathLst>
                <a:path w="17" h="31">
                  <a:moveTo>
                    <a:pt x="10" y="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10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86"/>
            <p:cNvSpPr>
              <a:spLocks/>
            </p:cNvSpPr>
            <p:nvPr/>
          </p:nvSpPr>
          <p:spPr bwMode="auto">
            <a:xfrm>
              <a:off x="3307856" y="4737647"/>
              <a:ext cx="57137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5" y="18"/>
                </a:cxn>
                <a:cxn ang="0">
                  <a:pos x="17" y="17"/>
                </a:cxn>
                <a:cxn ang="0">
                  <a:pos x="20" y="14"/>
                </a:cxn>
                <a:cxn ang="0">
                  <a:pos x="21" y="12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0" y="8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1" y="23"/>
                </a:cxn>
                <a:cxn ang="0">
                  <a:pos x="20" y="23"/>
                </a:cxn>
                <a:cxn ang="0">
                  <a:pos x="20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6" y="27"/>
                </a:cxn>
                <a:cxn ang="0">
                  <a:pos x="5" y="27"/>
                </a:cxn>
                <a:cxn ang="0">
                  <a:pos x="11" y="21"/>
                </a:cxn>
              </a:cxnLst>
              <a:rect l="0" t="0" r="r" b="b"/>
              <a:pathLst>
                <a:path w="21" h="31">
                  <a:moveTo>
                    <a:pt x="11" y="21"/>
                  </a:moveTo>
                  <a:lnTo>
                    <a:pt x="15" y="18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8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5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87"/>
            <p:cNvSpPr>
              <a:spLocks/>
            </p:cNvSpPr>
            <p:nvPr/>
          </p:nvSpPr>
          <p:spPr bwMode="auto">
            <a:xfrm>
              <a:off x="3433013" y="4660182"/>
              <a:ext cx="130598" cy="173374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48" y="24"/>
                </a:cxn>
                <a:cxn ang="0">
                  <a:pos x="48" y="22"/>
                </a:cxn>
                <a:cxn ang="0">
                  <a:pos x="26" y="22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23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46"/>
                </a:cxn>
                <a:cxn ang="0">
                  <a:pos x="25" y="47"/>
                </a:cxn>
                <a:cxn ang="0">
                  <a:pos x="26" y="46"/>
                </a:cxn>
                <a:cxn ang="0">
                  <a:pos x="26" y="45"/>
                </a:cxn>
                <a:cxn ang="0">
                  <a:pos x="26" y="24"/>
                </a:cxn>
              </a:cxnLst>
              <a:rect l="0" t="0" r="r" b="b"/>
              <a:pathLst>
                <a:path w="48" h="47">
                  <a:moveTo>
                    <a:pt x="26" y="24"/>
                  </a:moveTo>
                  <a:lnTo>
                    <a:pt x="48" y="24"/>
                  </a:lnTo>
                  <a:lnTo>
                    <a:pt x="48" y="22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23" y="46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88"/>
            <p:cNvSpPr>
              <a:spLocks/>
            </p:cNvSpPr>
            <p:nvPr/>
          </p:nvSpPr>
          <p:spPr bwMode="auto">
            <a:xfrm>
              <a:off x="3626189" y="4697070"/>
              <a:ext cx="70741" cy="118042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4" y="17"/>
                </a:cxn>
                <a:cxn ang="0">
                  <a:pos x="15" y="18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19" y="25"/>
                </a:cxn>
                <a:cxn ang="0">
                  <a:pos x="18" y="28"/>
                </a:cxn>
                <a:cxn ang="0">
                  <a:pos x="17" y="29"/>
                </a:cxn>
                <a:cxn ang="0">
                  <a:pos x="13" y="30"/>
                </a:cxn>
                <a:cxn ang="0">
                  <a:pos x="4" y="30"/>
                </a:cxn>
                <a:cxn ang="0">
                  <a:pos x="3" y="29"/>
                </a:cxn>
                <a:cxn ang="0">
                  <a:pos x="2" y="26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6" y="21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9" y="32"/>
                </a:cxn>
                <a:cxn ang="0">
                  <a:pos x="14" y="31"/>
                </a:cxn>
                <a:cxn ang="0">
                  <a:pos x="18" y="30"/>
                </a:cxn>
                <a:cxn ang="0">
                  <a:pos x="20" y="29"/>
                </a:cxn>
                <a:cxn ang="0">
                  <a:pos x="24" y="21"/>
                </a:cxn>
                <a:cxn ang="0">
                  <a:pos x="24" y="17"/>
                </a:cxn>
                <a:cxn ang="0">
                  <a:pos x="20" y="13"/>
                </a:cxn>
                <a:cxn ang="0">
                  <a:pos x="18" y="13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20" y="1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1" y="6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1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5" y="8"/>
                </a:cxn>
                <a:cxn ang="0">
                  <a:pos x="25" y="7"/>
                </a:cxn>
                <a:cxn ang="0">
                  <a:pos x="26" y="6"/>
                </a:cxn>
                <a:cxn ang="0">
                  <a:pos x="24" y="1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7" y="5"/>
                </a:cxn>
                <a:cxn ang="0">
                  <a:pos x="6" y="7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2" y="17"/>
                </a:cxn>
                <a:cxn ang="0">
                  <a:pos x="13" y="17"/>
                </a:cxn>
              </a:cxnLst>
              <a:rect l="0" t="0" r="r" b="b"/>
              <a:pathLst>
                <a:path w="26" h="32">
                  <a:moveTo>
                    <a:pt x="13" y="17"/>
                  </a:move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8" y="28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9" y="32"/>
                  </a:lnTo>
                  <a:lnTo>
                    <a:pt x="14" y="31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1"/>
                  </a:lnTo>
                  <a:lnTo>
                    <a:pt x="24" y="17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89"/>
            <p:cNvSpPr>
              <a:spLocks/>
            </p:cNvSpPr>
            <p:nvPr/>
          </p:nvSpPr>
          <p:spPr bwMode="auto">
            <a:xfrm>
              <a:off x="3718696" y="4737647"/>
              <a:ext cx="54416" cy="114353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4" y="18"/>
                </a:cxn>
                <a:cxn ang="0">
                  <a:pos x="17" y="17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1" y="19"/>
                </a:cxn>
                <a:cxn ang="0">
                  <a:pos x="0" y="30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20" y="23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7"/>
                </a:cxn>
                <a:cxn ang="0">
                  <a:pos x="4" y="27"/>
                </a:cxn>
                <a:cxn ang="0">
                  <a:pos x="11" y="21"/>
                </a:cxn>
              </a:cxnLst>
              <a:rect l="0" t="0" r="r" b="b"/>
              <a:pathLst>
                <a:path w="20" h="31">
                  <a:moveTo>
                    <a:pt x="11" y="21"/>
                  </a:moveTo>
                  <a:lnTo>
                    <a:pt x="14" y="18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1" y="1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4" y="2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0"/>
            <p:cNvSpPr>
              <a:spLocks/>
            </p:cNvSpPr>
            <p:nvPr/>
          </p:nvSpPr>
          <p:spPr bwMode="auto">
            <a:xfrm>
              <a:off x="3786715" y="4737647"/>
              <a:ext cx="57137" cy="118042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12" y="15"/>
                </a:cxn>
                <a:cxn ang="0">
                  <a:pos x="15" y="17"/>
                </a:cxn>
                <a:cxn ang="0">
                  <a:pos x="16" y="19"/>
                </a:cxn>
                <a:cxn ang="0">
                  <a:pos x="16" y="26"/>
                </a:cxn>
                <a:cxn ang="0">
                  <a:pos x="15" y="29"/>
                </a:cxn>
                <a:cxn ang="0">
                  <a:pos x="13" y="30"/>
                </a:cxn>
                <a:cxn ang="0">
                  <a:pos x="12" y="30"/>
                </a:cxn>
                <a:cxn ang="0">
                  <a:pos x="10" y="31"/>
                </a:cxn>
                <a:cxn ang="0">
                  <a:pos x="3" y="27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5" y="24"/>
                </a:cxn>
                <a:cxn ang="0">
                  <a:pos x="3" y="21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10" y="32"/>
                </a:cxn>
                <a:cxn ang="0">
                  <a:pos x="13" y="32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1" y="26"/>
                </a:cxn>
                <a:cxn ang="0">
                  <a:pos x="21" y="20"/>
                </a:cxn>
                <a:cxn ang="0">
                  <a:pos x="20" y="18"/>
                </a:cxn>
                <a:cxn ang="0">
                  <a:pos x="17" y="15"/>
                </a:cxn>
                <a:cxn ang="0">
                  <a:pos x="13" y="14"/>
                </a:cxn>
                <a:cxn ang="0">
                  <a:pos x="17" y="12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2" y="13"/>
                </a:cxn>
                <a:cxn ang="0">
                  <a:pos x="10" y="13"/>
                </a:cxn>
                <a:cxn ang="0">
                  <a:pos x="7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10" y="15"/>
                </a:cxn>
              </a:cxnLst>
              <a:rect l="0" t="0" r="r" b="b"/>
              <a:pathLst>
                <a:path w="21" h="32">
                  <a:moveTo>
                    <a:pt x="10" y="15"/>
                  </a:moveTo>
                  <a:lnTo>
                    <a:pt x="12" y="15"/>
                  </a:lnTo>
                  <a:lnTo>
                    <a:pt x="15" y="17"/>
                  </a:lnTo>
                  <a:lnTo>
                    <a:pt x="16" y="19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1" y="26"/>
                  </a:lnTo>
                  <a:lnTo>
                    <a:pt x="21" y="20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3" y="14"/>
                  </a:lnTo>
                  <a:lnTo>
                    <a:pt x="17" y="12"/>
                  </a:lnTo>
                  <a:lnTo>
                    <a:pt x="20" y="9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1"/>
            <p:cNvSpPr>
              <a:spLocks/>
            </p:cNvSpPr>
            <p:nvPr/>
          </p:nvSpPr>
          <p:spPr bwMode="auto">
            <a:xfrm>
              <a:off x="3865618" y="4612227"/>
              <a:ext cx="46253" cy="265595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6" y="26"/>
                </a:cxn>
                <a:cxn ang="0">
                  <a:pos x="12" y="13"/>
                </a:cxn>
                <a:cxn ang="0">
                  <a:pos x="10" y="8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8" y="11"/>
                </a:cxn>
                <a:cxn ang="0">
                  <a:pos x="12" y="23"/>
                </a:cxn>
                <a:cxn ang="0">
                  <a:pos x="14" y="36"/>
                </a:cxn>
                <a:cxn ang="0">
                  <a:pos x="12" y="49"/>
                </a:cxn>
                <a:cxn ang="0">
                  <a:pos x="8" y="61"/>
                </a:cxn>
                <a:cxn ang="0">
                  <a:pos x="1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5" y="69"/>
                </a:cxn>
                <a:cxn ang="0">
                  <a:pos x="10" y="64"/>
                </a:cxn>
                <a:cxn ang="0">
                  <a:pos x="11" y="60"/>
                </a:cxn>
                <a:cxn ang="0">
                  <a:pos x="16" y="48"/>
                </a:cxn>
                <a:cxn ang="0">
                  <a:pos x="17" y="36"/>
                </a:cxn>
              </a:cxnLst>
              <a:rect l="0" t="0" r="r" b="b"/>
              <a:pathLst>
                <a:path w="17" h="72">
                  <a:moveTo>
                    <a:pt x="17" y="36"/>
                  </a:moveTo>
                  <a:lnTo>
                    <a:pt x="16" y="26"/>
                  </a:lnTo>
                  <a:lnTo>
                    <a:pt x="12" y="13"/>
                  </a:lnTo>
                  <a:lnTo>
                    <a:pt x="10" y="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8" y="11"/>
                  </a:lnTo>
                  <a:lnTo>
                    <a:pt x="12" y="23"/>
                  </a:lnTo>
                  <a:lnTo>
                    <a:pt x="14" y="36"/>
                  </a:lnTo>
                  <a:lnTo>
                    <a:pt x="12" y="49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10" y="64"/>
                  </a:lnTo>
                  <a:lnTo>
                    <a:pt x="11" y="60"/>
                  </a:lnTo>
                  <a:lnTo>
                    <a:pt x="16" y="48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92"/>
            <p:cNvSpPr>
              <a:spLocks noChangeArrowheads="1"/>
            </p:cNvSpPr>
            <p:nvPr/>
          </p:nvSpPr>
          <p:spPr bwMode="auto">
            <a:xfrm>
              <a:off x="2295722" y="4914710"/>
              <a:ext cx="1937203" cy="737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auto">
            <a:xfrm>
              <a:off x="2312047" y="4973731"/>
              <a:ext cx="24487" cy="269283"/>
            </a:xfrm>
            <a:custGeom>
              <a:avLst/>
              <a:gdLst/>
              <a:ahLst/>
              <a:cxnLst>
                <a:cxn ang="0">
                  <a:pos x="9" y="73"/>
                </a:cxn>
                <a:cxn ang="0">
                  <a:pos x="9" y="70"/>
                </a:cxn>
                <a:cxn ang="0">
                  <a:pos x="2" y="70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9" y="73"/>
                </a:cxn>
              </a:cxnLst>
              <a:rect l="0" t="0" r="r" b="b"/>
              <a:pathLst>
                <a:path w="9" h="73">
                  <a:moveTo>
                    <a:pt x="9" y="73"/>
                  </a:moveTo>
                  <a:lnTo>
                    <a:pt x="9" y="70"/>
                  </a:lnTo>
                  <a:lnTo>
                    <a:pt x="2" y="70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94"/>
            <p:cNvSpPr>
              <a:spLocks/>
            </p:cNvSpPr>
            <p:nvPr/>
          </p:nvSpPr>
          <p:spPr bwMode="auto">
            <a:xfrm>
              <a:off x="2361021" y="4995864"/>
              <a:ext cx="62578" cy="17706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8" y="5"/>
                </a:cxn>
                <a:cxn ang="0">
                  <a:pos x="8" y="45"/>
                </a:cxn>
                <a:cxn ang="0">
                  <a:pos x="7" y="46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6" y="46"/>
                </a:cxn>
                <a:cxn ang="0">
                  <a:pos x="14" y="45"/>
                </a:cxn>
                <a:cxn ang="0">
                  <a:pos x="13" y="45"/>
                </a:cxn>
                <a:cxn ang="0">
                  <a:pos x="13" y="42"/>
                </a:cxn>
                <a:cxn ang="0">
                  <a:pos x="13" y="2"/>
                </a:cxn>
              </a:cxnLst>
              <a:rect l="0" t="0" r="r" b="b"/>
              <a:pathLst>
                <a:path w="23" h="48">
                  <a:moveTo>
                    <a:pt x="13" y="2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6"/>
                  </a:lnTo>
                  <a:lnTo>
                    <a:pt x="8" y="5"/>
                  </a:lnTo>
                  <a:lnTo>
                    <a:pt x="8" y="45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95"/>
            <p:cNvSpPr>
              <a:spLocks/>
            </p:cNvSpPr>
            <p:nvPr/>
          </p:nvSpPr>
          <p:spPr bwMode="auto">
            <a:xfrm>
              <a:off x="2478015" y="4995864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6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2" y="44"/>
                </a:cxn>
                <a:cxn ang="0">
                  <a:pos x="5" y="44"/>
                </a:cxn>
                <a:cxn ang="0">
                  <a:pos x="22" y="27"/>
                </a:cxn>
                <a:cxn ang="0">
                  <a:pos x="27" y="20"/>
                </a:cxn>
                <a:cxn ang="0">
                  <a:pos x="28" y="14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3" y="2"/>
                </a:cxn>
                <a:cxn ang="0">
                  <a:pos x="16" y="4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15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7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7" y="36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5" y="44"/>
                  </a:lnTo>
                  <a:lnTo>
                    <a:pt x="22" y="27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96"/>
            <p:cNvSpPr>
              <a:spLocks/>
            </p:cNvSpPr>
            <p:nvPr/>
          </p:nvSpPr>
          <p:spPr bwMode="auto">
            <a:xfrm>
              <a:off x="2567801" y="4973731"/>
              <a:ext cx="27208" cy="26928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70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0"/>
                </a:cxn>
              </a:cxnLst>
              <a:rect l="0" t="0" r="r" b="b"/>
              <a:pathLst>
                <a:path w="10" h="73">
                  <a:moveTo>
                    <a:pt x="1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7"/>
            <p:cNvSpPr>
              <a:spLocks/>
            </p:cNvSpPr>
            <p:nvPr/>
          </p:nvSpPr>
          <p:spPr bwMode="auto">
            <a:xfrm>
              <a:off x="2673912" y="4973731"/>
              <a:ext cx="27208" cy="269283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10" y="70"/>
                </a:cxn>
                <a:cxn ang="0">
                  <a:pos x="3" y="70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0" y="73"/>
                </a:cxn>
              </a:cxnLst>
              <a:rect l="0" t="0" r="r" b="b"/>
              <a:pathLst>
                <a:path w="10" h="73">
                  <a:moveTo>
                    <a:pt x="10" y="73"/>
                  </a:moveTo>
                  <a:lnTo>
                    <a:pt x="10" y="70"/>
                  </a:lnTo>
                  <a:lnTo>
                    <a:pt x="3" y="7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8"/>
            <p:cNvSpPr>
              <a:spLocks/>
            </p:cNvSpPr>
            <p:nvPr/>
          </p:nvSpPr>
          <p:spPr bwMode="auto">
            <a:xfrm>
              <a:off x="2714724" y="4995864"/>
              <a:ext cx="76182" cy="177063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6" y="36"/>
                </a:cxn>
                <a:cxn ang="0">
                  <a:pos x="26" y="39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24" y="42"/>
                </a:cxn>
                <a:cxn ang="0">
                  <a:pos x="23" y="44"/>
                </a:cxn>
                <a:cxn ang="0">
                  <a:pos x="5" y="44"/>
                </a:cxn>
                <a:cxn ang="0">
                  <a:pos x="7" y="41"/>
                </a:cxn>
                <a:cxn ang="0">
                  <a:pos x="9" y="40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22" y="27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15" y="4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3" y="14"/>
                </a:cxn>
                <a:cxn ang="0">
                  <a:pos x="22" y="20"/>
                </a:cxn>
                <a:cxn ang="0">
                  <a:pos x="14" y="30"/>
                </a:cxn>
                <a:cxn ang="0">
                  <a:pos x="0" y="47"/>
                </a:cxn>
                <a:cxn ang="0">
                  <a:pos x="0" y="48"/>
                </a:cxn>
                <a:cxn ang="0">
                  <a:pos x="26" y="48"/>
                </a:cxn>
                <a:cxn ang="0">
                  <a:pos x="28" y="36"/>
                </a:cxn>
              </a:cxnLst>
              <a:rect l="0" t="0" r="r" b="b"/>
              <a:pathLst>
                <a:path w="28" h="48">
                  <a:moveTo>
                    <a:pt x="28" y="36"/>
                  </a:moveTo>
                  <a:lnTo>
                    <a:pt x="26" y="36"/>
                  </a:lnTo>
                  <a:lnTo>
                    <a:pt x="26" y="39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3" y="44"/>
                  </a:lnTo>
                  <a:lnTo>
                    <a:pt x="5" y="44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22" y="27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3" y="14"/>
                  </a:lnTo>
                  <a:lnTo>
                    <a:pt x="22" y="20"/>
                  </a:lnTo>
                  <a:lnTo>
                    <a:pt x="14" y="30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99"/>
            <p:cNvSpPr>
              <a:spLocks/>
            </p:cNvSpPr>
            <p:nvPr/>
          </p:nvSpPr>
          <p:spPr bwMode="auto">
            <a:xfrm>
              <a:off x="2839880" y="4995864"/>
              <a:ext cx="81624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9" y="23"/>
                </a:cxn>
                <a:cxn ang="0">
                  <a:pos x="9" y="24"/>
                </a:cxn>
                <a:cxn ang="0">
                  <a:pos x="18" y="24"/>
                </a:cxn>
                <a:cxn ang="0">
                  <a:pos x="20" y="27"/>
                </a:cxn>
                <a:cxn ang="0">
                  <a:pos x="22" y="29"/>
                </a:cxn>
                <a:cxn ang="0">
                  <a:pos x="23" y="33"/>
                </a:cxn>
                <a:cxn ang="0">
                  <a:pos x="23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4" y="48"/>
                </a:cxn>
                <a:cxn ang="0">
                  <a:pos x="12" y="48"/>
                </a:cxn>
                <a:cxn ang="0">
                  <a:pos x="7" y="46"/>
                </a:cxn>
                <a:cxn ang="0">
                  <a:pos x="5" y="44"/>
                </a:cxn>
                <a:cxn ang="0">
                  <a:pos x="3" y="41"/>
                </a:cxn>
                <a:cxn ang="0">
                  <a:pos x="6" y="41"/>
                </a:cxn>
                <a:cxn ang="0">
                  <a:pos x="7" y="40"/>
                </a:cxn>
                <a:cxn ang="0">
                  <a:pos x="7" y="36"/>
                </a:cxn>
                <a:cxn ang="0">
                  <a:pos x="6" y="35"/>
                </a:cxn>
                <a:cxn ang="0">
                  <a:pos x="3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1" y="50"/>
                </a:cxn>
                <a:cxn ang="0">
                  <a:pos x="19" y="50"/>
                </a:cxn>
                <a:cxn ang="0">
                  <a:pos x="24" y="47"/>
                </a:cxn>
                <a:cxn ang="0">
                  <a:pos x="29" y="40"/>
                </a:cxn>
                <a:cxn ang="0">
                  <a:pos x="30" y="36"/>
                </a:cxn>
                <a:cxn ang="0">
                  <a:pos x="28" y="29"/>
                </a:cxn>
                <a:cxn ang="0">
                  <a:pos x="25" y="27"/>
                </a:cxn>
                <a:cxn ang="0">
                  <a:pos x="22" y="24"/>
                </a:cxn>
                <a:cxn ang="0">
                  <a:pos x="18" y="23"/>
                </a:cxn>
                <a:cxn ang="0">
                  <a:pos x="25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3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0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19" y="19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3"/>
                </a:cxn>
              </a:cxnLst>
              <a:rect l="0" t="0" r="r" b="b"/>
              <a:pathLst>
                <a:path w="30" h="50">
                  <a:moveTo>
                    <a:pt x="11" y="23"/>
                  </a:moveTo>
                  <a:lnTo>
                    <a:pt x="9" y="23"/>
                  </a:lnTo>
                  <a:lnTo>
                    <a:pt x="9" y="24"/>
                  </a:lnTo>
                  <a:lnTo>
                    <a:pt x="18" y="24"/>
                  </a:lnTo>
                  <a:lnTo>
                    <a:pt x="20" y="27"/>
                  </a:lnTo>
                  <a:lnTo>
                    <a:pt x="22" y="29"/>
                  </a:lnTo>
                  <a:lnTo>
                    <a:pt x="23" y="33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2"/>
                  </a:lnTo>
                  <a:lnTo>
                    <a:pt x="6" y="47"/>
                  </a:lnTo>
                  <a:lnTo>
                    <a:pt x="11" y="50"/>
                  </a:lnTo>
                  <a:lnTo>
                    <a:pt x="19" y="50"/>
                  </a:lnTo>
                  <a:lnTo>
                    <a:pt x="24" y="47"/>
                  </a:lnTo>
                  <a:lnTo>
                    <a:pt x="29" y="40"/>
                  </a:lnTo>
                  <a:lnTo>
                    <a:pt x="30" y="36"/>
                  </a:lnTo>
                  <a:lnTo>
                    <a:pt x="28" y="29"/>
                  </a:lnTo>
                  <a:lnTo>
                    <a:pt x="25" y="27"/>
                  </a:lnTo>
                  <a:lnTo>
                    <a:pt x="22" y="24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00"/>
            <p:cNvSpPr>
              <a:spLocks/>
            </p:cNvSpPr>
            <p:nvPr/>
          </p:nvSpPr>
          <p:spPr bwMode="auto">
            <a:xfrm>
              <a:off x="2932387" y="4973731"/>
              <a:ext cx="24487" cy="26928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7" y="70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9" y="73"/>
                </a:cxn>
                <a:cxn ang="0">
                  <a:pos x="9" y="0"/>
                </a:cxn>
              </a:cxnLst>
              <a:rect l="0" t="0" r="r" b="b"/>
              <a:pathLst>
                <a:path w="9" h="73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9" y="7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01"/>
            <p:cNvSpPr>
              <a:spLocks/>
            </p:cNvSpPr>
            <p:nvPr/>
          </p:nvSpPr>
          <p:spPr bwMode="auto">
            <a:xfrm>
              <a:off x="3038498" y="4973731"/>
              <a:ext cx="40812" cy="26928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3"/>
                </a:cxn>
                <a:cxn ang="0">
                  <a:pos x="15" y="73"/>
                </a:cxn>
                <a:cxn ang="0">
                  <a:pos x="15" y="70"/>
                </a:cxn>
                <a:cxn ang="0">
                  <a:pos x="2" y="36"/>
                </a:cxn>
                <a:cxn ang="0">
                  <a:pos x="15" y="3"/>
                </a:cxn>
              </a:cxnLst>
              <a:rect l="0" t="0" r="r" b="b"/>
              <a:pathLst>
                <a:path w="15" h="73">
                  <a:moveTo>
                    <a:pt x="15" y="3"/>
                  </a:move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15" y="70"/>
                  </a:lnTo>
                  <a:lnTo>
                    <a:pt x="2" y="3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02"/>
            <p:cNvSpPr>
              <a:spLocks/>
            </p:cNvSpPr>
            <p:nvPr/>
          </p:nvSpPr>
          <p:spPr bwMode="auto">
            <a:xfrm>
              <a:off x="3095635" y="4995864"/>
              <a:ext cx="84345" cy="184441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3"/>
                </a:cxn>
                <a:cxn ang="0">
                  <a:pos x="10" y="24"/>
                </a:cxn>
                <a:cxn ang="0">
                  <a:pos x="19" y="24"/>
                </a:cxn>
                <a:cxn ang="0">
                  <a:pos x="21" y="27"/>
                </a:cxn>
                <a:cxn ang="0">
                  <a:pos x="22" y="29"/>
                </a:cxn>
                <a:cxn ang="0">
                  <a:pos x="24" y="33"/>
                </a:cxn>
                <a:cxn ang="0">
                  <a:pos x="24" y="40"/>
                </a:cxn>
                <a:cxn ang="0">
                  <a:pos x="22" y="44"/>
                </a:cxn>
                <a:cxn ang="0">
                  <a:pos x="21" y="46"/>
                </a:cxn>
                <a:cxn ang="0">
                  <a:pos x="19" y="47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3" y="48"/>
                </a:cxn>
                <a:cxn ang="0">
                  <a:pos x="8" y="46"/>
                </a:cxn>
                <a:cxn ang="0">
                  <a:pos x="5" y="44"/>
                </a:cxn>
                <a:cxn ang="0">
                  <a:pos x="4" y="41"/>
                </a:cxn>
                <a:cxn ang="0">
                  <a:pos x="7" y="41"/>
                </a:cxn>
                <a:cxn ang="0">
                  <a:pos x="8" y="40"/>
                </a:cxn>
                <a:cxn ang="0">
                  <a:pos x="8" y="36"/>
                </a:cxn>
                <a:cxn ang="0">
                  <a:pos x="7" y="35"/>
                </a:cxn>
                <a:cxn ang="0">
                  <a:pos x="4" y="34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7" y="47"/>
                </a:cxn>
                <a:cxn ang="0">
                  <a:pos x="11" y="50"/>
                </a:cxn>
                <a:cxn ang="0">
                  <a:pos x="20" y="50"/>
                </a:cxn>
                <a:cxn ang="0">
                  <a:pos x="25" y="47"/>
                </a:cxn>
                <a:cxn ang="0">
                  <a:pos x="30" y="40"/>
                </a:cxn>
                <a:cxn ang="0">
                  <a:pos x="31" y="36"/>
                </a:cxn>
                <a:cxn ang="0">
                  <a:pos x="28" y="29"/>
                </a:cxn>
                <a:cxn ang="0">
                  <a:pos x="26" y="27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7" y="4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3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0" y="19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3"/>
                </a:cxn>
              </a:cxnLst>
              <a:rect l="0" t="0" r="r" b="b"/>
              <a:pathLst>
                <a:path w="31" h="50">
                  <a:moveTo>
                    <a:pt x="11" y="23"/>
                  </a:moveTo>
                  <a:lnTo>
                    <a:pt x="10" y="23"/>
                  </a:lnTo>
                  <a:lnTo>
                    <a:pt x="10" y="24"/>
                  </a:lnTo>
                  <a:lnTo>
                    <a:pt x="19" y="24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1" y="46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8" y="46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7" y="47"/>
                  </a:lnTo>
                  <a:lnTo>
                    <a:pt x="11" y="50"/>
                  </a:lnTo>
                  <a:lnTo>
                    <a:pt x="20" y="50"/>
                  </a:lnTo>
                  <a:lnTo>
                    <a:pt x="25" y="47"/>
                  </a:lnTo>
                  <a:lnTo>
                    <a:pt x="30" y="40"/>
                  </a:lnTo>
                  <a:lnTo>
                    <a:pt x="31" y="36"/>
                  </a:lnTo>
                  <a:lnTo>
                    <a:pt x="28" y="29"/>
                  </a:lnTo>
                  <a:lnTo>
                    <a:pt x="26" y="27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4" y="6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03"/>
            <p:cNvSpPr>
              <a:spLocks noEditPoints="1"/>
            </p:cNvSpPr>
            <p:nvPr/>
          </p:nvSpPr>
          <p:spPr bwMode="auto">
            <a:xfrm>
              <a:off x="3226233" y="4995864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04"/>
            <p:cNvSpPr>
              <a:spLocks/>
            </p:cNvSpPr>
            <p:nvPr/>
          </p:nvSpPr>
          <p:spPr bwMode="auto">
            <a:xfrm>
              <a:off x="3324181" y="4973731"/>
              <a:ext cx="46253" cy="269283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4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3" y="73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3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4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3" y="73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06"/>
            <p:cNvSpPr>
              <a:spLocks/>
            </p:cNvSpPr>
            <p:nvPr/>
          </p:nvSpPr>
          <p:spPr bwMode="auto">
            <a:xfrm>
              <a:off x="3443896" y="4973731"/>
              <a:ext cx="43533" cy="26928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2" y="71"/>
                </a:cxn>
                <a:cxn ang="0">
                  <a:pos x="13" y="73"/>
                </a:cxn>
                <a:cxn ang="0">
                  <a:pos x="16" y="73"/>
                </a:cxn>
                <a:cxn ang="0">
                  <a:pos x="16" y="70"/>
                </a:cxn>
                <a:cxn ang="0">
                  <a:pos x="2" y="36"/>
                </a:cxn>
                <a:cxn ang="0">
                  <a:pos x="16" y="3"/>
                </a:cxn>
              </a:cxnLst>
              <a:rect l="0" t="0" r="r" b="b"/>
              <a:pathLst>
                <a:path w="16" h="73">
                  <a:moveTo>
                    <a:pt x="16" y="3"/>
                  </a:moveTo>
                  <a:lnTo>
                    <a:pt x="1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6" y="73"/>
                  </a:lnTo>
                  <a:lnTo>
                    <a:pt x="16" y="70"/>
                  </a:lnTo>
                  <a:lnTo>
                    <a:pt x="2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07"/>
            <p:cNvSpPr>
              <a:spLocks noEditPoints="1"/>
            </p:cNvSpPr>
            <p:nvPr/>
          </p:nvSpPr>
          <p:spPr bwMode="auto">
            <a:xfrm>
              <a:off x="3503754" y="4995864"/>
              <a:ext cx="84345" cy="17706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8" y="36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12" y="48"/>
                </a:cxn>
                <a:cxn ang="0">
                  <a:pos x="30" y="48"/>
                </a:cxn>
                <a:cxn ang="0">
                  <a:pos x="30" y="46"/>
                </a:cxn>
                <a:cxn ang="0">
                  <a:pos x="24" y="46"/>
                </a:cxn>
                <a:cxn ang="0">
                  <a:pos x="24" y="36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24" y="34"/>
                </a:cxn>
                <a:cxn ang="0">
                  <a:pos x="24" y="1"/>
                </a:cxn>
                <a:cxn ang="0">
                  <a:pos x="19" y="7"/>
                </a:cxn>
                <a:cxn ang="0">
                  <a:pos x="19" y="34"/>
                </a:cxn>
                <a:cxn ang="0">
                  <a:pos x="1" y="34"/>
                </a:cxn>
                <a:cxn ang="0">
                  <a:pos x="19" y="7"/>
                </a:cxn>
              </a:cxnLst>
              <a:rect l="0" t="0" r="r" b="b"/>
              <a:pathLst>
                <a:path w="31" h="48">
                  <a:moveTo>
                    <a:pt x="24" y="1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24" y="1"/>
                  </a:lnTo>
                  <a:close/>
                  <a:moveTo>
                    <a:pt x="19" y="7"/>
                  </a:moveTo>
                  <a:lnTo>
                    <a:pt x="19" y="34"/>
                  </a:lnTo>
                  <a:lnTo>
                    <a:pt x="1" y="34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08"/>
            <p:cNvSpPr>
              <a:spLocks/>
            </p:cNvSpPr>
            <p:nvPr/>
          </p:nvSpPr>
          <p:spPr bwMode="auto">
            <a:xfrm>
              <a:off x="3634352" y="4995864"/>
              <a:ext cx="76182" cy="184441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5" y="4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5" y="1"/>
                </a:cxn>
                <a:cxn ang="0">
                  <a:pos x="21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4"/>
                </a:cxn>
                <a:cxn ang="0">
                  <a:pos x="5" y="25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1" y="44"/>
                </a:cxn>
                <a:cxn ang="0">
                  <a:pos x="18" y="46"/>
                </a:cxn>
                <a:cxn ang="0">
                  <a:pos x="16" y="47"/>
                </a:cxn>
                <a:cxn ang="0">
                  <a:pos x="12" y="48"/>
                </a:cxn>
                <a:cxn ang="0">
                  <a:pos x="9" y="47"/>
                </a:cxn>
                <a:cxn ang="0">
                  <a:pos x="6" y="46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4" y="46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6" y="44"/>
                </a:cxn>
                <a:cxn ang="0">
                  <a:pos x="28" y="39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2"/>
                </a:cxn>
                <a:cxn ang="0">
                  <a:pos x="20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6" y="22"/>
                </a:cxn>
                <a:cxn ang="0">
                  <a:pos x="6" y="7"/>
                </a:cxn>
              </a:cxnLst>
              <a:rect l="0" t="0" r="r" b="b"/>
              <a:pathLst>
                <a:path w="28" h="50">
                  <a:moveTo>
                    <a:pt x="6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5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18" y="46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6" y="44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6" y="2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09"/>
            <p:cNvSpPr>
              <a:spLocks/>
            </p:cNvSpPr>
            <p:nvPr/>
          </p:nvSpPr>
          <p:spPr bwMode="auto">
            <a:xfrm>
              <a:off x="3729578" y="4973731"/>
              <a:ext cx="46254" cy="26928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14" y="36"/>
                </a:cxn>
                <a:cxn ang="0">
                  <a:pos x="2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3" y="73"/>
                </a:cxn>
                <a:cxn ang="0">
                  <a:pos x="4" y="71"/>
                </a:cxn>
                <a:cxn ang="0">
                  <a:pos x="16" y="37"/>
                </a:cxn>
              </a:cxnLst>
              <a:rect l="0" t="0" r="r" b="b"/>
              <a:pathLst>
                <a:path w="17" h="73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14" y="36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3" y="73"/>
                  </a:lnTo>
                  <a:lnTo>
                    <a:pt x="4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10"/>
            <p:cNvSpPr>
              <a:spLocks/>
            </p:cNvSpPr>
            <p:nvPr/>
          </p:nvSpPr>
          <p:spPr bwMode="auto">
            <a:xfrm>
              <a:off x="3852015" y="4973731"/>
              <a:ext cx="43533" cy="26928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3" y="71"/>
                </a:cxn>
                <a:cxn ang="0">
                  <a:pos x="14" y="73"/>
                </a:cxn>
                <a:cxn ang="0">
                  <a:pos x="16" y="73"/>
                </a:cxn>
                <a:cxn ang="0">
                  <a:pos x="16" y="70"/>
                </a:cxn>
                <a:cxn ang="0">
                  <a:pos x="3" y="36"/>
                </a:cxn>
                <a:cxn ang="0">
                  <a:pos x="16" y="3"/>
                </a:cxn>
              </a:cxnLst>
              <a:rect l="0" t="0" r="r" b="b"/>
              <a:pathLst>
                <a:path w="16" h="73">
                  <a:moveTo>
                    <a:pt x="16" y="3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3" y="71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6" y="70"/>
                  </a:lnTo>
                  <a:lnTo>
                    <a:pt x="3" y="3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11"/>
            <p:cNvSpPr>
              <a:spLocks/>
            </p:cNvSpPr>
            <p:nvPr/>
          </p:nvSpPr>
          <p:spPr bwMode="auto">
            <a:xfrm>
              <a:off x="3911872" y="4995864"/>
              <a:ext cx="76182" cy="184441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1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4"/>
                </a:cxn>
                <a:cxn ang="0">
                  <a:pos x="5" y="25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1" y="24"/>
                </a:cxn>
                <a:cxn ang="0">
                  <a:pos x="22" y="28"/>
                </a:cxn>
                <a:cxn ang="0">
                  <a:pos x="22" y="40"/>
                </a:cxn>
                <a:cxn ang="0">
                  <a:pos x="21" y="44"/>
                </a:cxn>
                <a:cxn ang="0">
                  <a:pos x="18" y="46"/>
                </a:cxn>
                <a:cxn ang="0">
                  <a:pos x="16" y="47"/>
                </a:cxn>
                <a:cxn ang="0">
                  <a:pos x="12" y="48"/>
                </a:cxn>
                <a:cxn ang="0">
                  <a:pos x="9" y="47"/>
                </a:cxn>
                <a:cxn ang="0">
                  <a:pos x="6" y="46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5" y="34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2"/>
                </a:cxn>
                <a:cxn ang="0">
                  <a:pos x="4" y="46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48"/>
                </a:cxn>
                <a:cxn ang="0">
                  <a:pos x="22" y="47"/>
                </a:cxn>
                <a:cxn ang="0">
                  <a:pos x="26" y="44"/>
                </a:cxn>
                <a:cxn ang="0">
                  <a:pos x="28" y="39"/>
                </a:cxn>
                <a:cxn ang="0">
                  <a:pos x="28" y="29"/>
                </a:cxn>
                <a:cxn ang="0">
                  <a:pos x="26" y="24"/>
                </a:cxn>
                <a:cxn ang="0">
                  <a:pos x="23" y="22"/>
                </a:cxn>
                <a:cxn ang="0">
                  <a:pos x="20" y="19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6" y="22"/>
                </a:cxn>
                <a:cxn ang="0">
                  <a:pos x="6" y="7"/>
                </a:cxn>
              </a:cxnLst>
              <a:rect l="0" t="0" r="r" b="b"/>
              <a:pathLst>
                <a:path w="28" h="50">
                  <a:moveTo>
                    <a:pt x="6" y="7"/>
                  </a:moveTo>
                  <a:lnTo>
                    <a:pt x="9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8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18" y="46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48"/>
                  </a:lnTo>
                  <a:lnTo>
                    <a:pt x="22" y="47"/>
                  </a:lnTo>
                  <a:lnTo>
                    <a:pt x="26" y="44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6" y="2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2"/>
            <p:cNvSpPr>
              <a:spLocks/>
            </p:cNvSpPr>
            <p:nvPr/>
          </p:nvSpPr>
          <p:spPr bwMode="auto">
            <a:xfrm>
              <a:off x="4047912" y="4995864"/>
              <a:ext cx="62579" cy="17706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45"/>
                </a:cxn>
                <a:cxn ang="0">
                  <a:pos x="8" y="46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23" y="48"/>
                </a:cxn>
                <a:cxn ang="0">
                  <a:pos x="23" y="46"/>
                </a:cxn>
                <a:cxn ang="0">
                  <a:pos x="17" y="46"/>
                </a:cxn>
                <a:cxn ang="0">
                  <a:pos x="16" y="45"/>
                </a:cxn>
                <a:cxn ang="0">
                  <a:pos x="15" y="45"/>
                </a:cxn>
                <a:cxn ang="0">
                  <a:pos x="15" y="42"/>
                </a:cxn>
                <a:cxn ang="0">
                  <a:pos x="15" y="2"/>
                </a:cxn>
              </a:cxnLst>
              <a:rect l="0" t="0" r="r" b="b"/>
              <a:pathLst>
                <a:path w="23" h="48">
                  <a:moveTo>
                    <a:pt x="15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8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3"/>
            <p:cNvSpPr>
              <a:spLocks/>
            </p:cNvSpPr>
            <p:nvPr/>
          </p:nvSpPr>
          <p:spPr bwMode="auto">
            <a:xfrm>
              <a:off x="4137697" y="4973731"/>
              <a:ext cx="46254" cy="269284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6"/>
                </a:cxn>
                <a:cxn ang="0">
                  <a:pos x="16" y="35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3" y="36"/>
                </a:cxn>
                <a:cxn ang="0">
                  <a:pos x="1" y="70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3"/>
                </a:cxn>
                <a:cxn ang="0">
                  <a:pos x="3" y="71"/>
                </a:cxn>
                <a:cxn ang="0">
                  <a:pos x="16" y="37"/>
                </a:cxn>
              </a:cxnLst>
              <a:rect l="0" t="0" r="r" b="b"/>
              <a:pathLst>
                <a:path w="17" h="73">
                  <a:moveTo>
                    <a:pt x="16" y="37"/>
                  </a:moveTo>
                  <a:lnTo>
                    <a:pt x="17" y="36"/>
                  </a:lnTo>
                  <a:lnTo>
                    <a:pt x="16" y="35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3" y="36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3"/>
                  </a:lnTo>
                  <a:lnTo>
                    <a:pt x="3" y="7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Diagram 151"/>
          <p:cNvGraphicFramePr/>
          <p:nvPr/>
        </p:nvGraphicFramePr>
        <p:xfrm>
          <a:off x="170310" y="1614347"/>
          <a:ext cx="8805013" cy="226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One-loop integral basis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79402" cy="530383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Cut pieces described by a basis of one-loop integrals</a:t>
            </a:r>
          </a:p>
          <a:p>
            <a:endParaRPr lang="en-GB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pPr>
              <a:buNone/>
            </a:pPr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1600" dirty="0" smtClean="0"/>
          </a:p>
        </p:txBody>
      </p:sp>
      <p:grpSp>
        <p:nvGrpSpPr>
          <p:cNvPr id="18" name="Group 125"/>
          <p:cNvGrpSpPr/>
          <p:nvPr/>
        </p:nvGrpSpPr>
        <p:grpSpPr>
          <a:xfrm>
            <a:off x="4305650" y="3467383"/>
            <a:ext cx="3679497" cy="1015838"/>
            <a:chOff x="5344359" y="2020329"/>
            <a:chExt cx="3679497" cy="1015838"/>
          </a:xfrm>
        </p:grpSpPr>
        <p:cxnSp>
          <p:nvCxnSpPr>
            <p:cNvPr id="122" name="Straight Arrow Connector 121"/>
            <p:cNvCxnSpPr>
              <a:stCxn id="125" idx="1"/>
            </p:cNvCxnSpPr>
            <p:nvPr/>
          </p:nvCxnSpPr>
          <p:spPr>
            <a:xfrm rot="10800000" flipV="1">
              <a:off x="5344359" y="2235772"/>
              <a:ext cx="809097" cy="8003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6153455" y="2020329"/>
              <a:ext cx="28704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Want these coefficients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26"/>
          <p:cNvGrpSpPr/>
          <p:nvPr/>
        </p:nvGrpSpPr>
        <p:grpSpPr>
          <a:xfrm>
            <a:off x="363050" y="5207898"/>
            <a:ext cx="3868816" cy="722386"/>
            <a:chOff x="3823885" y="2809296"/>
            <a:chExt cx="3868816" cy="722386"/>
          </a:xfrm>
        </p:grpSpPr>
        <p:cxnSp>
          <p:nvCxnSpPr>
            <p:cNvPr id="128" name="Straight Arrow Connector 127"/>
            <p:cNvCxnSpPr/>
            <p:nvPr/>
          </p:nvCxnSpPr>
          <p:spPr>
            <a:xfrm>
              <a:off x="5360659" y="3167700"/>
              <a:ext cx="506027" cy="363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823885" y="2809296"/>
              <a:ext cx="386881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1-loop scalar integrals all known</a:t>
              </a:r>
            </a:p>
            <a:p>
              <a:r>
                <a:rPr lang="en-GB" sz="1600" dirty="0" smtClean="0">
                  <a:solidFill>
                    <a:srgbClr val="0000FF"/>
                  </a:solidFill>
                </a:rPr>
                <a:t>[Ellis, </a:t>
              </a:r>
              <a:r>
                <a:rPr lang="en-GB" sz="1600" dirty="0" err="1" smtClean="0">
                  <a:solidFill>
                    <a:srgbClr val="0000FF"/>
                  </a:solidFill>
                </a:rPr>
                <a:t>Zanderighi</a:t>
              </a:r>
              <a:r>
                <a:rPr lang="en-GB" sz="1600" dirty="0" smtClean="0">
                  <a:solidFill>
                    <a:srgbClr val="0000FF"/>
                  </a:solidFill>
                </a:rPr>
                <a:t>]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4" name="Down Arrow 173"/>
          <p:cNvSpPr/>
          <p:nvPr/>
        </p:nvSpPr>
        <p:spPr>
          <a:xfrm>
            <a:off x="3965952" y="3623054"/>
            <a:ext cx="776681" cy="2857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82660" name="Object 4"/>
          <p:cNvGraphicFramePr>
            <a:graphicFrameLocks noChangeAspect="1"/>
          </p:cNvGraphicFramePr>
          <p:nvPr/>
        </p:nvGraphicFramePr>
        <p:xfrm>
          <a:off x="2414134" y="5539494"/>
          <a:ext cx="5457825" cy="749300"/>
        </p:xfrm>
        <a:graphic>
          <a:graphicData uri="http://schemas.openxmlformats.org/presentationml/2006/ole">
            <p:oleObj spid="_x0000_s582660" name="Equation" r:id="rId8" imgW="3606480" imgH="495000" progId="Equation.DSMT4">
              <p:embed/>
            </p:oleObj>
          </a:graphicData>
        </a:graphic>
      </p:graphicFrame>
      <p:sp>
        <p:nvSpPr>
          <p:cNvPr id="176" name="Down Arrow 175"/>
          <p:cNvSpPr/>
          <p:nvPr/>
        </p:nvSpPr>
        <p:spPr>
          <a:xfrm>
            <a:off x="4579969" y="5293533"/>
            <a:ext cx="776681" cy="2857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4" name="Group 183"/>
          <p:cNvGrpSpPr/>
          <p:nvPr/>
        </p:nvGrpSpPr>
        <p:grpSpPr>
          <a:xfrm>
            <a:off x="526003" y="3946658"/>
            <a:ext cx="7175960" cy="1357322"/>
            <a:chOff x="526003" y="3946658"/>
            <a:chExt cx="7175960" cy="1357322"/>
          </a:xfrm>
        </p:grpSpPr>
        <p:grpSp>
          <p:nvGrpSpPr>
            <p:cNvPr id="175" name="Group 174"/>
            <p:cNvGrpSpPr/>
            <p:nvPr/>
          </p:nvGrpSpPr>
          <p:grpSpPr>
            <a:xfrm>
              <a:off x="1710738" y="3946658"/>
              <a:ext cx="5991225" cy="1357322"/>
              <a:chOff x="2296686" y="4017682"/>
              <a:chExt cx="5991225" cy="1357322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/>
            </p:nvGraphicFramePr>
            <p:xfrm>
              <a:off x="2296686" y="4164893"/>
              <a:ext cx="5991225" cy="1025525"/>
            </p:xfrm>
            <a:graphic>
              <a:graphicData uri="http://schemas.openxmlformats.org/presentationml/2006/ole">
                <p:oleObj spid="_x0000_s582658" name="Equation" r:id="rId9" imgW="2819160" imgH="482400" progId="Equation.DSMT4">
                  <p:embed/>
                </p:oleObj>
              </a:graphicData>
            </a:graphic>
          </p:graphicFrame>
          <p:grpSp>
            <p:nvGrpSpPr>
              <p:cNvPr id="5" name="Group 81"/>
              <p:cNvGrpSpPr/>
              <p:nvPr/>
            </p:nvGrpSpPr>
            <p:grpSpPr>
              <a:xfrm>
                <a:off x="7074404" y="4198945"/>
                <a:ext cx="1071570" cy="1000132"/>
                <a:chOff x="2428860" y="4786322"/>
                <a:chExt cx="1928826" cy="1785951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2857488" y="521495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714744" y="521495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857488" y="592933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714744" y="592933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7" name="Straight Connector 86"/>
                <p:cNvCxnSpPr>
                  <a:stCxn id="83" idx="6"/>
                  <a:endCxn id="84" idx="2"/>
                </p:cNvCxnSpPr>
                <p:nvPr/>
              </p:nvCxnSpPr>
              <p:spPr>
                <a:xfrm>
                  <a:off x="3071802" y="5322107"/>
                  <a:ext cx="64294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84" idx="4"/>
                  <a:endCxn id="86" idx="0"/>
                </p:cNvCxnSpPr>
                <p:nvPr/>
              </p:nvCxnSpPr>
              <p:spPr>
                <a:xfrm rot="5400000">
                  <a:off x="3571868" y="5679297"/>
                  <a:ext cx="500066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5" idx="6"/>
                  <a:endCxn id="86" idx="2"/>
                </p:cNvCxnSpPr>
                <p:nvPr/>
              </p:nvCxnSpPr>
              <p:spPr>
                <a:xfrm>
                  <a:off x="3071802" y="6036487"/>
                  <a:ext cx="64294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83" idx="4"/>
                  <a:endCxn id="85" idx="0"/>
                </p:cNvCxnSpPr>
                <p:nvPr/>
              </p:nvCxnSpPr>
              <p:spPr>
                <a:xfrm rot="5400000">
                  <a:off x="2714612" y="5679297"/>
                  <a:ext cx="500066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>
                  <a:endCxn id="83" idx="2"/>
                </p:cNvCxnSpPr>
                <p:nvPr/>
              </p:nvCxnSpPr>
              <p:spPr>
                <a:xfrm>
                  <a:off x="2428860" y="5214950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84" idx="6"/>
                </p:cNvCxnSpPr>
                <p:nvPr/>
              </p:nvCxnSpPr>
              <p:spPr>
                <a:xfrm flipV="1">
                  <a:off x="3929058" y="5214950"/>
                  <a:ext cx="357190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>
                  <a:stCxn id="84" idx="0"/>
                </p:cNvCxnSpPr>
                <p:nvPr/>
              </p:nvCxnSpPr>
              <p:spPr>
                <a:xfrm rot="5400000" flipH="1" flipV="1">
                  <a:off x="3661166" y="4947057"/>
                  <a:ext cx="428628" cy="10715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>
                  <a:stCxn id="83" idx="0"/>
                </p:cNvCxnSpPr>
                <p:nvPr/>
              </p:nvCxnSpPr>
              <p:spPr>
                <a:xfrm rot="16200000" flipV="1">
                  <a:off x="2696753" y="4947057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>
                  <a:stCxn id="86" idx="6"/>
                </p:cNvCxnSpPr>
                <p:nvPr/>
              </p:nvCxnSpPr>
              <p:spPr>
                <a:xfrm>
                  <a:off x="3929058" y="6036487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endCxn id="85" idx="2"/>
                </p:cNvCxnSpPr>
                <p:nvPr/>
              </p:nvCxnSpPr>
              <p:spPr>
                <a:xfrm flipV="1">
                  <a:off x="2428860" y="6036487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endCxn id="86" idx="4"/>
                </p:cNvCxnSpPr>
                <p:nvPr/>
              </p:nvCxnSpPr>
              <p:spPr>
                <a:xfrm rot="16200000" flipV="1">
                  <a:off x="3679025" y="6286520"/>
                  <a:ext cx="428628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endCxn id="85" idx="4"/>
                </p:cNvCxnSpPr>
                <p:nvPr/>
              </p:nvCxnSpPr>
              <p:spPr>
                <a:xfrm rot="5400000" flipH="1" flipV="1">
                  <a:off x="2696752" y="6304380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98"/>
                <p:cNvSpPr/>
                <p:nvPr/>
              </p:nvSpPr>
              <p:spPr>
                <a:xfrm>
                  <a:off x="2643174" y="514351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786050" y="5000636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929058" y="6286520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071934" y="6143644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" name="Group 73"/>
                <p:cNvGrpSpPr/>
                <p:nvPr/>
              </p:nvGrpSpPr>
              <p:grpSpPr>
                <a:xfrm rot="5400000">
                  <a:off x="3929058" y="5000636"/>
                  <a:ext cx="214314" cy="214314"/>
                  <a:chOff x="4081458" y="4786322"/>
                  <a:chExt cx="214314" cy="214314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4081458" y="492919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224334" y="478632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" name="Group 74"/>
                <p:cNvGrpSpPr/>
                <p:nvPr/>
              </p:nvGrpSpPr>
              <p:grpSpPr>
                <a:xfrm rot="5400000">
                  <a:off x="2643174" y="6143644"/>
                  <a:ext cx="214314" cy="214314"/>
                  <a:chOff x="4081458" y="4786322"/>
                  <a:chExt cx="214314" cy="214314"/>
                </a:xfrm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4081458" y="492919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224334" y="478632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8" name="Group 165"/>
              <p:cNvGrpSpPr/>
              <p:nvPr/>
            </p:nvGrpSpPr>
            <p:grpSpPr>
              <a:xfrm>
                <a:off x="4984532" y="4118026"/>
                <a:ext cx="1143008" cy="1143008"/>
                <a:chOff x="6715140" y="-11684"/>
                <a:chExt cx="1764684" cy="1797610"/>
              </a:xfrm>
            </p:grpSpPr>
            <p:cxnSp>
              <p:nvCxnSpPr>
                <p:cNvPr id="136" name="Straight Connector 135"/>
                <p:cNvCxnSpPr>
                  <a:stCxn id="132" idx="6"/>
                  <a:endCxn id="133" idx="2"/>
                </p:cNvCxnSpPr>
                <p:nvPr/>
              </p:nvCxnSpPr>
              <p:spPr>
                <a:xfrm rot="5400000" flipH="1" flipV="1">
                  <a:off x="7152446" y="773549"/>
                  <a:ext cx="467914" cy="2709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>
                  <a:stCxn id="133" idx="4"/>
                  <a:endCxn id="135" idx="0"/>
                </p:cNvCxnSpPr>
                <p:nvPr/>
              </p:nvCxnSpPr>
              <p:spPr>
                <a:xfrm rot="16200000" flipH="1">
                  <a:off x="7575287" y="773205"/>
                  <a:ext cx="466888" cy="2706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>
                  <a:stCxn id="132" idx="4"/>
                  <a:endCxn id="135" idx="2"/>
                </p:cNvCxnSpPr>
                <p:nvPr/>
              </p:nvCxnSpPr>
              <p:spPr>
                <a:xfrm flipV="1">
                  <a:off x="7358082" y="1249114"/>
                  <a:ext cx="478800" cy="102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157"/>
                <p:cNvGrpSpPr/>
                <p:nvPr/>
              </p:nvGrpSpPr>
              <p:grpSpPr>
                <a:xfrm rot="-5400000">
                  <a:off x="6715140" y="1142984"/>
                  <a:ext cx="642942" cy="642942"/>
                  <a:chOff x="6508000" y="70644"/>
                  <a:chExt cx="642942" cy="642942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6936628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0" name="Straight Connector 139"/>
                  <p:cNvCxnSpPr>
                    <a:endCxn id="132" idx="2"/>
                  </p:cNvCxnSpPr>
                  <p:nvPr/>
                </p:nvCxnSpPr>
                <p:spPr>
                  <a:xfrm>
                    <a:off x="6508000" y="499272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>
                    <a:stCxn id="132" idx="0"/>
                  </p:cNvCxnSpPr>
                  <p:nvPr/>
                </p:nvCxnSpPr>
                <p:spPr>
                  <a:xfrm rot="16200000" flipV="1">
                    <a:off x="6775893" y="231379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Oval 147"/>
                  <p:cNvSpPr/>
                  <p:nvPr/>
                </p:nvSpPr>
                <p:spPr>
                  <a:xfrm>
                    <a:off x="6722314" y="427834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6865190" y="28495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" name="Group 159"/>
                <p:cNvGrpSpPr/>
                <p:nvPr/>
              </p:nvGrpSpPr>
              <p:grpSpPr>
                <a:xfrm>
                  <a:off x="7836882" y="1141957"/>
                  <a:ext cx="642942" cy="642942"/>
                  <a:chOff x="7701180" y="1212625"/>
                  <a:chExt cx="642942" cy="642942"/>
                </a:xfrm>
              </p:grpSpPr>
              <p:sp>
                <p:nvSpPr>
                  <p:cNvPr id="135" name="Oval 134"/>
                  <p:cNvSpPr/>
                  <p:nvPr/>
                </p:nvSpPr>
                <p:spPr>
                  <a:xfrm>
                    <a:off x="7701180" y="1212625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4" name="Straight Connector 143"/>
                  <p:cNvCxnSpPr>
                    <a:stCxn id="135" idx="6"/>
                  </p:cNvCxnSpPr>
                  <p:nvPr/>
                </p:nvCxnSpPr>
                <p:spPr>
                  <a:xfrm>
                    <a:off x="7915494" y="1319782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>
                    <a:endCxn id="135" idx="4"/>
                  </p:cNvCxnSpPr>
                  <p:nvPr/>
                </p:nvCxnSpPr>
                <p:spPr>
                  <a:xfrm rot="16200000" flipV="1">
                    <a:off x="7665461" y="1569815"/>
                    <a:ext cx="428628" cy="1428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0" name="Oval 149"/>
                  <p:cNvSpPr/>
                  <p:nvPr/>
                </p:nvSpPr>
                <p:spPr>
                  <a:xfrm>
                    <a:off x="8008198" y="157084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8151074" y="1427966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" name="Group 158"/>
                <p:cNvGrpSpPr/>
                <p:nvPr/>
              </p:nvGrpSpPr>
              <p:grpSpPr>
                <a:xfrm rot="-2700000">
                  <a:off x="7281805" y="-11684"/>
                  <a:ext cx="604550" cy="642941"/>
                  <a:chOff x="7793884" y="70645"/>
                  <a:chExt cx="604550" cy="642941"/>
                </a:xfrm>
              </p:grpSpPr>
              <p:sp>
                <p:nvSpPr>
                  <p:cNvPr id="133" name="Oval 132"/>
                  <p:cNvSpPr/>
                  <p:nvPr/>
                </p:nvSpPr>
                <p:spPr>
                  <a:xfrm>
                    <a:off x="7793884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1" name="Straight Connector 140"/>
                  <p:cNvCxnSpPr>
                    <a:stCxn id="133" idx="6"/>
                  </p:cNvCxnSpPr>
                  <p:nvPr/>
                </p:nvCxnSpPr>
                <p:spPr>
                  <a:xfrm rot="2700000" flipV="1">
                    <a:off x="8115734" y="346812"/>
                    <a:ext cx="184724" cy="3806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>
                    <a:stCxn id="133" idx="0"/>
                  </p:cNvCxnSpPr>
                  <p:nvPr/>
                </p:nvCxnSpPr>
                <p:spPr>
                  <a:xfrm rot="5400000" flipH="1" flipV="1">
                    <a:off x="7740306" y="231379"/>
                    <a:ext cx="428628" cy="10715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Group 73"/>
                  <p:cNvGrpSpPr/>
                  <p:nvPr/>
                </p:nvGrpSpPr>
                <p:grpSpPr>
                  <a:xfrm rot="5400000">
                    <a:off x="8008198" y="284958"/>
                    <a:ext cx="214314" cy="214314"/>
                    <a:chOff x="4081458" y="4786322"/>
                    <a:chExt cx="214314" cy="214314"/>
                  </a:xfrm>
                </p:grpSpPr>
                <p:sp>
                  <p:nvSpPr>
                    <p:cNvPr id="156" name="Oval 155"/>
                    <p:cNvSpPr/>
                    <p:nvPr/>
                  </p:nvSpPr>
                  <p:spPr>
                    <a:xfrm>
                      <a:off x="4081458" y="492919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4224334" y="4786322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3" name="Group 202"/>
              <p:cNvGrpSpPr/>
              <p:nvPr/>
            </p:nvGrpSpPr>
            <p:grpSpPr>
              <a:xfrm>
                <a:off x="3520260" y="4017682"/>
                <a:ext cx="433469" cy="1357322"/>
                <a:chOff x="3709903" y="428604"/>
                <a:chExt cx="666099" cy="2162378"/>
              </a:xfrm>
            </p:grpSpPr>
            <p:grpSp>
              <p:nvGrpSpPr>
                <p:cNvPr id="14" name="Group 158"/>
                <p:cNvGrpSpPr/>
                <p:nvPr/>
              </p:nvGrpSpPr>
              <p:grpSpPr>
                <a:xfrm rot="18900000">
                  <a:off x="3709903" y="428604"/>
                  <a:ext cx="604550" cy="642941"/>
                  <a:chOff x="7793884" y="70645"/>
                  <a:chExt cx="604550" cy="642941"/>
                </a:xfrm>
              </p:grpSpPr>
              <p:sp>
                <p:nvSpPr>
                  <p:cNvPr id="178" name="Oval 177"/>
                  <p:cNvSpPr/>
                  <p:nvPr/>
                </p:nvSpPr>
                <p:spPr>
                  <a:xfrm>
                    <a:off x="7793884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79" name="Straight Connector 178"/>
                  <p:cNvCxnSpPr>
                    <a:stCxn id="178" idx="6"/>
                  </p:cNvCxnSpPr>
                  <p:nvPr/>
                </p:nvCxnSpPr>
                <p:spPr>
                  <a:xfrm rot="2700000" flipV="1">
                    <a:off x="8115734" y="346812"/>
                    <a:ext cx="184724" cy="3806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>
                    <a:stCxn id="178" idx="0"/>
                  </p:cNvCxnSpPr>
                  <p:nvPr/>
                </p:nvCxnSpPr>
                <p:spPr>
                  <a:xfrm rot="5400000" flipH="1" flipV="1">
                    <a:off x="7740306" y="231379"/>
                    <a:ext cx="428628" cy="10715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up 73"/>
                  <p:cNvGrpSpPr/>
                  <p:nvPr/>
                </p:nvGrpSpPr>
                <p:grpSpPr>
                  <a:xfrm rot="5400000">
                    <a:off x="8008198" y="284958"/>
                    <a:ext cx="214314" cy="214314"/>
                    <a:chOff x="4081458" y="4786322"/>
                    <a:chExt cx="214314" cy="214314"/>
                  </a:xfrm>
                </p:grpSpPr>
                <p:sp>
                  <p:nvSpPr>
                    <p:cNvPr id="182" name="Oval 181"/>
                    <p:cNvSpPr/>
                    <p:nvPr/>
                  </p:nvSpPr>
                  <p:spPr>
                    <a:xfrm>
                      <a:off x="4081458" y="492919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4224334" y="4786322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6" name="Group 158"/>
                <p:cNvGrpSpPr/>
                <p:nvPr/>
              </p:nvGrpSpPr>
              <p:grpSpPr>
                <a:xfrm rot="8100000">
                  <a:off x="3771452" y="1948041"/>
                  <a:ext cx="604550" cy="642941"/>
                  <a:chOff x="7793884" y="70645"/>
                  <a:chExt cx="604550" cy="642941"/>
                </a:xfrm>
              </p:grpSpPr>
              <p:sp>
                <p:nvSpPr>
                  <p:cNvPr id="195" name="Oval 194"/>
                  <p:cNvSpPr/>
                  <p:nvPr/>
                </p:nvSpPr>
                <p:spPr>
                  <a:xfrm>
                    <a:off x="7793884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96" name="Straight Connector 195"/>
                  <p:cNvCxnSpPr>
                    <a:stCxn id="195" idx="6"/>
                  </p:cNvCxnSpPr>
                  <p:nvPr/>
                </p:nvCxnSpPr>
                <p:spPr>
                  <a:xfrm rot="2700000" flipV="1">
                    <a:off x="8115734" y="346812"/>
                    <a:ext cx="184724" cy="3806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>
                    <a:stCxn id="195" idx="0"/>
                  </p:cNvCxnSpPr>
                  <p:nvPr/>
                </p:nvCxnSpPr>
                <p:spPr>
                  <a:xfrm rot="5400000" flipH="1" flipV="1">
                    <a:off x="7740306" y="231379"/>
                    <a:ext cx="428628" cy="10715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73"/>
                  <p:cNvGrpSpPr/>
                  <p:nvPr/>
                </p:nvGrpSpPr>
                <p:grpSpPr>
                  <a:xfrm rot="5400000">
                    <a:off x="8008198" y="284958"/>
                    <a:ext cx="214314" cy="214314"/>
                    <a:chOff x="4081458" y="4786322"/>
                    <a:chExt cx="214314" cy="214314"/>
                  </a:xfrm>
                </p:grpSpPr>
                <p:sp>
                  <p:nvSpPr>
                    <p:cNvPr id="199" name="Oval 198"/>
                    <p:cNvSpPr/>
                    <p:nvPr/>
                  </p:nvSpPr>
                  <p:spPr>
                    <a:xfrm>
                      <a:off x="4081458" y="492919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0" name="Oval 199"/>
                    <p:cNvSpPr/>
                    <p:nvPr/>
                  </p:nvSpPr>
                  <p:spPr>
                    <a:xfrm>
                      <a:off x="4224334" y="4786322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2" name="Oval 201"/>
                <p:cNvSpPr/>
                <p:nvPr/>
              </p:nvSpPr>
              <p:spPr>
                <a:xfrm>
                  <a:off x="3786182" y="1071546"/>
                  <a:ext cx="500066" cy="92869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526003" y="4039337"/>
              <a:ext cx="1134121" cy="1189610"/>
              <a:chOff x="668045" y="2388091"/>
              <a:chExt cx="1427142" cy="1604394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6765" y="2567695"/>
                <a:ext cx="360000" cy="79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9" name="Group 127"/>
              <p:cNvGrpSpPr/>
              <p:nvPr/>
            </p:nvGrpSpPr>
            <p:grpSpPr>
              <a:xfrm>
                <a:off x="668045" y="2519694"/>
                <a:ext cx="1427142" cy="1472791"/>
                <a:chOff x="668045" y="2519694"/>
                <a:chExt cx="1427142" cy="1472791"/>
              </a:xfrm>
            </p:grpSpPr>
            <p:grpSp>
              <p:nvGrpSpPr>
                <p:cNvPr id="110" name="Group 124"/>
                <p:cNvGrpSpPr/>
                <p:nvPr/>
              </p:nvGrpSpPr>
              <p:grpSpPr>
                <a:xfrm>
                  <a:off x="668045" y="2519694"/>
                  <a:ext cx="1427142" cy="1472791"/>
                  <a:chOff x="668045" y="2519694"/>
                  <a:chExt cx="1427142" cy="1472791"/>
                </a:xfrm>
              </p:grpSpPr>
              <p:sp>
                <p:nvSpPr>
                  <p:cNvPr id="11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954130" y="2739935"/>
                    <a:ext cx="839194" cy="903767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4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09396" y="2561236"/>
                    <a:ext cx="244702" cy="25298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5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4006" y="3571207"/>
                    <a:ext cx="285009" cy="26750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045" y="3339575"/>
                    <a:ext cx="311729" cy="11936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7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5059" y="2926443"/>
                    <a:ext cx="311729" cy="11936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6495" y="2526782"/>
                    <a:ext cx="285009" cy="26750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624245" y="3563033"/>
                    <a:ext cx="285009" cy="26750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2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783458" y="3322896"/>
                    <a:ext cx="311729" cy="11936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2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6633" y="2900875"/>
                    <a:ext cx="311729" cy="11936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lang="en-GB"/>
                  </a:p>
                </p:txBody>
              </p:sp>
              <p:grpSp>
                <p:nvGrpSpPr>
                  <p:cNvPr id="123" name="Group 3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816894" y="3490148"/>
                    <a:ext cx="82139" cy="119367"/>
                    <a:chOff x="3965" y="3233"/>
                    <a:chExt cx="83" cy="112"/>
                  </a:xfrm>
                </p:grpSpPr>
                <p:sp>
                  <p:nvSpPr>
                    <p:cNvPr id="177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008" y="3233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1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65" y="3305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cxnSp>
                <p:nvCxnSpPr>
                  <p:cNvPr id="124" name="Straight Connector 123"/>
                  <p:cNvCxnSpPr/>
                  <p:nvPr/>
                </p:nvCxnSpPr>
                <p:spPr>
                  <a:xfrm rot="5400000">
                    <a:off x="1223751" y="3812089"/>
                    <a:ext cx="360000" cy="792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6" name="Group 3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552684" y="3726982"/>
                    <a:ext cx="108856" cy="87394"/>
                    <a:chOff x="3974" y="3276"/>
                    <a:chExt cx="110" cy="82"/>
                  </a:xfrm>
                </p:grpSpPr>
                <p:sp>
                  <p:nvSpPr>
                    <p:cNvPr id="172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044" y="3276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3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74" y="3318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7" name="Group 3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916676" y="3111174"/>
                    <a:ext cx="41564" cy="154534"/>
                    <a:chOff x="3994" y="3220"/>
                    <a:chExt cx="42" cy="145"/>
                  </a:xfrm>
                </p:grpSpPr>
                <p:sp>
                  <p:nvSpPr>
                    <p:cNvPr id="170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94" y="3220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1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96" y="3325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0" name="Group 3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778702" y="2748209"/>
                    <a:ext cx="91046" cy="121498"/>
                    <a:chOff x="3944" y="3251"/>
                    <a:chExt cx="92" cy="114"/>
                  </a:xfrm>
                </p:grpSpPr>
                <p:sp>
                  <p:nvSpPr>
                    <p:cNvPr id="168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44" y="3251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9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96" y="3325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1" name="Group 3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478140" y="2519694"/>
                    <a:ext cx="120731" cy="75670"/>
                    <a:chOff x="3938" y="3303"/>
                    <a:chExt cx="122" cy="71"/>
                  </a:xfrm>
                </p:grpSpPr>
                <p:sp>
                  <p:nvSpPr>
                    <p:cNvPr id="166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020" y="3334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7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38" y="3303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4" name="Group 34"/>
                  <p:cNvGrpSpPr>
                    <a:grpSpLocks/>
                  </p:cNvGrpSpPr>
                  <p:nvPr/>
                </p:nvGrpSpPr>
                <p:grpSpPr bwMode="auto">
                  <a:xfrm flipV="1">
                    <a:off x="1166849" y="3734125"/>
                    <a:ext cx="108856" cy="87394"/>
                    <a:chOff x="3974" y="3276"/>
                    <a:chExt cx="110" cy="82"/>
                  </a:xfrm>
                </p:grpSpPr>
                <p:sp>
                  <p:nvSpPr>
                    <p:cNvPr id="164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044" y="3276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74" y="3318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8" name="Group 34"/>
                  <p:cNvGrpSpPr>
                    <a:grpSpLocks/>
                  </p:cNvGrpSpPr>
                  <p:nvPr/>
                </p:nvGrpSpPr>
                <p:grpSpPr bwMode="auto">
                  <a:xfrm flipV="1">
                    <a:off x="847822" y="3499673"/>
                    <a:ext cx="82139" cy="119367"/>
                    <a:chOff x="3965" y="3233"/>
                    <a:chExt cx="83" cy="112"/>
                  </a:xfrm>
                </p:grpSpPr>
                <p:sp>
                  <p:nvSpPr>
                    <p:cNvPr id="162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008" y="3233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3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65" y="3305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5" name="Group 3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780820" y="3130224"/>
                    <a:ext cx="41564" cy="154534"/>
                    <a:chOff x="3994" y="3220"/>
                    <a:chExt cx="42" cy="145"/>
                  </a:xfrm>
                </p:grpSpPr>
                <p:sp>
                  <p:nvSpPr>
                    <p:cNvPr id="160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94" y="3220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1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96" y="3325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7" name="Group 34"/>
                  <p:cNvGrpSpPr>
                    <a:grpSpLocks/>
                  </p:cNvGrpSpPr>
                  <p:nvPr/>
                </p:nvGrpSpPr>
                <p:grpSpPr bwMode="auto">
                  <a:xfrm flipV="1">
                    <a:off x="857243" y="2757734"/>
                    <a:ext cx="91046" cy="121498"/>
                    <a:chOff x="3944" y="3251"/>
                    <a:chExt cx="92" cy="114"/>
                  </a:xfrm>
                </p:grpSpPr>
                <p:sp>
                  <p:nvSpPr>
                    <p:cNvPr id="158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44" y="3251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9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96" y="3325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53" name="Group 34"/>
                  <p:cNvGrpSpPr>
                    <a:grpSpLocks/>
                  </p:cNvGrpSpPr>
                  <p:nvPr/>
                </p:nvGrpSpPr>
                <p:grpSpPr bwMode="auto">
                  <a:xfrm flipV="1">
                    <a:off x="1137554" y="2538744"/>
                    <a:ext cx="120731" cy="75670"/>
                    <a:chOff x="3938" y="3303"/>
                    <a:chExt cx="122" cy="71"/>
                  </a:xfrm>
                </p:grpSpPr>
                <p:sp>
                  <p:nvSpPr>
                    <p:cNvPr id="154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020" y="3334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5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938" y="3303"/>
                      <a:ext cx="40" cy="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anchor="ctr" compatLnSpc="1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1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56605" y="2819678"/>
                  <a:ext cx="154380" cy="24619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t" compatLnSpc="1">
                  <a:spAutoFit/>
                </a:bodyPr>
                <a:lstStyle/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i="1" dirty="0">
                      <a:solidFill>
                        <a:schemeClr val="tx1">
                          <a:alpha val="100000"/>
                        </a:schemeClr>
                      </a:solidFill>
                      <a:latin typeface="Times New Roman"/>
                      <a:cs typeface="Arial"/>
                    </a:rPr>
                    <a:t>l</a:t>
                  </a:r>
                  <a:endParaRPr lang="en-GB" i="1" baseline="-25000" dirty="0">
                    <a:solidFill>
                      <a:schemeClr val="tx1">
                        <a:alpha val="100000"/>
                      </a:schemeClr>
                    </a:solidFill>
                    <a:latin typeface="Times New Roman"/>
                    <a:cs typeface="Arial"/>
                  </a:endParaRPr>
                </a:p>
              </p:txBody>
            </p:sp>
            <p:sp>
              <p:nvSpPr>
                <p:cNvPr id="112" name="Freeform 41"/>
                <p:cNvSpPr>
                  <a:spLocks/>
                </p:cNvSpPr>
                <p:nvPr/>
              </p:nvSpPr>
              <p:spPr bwMode="auto">
                <a:xfrm>
                  <a:off x="1225227" y="2862399"/>
                  <a:ext cx="332511" cy="60749"/>
                </a:xfrm>
                <a:custGeom>
                  <a:avLst/>
                  <a:gdLst/>
                  <a:ahLst/>
                  <a:cxnLst>
                    <a:cxn ang="0">
                      <a:pos x="0" y="377"/>
                    </a:cxn>
                    <a:cxn ang="0">
                      <a:pos x="896" y="15"/>
                    </a:cxn>
                    <a:cxn ang="0">
                      <a:pos x="1749" y="468"/>
                    </a:cxn>
                  </a:cxnLst>
                  <a:rect l="0" t="0" r="0" b="0"/>
                  <a:pathLst>
                    <a:path w="1749" h="468">
                      <a:moveTo>
                        <a:pt x="0" y="377"/>
                      </a:moveTo>
                      <a:cubicBezTo>
                        <a:pt x="302" y="188"/>
                        <a:pt x="605" y="0"/>
                        <a:pt x="896" y="15"/>
                      </a:cubicBezTo>
                      <a:cubicBezTo>
                        <a:pt x="1187" y="30"/>
                        <a:pt x="1468" y="249"/>
                        <a:pt x="1749" y="4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1873188" y="3373514"/>
            <a:ext cx="231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Decomposition of any </a:t>
            </a:r>
          </a:p>
          <a:p>
            <a:r>
              <a:rPr lang="en-GB" dirty="0" smtClean="0"/>
              <a:t>one-loop amplitude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2769"/>
          <p:cNvSpPr>
            <a:spLocks noGrp="1" noChangeArrowheads="1"/>
          </p:cNvSpPr>
          <p:nvPr>
            <p:ph type="title"/>
          </p:nvPr>
        </p:nvSpPr>
        <p:spPr>
          <a:xfrm>
            <a:off x="457200" y="420754"/>
            <a:ext cx="8229600" cy="723886"/>
          </a:xfrm>
        </p:spPr>
        <p:txBody>
          <a:bodyPr/>
          <a:lstStyle/>
          <a:p>
            <a:r>
              <a:rPr lang="en-GB" sz="3600" dirty="0" smtClean="0"/>
              <a:t>What’s the problem?</a:t>
            </a:r>
            <a:endParaRPr lang="en-US" sz="3600" dirty="0"/>
          </a:p>
        </p:txBody>
      </p:sp>
      <p:sp>
        <p:nvSpPr>
          <p:cNvPr id="32774" name="Text Placeholder 32773"/>
          <p:cNvSpPr>
            <a:spLocks noGrp="1" noChangeArrowheads="1"/>
          </p:cNvSpPr>
          <p:nvPr>
            <p:ph type="body" idx="1"/>
          </p:nvPr>
        </p:nvSpPr>
        <p:spPr>
          <a:xfrm>
            <a:off x="428596" y="1287526"/>
            <a:ext cx="8229600" cy="4997864"/>
          </a:xfrm>
        </p:spPr>
        <p:txBody>
          <a:bodyPr>
            <a:noAutofit/>
          </a:bodyPr>
          <a:lstStyle/>
          <a:p>
            <a:r>
              <a:rPr lang="en-GB" dirty="0" smtClean="0"/>
              <a:t>The LHC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Maximise its discovery potential</a:t>
            </a:r>
            <a:endParaRPr lang="en-US" dirty="0"/>
          </a:p>
        </p:txBody>
      </p:sp>
      <p:pic>
        <p:nvPicPr>
          <p:cNvPr id="32775" name="Rectangle 327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112" y="1837678"/>
            <a:ext cx="8245113" cy="360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96436" y="2392073"/>
            <a:ext cx="1731827" cy="1549621"/>
            <a:chOff x="3761" y="2599"/>
            <a:chExt cx="1750" cy="145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761" y="2725"/>
              <a:ext cx="1750" cy="1275"/>
              <a:chOff x="3761" y="2725"/>
              <a:chExt cx="1750" cy="1275"/>
            </a:xfrm>
          </p:grpSpPr>
          <p:sp>
            <p:nvSpPr>
              <p:cNvPr id="51211" name="Oval 11"/>
              <p:cNvSpPr>
                <a:spLocks noChangeArrowheads="1"/>
              </p:cNvSpPr>
              <p:nvPr/>
            </p:nvSpPr>
            <p:spPr bwMode="auto">
              <a:xfrm>
                <a:off x="4213" y="2949"/>
                <a:ext cx="848" cy="8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3761" y="3056"/>
                <a:ext cx="540" cy="732"/>
                <a:chOff x="3806" y="3056"/>
                <a:chExt cx="540" cy="732"/>
              </a:xfrm>
            </p:grpSpPr>
            <p:sp>
              <p:nvSpPr>
                <p:cNvPr id="5121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3872" y="3056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1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879" y="3537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1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816" y="3453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1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3806" y="3257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17" name="Oval 17"/>
                <p:cNvSpPr>
                  <a:spLocks noChangeArrowheads="1"/>
                </p:cNvSpPr>
                <p:nvPr/>
              </p:nvSpPr>
              <p:spPr bwMode="auto">
                <a:xfrm>
                  <a:off x="3905" y="314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1218" name="Oval 18"/>
                <p:cNvSpPr>
                  <a:spLocks noChangeArrowheads="1"/>
                </p:cNvSpPr>
                <p:nvPr/>
              </p:nvSpPr>
              <p:spPr bwMode="auto">
                <a:xfrm>
                  <a:off x="3883" y="3212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1219" name="Oval 19"/>
                <p:cNvSpPr>
                  <a:spLocks noChangeArrowheads="1"/>
                </p:cNvSpPr>
                <p:nvPr/>
              </p:nvSpPr>
              <p:spPr bwMode="auto">
                <a:xfrm>
                  <a:off x="3863" y="336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1220" name="Oval 20"/>
                <p:cNvSpPr>
                  <a:spLocks noChangeArrowheads="1"/>
                </p:cNvSpPr>
                <p:nvPr/>
              </p:nvSpPr>
              <p:spPr bwMode="auto">
                <a:xfrm>
                  <a:off x="3868" y="343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 flipV="1">
                  <a:off x="3911" y="3565"/>
                  <a:ext cx="62" cy="105"/>
                  <a:chOff x="3996" y="3260"/>
                  <a:chExt cx="62" cy="105"/>
                </a:xfrm>
              </p:grpSpPr>
              <p:sp>
                <p:nvSpPr>
                  <p:cNvPr id="51222" name="Oval 2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18" y="3260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51223" name="Oval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1224" name="Oval 24"/>
                <p:cNvSpPr>
                  <a:spLocks noChangeArrowheads="1"/>
                </p:cNvSpPr>
                <p:nvPr/>
              </p:nvSpPr>
              <p:spPr bwMode="auto">
                <a:xfrm>
                  <a:off x="4090" y="3157"/>
                  <a:ext cx="256" cy="500"/>
                </a:xfrm>
                <a:prstGeom prst="ellipse">
                  <a:avLst/>
                </a:prstGeom>
                <a:solidFill>
                  <a:srgbClr val="B2B2B2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 flipH="1">
                <a:off x="4971" y="3049"/>
                <a:ext cx="540" cy="732"/>
                <a:chOff x="3806" y="3056"/>
                <a:chExt cx="540" cy="732"/>
              </a:xfrm>
            </p:grpSpPr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872" y="3056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879" y="3537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816" y="3453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29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806" y="3257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1230" name="Oval 30"/>
                <p:cNvSpPr>
                  <a:spLocks noChangeArrowheads="1"/>
                </p:cNvSpPr>
                <p:nvPr/>
              </p:nvSpPr>
              <p:spPr bwMode="auto">
                <a:xfrm>
                  <a:off x="3905" y="314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1231" name="Oval 31"/>
                <p:cNvSpPr>
                  <a:spLocks noChangeArrowheads="1"/>
                </p:cNvSpPr>
                <p:nvPr/>
              </p:nvSpPr>
              <p:spPr bwMode="auto">
                <a:xfrm>
                  <a:off x="3883" y="3212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1232" name="Oval 32"/>
                <p:cNvSpPr>
                  <a:spLocks noChangeArrowheads="1"/>
                </p:cNvSpPr>
                <p:nvPr/>
              </p:nvSpPr>
              <p:spPr bwMode="auto">
                <a:xfrm>
                  <a:off x="3863" y="336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51233" name="Oval 33"/>
                <p:cNvSpPr>
                  <a:spLocks noChangeArrowheads="1"/>
                </p:cNvSpPr>
                <p:nvPr/>
              </p:nvSpPr>
              <p:spPr bwMode="auto">
                <a:xfrm>
                  <a:off x="3868" y="343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grpSp>
              <p:nvGrpSpPr>
                <p:cNvPr id="7" name="Group 34"/>
                <p:cNvGrpSpPr>
                  <a:grpSpLocks/>
                </p:cNvGrpSpPr>
                <p:nvPr/>
              </p:nvGrpSpPr>
              <p:grpSpPr bwMode="auto">
                <a:xfrm flipV="1">
                  <a:off x="3911" y="3565"/>
                  <a:ext cx="62" cy="105"/>
                  <a:chOff x="3996" y="3260"/>
                  <a:chExt cx="62" cy="105"/>
                </a:xfrm>
              </p:grpSpPr>
              <p:sp>
                <p:nvSpPr>
                  <p:cNvPr id="51235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18" y="3260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51236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1237" name="Oval 37"/>
                <p:cNvSpPr>
                  <a:spLocks noChangeArrowheads="1"/>
                </p:cNvSpPr>
                <p:nvPr/>
              </p:nvSpPr>
              <p:spPr bwMode="auto">
                <a:xfrm>
                  <a:off x="4090" y="3157"/>
                  <a:ext cx="256" cy="500"/>
                </a:xfrm>
                <a:prstGeom prst="ellipse">
                  <a:avLst/>
                </a:prstGeom>
                <a:solidFill>
                  <a:srgbClr val="B2B2B2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  <p:sp>
            <p:nvSpPr>
              <p:cNvPr id="51238" name="Line 38"/>
              <p:cNvSpPr>
                <a:spLocks noChangeShapeType="1"/>
              </p:cNvSpPr>
              <p:nvPr/>
            </p:nvSpPr>
            <p:spPr bwMode="auto">
              <a:xfrm>
                <a:off x="4644" y="2725"/>
                <a:ext cx="0" cy="127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</p:grp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4411" y="2599"/>
              <a:ext cx="156" cy="2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t" compatLnSpc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i="1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l</a:t>
              </a:r>
              <a:endParaRPr lang="en-GB" i="1" baseline="-2500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51240" name="Text Box 40"/>
            <p:cNvSpPr txBox="1">
              <a:spLocks noChangeArrowheads="1"/>
            </p:cNvSpPr>
            <p:nvPr/>
          </p:nvSpPr>
          <p:spPr bwMode="auto">
            <a:xfrm>
              <a:off x="4680" y="3822"/>
              <a:ext cx="300" cy="2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t" compatLnSpc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i="1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l-K</a:t>
              </a:r>
              <a:endParaRPr lang="en-GB" i="1" baseline="-2500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4469" y="2839"/>
              <a:ext cx="336" cy="57"/>
            </a:xfrm>
            <a:custGeom>
              <a:avLst/>
              <a:gdLst/>
              <a:ahLst/>
              <a:cxnLst>
                <a:cxn ang="0">
                  <a:pos x="0" y="377"/>
                </a:cxn>
                <a:cxn ang="0">
                  <a:pos x="896" y="15"/>
                </a:cxn>
                <a:cxn ang="0">
                  <a:pos x="1749" y="468"/>
                </a:cxn>
              </a:cxnLst>
              <a:rect l="0" t="0" r="0" b="0"/>
              <a:pathLst>
                <a:path w="1749" h="468">
                  <a:moveTo>
                    <a:pt x="0" y="377"/>
                  </a:moveTo>
                  <a:cubicBezTo>
                    <a:pt x="302" y="188"/>
                    <a:pt x="605" y="0"/>
                    <a:pt x="896" y="15"/>
                  </a:cubicBezTo>
                  <a:cubicBezTo>
                    <a:pt x="1187" y="30"/>
                    <a:pt x="1468" y="249"/>
                    <a:pt x="1749" y="46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 flipH="1" flipV="1">
              <a:off x="4465" y="3832"/>
              <a:ext cx="336" cy="57"/>
            </a:xfrm>
            <a:custGeom>
              <a:avLst/>
              <a:gdLst/>
              <a:ahLst/>
              <a:cxnLst>
                <a:cxn ang="0">
                  <a:pos x="0" y="377"/>
                </a:cxn>
                <a:cxn ang="0">
                  <a:pos x="896" y="15"/>
                </a:cxn>
                <a:cxn ang="0">
                  <a:pos x="1749" y="468"/>
                </a:cxn>
              </a:cxnLst>
              <a:rect l="0" t="0" r="0" b="0"/>
              <a:pathLst>
                <a:path w="1749" h="468">
                  <a:moveTo>
                    <a:pt x="0" y="377"/>
                  </a:moveTo>
                  <a:cubicBezTo>
                    <a:pt x="302" y="188"/>
                    <a:pt x="605" y="0"/>
                    <a:pt x="896" y="15"/>
                  </a:cubicBezTo>
                  <a:cubicBezTo>
                    <a:pt x="1187" y="30"/>
                    <a:pt x="1468" y="249"/>
                    <a:pt x="1749" y="46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</p:grp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4316"/>
            <a:ext cx="8229600" cy="910886"/>
          </a:xfrm>
        </p:spPr>
        <p:txBody>
          <a:bodyPr/>
          <a:lstStyle/>
          <a:p>
            <a:r>
              <a:rPr lang="en-GB" sz="3600" dirty="0" smtClean="0"/>
              <a:t>Unitarity </a:t>
            </a:r>
            <a:r>
              <a:rPr lang="en-GB" sz="3600" dirty="0"/>
              <a:t>cutting </a:t>
            </a:r>
            <a:r>
              <a:rPr lang="en-GB" sz="3600" dirty="0" smtClean="0"/>
              <a:t>techniques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179"/>
            <a:ext cx="8229600" cy="48207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Basic idea, “glue” together </a:t>
            </a:r>
            <a:r>
              <a:rPr lang="en-GB" dirty="0" smtClean="0">
                <a:solidFill>
                  <a:srgbClr val="FF0000"/>
                </a:solidFill>
              </a:rPr>
              <a:t>tree</a:t>
            </a:r>
            <a:r>
              <a:rPr lang="en-GB" dirty="0" smtClean="0"/>
              <a:t> amplitudes to form a loop. </a:t>
            </a:r>
            <a:r>
              <a:rPr lang="en-GB" sz="1600" dirty="0" smtClean="0">
                <a:solidFill>
                  <a:srgbClr val="0000FF"/>
                </a:solidFill>
              </a:rPr>
              <a:t>[</a:t>
            </a:r>
            <a:r>
              <a:rPr lang="en-GB" sz="1600" dirty="0" err="1">
                <a:solidFill>
                  <a:srgbClr val="0000FF"/>
                </a:solidFill>
              </a:rPr>
              <a:t>Bern,Dixon,Dunbar,Kosower</a:t>
            </a:r>
            <a:r>
              <a:rPr lang="en-GB" sz="1600" dirty="0" smtClean="0">
                <a:solidFill>
                  <a:srgbClr val="0000FF"/>
                </a:solidFill>
              </a:rPr>
              <a:t>]</a:t>
            </a:r>
            <a:endParaRPr lang="en-GB" sz="2200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Relate product of cut amplitudes to known basis structure.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/>
              <a:t>Compute coefficients of integral basis.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Only computes terms with Branch Cuts,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/>
              <a:t>4 dimensional cuts will miss rational terms.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011580" y="2823098"/>
            <a:ext cx="2667000" cy="1486362"/>
            <a:chOff x="3011580" y="2823098"/>
            <a:chExt cx="2667000" cy="1486362"/>
          </a:xfrm>
        </p:grpSpPr>
        <p:graphicFrame>
          <p:nvGraphicFramePr>
            <p:cNvPr id="644097" name="Object 1"/>
            <p:cNvGraphicFramePr>
              <a:graphicFrameLocks noChangeAspect="1"/>
            </p:cNvGraphicFramePr>
            <p:nvPr/>
          </p:nvGraphicFramePr>
          <p:xfrm>
            <a:off x="3011580" y="3703035"/>
            <a:ext cx="2667000" cy="606425"/>
          </p:xfrm>
          <a:graphic>
            <a:graphicData uri="http://schemas.openxmlformats.org/presentationml/2006/ole">
              <p:oleObj spid="_x0000_s644097" name="Equation" r:id="rId4" imgW="2070000" imgH="431640" progId="Equation.DSMT4">
                <p:embed/>
              </p:oleObj>
            </a:graphicData>
          </a:graphic>
        </p:graphicFrame>
        <p:sp>
          <p:nvSpPr>
            <p:cNvPr id="46" name="Right Arrow 45"/>
            <p:cNvSpPr/>
            <p:nvPr/>
          </p:nvSpPr>
          <p:spPr>
            <a:xfrm>
              <a:off x="3302492" y="2823098"/>
              <a:ext cx="2148397" cy="834501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Cut 2 propagators</a:t>
              </a:r>
              <a:endParaRPr lang="en-GB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316115" y="2476868"/>
            <a:ext cx="1427142" cy="1604394"/>
            <a:chOff x="668045" y="2388091"/>
            <a:chExt cx="1427142" cy="1604394"/>
          </a:xfrm>
        </p:grpSpPr>
        <p:cxnSp>
          <p:nvCxnSpPr>
            <p:cNvPr id="93" name="Straight Connector 92"/>
            <p:cNvCxnSpPr/>
            <p:nvPr/>
          </p:nvCxnSpPr>
          <p:spPr>
            <a:xfrm rot="5400000">
              <a:off x="1186765" y="2567695"/>
              <a:ext cx="360000" cy="79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/>
          </p:nvGrpSpPr>
          <p:grpSpPr>
            <a:xfrm>
              <a:off x="668045" y="2519694"/>
              <a:ext cx="1427142" cy="1472791"/>
              <a:chOff x="668045" y="2519694"/>
              <a:chExt cx="1427142" cy="147279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668045" y="2519694"/>
                <a:ext cx="1427142" cy="1472791"/>
                <a:chOff x="668045" y="2519694"/>
                <a:chExt cx="1427142" cy="1472791"/>
              </a:xfrm>
            </p:grpSpPr>
            <p:sp>
              <p:nvSpPr>
                <p:cNvPr id="53" name="Oval 11"/>
                <p:cNvSpPr>
                  <a:spLocks noChangeArrowheads="1"/>
                </p:cNvSpPr>
                <p:nvPr/>
              </p:nvSpPr>
              <p:spPr bwMode="auto">
                <a:xfrm>
                  <a:off x="954130" y="2739935"/>
                  <a:ext cx="839194" cy="903767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69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909396" y="2561236"/>
                  <a:ext cx="244702" cy="25298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7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54006" y="3571207"/>
                  <a:ext cx="285009" cy="26750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68045" y="3339575"/>
                  <a:ext cx="311729" cy="11936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7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675059" y="2926443"/>
                  <a:ext cx="311729" cy="11936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586495" y="2526782"/>
                  <a:ext cx="285009" cy="26750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8" name="Line 27"/>
                <p:cNvSpPr>
                  <a:spLocks noChangeShapeType="1"/>
                </p:cNvSpPr>
                <p:nvPr/>
              </p:nvSpPr>
              <p:spPr bwMode="auto">
                <a:xfrm>
                  <a:off x="1624245" y="3563033"/>
                  <a:ext cx="285009" cy="26750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59" name="Line 28"/>
                <p:cNvSpPr>
                  <a:spLocks noChangeShapeType="1"/>
                </p:cNvSpPr>
                <p:nvPr/>
              </p:nvSpPr>
              <p:spPr bwMode="auto">
                <a:xfrm>
                  <a:off x="1783458" y="3322896"/>
                  <a:ext cx="311729" cy="11936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6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66633" y="2900875"/>
                  <a:ext cx="311729" cy="11936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grpSp>
              <p:nvGrpSpPr>
                <p:cNvPr id="65" name="Group 34"/>
                <p:cNvGrpSpPr>
                  <a:grpSpLocks/>
                </p:cNvGrpSpPr>
                <p:nvPr/>
              </p:nvGrpSpPr>
              <p:grpSpPr bwMode="auto">
                <a:xfrm flipH="1" flipV="1">
                  <a:off x="1816943" y="3490178"/>
                  <a:ext cx="82138" cy="119366"/>
                  <a:chOff x="3965" y="3233"/>
                  <a:chExt cx="83" cy="112"/>
                </a:xfrm>
              </p:grpSpPr>
              <p:sp>
                <p:nvSpPr>
                  <p:cNvPr id="67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08" y="3233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68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65" y="330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1223751" y="3812089"/>
                  <a:ext cx="360000" cy="79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Group 34"/>
                <p:cNvGrpSpPr>
                  <a:grpSpLocks/>
                </p:cNvGrpSpPr>
                <p:nvPr/>
              </p:nvGrpSpPr>
              <p:grpSpPr bwMode="auto">
                <a:xfrm flipH="1" flipV="1">
                  <a:off x="1552647" y="3727023"/>
                  <a:ext cx="108857" cy="87393"/>
                  <a:chOff x="3974" y="3276"/>
                  <a:chExt cx="110" cy="82"/>
                </a:xfrm>
              </p:grpSpPr>
              <p:sp>
                <p:nvSpPr>
                  <p:cNvPr id="99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44" y="3276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00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74" y="3318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1" name="Group 34"/>
                <p:cNvGrpSpPr>
                  <a:grpSpLocks/>
                </p:cNvGrpSpPr>
                <p:nvPr/>
              </p:nvGrpSpPr>
              <p:grpSpPr bwMode="auto">
                <a:xfrm flipH="1" flipV="1">
                  <a:off x="1916676" y="3111151"/>
                  <a:ext cx="41564" cy="154535"/>
                  <a:chOff x="3994" y="3220"/>
                  <a:chExt cx="42" cy="145"/>
                </a:xfrm>
              </p:grpSpPr>
              <p:sp>
                <p:nvSpPr>
                  <p:cNvPr id="102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4" y="3220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03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4" name="Group 34"/>
                <p:cNvGrpSpPr>
                  <a:grpSpLocks/>
                </p:cNvGrpSpPr>
                <p:nvPr/>
              </p:nvGrpSpPr>
              <p:grpSpPr bwMode="auto">
                <a:xfrm flipH="1" flipV="1">
                  <a:off x="1778745" y="2748238"/>
                  <a:ext cx="91045" cy="121497"/>
                  <a:chOff x="3944" y="3251"/>
                  <a:chExt cx="92" cy="114"/>
                </a:xfrm>
              </p:grpSpPr>
              <p:sp>
                <p:nvSpPr>
                  <p:cNvPr id="105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44" y="3251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06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7" name="Group 34"/>
                <p:cNvGrpSpPr>
                  <a:grpSpLocks/>
                </p:cNvGrpSpPr>
                <p:nvPr/>
              </p:nvGrpSpPr>
              <p:grpSpPr bwMode="auto">
                <a:xfrm flipH="1" flipV="1">
                  <a:off x="1478106" y="2519694"/>
                  <a:ext cx="120732" cy="75670"/>
                  <a:chOff x="3938" y="3303"/>
                  <a:chExt cx="122" cy="71"/>
                </a:xfrm>
              </p:grpSpPr>
              <p:sp>
                <p:nvSpPr>
                  <p:cNvPr id="108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20" y="3334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09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38" y="3303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0" name="Group 34"/>
                <p:cNvGrpSpPr>
                  <a:grpSpLocks/>
                </p:cNvGrpSpPr>
                <p:nvPr/>
              </p:nvGrpSpPr>
              <p:grpSpPr bwMode="auto">
                <a:xfrm flipV="1">
                  <a:off x="1166885" y="3734166"/>
                  <a:ext cx="108857" cy="87393"/>
                  <a:chOff x="3974" y="3276"/>
                  <a:chExt cx="110" cy="82"/>
                </a:xfrm>
              </p:grpSpPr>
              <p:sp>
                <p:nvSpPr>
                  <p:cNvPr id="111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44" y="3276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2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74" y="3318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3" name="Group 34"/>
                <p:cNvGrpSpPr>
                  <a:grpSpLocks/>
                </p:cNvGrpSpPr>
                <p:nvPr/>
              </p:nvGrpSpPr>
              <p:grpSpPr bwMode="auto">
                <a:xfrm flipV="1">
                  <a:off x="847774" y="3499703"/>
                  <a:ext cx="82138" cy="119366"/>
                  <a:chOff x="3965" y="3233"/>
                  <a:chExt cx="83" cy="112"/>
                </a:xfrm>
              </p:grpSpPr>
              <p:sp>
                <p:nvSpPr>
                  <p:cNvPr id="114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08" y="3233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5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65" y="330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6" name="Group 34"/>
                <p:cNvGrpSpPr>
                  <a:grpSpLocks/>
                </p:cNvGrpSpPr>
                <p:nvPr/>
              </p:nvGrpSpPr>
              <p:grpSpPr bwMode="auto">
                <a:xfrm flipH="1" flipV="1">
                  <a:off x="780820" y="3130201"/>
                  <a:ext cx="41564" cy="154535"/>
                  <a:chOff x="3994" y="3220"/>
                  <a:chExt cx="42" cy="145"/>
                </a:xfrm>
              </p:grpSpPr>
              <p:sp>
                <p:nvSpPr>
                  <p:cNvPr id="117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4" y="3220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18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9" name="Group 34"/>
                <p:cNvGrpSpPr>
                  <a:grpSpLocks/>
                </p:cNvGrpSpPr>
                <p:nvPr/>
              </p:nvGrpSpPr>
              <p:grpSpPr bwMode="auto">
                <a:xfrm flipV="1">
                  <a:off x="857201" y="2757763"/>
                  <a:ext cx="91045" cy="121497"/>
                  <a:chOff x="3944" y="3251"/>
                  <a:chExt cx="92" cy="114"/>
                </a:xfrm>
              </p:grpSpPr>
              <p:sp>
                <p:nvSpPr>
                  <p:cNvPr id="120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44" y="3251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21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2" name="Group 34"/>
                <p:cNvGrpSpPr>
                  <a:grpSpLocks/>
                </p:cNvGrpSpPr>
                <p:nvPr/>
              </p:nvGrpSpPr>
              <p:grpSpPr bwMode="auto">
                <a:xfrm flipV="1">
                  <a:off x="1137587" y="2538744"/>
                  <a:ext cx="120732" cy="75670"/>
                  <a:chOff x="3938" y="3303"/>
                  <a:chExt cx="122" cy="71"/>
                </a:xfrm>
              </p:grpSpPr>
              <p:sp>
                <p:nvSpPr>
                  <p:cNvPr id="123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20" y="3334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24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38" y="3303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6" name="Text Box 39"/>
              <p:cNvSpPr txBox="1">
                <a:spLocks noChangeArrowheads="1"/>
              </p:cNvSpPr>
              <p:nvPr/>
            </p:nvSpPr>
            <p:spPr bwMode="auto">
              <a:xfrm>
                <a:off x="1256605" y="2819678"/>
                <a:ext cx="154380" cy="24619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t" compatLnSpc="1">
                <a:sp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i="1" dirty="0">
                    <a:solidFill>
                      <a:schemeClr val="tx1">
                        <a:alpha val="100000"/>
                      </a:schemeClr>
                    </a:solidFill>
                    <a:latin typeface="Times New Roman"/>
                    <a:cs typeface="Arial"/>
                  </a:rPr>
                  <a:t>l</a:t>
                </a:r>
                <a:endParaRPr lang="en-GB" i="1" baseline="-25000" dirty="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endParaRPr>
              </a:p>
            </p:txBody>
          </p:sp>
          <p:sp>
            <p:nvSpPr>
              <p:cNvPr id="127" name="Freeform 41"/>
              <p:cNvSpPr>
                <a:spLocks/>
              </p:cNvSpPr>
              <p:nvPr/>
            </p:nvSpPr>
            <p:spPr bwMode="auto">
              <a:xfrm>
                <a:off x="1225227" y="2862399"/>
                <a:ext cx="332511" cy="60749"/>
              </a:xfrm>
              <a:custGeom>
                <a:avLst/>
                <a:gdLst/>
                <a:ahLst/>
                <a:cxnLst>
                  <a:cxn ang="0">
                    <a:pos x="0" y="377"/>
                  </a:cxn>
                  <a:cxn ang="0">
                    <a:pos x="896" y="15"/>
                  </a:cxn>
                  <a:cxn ang="0">
                    <a:pos x="1749" y="468"/>
                  </a:cxn>
                </a:cxnLst>
                <a:rect l="0" t="0" r="0" b="0"/>
                <a:pathLst>
                  <a:path w="1749" h="468">
                    <a:moveTo>
                      <a:pt x="0" y="377"/>
                    </a:moveTo>
                    <a:cubicBezTo>
                      <a:pt x="302" y="188"/>
                      <a:pt x="605" y="0"/>
                      <a:pt x="896" y="15"/>
                    </a:cubicBezTo>
                    <a:cubicBezTo>
                      <a:pt x="1187" y="30"/>
                      <a:pt x="1468" y="249"/>
                      <a:pt x="1749" y="46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761916" y="1992780"/>
            <a:ext cx="4114801" cy="982665"/>
            <a:chOff x="2681" y="1775"/>
            <a:chExt cx="2592" cy="619"/>
          </a:xfrm>
        </p:grpSpPr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>
              <a:off x="3232" y="2002"/>
              <a:ext cx="336" cy="392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51244" name="Text Box 44"/>
            <p:cNvSpPr txBox="1">
              <a:spLocks noChangeArrowheads="1"/>
            </p:cNvSpPr>
            <p:nvPr/>
          </p:nvSpPr>
          <p:spPr bwMode="auto">
            <a:xfrm>
              <a:off x="2681" y="1775"/>
              <a:ext cx="2592" cy="27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t" compatLnSpc="1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200" dirty="0">
                  <a:solidFill>
                    <a:srgbClr val="FF0000"/>
                  </a:solidFill>
                  <a:cs typeface="Arial"/>
                </a:rPr>
                <a:t>On-shell tree amplitudes </a:t>
              </a:r>
              <a:r>
                <a:rPr kumimoji="1" lang="en-US" sz="2200" dirty="0" smtClean="0">
                  <a:cs typeface="Arial"/>
                  <a:sym typeface="Symbol"/>
                </a:rPr>
                <a:t></a:t>
              </a:r>
              <a:r>
                <a:rPr kumimoji="1"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  <a:sym typeface="Symbol"/>
                </a:rPr>
                <a:t> </a:t>
              </a:r>
              <a:r>
                <a:rPr kumimoji="1" lang="en-US" sz="2200" dirty="0" smtClean="0">
                  <a:cs typeface="Arial"/>
                  <a:sym typeface="Symbol"/>
                </a:rPr>
                <a:t>Good</a:t>
              </a:r>
              <a:endParaRPr lang="en-GB" sz="2200" dirty="0">
                <a:cs typeface="Arial"/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5442012" y="3675355"/>
            <a:ext cx="3046027" cy="794873"/>
            <a:chOff x="3062796" y="3355757"/>
            <a:chExt cx="3046027" cy="794873"/>
          </a:xfrm>
        </p:grpSpPr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3883980" y="3493362"/>
              <a:ext cx="532661" cy="25745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062796" y="3719743"/>
              <a:ext cx="30460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0000FF"/>
                  </a:solidFill>
                </a:rPr>
                <a:t>Cut legs in 4 dimensions.</a:t>
              </a:r>
              <a:endParaRPr lang="en-GB" sz="22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12161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Generalised Unitarity</a:t>
            </a:r>
            <a:r>
              <a:rPr lang="en-GB" dirty="0" smtClean="0"/>
              <a:t>, cut the amplitude more than 2 times.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en-GB" sz="1600" dirty="0" smtClean="0"/>
          </a:p>
          <a:p>
            <a:r>
              <a:rPr lang="en-GB" dirty="0" smtClean="0"/>
              <a:t>Quadruple cuts freeze the box integral </a:t>
            </a:r>
            <a:r>
              <a:rPr kumimoji="1" lang="en-US" dirty="0" smtClean="0">
                <a:sym typeface="Symbol" pitchFamily="18" charset="2"/>
              </a:rPr>
              <a:t></a:t>
            </a:r>
            <a:r>
              <a:rPr lang="en-GB" dirty="0" smtClean="0"/>
              <a:t> coefficient </a:t>
            </a:r>
            <a:r>
              <a:rPr lang="en-GB" sz="1600" dirty="0" smtClean="0">
                <a:solidFill>
                  <a:srgbClr val="0000FF"/>
                </a:solidFill>
              </a:rPr>
              <a:t>[Britto, Cachazo, Feng]</a:t>
            </a:r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endParaRPr lang="en-GB" sz="1400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Box Coefficients</a:t>
            </a:r>
            <a:endParaRPr lang="en-GB" sz="3600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6194167" y="3623220"/>
            <a:ext cx="273573" cy="8572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28821" y="4065973"/>
          <a:ext cx="4980174" cy="822163"/>
        </p:xfrm>
        <a:graphic>
          <a:graphicData uri="http://schemas.openxmlformats.org/presentationml/2006/ole">
            <p:oleObj spid="_x0000_s583682" name="Equation" r:id="rId3" imgW="2616120" imgH="431640" progId="Equation.DSMT4">
              <p:embed/>
            </p:oleObj>
          </a:graphicData>
        </a:graphic>
      </p:graphicFrame>
      <p:grpSp>
        <p:nvGrpSpPr>
          <p:cNvPr id="7" name="Group 120"/>
          <p:cNvGrpSpPr/>
          <p:nvPr/>
        </p:nvGrpSpPr>
        <p:grpSpPr>
          <a:xfrm>
            <a:off x="1170090" y="3330316"/>
            <a:ext cx="1936000" cy="1785951"/>
            <a:chOff x="921488" y="4786322"/>
            <a:chExt cx="1936000" cy="1785951"/>
          </a:xfrm>
        </p:grpSpPr>
        <p:grpSp>
          <p:nvGrpSpPr>
            <p:cNvPr id="8" name="Group 111"/>
            <p:cNvGrpSpPr/>
            <p:nvPr/>
          </p:nvGrpSpPr>
          <p:grpSpPr>
            <a:xfrm>
              <a:off x="921488" y="4786322"/>
              <a:ext cx="1936000" cy="1785951"/>
              <a:chOff x="921488" y="4786322"/>
              <a:chExt cx="1936000" cy="1785951"/>
            </a:xfrm>
          </p:grpSpPr>
          <p:grpSp>
            <p:nvGrpSpPr>
              <p:cNvPr id="13" name="Group 80"/>
              <p:cNvGrpSpPr/>
              <p:nvPr/>
            </p:nvGrpSpPr>
            <p:grpSpPr>
              <a:xfrm>
                <a:off x="928662" y="4786322"/>
                <a:ext cx="1928826" cy="1785951"/>
                <a:chOff x="2428860" y="4786322"/>
                <a:chExt cx="1928826" cy="178595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857488" y="521495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714744" y="521495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857488" y="592933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714744" y="5929330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" name="Straight Connector 19"/>
                <p:cNvCxnSpPr>
                  <a:stCxn id="16" idx="6"/>
                  <a:endCxn id="17" idx="2"/>
                </p:cNvCxnSpPr>
                <p:nvPr/>
              </p:nvCxnSpPr>
              <p:spPr>
                <a:xfrm>
                  <a:off x="3071802" y="5322107"/>
                  <a:ext cx="64294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7" idx="4"/>
                  <a:endCxn id="19" idx="0"/>
                </p:cNvCxnSpPr>
                <p:nvPr/>
              </p:nvCxnSpPr>
              <p:spPr>
                <a:xfrm rot="5400000">
                  <a:off x="3571868" y="5679297"/>
                  <a:ext cx="500066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8" idx="6"/>
                  <a:endCxn id="19" idx="2"/>
                </p:cNvCxnSpPr>
                <p:nvPr/>
              </p:nvCxnSpPr>
              <p:spPr>
                <a:xfrm>
                  <a:off x="3071802" y="6036487"/>
                  <a:ext cx="64294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16" idx="4"/>
                  <a:endCxn id="18" idx="0"/>
                </p:cNvCxnSpPr>
                <p:nvPr/>
              </p:nvCxnSpPr>
              <p:spPr>
                <a:xfrm rot="5400000">
                  <a:off x="2714612" y="5679297"/>
                  <a:ext cx="500066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endCxn id="16" idx="2"/>
                </p:cNvCxnSpPr>
                <p:nvPr/>
              </p:nvCxnSpPr>
              <p:spPr>
                <a:xfrm>
                  <a:off x="2428860" y="5214950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17" idx="6"/>
                </p:cNvCxnSpPr>
                <p:nvPr/>
              </p:nvCxnSpPr>
              <p:spPr>
                <a:xfrm flipV="1">
                  <a:off x="3929058" y="5214950"/>
                  <a:ext cx="357190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17" idx="0"/>
                </p:cNvCxnSpPr>
                <p:nvPr/>
              </p:nvCxnSpPr>
              <p:spPr>
                <a:xfrm rot="5400000" flipH="1" flipV="1">
                  <a:off x="3661166" y="4947057"/>
                  <a:ext cx="428628" cy="10715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6" idx="0"/>
                </p:cNvCxnSpPr>
                <p:nvPr/>
              </p:nvCxnSpPr>
              <p:spPr>
                <a:xfrm rot="16200000" flipV="1">
                  <a:off x="2696753" y="4947057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19" idx="6"/>
                </p:cNvCxnSpPr>
                <p:nvPr/>
              </p:nvCxnSpPr>
              <p:spPr>
                <a:xfrm>
                  <a:off x="3929058" y="6036487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18" idx="2"/>
                </p:cNvCxnSpPr>
                <p:nvPr/>
              </p:nvCxnSpPr>
              <p:spPr>
                <a:xfrm flipV="1">
                  <a:off x="2428860" y="6036487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endCxn id="19" idx="4"/>
                </p:cNvCxnSpPr>
                <p:nvPr/>
              </p:nvCxnSpPr>
              <p:spPr>
                <a:xfrm rot="16200000" flipV="1">
                  <a:off x="3679025" y="6286520"/>
                  <a:ext cx="428628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endCxn id="18" idx="4"/>
                </p:cNvCxnSpPr>
                <p:nvPr/>
              </p:nvCxnSpPr>
              <p:spPr>
                <a:xfrm rot="5400000" flipH="1" flipV="1">
                  <a:off x="2696752" y="6304380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2643174" y="514351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786050" y="5000636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929058" y="6286520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071934" y="6143644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oup 73"/>
                <p:cNvGrpSpPr/>
                <p:nvPr/>
              </p:nvGrpSpPr>
              <p:grpSpPr>
                <a:xfrm rot="5400000">
                  <a:off x="3929058" y="5000636"/>
                  <a:ext cx="214314" cy="214314"/>
                  <a:chOff x="4081458" y="4786322"/>
                  <a:chExt cx="214314" cy="214314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4081458" y="492919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4224334" y="478632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" name="Group 74"/>
                <p:cNvGrpSpPr/>
                <p:nvPr/>
              </p:nvGrpSpPr>
              <p:grpSpPr>
                <a:xfrm rot="5400000">
                  <a:off x="2643174" y="6143644"/>
                  <a:ext cx="214314" cy="214314"/>
                  <a:chOff x="4081458" y="4786322"/>
                  <a:chExt cx="214314" cy="214314"/>
                </a:xfrm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4081458" y="492919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4224334" y="478632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1589077" y="5255649"/>
                <a:ext cx="58592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921488" y="5690656"/>
                <a:ext cx="756364" cy="1341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571604" y="495298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1146" y="562540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GB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37258" y="598301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5984" y="534568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50"/>
          <p:cNvGrpSpPr/>
          <p:nvPr/>
        </p:nvGrpSpPr>
        <p:grpSpPr>
          <a:xfrm>
            <a:off x="1757802" y="2805296"/>
            <a:ext cx="2246128" cy="887812"/>
            <a:chOff x="1846578" y="3852906"/>
            <a:chExt cx="2246128" cy="887812"/>
          </a:xfrm>
        </p:grpSpPr>
        <p:cxnSp>
          <p:nvCxnSpPr>
            <p:cNvPr id="47" name="Straight Arrow Connector 46"/>
            <p:cNvCxnSpPr/>
            <p:nvPr/>
          </p:nvCxnSpPr>
          <p:spPr>
            <a:xfrm rot="10800000" flipV="1">
              <a:off x="2219448" y="4225812"/>
              <a:ext cx="568169" cy="5149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846578" y="3852906"/>
              <a:ext cx="2246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4 delta functions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57"/>
          <p:cNvGrpSpPr/>
          <p:nvPr/>
        </p:nvGrpSpPr>
        <p:grpSpPr>
          <a:xfrm>
            <a:off x="310745" y="4589757"/>
            <a:ext cx="4182171" cy="1426388"/>
            <a:chOff x="-417251" y="4589757"/>
            <a:chExt cx="4182171" cy="1426388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714640" y="4771735"/>
              <a:ext cx="710212" cy="3462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-417251" y="5246704"/>
              <a:ext cx="41821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In general only solve all constraints</a:t>
              </a:r>
            </a:p>
            <a:p>
              <a:r>
                <a:rPr lang="en-GB" sz="2200" dirty="0" smtClean="0">
                  <a:solidFill>
                    <a:srgbClr val="FF0000"/>
                  </a:solidFill>
                </a:rPr>
                <a:t>with complex </a:t>
              </a:r>
              <a:r>
                <a:rPr lang="en-GB" sz="2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sz="2200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GB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61"/>
          <p:cNvGrpSpPr>
            <a:grpSpLocks/>
          </p:cNvGrpSpPr>
          <p:nvPr/>
        </p:nvGrpSpPr>
        <p:grpSpPr bwMode="auto">
          <a:xfrm>
            <a:off x="3310739" y="4687227"/>
            <a:ext cx="2754472" cy="688256"/>
            <a:chOff x="8797730" y="4527599"/>
            <a:chExt cx="2754354" cy="688305"/>
          </a:xfrm>
        </p:grpSpPr>
        <p:cxnSp>
          <p:nvCxnSpPr>
            <p:cNvPr id="53" name="Straight Arrow Connector 52"/>
            <p:cNvCxnSpPr/>
            <p:nvPr/>
          </p:nvCxnSpPr>
          <p:spPr>
            <a:xfrm rot="16200000" flipV="1">
              <a:off x="9362038" y="4629867"/>
              <a:ext cx="257653" cy="5311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60"/>
            <p:cNvSpPr txBox="1">
              <a:spLocks noChangeArrowheads="1"/>
            </p:cNvSpPr>
            <p:nvPr/>
          </p:nvSpPr>
          <p:spPr bwMode="auto">
            <a:xfrm>
              <a:off x="8797730" y="4784986"/>
              <a:ext cx="2754354" cy="430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200" dirty="0" smtClean="0">
                  <a:solidFill>
                    <a:srgbClr val="0070C0"/>
                  </a:solidFill>
                  <a:latin typeface="Franklin Gothic Book" pitchFamily="34" charset="0"/>
                </a:rPr>
                <a:t>Scalar </a:t>
              </a:r>
              <a:r>
                <a:rPr lang="en-GB" sz="2200" dirty="0">
                  <a:solidFill>
                    <a:srgbClr val="0070C0"/>
                  </a:solidFill>
                  <a:latin typeface="Franklin Gothic Book" pitchFamily="34" charset="0"/>
                </a:rPr>
                <a:t>Box </a:t>
              </a:r>
              <a:r>
                <a:rPr lang="en-GB" sz="2200" dirty="0" smtClean="0">
                  <a:solidFill>
                    <a:srgbClr val="0070C0"/>
                  </a:solidFill>
                  <a:latin typeface="Franklin Gothic Book" pitchFamily="34" charset="0"/>
                </a:rPr>
                <a:t>coefficient</a:t>
              </a:r>
              <a:endParaRPr lang="en-GB" sz="2200" dirty="0">
                <a:solidFill>
                  <a:srgbClr val="0070C0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57" name="Group 65"/>
          <p:cNvGrpSpPr>
            <a:grpSpLocks/>
          </p:cNvGrpSpPr>
          <p:nvPr/>
        </p:nvGrpSpPr>
        <p:grpSpPr bwMode="auto">
          <a:xfrm>
            <a:off x="5118539" y="4671589"/>
            <a:ext cx="4085734" cy="1571847"/>
            <a:chOff x="3458956" y="5488069"/>
            <a:chExt cx="4083769" cy="1571258"/>
          </a:xfrm>
        </p:grpSpPr>
        <p:cxnSp>
          <p:nvCxnSpPr>
            <p:cNvPr id="58" name="Straight Arrow Connector 57"/>
            <p:cNvCxnSpPr>
              <a:stCxn id="59" idx="0"/>
            </p:cNvCxnSpPr>
            <p:nvPr/>
          </p:nvCxnSpPr>
          <p:spPr>
            <a:xfrm rot="16200000" flipV="1">
              <a:off x="4935942" y="5663742"/>
              <a:ext cx="740572" cy="38922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64"/>
            <p:cNvSpPr txBox="1">
              <a:spLocks noChangeArrowheads="1"/>
            </p:cNvSpPr>
            <p:nvPr/>
          </p:nvSpPr>
          <p:spPr bwMode="auto">
            <a:xfrm>
              <a:off x="3458956" y="6228641"/>
              <a:ext cx="4083769" cy="830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70C0"/>
                  </a:solidFill>
                  <a:latin typeface="Franklin Gothic Book" pitchFamily="34" charset="0"/>
                </a:rPr>
                <a:t>Simply write down the answer,</a:t>
              </a:r>
            </a:p>
            <a:p>
              <a:r>
                <a:rPr lang="en-GB" sz="2400" dirty="0" smtClean="0">
                  <a:solidFill>
                    <a:srgbClr val="0070C0"/>
                  </a:solidFill>
                  <a:latin typeface="Franklin Gothic Book" pitchFamily="34" charset="0"/>
                </a:rPr>
                <a:t>a product of 4 trees!</a:t>
              </a:r>
              <a:endParaRPr lang="en-GB" sz="2400" dirty="0">
                <a:solidFill>
                  <a:srgbClr val="0070C0"/>
                </a:solidFill>
                <a:latin typeface="Franklin Gothic Book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 rot="5400000">
            <a:off x="1856909" y="4697795"/>
            <a:ext cx="585925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325704" y="4227246"/>
            <a:ext cx="756364" cy="1341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556030" y="2768803"/>
            <a:ext cx="4297138" cy="1138773"/>
            <a:chOff x="4556030" y="2768803"/>
            <a:chExt cx="4297138" cy="113877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943860" y="3156572"/>
            <a:ext cx="2900363" cy="447675"/>
          </p:xfrm>
          <a:graphic>
            <a:graphicData uri="http://schemas.openxmlformats.org/presentationml/2006/ole">
              <p:oleObj spid="_x0000_s583683" name="Equation" r:id="rId4" imgW="1562040" imgH="241200" progId="Equation.DSMT4">
                <p:embed/>
              </p:oleObj>
            </a:graphicData>
          </a:graphic>
        </p:graphicFrame>
        <p:grpSp>
          <p:nvGrpSpPr>
            <p:cNvPr id="67" name="Group 66"/>
            <p:cNvGrpSpPr/>
            <p:nvPr/>
          </p:nvGrpSpPr>
          <p:grpSpPr>
            <a:xfrm>
              <a:off x="4556030" y="2768803"/>
              <a:ext cx="4297138" cy="1138773"/>
              <a:chOff x="4556030" y="2768803"/>
              <a:chExt cx="4297138" cy="1138773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4556030" y="2768803"/>
                <a:ext cx="4297138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In 4 dimensions 4 integrals,</a:t>
                </a:r>
              </a:p>
              <a:p>
                <a:r>
                  <a:rPr kumimoji="1" lang="en-US" sz="2200" dirty="0" smtClean="0">
                    <a:solidFill>
                      <a:srgbClr val="FF0000"/>
                    </a:solidFill>
                    <a:sym typeface="Symbol" pitchFamily="18" charset="2"/>
                  </a:rPr>
                  <a:t></a:t>
                </a:r>
              </a:p>
              <a:p>
                <a:r>
                  <a:rPr kumimoji="1" lang="en-US" sz="2200" dirty="0" smtClean="0">
                    <a:solidFill>
                      <a:srgbClr val="FF0000"/>
                    </a:solidFill>
                    <a:sym typeface="Symbol" pitchFamily="18" charset="2"/>
                  </a:rPr>
                  <a:t>No free components in the integral.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63" name="Object 62"/>
              <p:cNvGraphicFramePr>
                <a:graphicFrameLocks noChangeAspect="1"/>
              </p:cNvGraphicFramePr>
              <p:nvPr/>
            </p:nvGraphicFramePr>
            <p:xfrm>
              <a:off x="7945660" y="2768907"/>
              <a:ext cx="638815" cy="540536"/>
            </p:xfrm>
            <a:graphic>
              <a:graphicData uri="http://schemas.openxmlformats.org/presentationml/2006/ole">
                <p:oleObj spid="_x0000_s583684" name="Equation" r:id="rId5" imgW="330120" imgH="279360" progId="Equation.DSMT4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Two-particle and triple cuts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>
                <a:solidFill>
                  <a:schemeClr val="tx1"/>
                </a:solidFill>
              </a:rPr>
              <a:t>What about bubble and triangle terms?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Triple cut </a:t>
            </a:r>
            <a:r>
              <a:rPr kumimoji="1" lang="en-US" sz="2600" dirty="0" smtClean="0">
                <a:solidFill>
                  <a:schemeClr val="tx1"/>
                </a:solidFill>
                <a:sym typeface="Symbol" pitchFamily="18" charset="2"/>
              </a:rPr>
              <a:t> Scalar triangle coefficients? </a:t>
            </a:r>
          </a:p>
          <a:p>
            <a:endParaRPr kumimoji="1" lang="en-US" sz="2600" dirty="0" smtClean="0">
              <a:sym typeface="Symbol" pitchFamily="18" charset="2"/>
            </a:endParaRPr>
          </a:p>
          <a:p>
            <a:endParaRPr kumimoji="1" lang="en-US" sz="2600" dirty="0" smtClean="0">
              <a:sym typeface="Symbol" pitchFamily="18" charset="2"/>
            </a:endParaRPr>
          </a:p>
          <a:p>
            <a:endParaRPr kumimoji="1" lang="en-US" sz="2600" dirty="0" smtClean="0">
              <a:sym typeface="Symbol" pitchFamily="18" charset="2"/>
            </a:endParaRPr>
          </a:p>
          <a:p>
            <a:endParaRPr kumimoji="1" lang="en-US" sz="2600" dirty="0" smtClean="0">
              <a:sym typeface="Symbol" pitchFamily="18" charset="2"/>
            </a:endParaRPr>
          </a:p>
          <a:p>
            <a:r>
              <a:rPr kumimoji="1" lang="en-US" sz="2600" dirty="0" smtClean="0">
                <a:solidFill>
                  <a:schemeClr val="tx1"/>
                </a:solidFill>
                <a:sym typeface="Symbol" pitchFamily="18" charset="2"/>
              </a:rPr>
              <a:t>Two-particle cut  Scalar bubble coefficients?</a:t>
            </a:r>
          </a:p>
          <a:p>
            <a:endParaRPr kumimoji="1" lang="en-US" sz="2600" dirty="0" smtClean="0">
              <a:sym typeface="Symbol" pitchFamily="18" charset="2"/>
            </a:endParaRPr>
          </a:p>
          <a:p>
            <a:endParaRPr kumimoji="1" lang="en-US" sz="2600" dirty="0" smtClean="0">
              <a:sym typeface="Symbol" pitchFamily="18" charset="2"/>
            </a:endParaRPr>
          </a:p>
          <a:p>
            <a:endParaRPr kumimoji="1" lang="en-US" sz="2600" dirty="0" smtClean="0">
              <a:sym typeface="Symbol" pitchFamily="18" charset="2"/>
            </a:endParaRPr>
          </a:p>
          <a:p>
            <a:r>
              <a:rPr kumimoji="1" lang="en-US" sz="2600" dirty="0" smtClean="0">
                <a:sym typeface="Symbol" pitchFamily="18" charset="2"/>
              </a:rPr>
              <a:t>How do we extract these unique coefficients?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5400000" flipH="1" flipV="1">
            <a:off x="6305554" y="2836596"/>
            <a:ext cx="535009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6305554" y="3544783"/>
            <a:ext cx="535009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 flipV="1">
            <a:off x="5929322" y="3189139"/>
            <a:ext cx="539688" cy="157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2"/>
          <p:cNvGrpSpPr/>
          <p:nvPr/>
        </p:nvGrpSpPr>
        <p:grpSpPr>
          <a:xfrm>
            <a:off x="4511589" y="2569886"/>
            <a:ext cx="2775055" cy="1203917"/>
            <a:chOff x="4511589" y="2569886"/>
            <a:chExt cx="2775055" cy="1203917"/>
          </a:xfrm>
        </p:grpSpPr>
        <p:graphicFrame>
          <p:nvGraphicFramePr>
            <p:cNvPr id="61" name="Object 60"/>
            <p:cNvGraphicFramePr>
              <a:graphicFrameLocks noChangeAspect="1"/>
            </p:cNvGraphicFramePr>
            <p:nvPr/>
          </p:nvGraphicFramePr>
          <p:xfrm>
            <a:off x="4511589" y="2782888"/>
            <a:ext cx="1481138" cy="966787"/>
          </p:xfrm>
          <a:graphic>
            <a:graphicData uri="http://schemas.openxmlformats.org/presentationml/2006/ole">
              <p:oleObj spid="_x0000_s806914" name="Equation" r:id="rId5" imgW="520560" imgH="342720" progId="Equation.DSMT4">
                <p:embed/>
              </p:oleObj>
            </a:graphicData>
          </a:graphic>
        </p:graphicFrame>
        <p:grpSp>
          <p:nvGrpSpPr>
            <p:cNvPr id="5" name="Group 61"/>
            <p:cNvGrpSpPr/>
            <p:nvPr/>
          </p:nvGrpSpPr>
          <p:grpSpPr>
            <a:xfrm>
              <a:off x="5857884" y="2569886"/>
              <a:ext cx="1428760" cy="1203917"/>
              <a:chOff x="2428860" y="4786322"/>
              <a:chExt cx="1928826" cy="178595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857488" y="521495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14744" y="521495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857488" y="592933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14744" y="592933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Connector 66"/>
              <p:cNvCxnSpPr>
                <a:stCxn id="63" idx="6"/>
                <a:endCxn id="64" idx="2"/>
              </p:cNvCxnSpPr>
              <p:nvPr/>
            </p:nvCxnSpPr>
            <p:spPr>
              <a:xfrm>
                <a:off x="3071802" y="532210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4" idx="4"/>
                <a:endCxn id="66" idx="0"/>
              </p:cNvCxnSpPr>
              <p:nvPr/>
            </p:nvCxnSpPr>
            <p:spPr>
              <a:xfrm rot="5400000">
                <a:off x="3571868" y="5679297"/>
                <a:ext cx="50006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5" idx="6"/>
                <a:endCxn id="66" idx="2"/>
              </p:cNvCxnSpPr>
              <p:nvPr/>
            </p:nvCxnSpPr>
            <p:spPr>
              <a:xfrm>
                <a:off x="3071802" y="603648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3" idx="4"/>
                <a:endCxn id="65" idx="0"/>
              </p:cNvCxnSpPr>
              <p:nvPr/>
            </p:nvCxnSpPr>
            <p:spPr>
              <a:xfrm rot="5400000">
                <a:off x="2714612" y="5679297"/>
                <a:ext cx="50006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3" idx="2"/>
              </p:cNvCxnSpPr>
              <p:nvPr/>
            </p:nvCxnSpPr>
            <p:spPr>
              <a:xfrm>
                <a:off x="2428860" y="5214950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4" idx="6"/>
              </p:cNvCxnSpPr>
              <p:nvPr/>
            </p:nvCxnSpPr>
            <p:spPr>
              <a:xfrm flipV="1">
                <a:off x="3929058" y="5214950"/>
                <a:ext cx="357190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4" idx="0"/>
              </p:cNvCxnSpPr>
              <p:nvPr/>
            </p:nvCxnSpPr>
            <p:spPr>
              <a:xfrm rot="5400000" flipH="1" flipV="1">
                <a:off x="3661166" y="4947057"/>
                <a:ext cx="428628" cy="1071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3" idx="0"/>
              </p:cNvCxnSpPr>
              <p:nvPr/>
            </p:nvCxnSpPr>
            <p:spPr>
              <a:xfrm rot="16200000" flipV="1">
                <a:off x="2696753" y="4947057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6" idx="6"/>
              </p:cNvCxnSpPr>
              <p:nvPr/>
            </p:nvCxnSpPr>
            <p:spPr>
              <a:xfrm>
                <a:off x="3929058" y="6036487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2428860" y="6036486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endCxn id="66" idx="4"/>
              </p:cNvCxnSpPr>
              <p:nvPr/>
            </p:nvCxnSpPr>
            <p:spPr>
              <a:xfrm rot="16200000" flipV="1">
                <a:off x="3679025" y="6286520"/>
                <a:ext cx="428628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endCxn id="65" idx="4"/>
              </p:cNvCxnSpPr>
              <p:nvPr/>
            </p:nvCxnSpPr>
            <p:spPr>
              <a:xfrm rot="5400000" flipH="1" flipV="1">
                <a:off x="2696752" y="6304380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643174" y="5143512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86050" y="500063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929058" y="628652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071934" y="6143644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73"/>
              <p:cNvGrpSpPr/>
              <p:nvPr/>
            </p:nvGrpSpPr>
            <p:grpSpPr>
              <a:xfrm rot="5400000">
                <a:off x="3929058" y="5000636"/>
                <a:ext cx="214314" cy="214314"/>
                <a:chOff x="4081458" y="4786322"/>
                <a:chExt cx="214314" cy="214314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4081458" y="492919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224334" y="478632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74"/>
              <p:cNvGrpSpPr/>
              <p:nvPr/>
            </p:nvGrpSpPr>
            <p:grpSpPr>
              <a:xfrm rot="5400000">
                <a:off x="2643174" y="6143644"/>
                <a:ext cx="214314" cy="214314"/>
                <a:chOff x="4081458" y="4786322"/>
                <a:chExt cx="214314" cy="214314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4081458" y="492919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224334" y="478632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8" name="Group 194"/>
          <p:cNvGrpSpPr/>
          <p:nvPr/>
        </p:nvGrpSpPr>
        <p:grpSpPr>
          <a:xfrm>
            <a:off x="3896956" y="4651910"/>
            <a:ext cx="4818448" cy="1214446"/>
            <a:chOff x="3896956" y="4572008"/>
            <a:chExt cx="4818448" cy="1214446"/>
          </a:xfrm>
        </p:grpSpPr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3896956" y="4839994"/>
            <a:ext cx="3648075" cy="928688"/>
          </p:xfrm>
          <a:graphic>
            <a:graphicData uri="http://schemas.openxmlformats.org/presentationml/2006/ole">
              <p:oleObj spid="_x0000_s806915" name="Equation" r:id="rId6" imgW="1396800" imgH="355320" progId="Equation.DSMT4">
                <p:embed/>
              </p:oleObj>
            </a:graphicData>
          </a:graphic>
        </p:graphicFrame>
        <p:grpSp>
          <p:nvGrpSpPr>
            <p:cNvPr id="9" name="Group 140"/>
            <p:cNvGrpSpPr/>
            <p:nvPr/>
          </p:nvGrpSpPr>
          <p:grpSpPr>
            <a:xfrm>
              <a:off x="4929188" y="4572008"/>
              <a:ext cx="1143006" cy="1142355"/>
              <a:chOff x="6715142" y="-11684"/>
              <a:chExt cx="1764682" cy="1796583"/>
            </a:xfrm>
          </p:grpSpPr>
          <p:cxnSp>
            <p:nvCxnSpPr>
              <p:cNvPr id="142" name="Straight Connector 141"/>
              <p:cNvCxnSpPr>
                <a:stCxn id="159" idx="6"/>
                <a:endCxn id="148" idx="2"/>
              </p:cNvCxnSpPr>
              <p:nvPr/>
            </p:nvCxnSpPr>
            <p:spPr>
              <a:xfrm rot="5400000" flipH="1" flipV="1">
                <a:off x="7152446" y="773549"/>
                <a:ext cx="467914" cy="2709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48" idx="4"/>
                <a:endCxn id="154" idx="0"/>
              </p:cNvCxnSpPr>
              <p:nvPr/>
            </p:nvCxnSpPr>
            <p:spPr>
              <a:xfrm rot="16200000" flipH="1">
                <a:off x="7575287" y="773205"/>
                <a:ext cx="466888" cy="2706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59" idx="4"/>
                <a:endCxn id="154" idx="2"/>
              </p:cNvCxnSpPr>
              <p:nvPr/>
            </p:nvCxnSpPr>
            <p:spPr>
              <a:xfrm flipV="1">
                <a:off x="7358082" y="1249114"/>
                <a:ext cx="478800" cy="10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57"/>
              <p:cNvGrpSpPr/>
              <p:nvPr/>
            </p:nvGrpSpPr>
            <p:grpSpPr>
              <a:xfrm rot="-5400000">
                <a:off x="6737612" y="1120515"/>
                <a:ext cx="598001" cy="642942"/>
                <a:chOff x="6552941" y="70644"/>
                <a:chExt cx="598001" cy="642942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6936628" y="499272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 rot="10800000" flipH="1" flipV="1">
                  <a:off x="6552941" y="511819"/>
                  <a:ext cx="428628" cy="946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>
                  <a:stCxn id="159" idx="0"/>
                </p:cNvCxnSpPr>
                <p:nvPr/>
              </p:nvCxnSpPr>
              <p:spPr>
                <a:xfrm rot="16200000" flipV="1">
                  <a:off x="6775893" y="231379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Oval 161"/>
                <p:cNvSpPr/>
                <p:nvPr/>
              </p:nvSpPr>
              <p:spPr>
                <a:xfrm>
                  <a:off x="6722314" y="427834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6865190" y="28495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159"/>
              <p:cNvGrpSpPr/>
              <p:nvPr/>
            </p:nvGrpSpPr>
            <p:grpSpPr>
              <a:xfrm>
                <a:off x="7836882" y="1141957"/>
                <a:ext cx="642942" cy="642942"/>
                <a:chOff x="7701180" y="1212625"/>
                <a:chExt cx="642942" cy="642942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7701180" y="1212625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5" name="Straight Connector 154"/>
                <p:cNvCxnSpPr>
                  <a:stCxn id="154" idx="6"/>
                </p:cNvCxnSpPr>
                <p:nvPr/>
              </p:nvCxnSpPr>
              <p:spPr>
                <a:xfrm>
                  <a:off x="7915494" y="1319782"/>
                  <a:ext cx="428628" cy="10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>
                  <a:endCxn id="154" idx="4"/>
                </p:cNvCxnSpPr>
                <p:nvPr/>
              </p:nvCxnSpPr>
              <p:spPr>
                <a:xfrm rot="16200000" flipV="1">
                  <a:off x="7665461" y="1569815"/>
                  <a:ext cx="428628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Oval 156"/>
                <p:cNvSpPr/>
                <p:nvPr/>
              </p:nvSpPr>
              <p:spPr>
                <a:xfrm>
                  <a:off x="8008198" y="157084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8151074" y="1427966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" name="Group 158"/>
              <p:cNvGrpSpPr/>
              <p:nvPr/>
            </p:nvGrpSpPr>
            <p:grpSpPr>
              <a:xfrm rot="-2700000">
                <a:off x="7281803" y="-11684"/>
                <a:ext cx="604550" cy="642941"/>
                <a:chOff x="7793884" y="70645"/>
                <a:chExt cx="604550" cy="642941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7793884" y="499272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9" name="Straight Connector 148"/>
                <p:cNvCxnSpPr>
                  <a:stCxn id="148" idx="6"/>
                </p:cNvCxnSpPr>
                <p:nvPr/>
              </p:nvCxnSpPr>
              <p:spPr>
                <a:xfrm rot="2700000" flipV="1">
                  <a:off x="8115734" y="346812"/>
                  <a:ext cx="184724" cy="3806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stCxn id="148" idx="0"/>
                </p:cNvCxnSpPr>
                <p:nvPr/>
              </p:nvCxnSpPr>
              <p:spPr>
                <a:xfrm rot="5400000" flipH="1" flipV="1">
                  <a:off x="7740306" y="231379"/>
                  <a:ext cx="428628" cy="10715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73"/>
                <p:cNvGrpSpPr/>
                <p:nvPr/>
              </p:nvGrpSpPr>
              <p:grpSpPr>
                <a:xfrm rot="5400000">
                  <a:off x="8008198" y="284958"/>
                  <a:ext cx="214314" cy="214314"/>
                  <a:chOff x="4081458" y="4786322"/>
                  <a:chExt cx="214314" cy="214314"/>
                </a:xfrm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4081458" y="492919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224334" y="478632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4" name="Group 163"/>
            <p:cNvGrpSpPr/>
            <p:nvPr/>
          </p:nvGrpSpPr>
          <p:grpSpPr>
            <a:xfrm>
              <a:off x="7500958" y="4643446"/>
              <a:ext cx="1214446" cy="1143008"/>
              <a:chOff x="2428860" y="4786322"/>
              <a:chExt cx="1928826" cy="1785951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857488" y="521495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714744" y="521495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857488" y="592933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714744" y="592933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9" name="Straight Connector 168"/>
              <p:cNvCxnSpPr>
                <a:stCxn id="165" idx="6"/>
                <a:endCxn id="166" idx="2"/>
              </p:cNvCxnSpPr>
              <p:nvPr/>
            </p:nvCxnSpPr>
            <p:spPr>
              <a:xfrm>
                <a:off x="3071802" y="5322107"/>
                <a:ext cx="64294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6" idx="4"/>
                <a:endCxn id="168" idx="0"/>
              </p:cNvCxnSpPr>
              <p:nvPr/>
            </p:nvCxnSpPr>
            <p:spPr>
              <a:xfrm rot="5400000">
                <a:off x="3571868" y="5679297"/>
                <a:ext cx="50006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7" idx="6"/>
                <a:endCxn id="168" idx="2"/>
              </p:cNvCxnSpPr>
              <p:nvPr/>
            </p:nvCxnSpPr>
            <p:spPr>
              <a:xfrm>
                <a:off x="3071802" y="603648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65" idx="4"/>
                <a:endCxn id="167" idx="0"/>
              </p:cNvCxnSpPr>
              <p:nvPr/>
            </p:nvCxnSpPr>
            <p:spPr>
              <a:xfrm rot="5400000">
                <a:off x="2714612" y="5679297"/>
                <a:ext cx="50006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endCxn id="165" idx="2"/>
              </p:cNvCxnSpPr>
              <p:nvPr/>
            </p:nvCxnSpPr>
            <p:spPr>
              <a:xfrm>
                <a:off x="2428860" y="5214950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66" idx="6"/>
              </p:cNvCxnSpPr>
              <p:nvPr/>
            </p:nvCxnSpPr>
            <p:spPr>
              <a:xfrm flipV="1">
                <a:off x="3929058" y="5214950"/>
                <a:ext cx="357190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66" idx="0"/>
              </p:cNvCxnSpPr>
              <p:nvPr/>
            </p:nvCxnSpPr>
            <p:spPr>
              <a:xfrm rot="5400000" flipH="1" flipV="1">
                <a:off x="3661166" y="4947057"/>
                <a:ext cx="428628" cy="1071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65" idx="0"/>
              </p:cNvCxnSpPr>
              <p:nvPr/>
            </p:nvCxnSpPr>
            <p:spPr>
              <a:xfrm rot="16200000" flipV="1">
                <a:off x="2696753" y="4947057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68" idx="6"/>
              </p:cNvCxnSpPr>
              <p:nvPr/>
            </p:nvCxnSpPr>
            <p:spPr>
              <a:xfrm>
                <a:off x="3929058" y="6036487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endCxn id="167" idx="2"/>
              </p:cNvCxnSpPr>
              <p:nvPr/>
            </p:nvCxnSpPr>
            <p:spPr>
              <a:xfrm flipV="1">
                <a:off x="2428860" y="6036487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>
                <a:endCxn id="168" idx="4"/>
              </p:cNvCxnSpPr>
              <p:nvPr/>
            </p:nvCxnSpPr>
            <p:spPr>
              <a:xfrm rot="16200000" flipV="1">
                <a:off x="3679025" y="6286520"/>
                <a:ext cx="428628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endCxn id="167" idx="4"/>
              </p:cNvCxnSpPr>
              <p:nvPr/>
            </p:nvCxnSpPr>
            <p:spPr>
              <a:xfrm rot="5400000" flipH="1" flipV="1">
                <a:off x="2696752" y="6304380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/>
              <p:nvPr/>
            </p:nvSpPr>
            <p:spPr>
              <a:xfrm>
                <a:off x="2643174" y="5143512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786050" y="500063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929058" y="628652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071934" y="6143644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73"/>
              <p:cNvGrpSpPr/>
              <p:nvPr/>
            </p:nvGrpSpPr>
            <p:grpSpPr>
              <a:xfrm rot="5400000">
                <a:off x="3929058" y="5000636"/>
                <a:ext cx="214314" cy="214314"/>
                <a:chOff x="4081458" y="4786322"/>
                <a:chExt cx="214314" cy="214314"/>
              </a:xfrm>
            </p:grpSpPr>
            <p:sp>
              <p:nvSpPr>
                <p:cNvPr id="189" name="Oval 188"/>
                <p:cNvSpPr/>
                <p:nvPr/>
              </p:nvSpPr>
              <p:spPr>
                <a:xfrm>
                  <a:off x="4081458" y="492919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4224334" y="478632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" name="Group 74"/>
              <p:cNvGrpSpPr/>
              <p:nvPr/>
            </p:nvGrpSpPr>
            <p:grpSpPr>
              <a:xfrm rot="5400000">
                <a:off x="2643174" y="6143644"/>
                <a:ext cx="214314" cy="214314"/>
                <a:chOff x="4081458" y="4786322"/>
                <a:chExt cx="214314" cy="214314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4081458" y="492919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4224334" y="478632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91" name="Straight Connector 190"/>
            <p:cNvCxnSpPr/>
            <p:nvPr/>
          </p:nvCxnSpPr>
          <p:spPr>
            <a:xfrm>
              <a:off x="5143504" y="5000636"/>
              <a:ext cx="357190" cy="21431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5500694" y="5000636"/>
              <a:ext cx="357190" cy="21431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7858942" y="4928404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0800000">
              <a:off x="7572396" y="5214950"/>
              <a:ext cx="42704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91"/>
          <p:cNvGrpSpPr/>
          <p:nvPr/>
        </p:nvGrpSpPr>
        <p:grpSpPr>
          <a:xfrm>
            <a:off x="785788" y="2357430"/>
            <a:ext cx="3929088" cy="1500198"/>
            <a:chOff x="785788" y="2357430"/>
            <a:chExt cx="3929088" cy="1500198"/>
          </a:xfrm>
        </p:grpSpPr>
        <p:grpSp>
          <p:nvGrpSpPr>
            <p:cNvPr id="18" name="Group 92"/>
            <p:cNvGrpSpPr/>
            <p:nvPr/>
          </p:nvGrpSpPr>
          <p:grpSpPr>
            <a:xfrm>
              <a:off x="3286116" y="2357430"/>
              <a:ext cx="1428760" cy="1487191"/>
              <a:chOff x="642910" y="2714620"/>
              <a:chExt cx="1714512" cy="1685606"/>
            </a:xfrm>
          </p:grpSpPr>
          <p:grpSp>
            <p:nvGrpSpPr>
              <p:cNvPr id="19" name="Group 3"/>
              <p:cNvGrpSpPr/>
              <p:nvPr/>
            </p:nvGrpSpPr>
            <p:grpSpPr>
              <a:xfrm>
                <a:off x="642899" y="2714619"/>
                <a:ext cx="1714509" cy="1685613"/>
                <a:chOff x="6715140" y="-11684"/>
                <a:chExt cx="1764684" cy="1797610"/>
              </a:xfrm>
            </p:grpSpPr>
            <p:cxnSp>
              <p:nvCxnSpPr>
                <p:cNvPr id="98" name="Straight Connector 97"/>
                <p:cNvCxnSpPr>
                  <a:stCxn id="115" idx="6"/>
                </p:cNvCxnSpPr>
                <p:nvPr/>
              </p:nvCxnSpPr>
              <p:spPr>
                <a:xfrm rot="5400000" flipH="1" flipV="1">
                  <a:off x="7152446" y="773549"/>
                  <a:ext cx="467914" cy="2709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endCxn id="110" idx="0"/>
                </p:cNvCxnSpPr>
                <p:nvPr/>
              </p:nvCxnSpPr>
              <p:spPr>
                <a:xfrm rot="16200000" flipH="1">
                  <a:off x="7575287" y="773205"/>
                  <a:ext cx="466888" cy="2706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115" idx="4"/>
                  <a:endCxn id="110" idx="2"/>
                </p:cNvCxnSpPr>
                <p:nvPr/>
              </p:nvCxnSpPr>
              <p:spPr>
                <a:xfrm flipV="1">
                  <a:off x="7358082" y="1249114"/>
                  <a:ext cx="478800" cy="102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Group 157"/>
                <p:cNvGrpSpPr/>
                <p:nvPr/>
              </p:nvGrpSpPr>
              <p:grpSpPr>
                <a:xfrm rot="-5400000">
                  <a:off x="6715140" y="1142984"/>
                  <a:ext cx="642942" cy="642942"/>
                  <a:chOff x="6508000" y="70644"/>
                  <a:chExt cx="642942" cy="642942"/>
                </a:xfrm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6936628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16" name="Straight Connector 115"/>
                  <p:cNvCxnSpPr>
                    <a:endCxn id="115" idx="2"/>
                  </p:cNvCxnSpPr>
                  <p:nvPr/>
                </p:nvCxnSpPr>
                <p:spPr>
                  <a:xfrm>
                    <a:off x="6508000" y="499272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>
                    <a:stCxn id="115" idx="0"/>
                  </p:cNvCxnSpPr>
                  <p:nvPr/>
                </p:nvCxnSpPr>
                <p:spPr>
                  <a:xfrm rot="16200000" flipV="1">
                    <a:off x="6775893" y="231379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Oval 117"/>
                  <p:cNvSpPr/>
                  <p:nvPr/>
                </p:nvSpPr>
                <p:spPr>
                  <a:xfrm>
                    <a:off x="6722314" y="427834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6865190" y="28495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" name="Group 159"/>
                <p:cNvGrpSpPr/>
                <p:nvPr/>
              </p:nvGrpSpPr>
              <p:grpSpPr>
                <a:xfrm>
                  <a:off x="7836882" y="1141957"/>
                  <a:ext cx="642942" cy="642942"/>
                  <a:chOff x="7701180" y="1212625"/>
                  <a:chExt cx="642942" cy="642942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7701180" y="1212625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11" name="Straight Connector 110"/>
                  <p:cNvCxnSpPr>
                    <a:stCxn id="110" idx="6"/>
                  </p:cNvCxnSpPr>
                  <p:nvPr/>
                </p:nvCxnSpPr>
                <p:spPr>
                  <a:xfrm>
                    <a:off x="7915494" y="1319782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>
                    <a:endCxn id="110" idx="4"/>
                  </p:cNvCxnSpPr>
                  <p:nvPr/>
                </p:nvCxnSpPr>
                <p:spPr>
                  <a:xfrm rot="16200000" flipV="1">
                    <a:off x="7665461" y="1569815"/>
                    <a:ext cx="428628" cy="1428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Oval 112"/>
                  <p:cNvSpPr/>
                  <p:nvPr/>
                </p:nvSpPr>
                <p:spPr>
                  <a:xfrm>
                    <a:off x="8008198" y="157084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8151074" y="1427966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2" name="Group 158"/>
                <p:cNvGrpSpPr/>
                <p:nvPr/>
              </p:nvGrpSpPr>
              <p:grpSpPr>
                <a:xfrm rot="-2700000">
                  <a:off x="7281801" y="-11684"/>
                  <a:ext cx="604550" cy="642941"/>
                  <a:chOff x="7793884" y="70645"/>
                  <a:chExt cx="604550" cy="642941"/>
                </a:xfrm>
              </p:grpSpPr>
              <p:sp>
                <p:nvSpPr>
                  <p:cNvPr id="104" name="Oval 10"/>
                  <p:cNvSpPr/>
                  <p:nvPr/>
                </p:nvSpPr>
                <p:spPr>
                  <a:xfrm>
                    <a:off x="7793884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05" name="Straight Connector 11"/>
                  <p:cNvCxnSpPr/>
                  <p:nvPr/>
                </p:nvCxnSpPr>
                <p:spPr>
                  <a:xfrm rot="2700000" flipV="1">
                    <a:off x="8115734" y="346812"/>
                    <a:ext cx="184724" cy="3806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 flipH="1" flipV="1">
                    <a:off x="7740306" y="231379"/>
                    <a:ext cx="428628" cy="10715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" name="Group 73"/>
                  <p:cNvGrpSpPr/>
                  <p:nvPr/>
                </p:nvGrpSpPr>
                <p:grpSpPr>
                  <a:xfrm rot="5400000">
                    <a:off x="8008198" y="284958"/>
                    <a:ext cx="214314" cy="214314"/>
                    <a:chOff x="4081458" y="4786322"/>
                    <a:chExt cx="214314" cy="214314"/>
                  </a:xfrm>
                </p:grpSpPr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4081458" y="492919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9" name="Oval 15"/>
                    <p:cNvSpPr/>
                    <p:nvPr/>
                  </p:nvSpPr>
                  <p:spPr>
                    <a:xfrm>
                      <a:off x="4224334" y="4786322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cxnSp>
            <p:nvCxnSpPr>
              <p:cNvPr id="95" name="Straight Connector 94"/>
              <p:cNvCxnSpPr/>
              <p:nvPr/>
            </p:nvCxnSpPr>
            <p:spPr>
              <a:xfrm>
                <a:off x="1000100" y="3357562"/>
                <a:ext cx="500066" cy="3571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571604" y="3286124"/>
                <a:ext cx="428628" cy="39681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178695" y="4036223"/>
                <a:ext cx="642942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58"/>
            <p:cNvGrpSpPr/>
            <p:nvPr/>
          </p:nvGrpSpPr>
          <p:grpSpPr>
            <a:xfrm>
              <a:off x="785788" y="2571744"/>
              <a:ext cx="1847862" cy="1285884"/>
              <a:chOff x="6715140" y="297523"/>
              <a:chExt cx="2132148" cy="1560950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7358082" y="642918"/>
                <a:ext cx="857256" cy="85725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 rot="16200000" flipV="1">
                <a:off x="7072330" y="357166"/>
                <a:ext cx="411294" cy="41129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>
                <a:stCxn id="222" idx="7"/>
              </p:cNvCxnSpPr>
              <p:nvPr/>
            </p:nvCxnSpPr>
            <p:spPr>
              <a:xfrm rot="5400000" flipH="1" flipV="1">
                <a:off x="8116848" y="330114"/>
                <a:ext cx="411294" cy="46539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0800000" flipV="1">
                <a:off x="6715140" y="1142984"/>
                <a:ext cx="625608" cy="21431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7858148" y="785794"/>
                <a:ext cx="642942" cy="3571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7000892" y="785794"/>
                <a:ext cx="714380" cy="3571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5400000" flipV="1">
                <a:off x="7500959" y="1500174"/>
                <a:ext cx="571504" cy="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Oval 15"/>
              <p:cNvSpPr/>
              <p:nvPr/>
            </p:nvSpPr>
            <p:spPr>
              <a:xfrm rot="2700000">
                <a:off x="7369876" y="429777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15"/>
              <p:cNvSpPr/>
              <p:nvPr/>
            </p:nvSpPr>
            <p:spPr>
              <a:xfrm rot="2700000">
                <a:off x="7623110" y="298154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15"/>
              <p:cNvSpPr/>
              <p:nvPr/>
            </p:nvSpPr>
            <p:spPr>
              <a:xfrm rot="2700000">
                <a:off x="7901841" y="298154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15"/>
              <p:cNvSpPr/>
              <p:nvPr/>
            </p:nvSpPr>
            <p:spPr>
              <a:xfrm rot="2700000">
                <a:off x="8144442" y="429777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15"/>
              <p:cNvSpPr/>
              <p:nvPr/>
            </p:nvSpPr>
            <p:spPr>
              <a:xfrm rot="2700000">
                <a:off x="7084124" y="1358471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 rot="5400000">
                <a:off x="7108906" y="1473122"/>
                <a:ext cx="490542" cy="27794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0" name="Oval 15"/>
              <p:cNvSpPr/>
              <p:nvPr/>
            </p:nvSpPr>
            <p:spPr>
              <a:xfrm rot="2700000">
                <a:off x="7236524" y="1510871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 rot="10800000" flipH="1" flipV="1">
                <a:off x="8221680" y="1131421"/>
                <a:ext cx="625608" cy="21431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6200000" flipH="1">
                <a:off x="7966162" y="1474231"/>
                <a:ext cx="490542" cy="27794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oup 254"/>
              <p:cNvGrpSpPr/>
              <p:nvPr/>
            </p:nvGrpSpPr>
            <p:grpSpPr>
              <a:xfrm flipH="1">
                <a:off x="8318675" y="1361373"/>
                <a:ext cx="211502" cy="210239"/>
                <a:chOff x="7236524" y="1510871"/>
                <a:chExt cx="211502" cy="210239"/>
              </a:xfrm>
            </p:grpSpPr>
            <p:sp>
              <p:nvSpPr>
                <p:cNvPr id="253" name="Oval 15"/>
                <p:cNvSpPr/>
                <p:nvPr/>
              </p:nvSpPr>
              <p:spPr>
                <a:xfrm rot="18900000" flipH="1">
                  <a:off x="7236524" y="1510871"/>
                  <a:ext cx="59102" cy="5783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4" name="Oval 15"/>
                <p:cNvSpPr/>
                <p:nvPr/>
              </p:nvSpPr>
              <p:spPr>
                <a:xfrm rot="18900000" flipH="1">
                  <a:off x="7388924" y="1663271"/>
                  <a:ext cx="59102" cy="5783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aphicFrame>
          <p:nvGraphicFramePr>
            <p:cNvPr id="741380" name="Object 4"/>
            <p:cNvGraphicFramePr>
              <a:graphicFrameLocks noChangeAspect="1"/>
            </p:cNvGraphicFramePr>
            <p:nvPr/>
          </p:nvGraphicFramePr>
          <p:xfrm>
            <a:off x="2475579" y="2821755"/>
            <a:ext cx="2093913" cy="679450"/>
          </p:xfrm>
          <a:graphic>
            <a:graphicData uri="http://schemas.openxmlformats.org/presentationml/2006/ole">
              <p:oleObj spid="_x0000_s806916" name="Equation" r:id="rId7" imgW="736560" imgH="241200" progId="Equation.DSMT4">
                <p:embed/>
              </p:oleObj>
            </a:graphicData>
          </a:graphic>
        </p:graphicFrame>
      </p:grpSp>
      <p:grpSp>
        <p:nvGrpSpPr>
          <p:cNvPr id="26" name="Group 195"/>
          <p:cNvGrpSpPr/>
          <p:nvPr/>
        </p:nvGrpSpPr>
        <p:grpSpPr>
          <a:xfrm>
            <a:off x="928662" y="4437585"/>
            <a:ext cx="2857520" cy="1704848"/>
            <a:chOff x="928662" y="4357683"/>
            <a:chExt cx="2857520" cy="1704848"/>
          </a:xfrm>
        </p:grpSpPr>
        <p:grpSp>
          <p:nvGrpSpPr>
            <p:cNvPr id="27" name="Group 59"/>
            <p:cNvGrpSpPr/>
            <p:nvPr/>
          </p:nvGrpSpPr>
          <p:grpSpPr>
            <a:xfrm>
              <a:off x="928662" y="4404997"/>
              <a:ext cx="1071570" cy="1657534"/>
              <a:chOff x="857224" y="4774024"/>
              <a:chExt cx="1285884" cy="2071900"/>
            </a:xfrm>
          </p:grpSpPr>
          <p:grpSp>
            <p:nvGrpSpPr>
              <p:cNvPr id="28" name="Group 38"/>
              <p:cNvGrpSpPr/>
              <p:nvPr/>
            </p:nvGrpSpPr>
            <p:grpSpPr>
              <a:xfrm>
                <a:off x="1045146" y="4774024"/>
                <a:ext cx="843107" cy="2071900"/>
                <a:chOff x="3608553" y="488276"/>
                <a:chExt cx="873474" cy="2090521"/>
              </a:xfrm>
            </p:grpSpPr>
            <p:grpSp>
              <p:nvGrpSpPr>
                <p:cNvPr id="29" name="Group 158"/>
                <p:cNvGrpSpPr/>
                <p:nvPr/>
              </p:nvGrpSpPr>
              <p:grpSpPr>
                <a:xfrm rot="18900000">
                  <a:off x="3616023" y="488276"/>
                  <a:ext cx="866004" cy="937231"/>
                  <a:chOff x="7542970" y="95797"/>
                  <a:chExt cx="866004" cy="937231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 rot="2700000" flipV="1">
                    <a:off x="8126274" y="750327"/>
                    <a:ext cx="184724" cy="38067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7382235" y="256532"/>
                    <a:ext cx="428629" cy="10715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" name="Group 73"/>
                  <p:cNvGrpSpPr/>
                  <p:nvPr/>
                </p:nvGrpSpPr>
                <p:grpSpPr>
                  <a:xfrm rot="5400000">
                    <a:off x="7822776" y="192002"/>
                    <a:ext cx="154110" cy="315920"/>
                    <a:chOff x="4069403" y="4951048"/>
                    <a:chExt cx="154110" cy="315920"/>
                  </a:xfrm>
                </p:grpSpPr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069403" y="5195530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152075" y="495104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31" name="Group 158"/>
                <p:cNvGrpSpPr/>
                <p:nvPr/>
              </p:nvGrpSpPr>
              <p:grpSpPr>
                <a:xfrm rot="8100000">
                  <a:off x="3660417" y="1713261"/>
                  <a:ext cx="814409" cy="865536"/>
                  <a:chOff x="7605958" y="50981"/>
                  <a:chExt cx="814409" cy="865536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rot="2700000" flipV="1">
                    <a:off x="8137667" y="633816"/>
                    <a:ext cx="184724" cy="38067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5400000" flipH="1" flipV="1">
                    <a:off x="7445223" y="211716"/>
                    <a:ext cx="428629" cy="1071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552" name="Group 73"/>
                  <p:cNvGrpSpPr/>
                  <p:nvPr/>
                </p:nvGrpSpPr>
                <p:grpSpPr>
                  <a:xfrm rot="5400000">
                    <a:off x="7986715" y="539046"/>
                    <a:ext cx="270815" cy="126111"/>
                    <a:chOff x="4263193" y="4823658"/>
                    <a:chExt cx="270815" cy="126111"/>
                  </a:xfrm>
                </p:grpSpPr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4263193" y="4878331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4462570" y="482365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42" name="Oval 41"/>
                <p:cNvSpPr/>
                <p:nvPr/>
              </p:nvSpPr>
              <p:spPr>
                <a:xfrm>
                  <a:off x="3608553" y="1071548"/>
                  <a:ext cx="871061" cy="88874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5" name="Straight Connector 54"/>
              <p:cNvCxnSpPr/>
              <p:nvPr/>
            </p:nvCxnSpPr>
            <p:spPr>
              <a:xfrm>
                <a:off x="857224" y="5786454"/>
                <a:ext cx="571504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571604" y="5786454"/>
                <a:ext cx="571504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53" name="Group 121"/>
            <p:cNvGrpSpPr/>
            <p:nvPr/>
          </p:nvGrpSpPr>
          <p:grpSpPr>
            <a:xfrm>
              <a:off x="2786050" y="4357683"/>
              <a:ext cx="1000132" cy="1643086"/>
              <a:chOff x="857224" y="4714870"/>
              <a:chExt cx="1285884" cy="2143132"/>
            </a:xfrm>
          </p:grpSpPr>
          <p:grpSp>
            <p:nvGrpSpPr>
              <p:cNvPr id="23554" name="Group 38"/>
              <p:cNvGrpSpPr/>
              <p:nvPr/>
            </p:nvGrpSpPr>
            <p:grpSpPr>
              <a:xfrm>
                <a:off x="1142970" y="4714870"/>
                <a:ext cx="642956" cy="2143132"/>
                <a:chOff x="3709893" y="428590"/>
                <a:chExt cx="666113" cy="2162392"/>
              </a:xfrm>
            </p:grpSpPr>
            <p:grpSp>
              <p:nvGrpSpPr>
                <p:cNvPr id="23556" name="Group 158"/>
                <p:cNvGrpSpPr/>
                <p:nvPr/>
              </p:nvGrpSpPr>
              <p:grpSpPr>
                <a:xfrm rot="18900000">
                  <a:off x="3709893" y="428590"/>
                  <a:ext cx="604550" cy="642957"/>
                  <a:chOff x="7793884" y="70629"/>
                  <a:chExt cx="604550" cy="642957"/>
                </a:xfrm>
              </p:grpSpPr>
              <p:sp>
                <p:nvSpPr>
                  <p:cNvPr id="135" name="Oval 134"/>
                  <p:cNvSpPr/>
                  <p:nvPr/>
                </p:nvSpPr>
                <p:spPr>
                  <a:xfrm>
                    <a:off x="7793884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36" name="Straight Connector 135"/>
                  <p:cNvCxnSpPr>
                    <a:stCxn id="135" idx="6"/>
                  </p:cNvCxnSpPr>
                  <p:nvPr/>
                </p:nvCxnSpPr>
                <p:spPr>
                  <a:xfrm rot="2700000" flipV="1">
                    <a:off x="8115734" y="346812"/>
                    <a:ext cx="184724" cy="3806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>
                    <a:stCxn id="135" idx="0"/>
                  </p:cNvCxnSpPr>
                  <p:nvPr/>
                </p:nvCxnSpPr>
                <p:spPr>
                  <a:xfrm rot="5400000" flipH="1" flipV="1">
                    <a:off x="7740290" y="231364"/>
                    <a:ext cx="428628" cy="10715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557" name="Group 73"/>
                  <p:cNvGrpSpPr/>
                  <p:nvPr/>
                </p:nvGrpSpPr>
                <p:grpSpPr>
                  <a:xfrm rot="5400000">
                    <a:off x="8008198" y="284958"/>
                    <a:ext cx="214314" cy="214314"/>
                    <a:chOff x="4081458" y="4786322"/>
                    <a:chExt cx="214314" cy="214314"/>
                  </a:xfrm>
                </p:grpSpPr>
                <p:sp>
                  <p:nvSpPr>
                    <p:cNvPr id="139" name="Oval 138"/>
                    <p:cNvSpPr/>
                    <p:nvPr/>
                  </p:nvSpPr>
                  <p:spPr>
                    <a:xfrm>
                      <a:off x="4081458" y="492919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4224334" y="4786322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3558" name="Group 158"/>
                <p:cNvGrpSpPr/>
                <p:nvPr/>
              </p:nvGrpSpPr>
              <p:grpSpPr>
                <a:xfrm rot="8100000">
                  <a:off x="3771456" y="1948041"/>
                  <a:ext cx="604550" cy="642941"/>
                  <a:chOff x="7793884" y="70645"/>
                  <a:chExt cx="604550" cy="642941"/>
                </a:xfrm>
              </p:grpSpPr>
              <p:sp>
                <p:nvSpPr>
                  <p:cNvPr id="129" name="Oval 128"/>
                  <p:cNvSpPr/>
                  <p:nvPr/>
                </p:nvSpPr>
                <p:spPr>
                  <a:xfrm>
                    <a:off x="7793884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30" name="Straight Connector 129"/>
                  <p:cNvCxnSpPr>
                    <a:stCxn id="129" idx="6"/>
                  </p:cNvCxnSpPr>
                  <p:nvPr/>
                </p:nvCxnSpPr>
                <p:spPr>
                  <a:xfrm rot="2700000" flipV="1">
                    <a:off x="8115734" y="346812"/>
                    <a:ext cx="184724" cy="3806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>
                    <a:stCxn id="129" idx="0"/>
                  </p:cNvCxnSpPr>
                  <p:nvPr/>
                </p:nvCxnSpPr>
                <p:spPr>
                  <a:xfrm rot="5400000" flipH="1" flipV="1">
                    <a:off x="7740306" y="231379"/>
                    <a:ext cx="428628" cy="10715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559" name="Group 73"/>
                  <p:cNvGrpSpPr/>
                  <p:nvPr/>
                </p:nvGrpSpPr>
                <p:grpSpPr>
                  <a:xfrm rot="5400000">
                    <a:off x="8008198" y="284958"/>
                    <a:ext cx="214314" cy="214314"/>
                    <a:chOff x="4081458" y="4786322"/>
                    <a:chExt cx="214314" cy="214314"/>
                  </a:xfrm>
                </p:grpSpPr>
                <p:sp>
                  <p:nvSpPr>
                    <p:cNvPr id="133" name="Oval 132"/>
                    <p:cNvSpPr/>
                    <p:nvPr/>
                  </p:nvSpPr>
                  <p:spPr>
                    <a:xfrm>
                      <a:off x="4081458" y="492919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4224334" y="4786322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8" name="Oval 127"/>
                <p:cNvSpPr/>
                <p:nvPr/>
              </p:nvSpPr>
              <p:spPr>
                <a:xfrm>
                  <a:off x="3786182" y="1071546"/>
                  <a:ext cx="500066" cy="92869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24" name="Straight Connector 123"/>
              <p:cNvCxnSpPr/>
              <p:nvPr/>
            </p:nvCxnSpPr>
            <p:spPr>
              <a:xfrm>
                <a:off x="857224" y="5786454"/>
                <a:ext cx="571504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571604" y="5786454"/>
                <a:ext cx="571504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1" name="Oval 260"/>
            <p:cNvSpPr/>
            <p:nvPr/>
          </p:nvSpPr>
          <p:spPr>
            <a:xfrm rot="2700000">
              <a:off x="1514071" y="4623158"/>
              <a:ext cx="56642" cy="574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/>
            <p:cNvSpPr/>
            <p:nvPr/>
          </p:nvSpPr>
          <p:spPr>
            <a:xfrm rot="2700000">
              <a:off x="1677104" y="4711760"/>
              <a:ext cx="56642" cy="574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/>
            <p:cNvSpPr/>
            <p:nvPr/>
          </p:nvSpPr>
          <p:spPr>
            <a:xfrm rot="13500000">
              <a:off x="1521711" y="5715994"/>
              <a:ext cx="56642" cy="574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/>
            <p:cNvSpPr/>
            <p:nvPr/>
          </p:nvSpPr>
          <p:spPr>
            <a:xfrm rot="13500000">
              <a:off x="1674111" y="5644556"/>
              <a:ext cx="56642" cy="574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741381" name="Object 5"/>
            <p:cNvGraphicFramePr>
              <a:graphicFrameLocks noChangeAspect="1"/>
            </p:cNvGraphicFramePr>
            <p:nvPr/>
          </p:nvGraphicFramePr>
          <p:xfrm>
            <a:off x="2126451" y="4891271"/>
            <a:ext cx="962025" cy="596900"/>
          </p:xfrm>
          <a:graphic>
            <a:graphicData uri="http://schemas.openxmlformats.org/presentationml/2006/ole">
              <p:oleObj spid="_x0000_s806917" name="Equation" r:id="rId8" imgW="368280" imgH="228600" progId="Equation.DSMT4">
                <p:embed/>
              </p:oleObj>
            </a:graphicData>
          </a:graphic>
        </p:graphicFrame>
      </p:grpSp>
      <p:grpSp>
        <p:nvGrpSpPr>
          <p:cNvPr id="23560" name="Group 204"/>
          <p:cNvGrpSpPr/>
          <p:nvPr/>
        </p:nvGrpSpPr>
        <p:grpSpPr>
          <a:xfrm>
            <a:off x="5708343" y="3417906"/>
            <a:ext cx="3435657" cy="848399"/>
            <a:chOff x="5708343" y="3417906"/>
            <a:chExt cx="3435657" cy="848399"/>
          </a:xfrm>
        </p:grpSpPr>
        <p:cxnSp>
          <p:nvCxnSpPr>
            <p:cNvPr id="200" name="Straight Arrow Connector 199"/>
            <p:cNvCxnSpPr/>
            <p:nvPr/>
          </p:nvCxnSpPr>
          <p:spPr>
            <a:xfrm rot="10800000">
              <a:off x="5708343" y="3417906"/>
              <a:ext cx="1358283" cy="4971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/>
            <p:cNvSpPr txBox="1"/>
            <p:nvPr/>
          </p:nvSpPr>
          <p:spPr>
            <a:xfrm>
              <a:off x="6328999" y="3835418"/>
              <a:ext cx="28150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Additional coefficients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561" name="Group 213"/>
          <p:cNvGrpSpPr/>
          <p:nvPr/>
        </p:nvGrpSpPr>
        <p:grpSpPr>
          <a:xfrm>
            <a:off x="2769129" y="1278264"/>
            <a:ext cx="6190744" cy="2284734"/>
            <a:chOff x="2928926" y="1287142"/>
            <a:chExt cx="6190744" cy="2284734"/>
          </a:xfrm>
        </p:grpSpPr>
        <p:sp>
          <p:nvSpPr>
            <p:cNvPr id="205" name="Oval 204"/>
            <p:cNvSpPr/>
            <p:nvPr/>
          </p:nvSpPr>
          <p:spPr>
            <a:xfrm>
              <a:off x="2928926" y="2857496"/>
              <a:ext cx="571504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7" name="Straight Arrow Connector 206"/>
            <p:cNvCxnSpPr>
              <a:endCxn id="205" idx="7"/>
            </p:cNvCxnSpPr>
            <p:nvPr/>
          </p:nvCxnSpPr>
          <p:spPr>
            <a:xfrm rot="10800000" flipV="1">
              <a:off x="3416735" y="1677880"/>
              <a:ext cx="2877532" cy="1284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6060820" y="1287142"/>
              <a:ext cx="30588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FF0000"/>
                  </a:solidFill>
                </a:rPr>
                <a:t>Isolates a single triangle</a:t>
              </a:r>
            </a:p>
          </p:txBody>
        </p:sp>
      </p:grpSp>
      <p:grpSp>
        <p:nvGrpSpPr>
          <p:cNvPr id="23562" name="Group 220"/>
          <p:cNvGrpSpPr/>
          <p:nvPr/>
        </p:nvGrpSpPr>
        <p:grpSpPr>
          <a:xfrm>
            <a:off x="4864965" y="4270158"/>
            <a:ext cx="2281562" cy="958789"/>
            <a:chOff x="4864965" y="4270158"/>
            <a:chExt cx="2281562" cy="958789"/>
          </a:xfrm>
        </p:grpSpPr>
        <p:cxnSp>
          <p:nvCxnSpPr>
            <p:cNvPr id="211" name="Straight Arrow Connector 210"/>
            <p:cNvCxnSpPr/>
            <p:nvPr/>
          </p:nvCxnSpPr>
          <p:spPr>
            <a:xfrm rot="5400000">
              <a:off x="6720399" y="4660777"/>
              <a:ext cx="798987" cy="532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rot="10800000" flipV="1">
              <a:off x="4864965" y="4270158"/>
              <a:ext cx="2210538" cy="9587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Extracting coefficients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en-GB" dirty="0" smtClean="0"/>
              <a:t>Two-particle Cut Unitarity technique. </a:t>
            </a:r>
            <a:r>
              <a:rPr lang="en-GB" sz="1600" dirty="0" smtClean="0">
                <a:solidFill>
                  <a:srgbClr val="0000FF"/>
                </a:solidFill>
              </a:rPr>
              <a:t>[Bern, Dixon, Dunbar, Kosower]</a:t>
            </a:r>
          </a:p>
          <a:p>
            <a:r>
              <a:rPr lang="en-GB" dirty="0" smtClean="0"/>
              <a:t>OPP method - Solve for all the coefficients of the general structure of a one-loop integrand. </a:t>
            </a:r>
            <a:r>
              <a:rPr lang="en-GB" sz="1600" dirty="0" smtClean="0">
                <a:solidFill>
                  <a:srgbClr val="0000FF"/>
                </a:solidFill>
              </a:rPr>
              <a:t>[Ossola, Papadopoulos, Pittau]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Use the large parameter behaviour of the integrand.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en-GB" sz="1600" dirty="0" smtClean="0">
                <a:solidFill>
                  <a:srgbClr val="0000FF"/>
                </a:solidFill>
              </a:rPr>
              <a:t>[DF]</a:t>
            </a:r>
            <a:endParaRPr lang="en-GB" sz="1600" dirty="0" smtClean="0">
              <a:solidFill>
                <a:srgbClr val="FF0000"/>
              </a:solidFill>
            </a:endParaRPr>
          </a:p>
          <a:p>
            <a:pPr lvl="1"/>
            <a:r>
              <a:rPr lang="en-GB" sz="2600" dirty="0" smtClean="0"/>
              <a:t>Approach is very general.</a:t>
            </a:r>
          </a:p>
          <a:p>
            <a:pPr lvl="1"/>
            <a:r>
              <a:rPr lang="en-GB" sz="2600" dirty="0" smtClean="0"/>
              <a:t>Applied even to computing gravity and super gravity amplitudes. </a:t>
            </a:r>
            <a:r>
              <a:rPr lang="en-GB" sz="1600" dirty="0" smtClean="0">
                <a:solidFill>
                  <a:srgbClr val="0000FF"/>
                </a:solidFill>
              </a:rPr>
              <a:t>[Bern, Carrasco, DF, Ita, Johansson], [</a:t>
            </a:r>
            <a:r>
              <a:rPr lang="en-GB" sz="1600" dirty="0" err="1" smtClean="0">
                <a:solidFill>
                  <a:srgbClr val="0000FF"/>
                </a:solidFill>
              </a:rPr>
              <a:t>Arkani-Hamed</a:t>
            </a:r>
            <a:r>
              <a:rPr lang="en-GB" sz="1600" dirty="0" smtClean="0">
                <a:solidFill>
                  <a:srgbClr val="0000FF"/>
                </a:solidFill>
              </a:rPr>
              <a:t>, Cachazo, Kaplan]</a:t>
            </a:r>
            <a:endParaRPr lang="en-GB" sz="1600" dirty="0" smtClean="0"/>
          </a:p>
        </p:txBody>
      </p: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Triangle </a:t>
            </a:r>
            <a:r>
              <a:rPr lang="en-GB" sz="3600" dirty="0" err="1" smtClean="0"/>
              <a:t>Coefficietns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95138"/>
            <a:ext cx="8686800" cy="53336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Apply a triple cut to an amplitude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sz="2600" dirty="0" smtClean="0"/>
          </a:p>
          <a:p>
            <a:pPr>
              <a:lnSpc>
                <a:spcPct val="90000"/>
              </a:lnSpc>
              <a:buNone/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cs typeface="Times New Roman"/>
            </a:endParaRPr>
          </a:p>
          <a:p>
            <a:pPr>
              <a:lnSpc>
                <a:spcPct val="90000"/>
              </a:lnSpc>
              <a:buNone/>
            </a:pPr>
            <a:endParaRPr lang="en-GB" sz="24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6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sz="26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3316" y="5383213"/>
          <a:ext cx="3232151" cy="573087"/>
        </p:xfrm>
        <a:graphic>
          <a:graphicData uri="http://schemas.openxmlformats.org/presentationml/2006/ole">
            <p:oleObj spid="_x0000_s742403" name="Equation" r:id="rId3" imgW="1574640" imgH="279360" progId="Equation.DSMT4">
              <p:embed/>
            </p:oleObj>
          </a:graphicData>
        </a:graphic>
      </p:graphicFrame>
      <p:grpSp>
        <p:nvGrpSpPr>
          <p:cNvPr id="25" name="Group 26"/>
          <p:cNvGrpSpPr/>
          <p:nvPr/>
        </p:nvGrpSpPr>
        <p:grpSpPr>
          <a:xfrm>
            <a:off x="481630" y="1929853"/>
            <a:ext cx="2370805" cy="2126974"/>
            <a:chOff x="6535334" y="1088387"/>
            <a:chExt cx="1428758" cy="1380200"/>
          </a:xfrm>
        </p:grpSpPr>
        <p:grpSp>
          <p:nvGrpSpPr>
            <p:cNvPr id="27" name="Group 24"/>
            <p:cNvGrpSpPr/>
            <p:nvPr/>
          </p:nvGrpSpPr>
          <p:grpSpPr>
            <a:xfrm>
              <a:off x="6535334" y="1088387"/>
              <a:ext cx="1428758" cy="1380200"/>
              <a:chOff x="3286107" y="2464426"/>
              <a:chExt cx="1428758" cy="1380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5400000" flipH="1" flipV="1">
                <a:off x="3636031" y="3009462"/>
                <a:ext cx="387114" cy="2193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endCxn id="12" idx="0"/>
              </p:cNvCxnSpPr>
              <p:nvPr/>
            </p:nvCxnSpPr>
            <p:spPr>
              <a:xfrm rot="16200000" flipH="1">
                <a:off x="3978389" y="3009175"/>
                <a:ext cx="386265" cy="2191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endCxn id="12" idx="2"/>
              </p:cNvCxnSpPr>
              <p:nvPr/>
            </p:nvCxnSpPr>
            <p:spPr>
              <a:xfrm flipV="1">
                <a:off x="3806658" y="3400511"/>
                <a:ext cx="387655" cy="8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>
                <a:off x="3499215" y="3623940"/>
                <a:ext cx="354612" cy="867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3286107" y="3401360"/>
                <a:ext cx="347034" cy="886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6200000">
                <a:off x="3574671" y="3608849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 rot="16200000">
                <a:off x="3458993" y="3490645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194314" y="3311858"/>
                <a:ext cx="173517" cy="1773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Connector 12"/>
              <p:cNvCxnSpPr>
                <a:stCxn id="12" idx="6"/>
              </p:cNvCxnSpPr>
              <p:nvPr/>
            </p:nvCxnSpPr>
            <p:spPr>
              <a:xfrm>
                <a:off x="4367831" y="3400511"/>
                <a:ext cx="347034" cy="886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2" idx="4"/>
              </p:cNvCxnSpPr>
              <p:nvPr/>
            </p:nvCxnSpPr>
            <p:spPr>
              <a:xfrm rot="16200000" flipV="1">
                <a:off x="4161606" y="3608631"/>
                <a:ext cx="354612" cy="1156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4442888" y="3608218"/>
                <a:ext cx="57839" cy="59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58566" y="3490014"/>
                <a:ext cx="57839" cy="591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0"/>
              <p:cNvSpPr/>
              <p:nvPr/>
            </p:nvSpPr>
            <p:spPr>
              <a:xfrm rot="18900000">
                <a:off x="3916542" y="2771814"/>
                <a:ext cx="173517" cy="1773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1"/>
              <p:cNvCxnSpPr/>
              <p:nvPr/>
            </p:nvCxnSpPr>
            <p:spPr>
              <a:xfrm flipV="1">
                <a:off x="4063782" y="2486679"/>
                <a:ext cx="149560" cy="3149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2700000" flipH="1" flipV="1">
                <a:off x="3668608" y="2598352"/>
                <a:ext cx="354612" cy="867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 rot="2700000">
                <a:off x="3888380" y="2582585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15"/>
              <p:cNvSpPr/>
              <p:nvPr/>
            </p:nvSpPr>
            <p:spPr>
              <a:xfrm rot="2700000">
                <a:off x="4053760" y="2584371"/>
                <a:ext cx="59102" cy="578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659266" y="2980688"/>
                <a:ext cx="240754" cy="17858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087275" y="2974927"/>
                <a:ext cx="214003" cy="20738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3863209" y="3430233"/>
                <a:ext cx="282278" cy="535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6876823" y="1928415"/>
              <a:ext cx="173517" cy="1773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1873188" y="1742146"/>
            <a:ext cx="5851773" cy="1045441"/>
            <a:chOff x="-217407" y="1819923"/>
            <a:chExt cx="5851773" cy="1045441"/>
          </a:xfrm>
        </p:grpSpPr>
        <p:cxnSp>
          <p:nvCxnSpPr>
            <p:cNvPr id="29" name="Straight Arrow Connector 28"/>
            <p:cNvCxnSpPr/>
            <p:nvPr/>
          </p:nvCxnSpPr>
          <p:spPr>
            <a:xfrm rot="10800000" flipV="1">
              <a:off x="-217407" y="2030863"/>
              <a:ext cx="923280" cy="8345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5826" y="1819923"/>
              <a:ext cx="496854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600" dirty="0" smtClean="0"/>
                <a:t>Three cut constraints on </a:t>
              </a:r>
              <a:r>
                <a:rPr lang="en-GB" sz="2600" i="1" dirty="0" smtClean="0"/>
                <a:t>l</a:t>
              </a:r>
              <a:r>
                <a:rPr lang="el-GR" sz="2600" i="1" baseline="30000" dirty="0" smtClean="0">
                  <a:latin typeface="Franklin Gothic Book"/>
                </a:rPr>
                <a:t>μ</a:t>
              </a:r>
              <a:r>
                <a:rPr kumimoji="1" lang="en-US" sz="2600" dirty="0" smtClean="0">
                  <a:sym typeface="Symbol" pitchFamily="18" charset="2"/>
                </a:rPr>
                <a:t> </a:t>
              </a:r>
            </a:p>
            <a:p>
              <a:pPr>
                <a:buFont typeface="Symbol"/>
                <a:buChar char="Þ"/>
              </a:pPr>
              <a:r>
                <a:rPr kumimoji="1" lang="en-US" sz="2600" dirty="0" smtClean="0">
                  <a:sym typeface="Symbol" pitchFamily="18" charset="2"/>
                </a:rPr>
                <a:t> One unconstrained parameter, </a:t>
              </a:r>
              <a:r>
                <a:rPr kumimoji="1" lang="en-US" sz="2600" i="1" dirty="0" smtClean="0">
                  <a:solidFill>
                    <a:srgbClr val="0000FF"/>
                  </a:solidFill>
                  <a:sym typeface="Symbol" pitchFamily="18" charset="2"/>
                </a:rPr>
                <a:t>t.</a:t>
              </a:r>
            </a:p>
          </p:txBody>
        </p:sp>
      </p:grpSp>
      <p:sp>
        <p:nvSpPr>
          <p:cNvPr id="48" name="Left-Right Arrow 47"/>
          <p:cNvSpPr/>
          <p:nvPr/>
        </p:nvSpPr>
        <p:spPr>
          <a:xfrm rot="16921810">
            <a:off x="667184" y="4203695"/>
            <a:ext cx="1354054" cy="896644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145"/>
          <p:cNvGrpSpPr/>
          <p:nvPr/>
        </p:nvGrpSpPr>
        <p:grpSpPr>
          <a:xfrm>
            <a:off x="4332635" y="3138056"/>
            <a:ext cx="4125858" cy="1257187"/>
            <a:chOff x="4332635" y="3138056"/>
            <a:chExt cx="4125858" cy="1257187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/>
          </p:nvGraphicFramePr>
          <p:xfrm>
            <a:off x="4332635" y="3403600"/>
            <a:ext cx="2600325" cy="966788"/>
          </p:xfrm>
          <a:graphic>
            <a:graphicData uri="http://schemas.openxmlformats.org/presentationml/2006/ole">
              <p:oleObj spid="_x0000_s742405" name="Equation" r:id="rId4" imgW="914400" imgH="342720" progId="Equation.DSMT4">
                <p:embed/>
              </p:oleObj>
            </a:graphicData>
          </a:graphic>
        </p:graphicFrame>
        <p:grpSp>
          <p:nvGrpSpPr>
            <p:cNvPr id="33" name="Group 61"/>
            <p:cNvGrpSpPr/>
            <p:nvPr/>
          </p:nvGrpSpPr>
          <p:grpSpPr>
            <a:xfrm>
              <a:off x="7029734" y="3191325"/>
              <a:ext cx="1428759" cy="1203918"/>
              <a:chOff x="2428860" y="4786322"/>
              <a:chExt cx="1928826" cy="1785951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2857488" y="521495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714744" y="521495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857488" y="592933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714744" y="5929330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Connector 110"/>
              <p:cNvCxnSpPr>
                <a:stCxn id="107" idx="6"/>
                <a:endCxn id="108" idx="2"/>
              </p:cNvCxnSpPr>
              <p:nvPr/>
            </p:nvCxnSpPr>
            <p:spPr>
              <a:xfrm>
                <a:off x="3071802" y="532210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8" idx="4"/>
                <a:endCxn id="110" idx="0"/>
              </p:cNvCxnSpPr>
              <p:nvPr/>
            </p:nvCxnSpPr>
            <p:spPr>
              <a:xfrm rot="5400000">
                <a:off x="3571868" y="5679297"/>
                <a:ext cx="50006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9" idx="6"/>
                <a:endCxn id="110" idx="2"/>
              </p:cNvCxnSpPr>
              <p:nvPr/>
            </p:nvCxnSpPr>
            <p:spPr>
              <a:xfrm>
                <a:off x="3071802" y="603648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4"/>
                <a:endCxn id="109" idx="0"/>
              </p:cNvCxnSpPr>
              <p:nvPr/>
            </p:nvCxnSpPr>
            <p:spPr>
              <a:xfrm rot="5400000">
                <a:off x="2714612" y="5679297"/>
                <a:ext cx="50006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endCxn id="107" idx="2"/>
              </p:cNvCxnSpPr>
              <p:nvPr/>
            </p:nvCxnSpPr>
            <p:spPr>
              <a:xfrm>
                <a:off x="2428860" y="5214950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8" idx="6"/>
              </p:cNvCxnSpPr>
              <p:nvPr/>
            </p:nvCxnSpPr>
            <p:spPr>
              <a:xfrm flipV="1">
                <a:off x="3929058" y="5214950"/>
                <a:ext cx="357190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8" idx="0"/>
              </p:cNvCxnSpPr>
              <p:nvPr/>
            </p:nvCxnSpPr>
            <p:spPr>
              <a:xfrm rot="5400000" flipH="1" flipV="1">
                <a:off x="3661166" y="4947057"/>
                <a:ext cx="428628" cy="1071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7" idx="0"/>
              </p:cNvCxnSpPr>
              <p:nvPr/>
            </p:nvCxnSpPr>
            <p:spPr>
              <a:xfrm rot="16200000" flipV="1">
                <a:off x="2696753" y="4947057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0" idx="6"/>
              </p:cNvCxnSpPr>
              <p:nvPr/>
            </p:nvCxnSpPr>
            <p:spPr>
              <a:xfrm>
                <a:off x="3929058" y="6036487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2428860" y="6036486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endCxn id="110" idx="4"/>
              </p:cNvCxnSpPr>
              <p:nvPr/>
            </p:nvCxnSpPr>
            <p:spPr>
              <a:xfrm rot="16200000" flipV="1">
                <a:off x="3679025" y="6286520"/>
                <a:ext cx="428628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endCxn id="109" idx="4"/>
              </p:cNvCxnSpPr>
              <p:nvPr/>
            </p:nvCxnSpPr>
            <p:spPr>
              <a:xfrm rot="5400000" flipH="1" flipV="1">
                <a:off x="2696752" y="6304380"/>
                <a:ext cx="428628" cy="10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2643174" y="5143512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786050" y="500063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929058" y="628652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71934" y="6143644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73"/>
              <p:cNvGrpSpPr/>
              <p:nvPr/>
            </p:nvGrpSpPr>
            <p:grpSpPr>
              <a:xfrm rot="5400000">
                <a:off x="3929058" y="5000636"/>
                <a:ext cx="214314" cy="214314"/>
                <a:chOff x="4081458" y="4786322"/>
                <a:chExt cx="214314" cy="214314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4081458" y="492919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4224334" y="478632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6" name="Group 74"/>
              <p:cNvGrpSpPr/>
              <p:nvPr/>
            </p:nvGrpSpPr>
            <p:grpSpPr>
              <a:xfrm rot="5400000">
                <a:off x="2643174" y="6143644"/>
                <a:ext cx="214314" cy="214314"/>
                <a:chOff x="4081458" y="4786322"/>
                <a:chExt cx="214314" cy="214314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4081458" y="4929198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224334" y="4786322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7459651" y="3404767"/>
              <a:ext cx="535009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7459651" y="4112954"/>
              <a:ext cx="535009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 flipH="1" flipV="1">
              <a:off x="7177045" y="3770231"/>
              <a:ext cx="535009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ight Arrow 136"/>
          <p:cNvSpPr/>
          <p:nvPr/>
        </p:nvSpPr>
        <p:spPr>
          <a:xfrm rot="732148">
            <a:off x="2947387" y="3124940"/>
            <a:ext cx="861134" cy="8788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85736" name="Object 8"/>
          <p:cNvGraphicFramePr>
            <a:graphicFrameLocks noChangeAspect="1"/>
          </p:cNvGraphicFramePr>
          <p:nvPr/>
        </p:nvGraphicFramePr>
        <p:xfrm>
          <a:off x="3261710" y="5222875"/>
          <a:ext cx="5684838" cy="806450"/>
        </p:xfrm>
        <a:graphic>
          <a:graphicData uri="http://schemas.openxmlformats.org/presentationml/2006/ole">
            <p:oleObj spid="_x0000_s742406" name="Equation" r:id="rId5" imgW="2768400" imgH="393480" progId="Equation.DSMT4">
              <p:embed/>
            </p:oleObj>
          </a:graphicData>
        </a:graphic>
      </p:graphicFrame>
      <p:sp>
        <p:nvSpPr>
          <p:cNvPr id="142" name="Left-Right Arrow 141"/>
          <p:cNvSpPr/>
          <p:nvPr/>
        </p:nvSpPr>
        <p:spPr>
          <a:xfrm rot="15012976">
            <a:off x="5316247" y="4493625"/>
            <a:ext cx="963402" cy="62721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144"/>
          <p:cNvGrpSpPr/>
          <p:nvPr/>
        </p:nvGrpSpPr>
        <p:grpSpPr>
          <a:xfrm>
            <a:off x="3887788" y="2978862"/>
            <a:ext cx="1848003" cy="1487196"/>
            <a:chOff x="3887788" y="2978862"/>
            <a:chExt cx="1848003" cy="1487196"/>
          </a:xfrm>
        </p:grpSpPr>
        <p:grpSp>
          <p:nvGrpSpPr>
            <p:cNvPr id="38" name="Group 92"/>
            <p:cNvGrpSpPr/>
            <p:nvPr/>
          </p:nvGrpSpPr>
          <p:grpSpPr>
            <a:xfrm>
              <a:off x="4307032" y="2978862"/>
              <a:ext cx="1428759" cy="1487196"/>
              <a:chOff x="642899" y="2714617"/>
              <a:chExt cx="1714509" cy="1685613"/>
            </a:xfrm>
          </p:grpSpPr>
          <p:grpSp>
            <p:nvGrpSpPr>
              <p:cNvPr id="39" name="Group 3"/>
              <p:cNvGrpSpPr/>
              <p:nvPr/>
            </p:nvGrpSpPr>
            <p:grpSpPr>
              <a:xfrm>
                <a:off x="642899" y="2714617"/>
                <a:ext cx="1714509" cy="1685613"/>
                <a:chOff x="6715140" y="-11684"/>
                <a:chExt cx="1764684" cy="1797610"/>
              </a:xfrm>
            </p:grpSpPr>
            <p:cxnSp>
              <p:nvCxnSpPr>
                <p:cNvPr id="77" name="Straight Connector 76"/>
                <p:cNvCxnSpPr>
                  <a:stCxn id="102" idx="6"/>
                </p:cNvCxnSpPr>
                <p:nvPr/>
              </p:nvCxnSpPr>
              <p:spPr>
                <a:xfrm rot="5400000" flipH="1" flipV="1">
                  <a:off x="7152446" y="773549"/>
                  <a:ext cx="467914" cy="2709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endCxn id="97" idx="0"/>
                </p:cNvCxnSpPr>
                <p:nvPr/>
              </p:nvCxnSpPr>
              <p:spPr>
                <a:xfrm rot="16200000" flipH="1">
                  <a:off x="7575287" y="773205"/>
                  <a:ext cx="466888" cy="2706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102" idx="4"/>
                  <a:endCxn id="97" idx="2"/>
                </p:cNvCxnSpPr>
                <p:nvPr/>
              </p:nvCxnSpPr>
              <p:spPr>
                <a:xfrm flipV="1">
                  <a:off x="7358082" y="1249114"/>
                  <a:ext cx="478800" cy="102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Group 157"/>
                <p:cNvGrpSpPr/>
                <p:nvPr/>
              </p:nvGrpSpPr>
              <p:grpSpPr>
                <a:xfrm rot="-5400000">
                  <a:off x="6715140" y="1142984"/>
                  <a:ext cx="642942" cy="642942"/>
                  <a:chOff x="6508000" y="70644"/>
                  <a:chExt cx="642942" cy="642942"/>
                </a:xfrm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6936628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03" name="Straight Connector 102"/>
                  <p:cNvCxnSpPr>
                    <a:endCxn id="102" idx="2"/>
                  </p:cNvCxnSpPr>
                  <p:nvPr/>
                </p:nvCxnSpPr>
                <p:spPr>
                  <a:xfrm>
                    <a:off x="6508000" y="499272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102" idx="0"/>
                  </p:cNvCxnSpPr>
                  <p:nvPr/>
                </p:nvCxnSpPr>
                <p:spPr>
                  <a:xfrm rot="16200000" flipV="1">
                    <a:off x="6775893" y="231379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Oval 104"/>
                  <p:cNvSpPr/>
                  <p:nvPr/>
                </p:nvSpPr>
                <p:spPr>
                  <a:xfrm>
                    <a:off x="6722314" y="427834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865190" y="284958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1" name="Group 159"/>
                <p:cNvGrpSpPr/>
                <p:nvPr/>
              </p:nvGrpSpPr>
              <p:grpSpPr>
                <a:xfrm>
                  <a:off x="7836882" y="1141957"/>
                  <a:ext cx="642942" cy="642942"/>
                  <a:chOff x="7701180" y="1212625"/>
                  <a:chExt cx="642942" cy="642942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7701180" y="1212625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8" name="Straight Connector 97"/>
                  <p:cNvCxnSpPr>
                    <a:stCxn id="97" idx="6"/>
                  </p:cNvCxnSpPr>
                  <p:nvPr/>
                </p:nvCxnSpPr>
                <p:spPr>
                  <a:xfrm>
                    <a:off x="7915494" y="1319782"/>
                    <a:ext cx="428628" cy="10715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>
                    <a:endCxn id="97" idx="4"/>
                  </p:cNvCxnSpPr>
                  <p:nvPr/>
                </p:nvCxnSpPr>
                <p:spPr>
                  <a:xfrm rot="16200000" flipV="1">
                    <a:off x="7665461" y="1569815"/>
                    <a:ext cx="428628" cy="1428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Oval 99"/>
                  <p:cNvSpPr/>
                  <p:nvPr/>
                </p:nvSpPr>
                <p:spPr>
                  <a:xfrm>
                    <a:off x="8008198" y="1570842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8151074" y="1427966"/>
                    <a:ext cx="71438" cy="7143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2" name="Group 158"/>
                <p:cNvGrpSpPr/>
                <p:nvPr/>
              </p:nvGrpSpPr>
              <p:grpSpPr>
                <a:xfrm rot="-2700000">
                  <a:off x="7281799" y="-11684"/>
                  <a:ext cx="604550" cy="642941"/>
                  <a:chOff x="7793884" y="70645"/>
                  <a:chExt cx="604550" cy="642941"/>
                </a:xfrm>
              </p:grpSpPr>
              <p:sp>
                <p:nvSpPr>
                  <p:cNvPr id="84" name="Oval 10"/>
                  <p:cNvSpPr/>
                  <p:nvPr/>
                </p:nvSpPr>
                <p:spPr>
                  <a:xfrm>
                    <a:off x="7793884" y="499272"/>
                    <a:ext cx="214314" cy="21431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5" name="Straight Connector 11"/>
                  <p:cNvCxnSpPr/>
                  <p:nvPr/>
                </p:nvCxnSpPr>
                <p:spPr>
                  <a:xfrm rot="2700000" flipV="1">
                    <a:off x="8115734" y="346812"/>
                    <a:ext cx="184724" cy="3806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5400000" flipH="1" flipV="1">
                    <a:off x="7740306" y="231379"/>
                    <a:ext cx="428628" cy="10715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Group 73"/>
                  <p:cNvGrpSpPr/>
                  <p:nvPr/>
                </p:nvGrpSpPr>
                <p:grpSpPr>
                  <a:xfrm rot="5400000">
                    <a:off x="8008198" y="284958"/>
                    <a:ext cx="214314" cy="214314"/>
                    <a:chOff x="4081458" y="4786322"/>
                    <a:chExt cx="214314" cy="214314"/>
                  </a:xfrm>
                </p:grpSpPr>
                <p:sp>
                  <p:nvSpPr>
                    <p:cNvPr id="89" name="Oval 88"/>
                    <p:cNvSpPr/>
                    <p:nvPr/>
                  </p:nvSpPr>
                  <p:spPr>
                    <a:xfrm>
                      <a:off x="4081458" y="4929198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Oval 15"/>
                    <p:cNvSpPr/>
                    <p:nvPr/>
                  </p:nvSpPr>
                  <p:spPr>
                    <a:xfrm>
                      <a:off x="4224334" y="4786322"/>
                      <a:ext cx="71438" cy="7143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1000100" y="3357562"/>
                <a:ext cx="500066" cy="3571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1571604" y="3286124"/>
                <a:ext cx="428628" cy="39681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1178695" y="4036223"/>
                <a:ext cx="642942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85737" name="Object 9"/>
            <p:cNvGraphicFramePr>
              <a:graphicFrameLocks noChangeAspect="1"/>
            </p:cNvGraphicFramePr>
            <p:nvPr/>
          </p:nvGraphicFramePr>
          <p:xfrm>
            <a:off x="3887788" y="3449638"/>
            <a:ext cx="938212" cy="644525"/>
          </p:xfrm>
          <a:graphic>
            <a:graphicData uri="http://schemas.openxmlformats.org/presentationml/2006/ole">
              <p:oleObj spid="_x0000_s742407" name="Equation" r:id="rId6" imgW="330120" imgH="228600" progId="Equation.DSMT4">
                <p:embed/>
              </p:oleObj>
            </a:graphicData>
          </a:graphic>
        </p:graphicFrame>
      </p:grpSp>
      <p:grpSp>
        <p:nvGrpSpPr>
          <p:cNvPr id="127" name="Group 75"/>
          <p:cNvGrpSpPr/>
          <p:nvPr/>
        </p:nvGrpSpPr>
        <p:grpSpPr>
          <a:xfrm>
            <a:off x="5008509" y="2564371"/>
            <a:ext cx="4135491" cy="667101"/>
            <a:chOff x="4873841" y="3240340"/>
            <a:chExt cx="4135491" cy="667101"/>
          </a:xfrm>
        </p:grpSpPr>
        <p:cxnSp>
          <p:nvCxnSpPr>
            <p:cNvPr id="128" name="Straight Arrow Connector 127"/>
            <p:cNvCxnSpPr/>
            <p:nvPr/>
          </p:nvCxnSpPr>
          <p:spPr>
            <a:xfrm>
              <a:off x="6718897" y="3552337"/>
              <a:ext cx="816742" cy="3551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873841" y="3240340"/>
              <a:ext cx="4135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Previously computed from quadruple cut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Large Parameter Behaviour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1396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/>
              </a:rPr>
              <a:t>Which piece of the integrand corresponds to the scalar triangle coefficient?</a:t>
            </a:r>
          </a:p>
          <a:p>
            <a:pPr>
              <a:lnSpc>
                <a:spcPct val="90000"/>
              </a:lnSpc>
              <a:buNone/>
            </a:pPr>
            <a:endParaRPr lang="en-GB" sz="2400" i="1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2400" i="1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Choose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parameterization of </a:t>
            </a:r>
            <a:r>
              <a:rPr lang="en-GB" i="1" dirty="0" smtClean="0">
                <a:solidFill>
                  <a:srgbClr val="FF0000"/>
                </a:solidFill>
              </a:rPr>
              <a:t>l</a:t>
            </a:r>
            <a:r>
              <a:rPr lang="el-GR" i="1" baseline="30000" dirty="0" smtClean="0">
                <a:solidFill>
                  <a:srgbClr val="FF0000"/>
                </a:solidFill>
              </a:rPr>
              <a:t>μ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i="1" dirty="0" smtClean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) so that all integrals over </a:t>
            </a:r>
            <a:r>
              <a:rPr lang="en-GB" i="1" dirty="0" smtClean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 vanish.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Coefficient given by piece independent of </a:t>
            </a:r>
            <a:r>
              <a:rPr lang="en-GB" i="1" dirty="0" smtClean="0"/>
              <a:t>t</a:t>
            </a:r>
            <a:r>
              <a:rPr lang="en-GB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Analytically : </a:t>
            </a:r>
            <a:r>
              <a:rPr lang="en-GB" sz="2400" dirty="0" smtClean="0"/>
              <a:t>Limit in large </a:t>
            </a:r>
            <a:r>
              <a:rPr lang="en-GB" i="1" dirty="0" smtClean="0"/>
              <a:t>t</a:t>
            </a:r>
            <a:r>
              <a:rPr lang="en-GB" sz="2400" dirty="0" smtClean="0"/>
              <a:t> isolates this term.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Numerically : Discrete Fourier Projection around </a:t>
            </a:r>
            <a:r>
              <a:rPr lang="en-GB" i="1" dirty="0" smtClean="0"/>
              <a:t>t=0</a:t>
            </a:r>
            <a:r>
              <a:rPr lang="en-GB" sz="2400" dirty="0" smtClean="0"/>
              <a:t>.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Similar approach for bubbles.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646068" y="2394381"/>
          <a:ext cx="5864225" cy="873125"/>
        </p:xfrm>
        <a:graphic>
          <a:graphicData uri="http://schemas.openxmlformats.org/presentationml/2006/ole">
            <p:oleObj spid="_x0000_s807938" name="Equation" r:id="rId4" imgW="2641320" imgH="393480" progId="Equation.DSMT4">
              <p:embed/>
            </p:oleObj>
          </a:graphicData>
        </a:graphic>
      </p:graphicFrame>
      <p:grpSp>
        <p:nvGrpSpPr>
          <p:cNvPr id="6" name="Group 154"/>
          <p:cNvGrpSpPr/>
          <p:nvPr/>
        </p:nvGrpSpPr>
        <p:grpSpPr>
          <a:xfrm>
            <a:off x="2084445" y="2319795"/>
            <a:ext cx="5366772" cy="973820"/>
            <a:chOff x="3560003" y="5125139"/>
            <a:chExt cx="5366772" cy="973820"/>
          </a:xfrm>
        </p:grpSpPr>
        <p:sp>
          <p:nvSpPr>
            <p:cNvPr id="7" name="Oval 6"/>
            <p:cNvSpPr/>
            <p:nvPr/>
          </p:nvSpPr>
          <p:spPr>
            <a:xfrm>
              <a:off x="3560003" y="5125139"/>
              <a:ext cx="2247858" cy="9738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739688" y="5214797"/>
              <a:ext cx="2187087" cy="8600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Diagram 151"/>
          <p:cNvGraphicFramePr/>
          <p:nvPr/>
        </p:nvGraphicFramePr>
        <p:xfrm>
          <a:off x="170310" y="1614347"/>
          <a:ext cx="8805013" cy="226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Rational Terms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79402" cy="530383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What about the remaining rational pieces.</a:t>
            </a:r>
          </a:p>
          <a:p>
            <a:endParaRPr lang="en-GB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pPr>
              <a:buNone/>
            </a:pPr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1600" dirty="0" smtClean="0"/>
          </a:p>
        </p:txBody>
      </p:sp>
      <p:sp>
        <p:nvSpPr>
          <p:cNvPr id="82" name="Down Arrow 81"/>
          <p:cNvSpPr/>
          <p:nvPr/>
        </p:nvSpPr>
        <p:spPr>
          <a:xfrm>
            <a:off x="781235" y="3462285"/>
            <a:ext cx="736847" cy="5415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213064" y="3857570"/>
            <a:ext cx="28586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Two approaches </a:t>
            </a:r>
          </a:p>
          <a:p>
            <a:r>
              <a:rPr lang="en-GB" sz="2600" dirty="0" smtClean="0"/>
              <a:t>implemented in BlackHat</a:t>
            </a:r>
            <a:endParaRPr lang="en-GB" sz="2600" dirty="0"/>
          </a:p>
        </p:txBody>
      </p:sp>
      <p:sp>
        <p:nvSpPr>
          <p:cNvPr id="104" name="Down Arrow 103"/>
          <p:cNvSpPr/>
          <p:nvPr/>
        </p:nvSpPr>
        <p:spPr>
          <a:xfrm>
            <a:off x="773836" y="5135060"/>
            <a:ext cx="736847" cy="5415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Down Arrow 108"/>
          <p:cNvSpPr/>
          <p:nvPr/>
        </p:nvSpPr>
        <p:spPr>
          <a:xfrm rot="17230186">
            <a:off x="2541766" y="4156136"/>
            <a:ext cx="736847" cy="5415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72833" y="5595042"/>
            <a:ext cx="8418405" cy="723773"/>
            <a:chOff x="272833" y="5595042"/>
            <a:chExt cx="8418405" cy="723773"/>
          </a:xfrm>
        </p:grpSpPr>
        <p:sp>
          <p:nvSpPr>
            <p:cNvPr id="112" name="TextBox 111"/>
            <p:cNvSpPr txBox="1"/>
            <p:nvPr/>
          </p:nvSpPr>
          <p:spPr>
            <a:xfrm>
              <a:off x="272833" y="5595042"/>
              <a:ext cx="84184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dirty="0" smtClean="0">
                  <a:solidFill>
                    <a:srgbClr val="0000FF"/>
                  </a:solidFill>
                </a:rPr>
                <a:t>Rational terms consist of poles, use </a:t>
              </a:r>
              <a:r>
                <a:rPr lang="en-GB" sz="2600" dirty="0" smtClean="0">
                  <a:solidFill>
                    <a:srgbClr val="FF0000"/>
                  </a:solidFill>
                </a:rPr>
                <a:t>on-shell recursion</a:t>
              </a:r>
              <a:r>
                <a:rPr lang="en-GB" sz="2600" dirty="0" smtClean="0">
                  <a:solidFill>
                    <a:srgbClr val="0000FF"/>
                  </a:solidFill>
                </a:rPr>
                <a:t>.</a:t>
              </a:r>
              <a:endParaRPr lang="en-GB" sz="2600" dirty="0">
                <a:solidFill>
                  <a:srgbClr val="0000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6177" y="5980261"/>
              <a:ext cx="54198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solidFill>
                    <a:srgbClr val="0000FF"/>
                  </a:solidFill>
                </a:rPr>
                <a:t>[Bern, Dixon, Kosower], [Berger, Bern, Dixon, DF, Kosower]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211329" y="4056304"/>
            <a:ext cx="50885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Unitarity cuts not in 4 dimensions</a:t>
            </a:r>
            <a:r>
              <a:rPr kumimoji="1" lang="en-US" sz="2200" dirty="0" smtClean="0">
                <a:sym typeface="Symbol" pitchFamily="18" charset="2"/>
              </a:rPr>
              <a:t> </a:t>
            </a:r>
          </a:p>
          <a:p>
            <a:pPr>
              <a:buFont typeface="Symbol"/>
              <a:buChar char="Þ"/>
            </a:pPr>
            <a:r>
              <a:rPr lang="en-GB" sz="2200" dirty="0" smtClean="0"/>
              <a:t>Compute rational terms from cuts.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1600" dirty="0" smtClean="0">
                <a:solidFill>
                  <a:srgbClr val="0000FF"/>
                </a:solidFill>
              </a:rPr>
              <a:t>[Bern, Morgan], [Anastasiou, Britto, Feng, Kunszt, Mastrolia], </a:t>
            </a:r>
          </a:p>
          <a:p>
            <a:r>
              <a:rPr lang="en-GB" sz="1600" dirty="0" smtClean="0">
                <a:solidFill>
                  <a:srgbClr val="0000FF"/>
                </a:solidFill>
              </a:rPr>
              <a:t>[Ellis, </a:t>
            </a:r>
            <a:r>
              <a:rPr lang="en-GB" sz="1600" dirty="0" err="1" smtClean="0">
                <a:solidFill>
                  <a:srgbClr val="0000FF"/>
                </a:solidFill>
              </a:rPr>
              <a:t>Giele</a:t>
            </a:r>
            <a:r>
              <a:rPr lang="en-GB" sz="1600" dirty="0" smtClean="0">
                <a:solidFill>
                  <a:srgbClr val="0000FF"/>
                </a:solidFill>
              </a:rPr>
              <a:t>, Kunszt, </a:t>
            </a:r>
            <a:r>
              <a:rPr lang="en-GB" sz="1600" dirty="0" err="1" smtClean="0">
                <a:solidFill>
                  <a:srgbClr val="0000FF"/>
                </a:solidFill>
              </a:rPr>
              <a:t>Melnikov</a:t>
            </a:r>
            <a:r>
              <a:rPr lang="en-GB" sz="1600" dirty="0" smtClean="0">
                <a:solidFill>
                  <a:srgbClr val="0000FF"/>
                </a:solidFill>
              </a:rPr>
              <a:t>, </a:t>
            </a:r>
            <a:r>
              <a:rPr lang="en-GB" sz="1600" dirty="0" err="1" smtClean="0">
                <a:solidFill>
                  <a:srgbClr val="0000FF"/>
                </a:solidFill>
              </a:rPr>
              <a:t>Zanderighi</a:t>
            </a:r>
            <a:r>
              <a:rPr lang="en-GB" sz="1600" dirty="0" smtClean="0">
                <a:solidFill>
                  <a:srgbClr val="0000FF"/>
                </a:solidFill>
              </a:rPr>
              <a:t>],</a:t>
            </a:r>
            <a:r>
              <a:rPr lang="en-GB" sz="1600" dirty="0" smtClean="0">
                <a:solidFill>
                  <a:srgbClr val="0070C0"/>
                </a:solidFill>
              </a:rPr>
              <a:t> </a:t>
            </a:r>
            <a:r>
              <a:rPr lang="en-GB" sz="1600" dirty="0" smtClean="0">
                <a:solidFill>
                  <a:srgbClr val="0000FF"/>
                </a:solidFill>
              </a:rPr>
              <a:t>[Badger], [Ossola, Papadopoulos, Pittau]</a:t>
            </a:r>
          </a:p>
          <a:p>
            <a:endParaRPr lang="en-GB" sz="2200" dirty="0" smtClean="0"/>
          </a:p>
        </p:txBody>
      </p: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4629150" y="1930391"/>
            <a:ext cx="3567113" cy="3584575"/>
            <a:chOff x="4276078" y="1189718"/>
            <a:chExt cx="3567703" cy="3584988"/>
          </a:xfrm>
        </p:grpSpPr>
        <p:cxnSp>
          <p:nvCxnSpPr>
            <p:cNvPr id="70" name="Straight Connector 69"/>
            <p:cNvCxnSpPr/>
            <p:nvPr/>
          </p:nvCxnSpPr>
          <p:spPr>
            <a:xfrm rot="10800000" flipV="1">
              <a:off x="4276078" y="3094937"/>
              <a:ext cx="3515306" cy="0"/>
            </a:xfrm>
            <a:prstGeom prst="line">
              <a:avLst/>
            </a:prstGeom>
            <a:noFill/>
            <a:ln w="698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4295219" y="3017142"/>
              <a:ext cx="3515130" cy="0"/>
            </a:xfrm>
            <a:prstGeom prst="line">
              <a:avLst/>
            </a:prstGeom>
            <a:noFill/>
            <a:ln w="698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7461130" y="1189718"/>
              <a:ext cx="355659" cy="4318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i="1"/>
                <a:t>z</a:t>
              </a:r>
              <a:endParaRPr lang="en-US" sz="1400" i="1"/>
            </a:p>
          </p:txBody>
        </p:sp>
        <p:sp>
          <p:nvSpPr>
            <p:cNvPr id="1085" name="Straight Connector 84"/>
            <p:cNvSpPr>
              <a:spLocks noChangeShapeType="1"/>
            </p:cNvSpPr>
            <p:nvPr/>
          </p:nvSpPr>
          <p:spPr bwMode="auto">
            <a:xfrm>
              <a:off x="7435358" y="1196027"/>
              <a:ext cx="0" cy="40377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6" name="Straight Connector 85"/>
            <p:cNvSpPr>
              <a:spLocks noChangeShapeType="1"/>
            </p:cNvSpPr>
            <p:nvPr/>
          </p:nvSpPr>
          <p:spPr bwMode="auto">
            <a:xfrm>
              <a:off x="7435358" y="1599804"/>
              <a:ext cx="40842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872"/>
            <a:ext cx="8229600" cy="671513"/>
          </a:xfrm>
        </p:spPr>
        <p:txBody>
          <a:bodyPr>
            <a:normAutofit fontScale="90000"/>
          </a:bodyPr>
          <a:lstStyle/>
          <a:p>
            <a:pPr marL="0" indent="0" defTabSz="914400" eaLnBrk="1" hangingPunct="1"/>
            <a:r>
              <a:rPr lang="en-GB" sz="3600" dirty="0" smtClean="0"/>
              <a:t>Loops, Branch cuts &amp; Rational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362" y="1500188"/>
            <a:ext cx="8015011" cy="2077899"/>
          </a:xfrm>
        </p:spPr>
        <p:txBody>
          <a:bodyPr>
            <a:noAutofit/>
          </a:bodyPr>
          <a:lstStyle/>
          <a:p>
            <a:pPr marL="273050" indent="-273050"/>
            <a:r>
              <a:rPr lang="en-GB" dirty="0" smtClean="0">
                <a:solidFill>
                  <a:schemeClr val="tx1"/>
                </a:solidFill>
              </a:rPr>
              <a:t>One-loop amplitude on the complex plane</a:t>
            </a:r>
            <a:r>
              <a:rPr kumimoji="1" lang="en-US" dirty="0" smtClean="0">
                <a:sym typeface="Symbol" pitchFamily="18" charset="2"/>
              </a:rPr>
              <a:t> </a:t>
            </a:r>
            <a:r>
              <a:rPr lang="en-GB" dirty="0" smtClean="0">
                <a:solidFill>
                  <a:schemeClr val="tx1"/>
                </a:solidFill>
              </a:rPr>
              <a:t> more complicated structure. </a:t>
            </a:r>
            <a:endParaRPr lang="en-GB" dirty="0" smtClean="0">
              <a:solidFill>
                <a:srgbClr val="0000FF"/>
              </a:solidFill>
            </a:endParaRPr>
          </a:p>
          <a:p>
            <a:pPr marL="273050" indent="-273050" defTabSz="914400" eaLnBrk="1" hangingPunct="1"/>
            <a:r>
              <a:rPr lang="en-GB" dirty="0" smtClean="0"/>
              <a:t>Shift external momenta by </a:t>
            </a:r>
            <a:r>
              <a:rPr lang="en-GB" i="1" dirty="0" smtClean="0"/>
              <a:t>z</a:t>
            </a:r>
            <a:r>
              <a:rPr lang="en-GB" dirty="0" smtClean="0"/>
              <a:t>.</a:t>
            </a:r>
          </a:p>
          <a:p>
            <a:pPr marL="273050" indent="-273050" defTabSz="914400" eaLnBrk="1" hangingPunct="1"/>
            <a:endParaRPr lang="en-GB" sz="2400" dirty="0" smtClean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362700" y="3315519"/>
            <a:ext cx="1606550" cy="1588"/>
          </a:xfrm>
          <a:prstGeom prst="line">
            <a:avLst/>
          </a:prstGeom>
          <a:ln w="63500" cap="rnd" cmpd="sng" algn="ctr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5580578" y="3215172"/>
            <a:ext cx="150815" cy="785812"/>
            <a:chOff x="5443491" y="2716567"/>
            <a:chExt cx="150868" cy="786202"/>
          </a:xfrm>
        </p:grpSpPr>
        <p:sp>
          <p:nvSpPr>
            <p:cNvPr id="88" name="Oval 87"/>
            <p:cNvSpPr/>
            <p:nvPr/>
          </p:nvSpPr>
          <p:spPr>
            <a:xfrm>
              <a:off x="5548305" y="2716567"/>
              <a:ext cx="46054" cy="46061"/>
            </a:xfrm>
            <a:prstGeom prst="ellipse">
              <a:avLst/>
            </a:prstGeom>
            <a:solidFill>
              <a:srgbClr val="00CC00"/>
            </a:solidFill>
            <a:ln w="38100" cap="flat" cmpd="sng" algn="ctr">
              <a:solidFill>
                <a:srgbClr val="00CC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443491" y="3112193"/>
              <a:ext cx="46054" cy="46060"/>
            </a:xfrm>
            <a:prstGeom prst="ellipse">
              <a:avLst/>
            </a:prstGeom>
            <a:solidFill>
              <a:srgbClr val="00CC00"/>
            </a:solidFill>
            <a:ln w="38100" cap="flat" cmpd="sng" algn="ctr">
              <a:solidFill>
                <a:srgbClr val="00CC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472264" y="3456708"/>
              <a:ext cx="46053" cy="46061"/>
            </a:xfrm>
            <a:prstGeom prst="ellipse">
              <a:avLst/>
            </a:prstGeom>
            <a:solidFill>
              <a:srgbClr val="00CC00"/>
            </a:solidFill>
            <a:ln w="38100" cap="flat" cmpd="sng" algn="ctr">
              <a:solidFill>
                <a:srgbClr val="00CC0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28"/>
          <p:cNvGrpSpPr>
            <a:grpSpLocks/>
          </p:cNvGrpSpPr>
          <p:nvPr/>
        </p:nvGrpSpPr>
        <p:grpSpPr bwMode="auto">
          <a:xfrm>
            <a:off x="1290539" y="5149401"/>
            <a:ext cx="2140330" cy="898255"/>
            <a:chOff x="-995052" y="5849472"/>
            <a:chExt cx="2140290" cy="898993"/>
          </a:xfrm>
        </p:grpSpPr>
        <p:sp>
          <p:nvSpPr>
            <p:cNvPr id="130" name="Down Arrow 129"/>
            <p:cNvSpPr/>
            <p:nvPr/>
          </p:nvSpPr>
          <p:spPr>
            <a:xfrm>
              <a:off x="-606052" y="5849472"/>
              <a:ext cx="1236640" cy="20972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-995052" y="6101603"/>
              <a:ext cx="2140290" cy="646862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B050"/>
                  </a:solidFill>
                </a:rPr>
                <a:t>On-shell </a:t>
              </a:r>
              <a:endParaRPr lang="en-US" dirty="0"/>
            </a:p>
            <a:p>
              <a:pPr algn="ctr"/>
              <a:r>
                <a:rPr lang="en-GB" dirty="0">
                  <a:solidFill>
                    <a:srgbClr val="00B050"/>
                  </a:solidFill>
                </a:rPr>
                <a:t>recurrence </a:t>
              </a:r>
              <a:r>
                <a:rPr lang="en-GB" dirty="0" smtClean="0">
                  <a:solidFill>
                    <a:srgbClr val="00B050"/>
                  </a:solidFill>
                </a:rPr>
                <a:t>relations</a:t>
              </a:r>
            </a:p>
          </p:txBody>
        </p:sp>
      </p:grp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1890944" y="3221912"/>
            <a:ext cx="3801154" cy="1066003"/>
            <a:chOff x="2782212" y="3070866"/>
            <a:chExt cx="4743009" cy="1651827"/>
          </a:xfrm>
        </p:grpSpPr>
        <p:cxnSp>
          <p:nvCxnSpPr>
            <p:cNvPr id="94" name="Straight Arrow Connector 93"/>
            <p:cNvCxnSpPr>
              <a:stCxn id="88" idx="1"/>
            </p:cNvCxnSpPr>
            <p:nvPr/>
          </p:nvCxnSpPr>
          <p:spPr>
            <a:xfrm rot="16200000" flipH="1" flipV="1">
              <a:off x="4603225" y="1756314"/>
              <a:ext cx="1607443" cy="4236548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9" idx="3"/>
            </p:cNvCxnSpPr>
            <p:nvPr/>
          </p:nvCxnSpPr>
          <p:spPr>
            <a:xfrm rot="5400000">
              <a:off x="5015945" y="2317527"/>
              <a:ext cx="962013" cy="3795061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0" idx="2"/>
            </p:cNvCxnSpPr>
            <p:nvPr/>
          </p:nvCxnSpPr>
          <p:spPr>
            <a:xfrm rot="10800000" flipV="1">
              <a:off x="3856897" y="4242409"/>
              <a:ext cx="3565062" cy="480284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tailEnd type="arrow"/>
            </a:ln>
            <a:effectLst>
              <a:outerShdw blurRad="57150" dist="38100" dir="5400000" algn="ctr" rotWithShape="0">
                <a:srgbClr val="0F6FC6">
                  <a:shade val="9000"/>
                  <a:satMod val="105000"/>
                  <a:alpha val="4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782212" y="4094585"/>
              <a:ext cx="769770" cy="369311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008000"/>
                  </a:solidFill>
                </a:rPr>
                <a:t>Poles</a:t>
              </a:r>
              <a:r>
                <a:rPr lang="en-GB" dirty="0">
                  <a:solidFill>
                    <a:srgbClr val="00CC00"/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14" name="Group 77"/>
          <p:cNvGrpSpPr/>
          <p:nvPr/>
        </p:nvGrpSpPr>
        <p:grpSpPr>
          <a:xfrm>
            <a:off x="3852910" y="2841624"/>
            <a:ext cx="2503503" cy="895875"/>
            <a:chOff x="5939176" y="6609496"/>
            <a:chExt cx="2503503" cy="1169606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 rot="10800000" flipV="1">
              <a:off x="5939176" y="7199592"/>
              <a:ext cx="2503503" cy="579510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 bwMode="auto">
            <a:xfrm>
              <a:off x="6012720" y="6609496"/>
              <a:ext cx="1363662" cy="369888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Branch cuts</a:t>
              </a: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844071" y="3996885"/>
            <a:ext cx="2510627" cy="1217396"/>
            <a:chOff x="2164" y="1242"/>
            <a:chExt cx="2531" cy="1191"/>
          </a:xfrm>
        </p:grpSpPr>
        <p:sp>
          <p:nvSpPr>
            <p:cNvPr id="76" name="Straight Connector 75"/>
            <p:cNvSpPr>
              <a:spLocks noChangeShapeType="1"/>
            </p:cNvSpPr>
            <p:nvPr/>
          </p:nvSpPr>
          <p:spPr bwMode="auto">
            <a:xfrm flipH="1">
              <a:off x="3451" y="1952"/>
              <a:ext cx="47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aphicFrame>
          <p:nvGraphicFramePr>
            <p:cNvPr id="111" name="Object 110"/>
            <p:cNvGraphicFramePr>
              <a:graphicFrameLocks noChangeAspect="1"/>
            </p:cNvGraphicFramePr>
            <p:nvPr/>
          </p:nvGraphicFramePr>
          <p:xfrm>
            <a:off x="2164" y="1667"/>
            <a:ext cx="533" cy="580"/>
          </p:xfrm>
          <a:graphic>
            <a:graphicData uri="http://schemas.openxmlformats.org/presentationml/2006/ole">
              <p:oleObj spid="_x0000_s595972" name="Equation" r:id="rId4" imgW="291960" imgH="253800" progId="Equation.DSMT4">
                <p:embed/>
              </p:oleObj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/>
          </p:nvGraphicFramePr>
          <p:xfrm>
            <a:off x="4552" y="1259"/>
            <a:ext cx="143" cy="321"/>
          </p:xfrm>
          <a:graphic>
            <a:graphicData uri="http://schemas.openxmlformats.org/presentationml/2006/ole">
              <p:oleObj spid="_x0000_s595973" name="Equation" r:id="rId5" imgW="126720" imgH="241200" progId="Equation.3">
                <p:embed/>
              </p:oleObj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2647" y="1242"/>
            <a:ext cx="132" cy="327"/>
          </p:xfrm>
          <a:graphic>
            <a:graphicData uri="http://schemas.openxmlformats.org/presentationml/2006/ole">
              <p:oleObj spid="_x0000_s595974" name="Equation" r:id="rId6" imgW="101520" imgH="215640" progId="Equation.3">
                <p:embed/>
              </p:oleObj>
            </a:graphicData>
          </a:graphic>
        </p:graphicFrame>
        <p:sp>
          <p:nvSpPr>
            <p:cNvPr id="85" name="Straight Connector 84"/>
            <p:cNvSpPr>
              <a:spLocks noChangeShapeType="1"/>
            </p:cNvSpPr>
            <p:nvPr/>
          </p:nvSpPr>
          <p:spPr bwMode="auto">
            <a:xfrm flipH="1" flipV="1">
              <a:off x="2826" y="1502"/>
              <a:ext cx="352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3162" y="1643"/>
              <a:ext cx="281" cy="661"/>
            </a:xfrm>
            <a:prstGeom prst="ellipse">
              <a:avLst/>
            </a:prstGeom>
            <a:solidFill>
              <a:srgbClr val="CCCC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 dirty="0" smtClean="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T</a:t>
              </a:r>
              <a:endParaRPr lang="en-US" sz="1400" i="1" baseline="-25000" dirty="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87" name="Straight Connector 86"/>
            <p:cNvSpPr>
              <a:spLocks noChangeShapeType="1"/>
            </p:cNvSpPr>
            <p:nvPr/>
          </p:nvSpPr>
          <p:spPr bwMode="auto">
            <a:xfrm flipH="1">
              <a:off x="2821" y="2117"/>
              <a:ext cx="352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2882" y="1766"/>
              <a:ext cx="77" cy="402"/>
              <a:chOff x="651" y="3236"/>
              <a:chExt cx="63" cy="279"/>
            </a:xfrm>
          </p:grpSpPr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687" y="32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651" y="331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06" name="Oval 105"/>
              <p:cNvSpPr>
                <a:spLocks noChangeArrowheads="1"/>
              </p:cNvSpPr>
              <p:nvPr/>
            </p:nvSpPr>
            <p:spPr bwMode="auto">
              <a:xfrm>
                <a:off x="652" y="3400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685" y="348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</p:grp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3890" y="1642"/>
              <a:ext cx="283" cy="661"/>
            </a:xfrm>
            <a:prstGeom prst="ellipse">
              <a:avLst/>
            </a:prstGeom>
            <a:solidFill>
              <a:srgbClr val="CCCC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 dirty="0" smtClean="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L</a:t>
              </a:r>
              <a:endParaRPr lang="en-US" sz="1400" i="1" baseline="-25000" dirty="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96" name="Straight Connector 95"/>
            <p:cNvSpPr>
              <a:spLocks noChangeShapeType="1"/>
            </p:cNvSpPr>
            <p:nvPr/>
          </p:nvSpPr>
          <p:spPr bwMode="auto">
            <a:xfrm flipV="1">
              <a:off x="4158" y="1480"/>
              <a:ext cx="353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sp>
          <p:nvSpPr>
            <p:cNvPr id="97" name="Straight Connector 96"/>
            <p:cNvSpPr>
              <a:spLocks noChangeShapeType="1"/>
            </p:cNvSpPr>
            <p:nvPr/>
          </p:nvSpPr>
          <p:spPr bwMode="auto">
            <a:xfrm>
              <a:off x="4160" y="2126"/>
              <a:ext cx="353" cy="30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GB"/>
            </a:p>
          </p:txBody>
        </p: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 flipH="1">
              <a:off x="4345" y="1747"/>
              <a:ext cx="96" cy="402"/>
              <a:chOff x="651" y="3236"/>
              <a:chExt cx="63" cy="279"/>
            </a:xfrm>
          </p:grpSpPr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687" y="32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651" y="331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652" y="3400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103" name="Oval 102"/>
              <p:cNvSpPr>
                <a:spLocks noChangeArrowheads="1"/>
              </p:cNvSpPr>
              <p:nvPr/>
            </p:nvSpPr>
            <p:spPr bwMode="auto">
              <a:xfrm>
                <a:off x="685" y="348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</p:grpSp>
      </p:grpSp>
      <p:grpSp>
        <p:nvGrpSpPr>
          <p:cNvPr id="18" name="Group 173"/>
          <p:cNvGrpSpPr/>
          <p:nvPr/>
        </p:nvGrpSpPr>
        <p:grpSpPr>
          <a:xfrm>
            <a:off x="2287677" y="3373901"/>
            <a:ext cx="2180202" cy="1555713"/>
            <a:chOff x="2580640" y="4492487"/>
            <a:chExt cx="2180202" cy="1555713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2831845" y="4492487"/>
              <a:ext cx="1928997" cy="1555713"/>
              <a:chOff x="3761" y="2725"/>
              <a:chExt cx="1750" cy="1275"/>
            </a:xfrm>
          </p:grpSpPr>
          <p:sp>
            <p:nvSpPr>
              <p:cNvPr id="142" name="Oval 11"/>
              <p:cNvSpPr>
                <a:spLocks noChangeArrowheads="1"/>
              </p:cNvSpPr>
              <p:nvPr/>
            </p:nvSpPr>
            <p:spPr bwMode="auto">
              <a:xfrm>
                <a:off x="4213" y="2949"/>
                <a:ext cx="848" cy="8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3761" y="3056"/>
                <a:ext cx="361" cy="732"/>
                <a:chOff x="3806" y="3056"/>
                <a:chExt cx="361" cy="732"/>
              </a:xfrm>
            </p:grpSpPr>
            <p:sp>
              <p:nvSpPr>
                <p:cNvPr id="158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3872" y="3056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5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879" y="3537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6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816" y="3453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61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3806" y="3257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62" name="Oval 17"/>
                <p:cNvSpPr>
                  <a:spLocks noChangeArrowheads="1"/>
                </p:cNvSpPr>
                <p:nvPr/>
              </p:nvSpPr>
              <p:spPr bwMode="auto">
                <a:xfrm>
                  <a:off x="3905" y="314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63" name="Oval 18"/>
                <p:cNvSpPr>
                  <a:spLocks noChangeArrowheads="1"/>
                </p:cNvSpPr>
                <p:nvPr/>
              </p:nvSpPr>
              <p:spPr bwMode="auto">
                <a:xfrm>
                  <a:off x="3883" y="3212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64" name="Oval 19"/>
                <p:cNvSpPr>
                  <a:spLocks noChangeArrowheads="1"/>
                </p:cNvSpPr>
                <p:nvPr/>
              </p:nvSpPr>
              <p:spPr bwMode="auto">
                <a:xfrm>
                  <a:off x="3863" y="336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65" name="Oval 20"/>
                <p:cNvSpPr>
                  <a:spLocks noChangeArrowheads="1"/>
                </p:cNvSpPr>
                <p:nvPr/>
              </p:nvSpPr>
              <p:spPr bwMode="auto">
                <a:xfrm>
                  <a:off x="3868" y="343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grpSp>
              <p:nvGrpSpPr>
                <p:cNvPr id="21" name="Group 21"/>
                <p:cNvGrpSpPr>
                  <a:grpSpLocks/>
                </p:cNvGrpSpPr>
                <p:nvPr/>
              </p:nvGrpSpPr>
              <p:grpSpPr bwMode="auto">
                <a:xfrm flipV="1">
                  <a:off x="3911" y="3565"/>
                  <a:ext cx="62" cy="105"/>
                  <a:chOff x="3996" y="3260"/>
                  <a:chExt cx="62" cy="105"/>
                </a:xfrm>
              </p:grpSpPr>
              <p:sp>
                <p:nvSpPr>
                  <p:cNvPr id="168" name="Oval 2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18" y="3260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69" name="Oval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" name="Group 25"/>
              <p:cNvGrpSpPr>
                <a:grpSpLocks/>
              </p:cNvGrpSpPr>
              <p:nvPr/>
            </p:nvGrpSpPr>
            <p:grpSpPr bwMode="auto">
              <a:xfrm flipH="1">
                <a:off x="5150" y="3049"/>
                <a:ext cx="361" cy="732"/>
                <a:chOff x="3806" y="3056"/>
                <a:chExt cx="361" cy="732"/>
              </a:xfrm>
            </p:grpSpPr>
            <p:sp>
              <p:nvSpPr>
                <p:cNvPr id="146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872" y="3056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4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879" y="3537"/>
                  <a:ext cx="288" cy="2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816" y="3453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49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806" y="3257"/>
                  <a:ext cx="315" cy="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150" name="Oval 30"/>
                <p:cNvSpPr>
                  <a:spLocks noChangeArrowheads="1"/>
                </p:cNvSpPr>
                <p:nvPr/>
              </p:nvSpPr>
              <p:spPr bwMode="auto">
                <a:xfrm>
                  <a:off x="3905" y="314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51" name="Oval 31"/>
                <p:cNvSpPr>
                  <a:spLocks noChangeArrowheads="1"/>
                </p:cNvSpPr>
                <p:nvPr/>
              </p:nvSpPr>
              <p:spPr bwMode="auto">
                <a:xfrm>
                  <a:off x="3883" y="3212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52" name="Oval 32"/>
                <p:cNvSpPr>
                  <a:spLocks noChangeArrowheads="1"/>
                </p:cNvSpPr>
                <p:nvPr/>
              </p:nvSpPr>
              <p:spPr bwMode="auto">
                <a:xfrm>
                  <a:off x="3863" y="336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53" name="Oval 33"/>
                <p:cNvSpPr>
                  <a:spLocks noChangeArrowheads="1"/>
                </p:cNvSpPr>
                <p:nvPr/>
              </p:nvSpPr>
              <p:spPr bwMode="auto">
                <a:xfrm>
                  <a:off x="3868" y="343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grpSp>
              <p:nvGrpSpPr>
                <p:cNvPr id="23" name="Group 34"/>
                <p:cNvGrpSpPr>
                  <a:grpSpLocks/>
                </p:cNvGrpSpPr>
                <p:nvPr/>
              </p:nvGrpSpPr>
              <p:grpSpPr bwMode="auto">
                <a:xfrm flipV="1">
                  <a:off x="3911" y="3565"/>
                  <a:ext cx="62" cy="105"/>
                  <a:chOff x="3996" y="3260"/>
                  <a:chExt cx="62" cy="105"/>
                </a:xfrm>
              </p:grpSpPr>
              <p:sp>
                <p:nvSpPr>
                  <p:cNvPr id="156" name="Oval 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18" y="3260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  <p:sp>
                <p:nvSpPr>
                  <p:cNvPr id="157" name="Oval 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96" y="33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anchor="ctr" compatLnSpc="1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>
                <a:off x="4644" y="2725"/>
                <a:ext cx="0" cy="1275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</p:grp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>
              <a:off x="3154044" y="5000258"/>
              <a:ext cx="278738" cy="675650"/>
            </a:xfrm>
            <a:prstGeom prst="ellipse">
              <a:avLst/>
            </a:prstGeom>
            <a:solidFill>
              <a:srgbClr val="CCCC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 dirty="0" smtClean="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T</a:t>
              </a:r>
              <a:endParaRPr lang="en-US" sz="1400" i="1" baseline="-25000" dirty="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>
              <a:off x="4167836" y="4980379"/>
              <a:ext cx="278738" cy="675650"/>
            </a:xfrm>
            <a:prstGeom prst="ellipse">
              <a:avLst/>
            </a:prstGeom>
            <a:solidFill>
              <a:srgbClr val="CCCC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i="1" dirty="0" smtClean="0">
                  <a:solidFill>
                    <a:schemeClr val="tx1">
                      <a:alpha val="100000"/>
                    </a:schemeClr>
                  </a:solidFill>
                  <a:latin typeface="Times New Roman"/>
                  <a:cs typeface="Arial"/>
                </a:rPr>
                <a:t>T</a:t>
              </a:r>
              <a:endParaRPr lang="en-US" sz="1400" i="1" baseline="-25000" dirty="0"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580640" y="514096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grpSp>
        <p:nvGrpSpPr>
          <p:cNvPr id="24" name="Group 128"/>
          <p:cNvGrpSpPr>
            <a:grpSpLocks/>
          </p:cNvGrpSpPr>
          <p:nvPr/>
        </p:nvGrpSpPr>
        <p:grpSpPr bwMode="auto">
          <a:xfrm>
            <a:off x="2890125" y="5076959"/>
            <a:ext cx="1276091" cy="893272"/>
            <a:chOff x="-606052" y="5849472"/>
            <a:chExt cx="1276069" cy="894006"/>
          </a:xfrm>
        </p:grpSpPr>
        <p:sp>
          <p:nvSpPr>
            <p:cNvPr id="177" name="Down Arrow 176"/>
            <p:cNvSpPr/>
            <p:nvPr/>
          </p:nvSpPr>
          <p:spPr>
            <a:xfrm>
              <a:off x="-606052" y="5849472"/>
              <a:ext cx="1236640" cy="20972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-585625" y="6096616"/>
              <a:ext cx="1255642" cy="646862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Unitarity 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techniques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220070" y="2295451"/>
            <a:ext cx="3923931" cy="3628207"/>
            <a:chOff x="5220070" y="2295451"/>
            <a:chExt cx="3923931" cy="3628207"/>
          </a:xfrm>
        </p:grpSpPr>
        <p:grpSp>
          <p:nvGrpSpPr>
            <p:cNvPr id="8" name="Group 134"/>
            <p:cNvGrpSpPr>
              <a:grpSpLocks/>
            </p:cNvGrpSpPr>
            <p:nvPr/>
          </p:nvGrpSpPr>
          <p:grpSpPr bwMode="auto">
            <a:xfrm>
              <a:off x="7063367" y="4118794"/>
              <a:ext cx="2080634" cy="1804864"/>
              <a:chOff x="7063622" y="3413314"/>
              <a:chExt cx="2081047" cy="1804340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063622" y="3875143"/>
                <a:ext cx="2081047" cy="769218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200" dirty="0"/>
                  <a:t>Integrate over a </a:t>
                </a:r>
                <a:endParaRPr lang="en-US" sz="2200" dirty="0"/>
              </a:p>
              <a:p>
                <a:r>
                  <a:rPr lang="en-GB" sz="2200" dirty="0"/>
                  <a:t>circle at infinity</a:t>
                </a:r>
              </a:p>
            </p:txBody>
          </p:sp>
          <p:pic>
            <p:nvPicPr>
              <p:cNvPr id="1051" name="Rectangle 34919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128627" y="4583927"/>
                <a:ext cx="2016041" cy="633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3" name="Straight Arrow Connector 132"/>
              <p:cNvCxnSpPr/>
              <p:nvPr/>
            </p:nvCxnSpPr>
            <p:spPr>
              <a:xfrm rot="10800000">
                <a:off x="7650535" y="3413314"/>
                <a:ext cx="525566" cy="50626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tailEnd type="arrow"/>
              </a:ln>
              <a:effectLst>
                <a:outerShdw blurRad="57150" dist="38100" dir="5400000" algn="ctr" rotWithShape="0">
                  <a:srgbClr val="0F6FC6">
                    <a:shade val="9000"/>
                    <a:satMod val="105000"/>
                    <a:alpha val="4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Oval 13"/>
            <p:cNvSpPr>
              <a:spLocks noChangeArrowheads="1"/>
            </p:cNvSpPr>
            <p:nvPr/>
          </p:nvSpPr>
          <p:spPr bwMode="auto">
            <a:xfrm>
              <a:off x="5220070" y="2295451"/>
              <a:ext cx="2547891" cy="2482409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anchor="ctr" compatLnSpc="1"/>
            <a:lstStyle/>
            <a:p>
              <a:endParaRPr lang="en-GB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48481"/>
          <p:cNvSpPr>
            <a:spLocks noGrp="1" noChangeArrowheads="1"/>
          </p:cNvSpPr>
          <p:nvPr>
            <p:ph type="title"/>
          </p:nvPr>
        </p:nvSpPr>
        <p:spPr>
          <a:xfrm>
            <a:off x="457200" y="349730"/>
            <a:ext cx="8229600" cy="795324"/>
          </a:xfrm>
        </p:spPr>
        <p:txBody>
          <a:bodyPr/>
          <a:lstStyle/>
          <a:p>
            <a:r>
              <a:rPr lang="en-GB" sz="3600" dirty="0" smtClean="0"/>
              <a:t>Loop On-shell </a:t>
            </a:r>
            <a:r>
              <a:rPr lang="en-GB" sz="3600" dirty="0"/>
              <a:t>recursion relations</a:t>
            </a:r>
            <a:endParaRPr lang="en-US" dirty="0"/>
          </a:p>
        </p:txBody>
      </p:sp>
      <p:sp>
        <p:nvSpPr>
          <p:cNvPr id="148483" name="Text Placeholder 148482"/>
          <p:cNvSpPr>
            <a:spLocks noGrp="1" noChangeArrowheads="1"/>
          </p:cNvSpPr>
          <p:nvPr>
            <p:ph type="body" sz="half" idx="1"/>
          </p:nvPr>
        </p:nvSpPr>
        <p:spPr>
          <a:xfrm>
            <a:off x="466081" y="1617250"/>
            <a:ext cx="8121328" cy="48989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Very similar to tree level recursion.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At one-loop recursion </a:t>
            </a:r>
            <a:r>
              <a:rPr lang="en-GB" dirty="0"/>
              <a:t>using </a:t>
            </a:r>
            <a:r>
              <a:rPr lang="en-GB" dirty="0">
                <a:solidFill>
                  <a:srgbClr val="FF0000">
                    <a:alpha val="100000"/>
                  </a:srgbClr>
                </a:solidFill>
              </a:rPr>
              <a:t>on-shell</a:t>
            </a:r>
            <a:r>
              <a:rPr lang="en-GB" dirty="0"/>
              <a:t> </a:t>
            </a:r>
            <a:r>
              <a:rPr lang="en-GB" dirty="0" smtClean="0"/>
              <a:t>tree amplitudes,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/>
              <a:t>, and </a:t>
            </a:r>
            <a:r>
              <a:rPr lang="en-GB" dirty="0" smtClean="0">
                <a:solidFill>
                  <a:srgbClr val="FF0000"/>
                </a:solidFill>
              </a:rPr>
              <a:t>rational</a:t>
            </a:r>
            <a:r>
              <a:rPr lang="en-GB" dirty="0" smtClean="0"/>
              <a:t> pieces of one-loop amplitudes,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  <a:buNone/>
            </a:pPr>
            <a:endParaRPr lang="en-GB" sz="2809" dirty="0" smtClean="0"/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endParaRPr lang="en-GB" sz="2400" dirty="0" smtClean="0"/>
          </a:p>
        </p:txBody>
      </p:sp>
      <p:graphicFrame>
        <p:nvGraphicFramePr>
          <p:cNvPr id="420871" name="Object 7"/>
          <p:cNvGraphicFramePr>
            <a:graphicFrameLocks noChangeAspect="1"/>
          </p:cNvGraphicFramePr>
          <p:nvPr/>
        </p:nvGraphicFramePr>
        <p:xfrm>
          <a:off x="4001682" y="4278019"/>
          <a:ext cx="965200" cy="546100"/>
        </p:xfrm>
        <a:graphic>
          <a:graphicData uri="http://schemas.openxmlformats.org/presentationml/2006/ole">
            <p:oleObj spid="_x0000_s596995" name="Equation" r:id="rId4" imgW="393480" imgH="253800" progId="Equation.DSMT4">
              <p:embed/>
            </p:oleObj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2423859" y="2863433"/>
            <a:ext cx="4172249" cy="3262160"/>
            <a:chOff x="817000" y="2952211"/>
            <a:chExt cx="4172249" cy="326216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17000" y="2958724"/>
              <a:ext cx="1136086" cy="1071739"/>
              <a:chOff x="1067" y="1617"/>
              <a:chExt cx="999" cy="1032"/>
            </a:xfrm>
          </p:grpSpPr>
          <p:sp>
            <p:nvSpPr>
              <p:cNvPr id="148489" name="Straight Connector 148488"/>
              <p:cNvSpPr>
                <a:spLocks noChangeShapeType="1"/>
              </p:cNvSpPr>
              <p:nvPr/>
            </p:nvSpPr>
            <p:spPr bwMode="auto">
              <a:xfrm flipH="1" flipV="1">
                <a:off x="1072" y="1620"/>
                <a:ext cx="370" cy="34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148490" name="Oval 148489"/>
              <p:cNvSpPr>
                <a:spLocks noChangeArrowheads="1"/>
              </p:cNvSpPr>
              <p:nvPr/>
            </p:nvSpPr>
            <p:spPr bwMode="auto">
              <a:xfrm>
                <a:off x="1425" y="1777"/>
                <a:ext cx="282" cy="737"/>
              </a:xfrm>
              <a:prstGeom prst="ellipse">
                <a:avLst/>
              </a:prstGeom>
              <a:solidFill>
                <a:schemeClr val="bg2">
                  <a:shade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rPr>
                  <a:t>L</a:t>
                </a:r>
                <a:endParaRPr lang="en-US" sz="1400" i="1" baseline="-25000" dirty="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491" name="Straight Connector 148490"/>
              <p:cNvSpPr>
                <a:spLocks noChangeShapeType="1"/>
              </p:cNvSpPr>
              <p:nvPr/>
            </p:nvSpPr>
            <p:spPr bwMode="auto">
              <a:xfrm flipH="1" flipV="1">
                <a:off x="1696" y="2307"/>
                <a:ext cx="370" cy="34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148492" name="Straight Connector 148491"/>
              <p:cNvSpPr>
                <a:spLocks noChangeShapeType="1"/>
              </p:cNvSpPr>
              <p:nvPr/>
            </p:nvSpPr>
            <p:spPr bwMode="auto">
              <a:xfrm flipH="1">
                <a:off x="1067" y="2305"/>
                <a:ext cx="370" cy="34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148493" name="Straight Connector 148492"/>
              <p:cNvSpPr>
                <a:spLocks noChangeShapeType="1"/>
              </p:cNvSpPr>
              <p:nvPr/>
            </p:nvSpPr>
            <p:spPr bwMode="auto">
              <a:xfrm flipH="1">
                <a:off x="1686" y="1617"/>
                <a:ext cx="370" cy="34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1131" y="1914"/>
                <a:ext cx="81" cy="448"/>
                <a:chOff x="651" y="3236"/>
                <a:chExt cx="63" cy="279"/>
              </a:xfrm>
            </p:grpSpPr>
            <p:sp>
              <p:nvSpPr>
                <p:cNvPr id="148495" name="Oval 148494"/>
                <p:cNvSpPr>
                  <a:spLocks noChangeArrowheads="1"/>
                </p:cNvSpPr>
                <p:nvPr/>
              </p:nvSpPr>
              <p:spPr bwMode="auto">
                <a:xfrm>
                  <a:off x="687" y="323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496" name="Oval 148495"/>
                <p:cNvSpPr>
                  <a:spLocks noChangeArrowheads="1"/>
                </p:cNvSpPr>
                <p:nvPr/>
              </p:nvSpPr>
              <p:spPr bwMode="auto">
                <a:xfrm>
                  <a:off x="651" y="331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497" name="Oval 148496"/>
                <p:cNvSpPr>
                  <a:spLocks noChangeArrowheads="1"/>
                </p:cNvSpPr>
                <p:nvPr/>
              </p:nvSpPr>
              <p:spPr bwMode="auto">
                <a:xfrm>
                  <a:off x="652" y="340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498" name="Oval 148497"/>
                <p:cNvSpPr>
                  <a:spLocks noChangeArrowheads="1"/>
                </p:cNvSpPr>
                <p:nvPr/>
              </p:nvSpPr>
              <p:spPr bwMode="auto">
                <a:xfrm>
                  <a:off x="685" y="348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flipH="1">
                <a:off x="1928" y="1899"/>
                <a:ext cx="80" cy="448"/>
                <a:chOff x="651" y="3236"/>
                <a:chExt cx="63" cy="279"/>
              </a:xfrm>
            </p:grpSpPr>
            <p:sp>
              <p:nvSpPr>
                <p:cNvPr id="148500" name="Oval 148499"/>
                <p:cNvSpPr>
                  <a:spLocks noChangeArrowheads="1"/>
                </p:cNvSpPr>
                <p:nvPr/>
              </p:nvSpPr>
              <p:spPr bwMode="auto">
                <a:xfrm>
                  <a:off x="687" y="323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01" name="Oval 148500"/>
                <p:cNvSpPr>
                  <a:spLocks noChangeArrowheads="1"/>
                </p:cNvSpPr>
                <p:nvPr/>
              </p:nvSpPr>
              <p:spPr bwMode="auto">
                <a:xfrm flipH="1" flipV="1">
                  <a:off x="651" y="331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02" name="Oval 148501"/>
                <p:cNvSpPr>
                  <a:spLocks noChangeArrowheads="1"/>
                </p:cNvSpPr>
                <p:nvPr/>
              </p:nvSpPr>
              <p:spPr bwMode="auto">
                <a:xfrm>
                  <a:off x="652" y="340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03" name="Oval 148502"/>
                <p:cNvSpPr>
                  <a:spLocks noChangeArrowheads="1"/>
                </p:cNvSpPr>
                <p:nvPr/>
              </p:nvSpPr>
              <p:spPr bwMode="auto">
                <a:xfrm>
                  <a:off x="685" y="348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</p:grpSp>
        <p:graphicFrame>
          <p:nvGraphicFramePr>
            <p:cNvPr id="148504" name="Object 148503"/>
            <p:cNvGraphicFramePr>
              <a:graphicFrameLocks noChangeAspect="1"/>
            </p:cNvGraphicFramePr>
            <p:nvPr/>
          </p:nvGraphicFramePr>
          <p:xfrm>
            <a:off x="2024817" y="3211524"/>
            <a:ext cx="1027707" cy="546549"/>
          </p:xfrm>
          <a:graphic>
            <a:graphicData uri="http://schemas.openxmlformats.org/presentationml/2006/ole">
              <p:oleObj spid="_x0000_s596994" name="Equation" r:id="rId5" imgW="419040" imgH="253800" progId="Equation.DSMT4">
                <p:embed/>
              </p:oleObj>
            </a:graphicData>
          </a:graphic>
        </p:graphicFrame>
        <p:grpSp>
          <p:nvGrpSpPr>
            <p:cNvPr id="6" name="Group 88"/>
            <p:cNvGrpSpPr/>
            <p:nvPr/>
          </p:nvGrpSpPr>
          <p:grpSpPr>
            <a:xfrm>
              <a:off x="2869223" y="2952211"/>
              <a:ext cx="1720532" cy="1042742"/>
              <a:chOff x="3375250" y="3040986"/>
              <a:chExt cx="2686051" cy="1137599"/>
            </a:xfrm>
          </p:grpSpPr>
          <p:sp>
            <p:nvSpPr>
              <p:cNvPr id="148486" name="Straight Connector 148485"/>
              <p:cNvSpPr>
                <a:spLocks noChangeShapeType="1"/>
              </p:cNvSpPr>
              <p:nvPr/>
            </p:nvSpPr>
            <p:spPr bwMode="auto">
              <a:xfrm flipH="1">
                <a:off x="4375375" y="3609193"/>
                <a:ext cx="746125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148507" name="Straight Connector 148506"/>
              <p:cNvSpPr>
                <a:spLocks noChangeShapeType="1"/>
              </p:cNvSpPr>
              <p:nvPr/>
            </p:nvSpPr>
            <p:spPr bwMode="auto">
              <a:xfrm flipH="1" flipV="1">
                <a:off x="3391125" y="3040986"/>
                <a:ext cx="558800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148508" name="Oval 148507"/>
              <p:cNvSpPr>
                <a:spLocks noChangeArrowheads="1"/>
              </p:cNvSpPr>
              <p:nvPr/>
            </p:nvSpPr>
            <p:spPr bwMode="auto">
              <a:xfrm>
                <a:off x="3916588" y="3243410"/>
                <a:ext cx="446088" cy="782469"/>
              </a:xfrm>
              <a:prstGeom prst="ellipse">
                <a:avLst/>
              </a:prstGeom>
              <a:solidFill>
                <a:schemeClr val="bg2">
                  <a:shade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rPr>
                  <a:t>T</a:t>
                </a:r>
                <a:endParaRPr lang="en-US" sz="1400" i="1" baseline="-25000" dirty="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509" name="Straight Connector 148508"/>
              <p:cNvSpPr>
                <a:spLocks noChangeShapeType="1"/>
              </p:cNvSpPr>
              <p:nvPr/>
            </p:nvSpPr>
            <p:spPr bwMode="auto">
              <a:xfrm flipH="1">
                <a:off x="3375250" y="3804515"/>
                <a:ext cx="558800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472088" y="3389013"/>
                <a:ext cx="122238" cy="475874"/>
                <a:chOff x="651" y="3236"/>
                <a:chExt cx="63" cy="279"/>
              </a:xfrm>
            </p:grpSpPr>
            <p:sp>
              <p:nvSpPr>
                <p:cNvPr id="148511" name="Oval 148510"/>
                <p:cNvSpPr>
                  <a:spLocks noChangeArrowheads="1"/>
                </p:cNvSpPr>
                <p:nvPr/>
              </p:nvSpPr>
              <p:spPr bwMode="auto">
                <a:xfrm>
                  <a:off x="687" y="323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12" name="Oval 148511"/>
                <p:cNvSpPr>
                  <a:spLocks noChangeArrowheads="1"/>
                </p:cNvSpPr>
                <p:nvPr/>
              </p:nvSpPr>
              <p:spPr bwMode="auto">
                <a:xfrm>
                  <a:off x="651" y="331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13" name="Oval 148512"/>
                <p:cNvSpPr>
                  <a:spLocks noChangeArrowheads="1"/>
                </p:cNvSpPr>
                <p:nvPr/>
              </p:nvSpPr>
              <p:spPr bwMode="auto">
                <a:xfrm>
                  <a:off x="652" y="340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14" name="Oval 148513"/>
                <p:cNvSpPr>
                  <a:spLocks noChangeArrowheads="1"/>
                </p:cNvSpPr>
                <p:nvPr/>
              </p:nvSpPr>
              <p:spPr bwMode="auto">
                <a:xfrm>
                  <a:off x="685" y="348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  <p:sp>
            <p:nvSpPr>
              <p:cNvPr id="148515" name="Oval 148514"/>
              <p:cNvSpPr>
                <a:spLocks noChangeArrowheads="1"/>
              </p:cNvSpPr>
              <p:nvPr/>
            </p:nvSpPr>
            <p:spPr bwMode="auto">
              <a:xfrm>
                <a:off x="5072288" y="3242226"/>
                <a:ext cx="449263" cy="782469"/>
              </a:xfrm>
              <a:prstGeom prst="ellipse">
                <a:avLst/>
              </a:prstGeom>
              <a:solidFill>
                <a:schemeClr val="bg2">
                  <a:shade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rPr>
                  <a:t>L</a:t>
                </a:r>
                <a:endParaRPr lang="en-US" sz="1400" i="1" baseline="-25000" dirty="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516" name="Straight Connector 148515"/>
              <p:cNvSpPr>
                <a:spLocks noChangeShapeType="1"/>
              </p:cNvSpPr>
              <p:nvPr/>
            </p:nvSpPr>
            <p:spPr bwMode="auto">
              <a:xfrm flipV="1">
                <a:off x="5497738" y="3050456"/>
                <a:ext cx="560388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148517" name="Straight Connector 148516"/>
              <p:cNvSpPr>
                <a:spLocks noChangeShapeType="1"/>
              </p:cNvSpPr>
              <p:nvPr/>
            </p:nvSpPr>
            <p:spPr bwMode="auto">
              <a:xfrm>
                <a:off x="5500913" y="3815169"/>
                <a:ext cx="560388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 flipH="1">
                <a:off x="5794600" y="3380727"/>
                <a:ext cx="152400" cy="477057"/>
                <a:chOff x="651" y="3236"/>
                <a:chExt cx="63" cy="279"/>
              </a:xfrm>
            </p:grpSpPr>
            <p:sp>
              <p:nvSpPr>
                <p:cNvPr id="148519" name="Oval 148518"/>
                <p:cNvSpPr>
                  <a:spLocks noChangeArrowheads="1"/>
                </p:cNvSpPr>
                <p:nvPr/>
              </p:nvSpPr>
              <p:spPr bwMode="auto">
                <a:xfrm>
                  <a:off x="687" y="323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20" name="Oval 148519"/>
                <p:cNvSpPr>
                  <a:spLocks noChangeArrowheads="1"/>
                </p:cNvSpPr>
                <p:nvPr/>
              </p:nvSpPr>
              <p:spPr bwMode="auto">
                <a:xfrm>
                  <a:off x="651" y="331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21" name="Oval 148520"/>
                <p:cNvSpPr>
                  <a:spLocks noChangeArrowheads="1"/>
                </p:cNvSpPr>
                <p:nvPr/>
              </p:nvSpPr>
              <p:spPr bwMode="auto">
                <a:xfrm>
                  <a:off x="652" y="340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148522" name="Oval 148521"/>
                <p:cNvSpPr>
                  <a:spLocks noChangeArrowheads="1"/>
                </p:cNvSpPr>
                <p:nvPr/>
              </p:nvSpPr>
              <p:spPr bwMode="auto">
                <a:xfrm>
                  <a:off x="685" y="348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72"/>
            <p:cNvGrpSpPr/>
            <p:nvPr/>
          </p:nvGrpSpPr>
          <p:grpSpPr>
            <a:xfrm>
              <a:off x="3057133" y="4046221"/>
              <a:ext cx="1541499" cy="1040682"/>
              <a:chOff x="4610726" y="3131823"/>
              <a:chExt cx="2686051" cy="1137018"/>
            </a:xfrm>
          </p:grpSpPr>
          <p:sp>
            <p:nvSpPr>
              <p:cNvPr id="56" name="Straight Connector 55"/>
              <p:cNvSpPr>
                <a:spLocks noChangeShapeType="1"/>
              </p:cNvSpPr>
              <p:nvPr/>
            </p:nvSpPr>
            <p:spPr bwMode="auto">
              <a:xfrm flipH="1">
                <a:off x="5610851" y="3699449"/>
                <a:ext cx="746125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57" name="Straight Connector 56"/>
              <p:cNvSpPr>
                <a:spLocks noChangeShapeType="1"/>
              </p:cNvSpPr>
              <p:nvPr/>
            </p:nvSpPr>
            <p:spPr bwMode="auto">
              <a:xfrm flipH="1" flipV="1">
                <a:off x="4627202" y="3131823"/>
                <a:ext cx="558800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5152064" y="3333666"/>
                <a:ext cx="446088" cy="782469"/>
              </a:xfrm>
              <a:prstGeom prst="ellipse">
                <a:avLst/>
              </a:prstGeom>
              <a:solidFill>
                <a:schemeClr val="bg2">
                  <a:shade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rPr>
                  <a:t>L</a:t>
                </a:r>
                <a:endParaRPr lang="en-US" sz="1400" i="1" baseline="-25000" dirty="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Straight Connector 58"/>
              <p:cNvSpPr>
                <a:spLocks noChangeShapeType="1"/>
              </p:cNvSpPr>
              <p:nvPr/>
            </p:nvSpPr>
            <p:spPr bwMode="auto">
              <a:xfrm flipH="1">
                <a:off x="4610726" y="3894771"/>
                <a:ext cx="558800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4777414" y="3479269"/>
                <a:ext cx="52388" cy="4605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4707564" y="3619132"/>
                <a:ext cx="52388" cy="4605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4709504" y="3758994"/>
                <a:ext cx="52388" cy="4605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4773534" y="3909091"/>
                <a:ext cx="52388" cy="4605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6307764" y="3332482"/>
                <a:ext cx="449263" cy="782469"/>
              </a:xfrm>
              <a:prstGeom prst="ellipse">
                <a:avLst/>
              </a:prstGeom>
              <a:solidFill>
                <a:schemeClr val="bg2">
                  <a:shade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rPr>
                  <a:t>T</a:t>
                </a:r>
                <a:endParaRPr lang="en-US" sz="1400" i="1" baseline="-25000" dirty="0">
                  <a:solidFill>
                    <a:schemeClr val="tx1">
                      <a:alpha val="10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5" name="Straight Connector 64"/>
              <p:cNvSpPr>
                <a:spLocks noChangeShapeType="1"/>
              </p:cNvSpPr>
              <p:nvPr/>
            </p:nvSpPr>
            <p:spPr bwMode="auto">
              <a:xfrm flipV="1">
                <a:off x="6733214" y="3140712"/>
                <a:ext cx="560388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66" name="Straight Connector 65"/>
              <p:cNvSpPr>
                <a:spLocks noChangeShapeType="1"/>
              </p:cNvSpPr>
              <p:nvPr/>
            </p:nvSpPr>
            <p:spPr bwMode="auto">
              <a:xfrm>
                <a:off x="6736389" y="3905425"/>
                <a:ext cx="560388" cy="36341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GB"/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 flipH="1">
                <a:off x="7030076" y="3470983"/>
                <a:ext cx="65314" cy="4616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 flipH="1">
                <a:off x="7117162" y="3611193"/>
                <a:ext cx="65314" cy="4616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 flipH="1">
                <a:off x="7114743" y="3751404"/>
                <a:ext cx="65314" cy="4616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 flipH="1">
                <a:off x="7034914" y="3901873"/>
                <a:ext cx="65314" cy="4616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anchor="ctr" compatLnSpc="1"/>
              <a:lstStyle/>
              <a:p>
                <a:endParaRPr lang="en-GB"/>
              </a:p>
            </p:txBody>
          </p:sp>
        </p:grpSp>
        <p:grpSp>
          <p:nvGrpSpPr>
            <p:cNvPr id="10" name="Group 91"/>
            <p:cNvGrpSpPr/>
            <p:nvPr/>
          </p:nvGrpSpPr>
          <p:grpSpPr>
            <a:xfrm>
              <a:off x="3142694" y="5138179"/>
              <a:ext cx="1846555" cy="1076192"/>
              <a:chOff x="5782579" y="2963148"/>
              <a:chExt cx="2686051" cy="1137018"/>
            </a:xfrm>
          </p:grpSpPr>
          <p:grpSp>
            <p:nvGrpSpPr>
              <p:cNvPr id="11" name="Group 89"/>
              <p:cNvGrpSpPr/>
              <p:nvPr/>
            </p:nvGrpSpPr>
            <p:grpSpPr>
              <a:xfrm>
                <a:off x="5782579" y="2963148"/>
                <a:ext cx="2686051" cy="1137018"/>
                <a:chOff x="5844723" y="1391800"/>
                <a:chExt cx="2686051" cy="1137018"/>
              </a:xfrm>
            </p:grpSpPr>
            <p:sp>
              <p:nvSpPr>
                <p:cNvPr id="74" name="Straight Connector 73"/>
                <p:cNvSpPr>
                  <a:spLocks noChangeShapeType="1"/>
                </p:cNvSpPr>
                <p:nvPr/>
              </p:nvSpPr>
              <p:spPr bwMode="auto">
                <a:xfrm flipH="1">
                  <a:off x="6844848" y="1959426"/>
                  <a:ext cx="74612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75" name="Straight Connector 74"/>
                <p:cNvSpPr>
                  <a:spLocks noChangeShapeType="1"/>
                </p:cNvSpPr>
                <p:nvPr/>
              </p:nvSpPr>
              <p:spPr bwMode="auto">
                <a:xfrm flipH="1" flipV="1">
                  <a:off x="5861199" y="1391800"/>
                  <a:ext cx="558800" cy="3634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76" name="Oval 75"/>
                <p:cNvSpPr>
                  <a:spLocks noChangeArrowheads="1"/>
                </p:cNvSpPr>
                <p:nvPr/>
              </p:nvSpPr>
              <p:spPr bwMode="auto">
                <a:xfrm>
                  <a:off x="6386061" y="1593643"/>
                  <a:ext cx="446088" cy="782469"/>
                </a:xfrm>
                <a:prstGeom prst="ellipse">
                  <a:avLst/>
                </a:prstGeom>
                <a:solidFill>
                  <a:schemeClr val="bg2">
                    <a:shade val="7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i="1" dirty="0" smtClean="0">
                      <a:solidFill>
                        <a:schemeClr val="tx1">
                          <a:alpha val="100000"/>
                        </a:schemeClr>
                      </a:solidFill>
                      <a:latin typeface="Arial"/>
                      <a:cs typeface="Arial"/>
                    </a:rPr>
                    <a:t>T</a:t>
                  </a:r>
                  <a:endParaRPr lang="en-US" sz="1400" i="1" baseline="-25000" dirty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Straight Connector 76"/>
                <p:cNvSpPr>
                  <a:spLocks noChangeShapeType="1"/>
                </p:cNvSpPr>
                <p:nvPr/>
              </p:nvSpPr>
              <p:spPr bwMode="auto">
                <a:xfrm flipH="1">
                  <a:off x="5844723" y="2154748"/>
                  <a:ext cx="558800" cy="3634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78" name="Oval 77"/>
                <p:cNvSpPr>
                  <a:spLocks noChangeArrowheads="1"/>
                </p:cNvSpPr>
                <p:nvPr/>
              </p:nvSpPr>
              <p:spPr bwMode="auto">
                <a:xfrm>
                  <a:off x="6011411" y="1739246"/>
                  <a:ext cx="52388" cy="460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79" name="Oval 78"/>
                <p:cNvSpPr>
                  <a:spLocks noChangeArrowheads="1"/>
                </p:cNvSpPr>
                <p:nvPr/>
              </p:nvSpPr>
              <p:spPr bwMode="auto">
                <a:xfrm>
                  <a:off x="5941561" y="1879109"/>
                  <a:ext cx="52388" cy="460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80" name="Oval 79"/>
                <p:cNvSpPr>
                  <a:spLocks noChangeArrowheads="1"/>
                </p:cNvSpPr>
                <p:nvPr/>
              </p:nvSpPr>
              <p:spPr bwMode="auto">
                <a:xfrm>
                  <a:off x="5943501" y="2018971"/>
                  <a:ext cx="52388" cy="460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81" name="Oval 80"/>
                <p:cNvSpPr>
                  <a:spLocks noChangeArrowheads="1"/>
                </p:cNvSpPr>
                <p:nvPr/>
              </p:nvSpPr>
              <p:spPr bwMode="auto">
                <a:xfrm>
                  <a:off x="6007531" y="2169068"/>
                  <a:ext cx="52388" cy="4605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82" name="Oval 81"/>
                <p:cNvSpPr>
                  <a:spLocks noChangeArrowheads="1"/>
                </p:cNvSpPr>
                <p:nvPr/>
              </p:nvSpPr>
              <p:spPr bwMode="auto">
                <a:xfrm>
                  <a:off x="7541761" y="1592459"/>
                  <a:ext cx="449263" cy="782469"/>
                </a:xfrm>
                <a:prstGeom prst="ellipse">
                  <a:avLst/>
                </a:prstGeom>
                <a:solidFill>
                  <a:schemeClr val="bg2">
                    <a:shade val="7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i="1" dirty="0" smtClean="0">
                      <a:solidFill>
                        <a:schemeClr val="tx1">
                          <a:alpha val="100000"/>
                        </a:schemeClr>
                      </a:solidFill>
                      <a:latin typeface="Arial"/>
                      <a:cs typeface="Arial"/>
                    </a:rPr>
                    <a:t>T</a:t>
                  </a:r>
                  <a:endParaRPr lang="en-US" sz="1400" i="1" baseline="-25000" dirty="0">
                    <a:solidFill>
                      <a:schemeClr val="tx1">
                        <a:alpha val="10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Straight Connector 82"/>
                <p:cNvSpPr>
                  <a:spLocks noChangeShapeType="1"/>
                </p:cNvSpPr>
                <p:nvPr/>
              </p:nvSpPr>
              <p:spPr bwMode="auto">
                <a:xfrm flipV="1">
                  <a:off x="7967211" y="1400689"/>
                  <a:ext cx="560388" cy="3634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84" name="Straight Connector 83"/>
                <p:cNvSpPr>
                  <a:spLocks noChangeShapeType="1"/>
                </p:cNvSpPr>
                <p:nvPr/>
              </p:nvSpPr>
              <p:spPr bwMode="auto">
                <a:xfrm>
                  <a:off x="7970386" y="2165402"/>
                  <a:ext cx="560388" cy="3634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GB"/>
                </a:p>
              </p:txBody>
            </p:sp>
            <p:sp>
              <p:nvSpPr>
                <p:cNvPr id="85" name="Oval 84"/>
                <p:cNvSpPr>
                  <a:spLocks noChangeArrowheads="1"/>
                </p:cNvSpPr>
                <p:nvPr/>
              </p:nvSpPr>
              <p:spPr bwMode="auto">
                <a:xfrm flipH="1">
                  <a:off x="8264073" y="1730960"/>
                  <a:ext cx="65314" cy="4616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86" name="Oval 85"/>
                <p:cNvSpPr>
                  <a:spLocks noChangeArrowheads="1"/>
                </p:cNvSpPr>
                <p:nvPr/>
              </p:nvSpPr>
              <p:spPr bwMode="auto">
                <a:xfrm flipH="1">
                  <a:off x="8351159" y="1871170"/>
                  <a:ext cx="65314" cy="4616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 flipH="1">
                  <a:off x="8348740" y="2011381"/>
                  <a:ext cx="65314" cy="4616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  <p:sp>
              <p:nvSpPr>
                <p:cNvPr id="88" name="Oval 87"/>
                <p:cNvSpPr>
                  <a:spLocks noChangeArrowheads="1"/>
                </p:cNvSpPr>
                <p:nvPr/>
              </p:nvSpPr>
              <p:spPr bwMode="auto">
                <a:xfrm flipH="1">
                  <a:off x="8268911" y="2161850"/>
                  <a:ext cx="65314" cy="46167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anchor="ctr" compatLnSpc="1"/>
                <a:lstStyle/>
                <a:p>
                  <a:endParaRPr lang="en-GB"/>
                </a:p>
              </p:txBody>
            </p:sp>
          </p:grpSp>
          <p:sp>
            <p:nvSpPr>
              <p:cNvPr id="91" name="Oval 90"/>
              <p:cNvSpPr/>
              <p:nvPr/>
            </p:nvSpPr>
            <p:spPr>
              <a:xfrm>
                <a:off x="7013360" y="3364637"/>
                <a:ext cx="275208" cy="38174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aphicFrame>
          <p:nvGraphicFramePr>
            <p:cNvPr id="420872" name="Object 8"/>
            <p:cNvGraphicFramePr>
              <a:graphicFrameLocks noChangeAspect="1"/>
            </p:cNvGraphicFramePr>
            <p:nvPr/>
          </p:nvGraphicFramePr>
          <p:xfrm>
            <a:off x="2423294" y="5416198"/>
            <a:ext cx="965200" cy="546100"/>
          </p:xfrm>
          <a:graphic>
            <a:graphicData uri="http://schemas.openxmlformats.org/presentationml/2006/ole">
              <p:oleObj spid="_x0000_s596996" name="Equation" r:id="rId6" imgW="393480" imgH="253800" progId="Equation.DSMT4">
                <p:embed/>
              </p:oleObj>
            </a:graphicData>
          </a:graphic>
        </p:graphicFrame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lackhat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642" y="2467992"/>
            <a:ext cx="5096034" cy="3703118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445" y="181056"/>
            <a:ext cx="8229600" cy="964152"/>
          </a:xfrm>
        </p:spPr>
        <p:txBody>
          <a:bodyPr>
            <a:normAutofit/>
          </a:bodyPr>
          <a:lstStyle/>
          <a:p>
            <a:r>
              <a:rPr lang="en-GB" sz="3600" b="1" cap="none" dirty="0" smtClean="0">
                <a:latin typeface="Courier New" pitchFamily="49" charset="0"/>
                <a:cs typeface="Courier New" pitchFamily="49" charset="0"/>
              </a:rPr>
              <a:t>BlackHat</a:t>
            </a:r>
            <a:endParaRPr lang="en-US" sz="3600" b="1" cap="non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8322" y="1563948"/>
            <a:ext cx="8376082" cy="5294051"/>
          </a:xfrm>
        </p:spPr>
        <p:txBody>
          <a:bodyPr>
            <a:normAutofit fontScale="99000"/>
          </a:bodyPr>
          <a:lstStyle/>
          <a:p>
            <a:r>
              <a:rPr lang="en-GB" dirty="0" smtClean="0"/>
              <a:t>Numerical implementation of the unitarity bootstrap approach in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c++</a:t>
            </a:r>
            <a:r>
              <a:rPr lang="en-GB" dirty="0" smtClean="0"/>
              <a:t>.</a:t>
            </a:r>
            <a:endParaRPr lang="en-GB" dirty="0"/>
          </a:p>
          <a:p>
            <a:pPr>
              <a:buNone/>
            </a:pPr>
            <a:endParaRPr lang="en-GB" sz="2800" dirty="0"/>
          </a:p>
        </p:txBody>
      </p:sp>
      <p:grpSp>
        <p:nvGrpSpPr>
          <p:cNvPr id="2" name="Group 10"/>
          <p:cNvGrpSpPr/>
          <p:nvPr/>
        </p:nvGrpSpPr>
        <p:grpSpPr>
          <a:xfrm>
            <a:off x="1509205" y="2095940"/>
            <a:ext cx="6259643" cy="4513486"/>
            <a:chOff x="3695788" y="1602688"/>
            <a:chExt cx="5286412" cy="3500462"/>
          </a:xfrm>
        </p:grpSpPr>
        <p:graphicFrame>
          <p:nvGraphicFramePr>
            <p:cNvPr id="7" name="Diagram 6"/>
            <p:cNvGraphicFramePr/>
            <p:nvPr/>
          </p:nvGraphicFramePr>
          <p:xfrm>
            <a:off x="3695788" y="1602688"/>
            <a:ext cx="5286412" cy="35004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Plus 7"/>
            <p:cNvSpPr/>
            <p:nvPr/>
          </p:nvSpPr>
          <p:spPr>
            <a:xfrm>
              <a:off x="7171829" y="1939224"/>
              <a:ext cx="500066" cy="42862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96744" y="1737076"/>
              <a:ext cx="1214446" cy="85725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/>
                <a:t>Rational building blocks</a:t>
              </a:r>
              <a:endParaRPr lang="en-GB" sz="20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139779" y="2712983"/>
              <a:ext cx="571504" cy="214314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5495280" y="3284739"/>
            <a:ext cx="2911873" cy="1678096"/>
            <a:chOff x="5495280" y="3284739"/>
            <a:chExt cx="2911873" cy="1678096"/>
          </a:xfrm>
        </p:grpSpPr>
        <p:cxnSp>
          <p:nvCxnSpPr>
            <p:cNvPr id="13" name="Straight Arrow Connector 12"/>
            <p:cNvCxnSpPr>
              <a:stCxn id="19" idx="0"/>
              <a:endCxn id="9" idx="2"/>
            </p:cNvCxnSpPr>
            <p:nvPr/>
          </p:nvCxnSpPr>
          <p:spPr>
            <a:xfrm rot="16200000" flipV="1">
              <a:off x="7069015" y="3271302"/>
              <a:ext cx="480275" cy="686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9" idx="0"/>
            </p:cNvCxnSpPr>
            <p:nvPr/>
          </p:nvCxnSpPr>
          <p:spPr>
            <a:xfrm rot="16200000" flipV="1">
              <a:off x="6288866" y="2491153"/>
              <a:ext cx="570100" cy="21572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97950" y="3854839"/>
              <a:ext cx="15092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“Compact” On-shell inputs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2164" y="2899544"/>
            <a:ext cx="1675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Much fewer terms to compute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&amp; no large cancelations compared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with Feynman diagrams.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Switch On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major event, even </a:t>
            </a:r>
            <a:r>
              <a:rPr lang="en-GB" dirty="0" err="1" smtClean="0"/>
              <a:t>google</a:t>
            </a:r>
            <a:r>
              <a:rPr lang="en-GB" dirty="0" smtClean="0"/>
              <a:t> commemorated it!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Celebrations, Swiss embassy annex in San Francisco.</a:t>
            </a:r>
            <a:endParaRPr lang="en-GB" dirty="0"/>
          </a:p>
        </p:txBody>
      </p:sp>
      <p:pic>
        <p:nvPicPr>
          <p:cNvPr id="73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231" y="1839389"/>
            <a:ext cx="3143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HC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36" y="3688765"/>
            <a:ext cx="3870664" cy="2590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HC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920" y="3674174"/>
            <a:ext cx="3861787" cy="2584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Numerical Stability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899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How can we know that we can trust our results?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Rare exceptional momentum configurations, </a:t>
            </a:r>
            <a:r>
              <a:rPr kumimoji="1" lang="en-US" dirty="0" smtClean="0">
                <a:solidFill>
                  <a:srgbClr val="FF0000"/>
                </a:solidFill>
                <a:sym typeface="Symbol" pitchFamily="18" charset="2"/>
              </a:rPr>
              <a:t>lead to numerical instabilities.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Caused by spurious singularities (Gramm determinants) in pieces that cancel in the sum of terms.</a:t>
            </a:r>
            <a:endParaRPr lang="en-GB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/>
              <a:t>Rare but will occur when evaluating 100,000’s of points.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BlackHat Strategy : 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/>
              <a:t>Use double precision for </a:t>
            </a:r>
            <a:r>
              <a:rPr lang="en-GB" sz="2600" dirty="0" smtClean="0">
                <a:cs typeface="Times New Roman"/>
              </a:rPr>
              <a:t>majority of points </a:t>
            </a:r>
            <a:r>
              <a:rPr kumimoji="1" lang="en-US" sz="2600" dirty="0" smtClean="0">
                <a:solidFill>
                  <a:schemeClr val="tx1"/>
                </a:solidFill>
                <a:sym typeface="Symbol" pitchFamily="18" charset="2"/>
              </a:rPr>
              <a:t> </a:t>
            </a:r>
            <a:r>
              <a:rPr lang="en-GB" sz="2600" dirty="0" smtClean="0">
                <a:cs typeface="Times New Roman"/>
              </a:rPr>
              <a:t>good precision.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>
                <a:cs typeface="Times New Roman"/>
              </a:rPr>
              <a:t>For a small number of exceptional points use higher precision (up to ~32 or ~64 digits.)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Testing Numerical Stability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899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Need to know when you have a “bad” point.</a:t>
            </a:r>
            <a:endParaRPr lang="en-GB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/>
              </a:rPr>
              <a:t>Detect exceptional points using three tests,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>
                <a:cs typeface="Times New Roman"/>
              </a:rPr>
              <a:t>Bubble coefficients in the cut must satisfy,</a:t>
            </a:r>
          </a:p>
          <a:p>
            <a:pPr lvl="1"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 lvl="1"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 lvl="1"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 lvl="1">
              <a:lnSpc>
                <a:spcPct val="90000"/>
              </a:lnSpc>
            </a:pPr>
            <a:r>
              <a:rPr lang="en-GB" sz="2600" dirty="0" smtClean="0">
                <a:cs typeface="Times New Roman"/>
              </a:rPr>
              <a:t>For each spurious pole, </a:t>
            </a:r>
            <a:r>
              <a:rPr lang="en-GB" sz="26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6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600" dirty="0" smtClean="0">
                <a:cs typeface="Times New Roman"/>
              </a:rPr>
              <a:t>, the sum of all bubbles must be zero,</a:t>
            </a:r>
          </a:p>
          <a:p>
            <a:pPr lvl="1"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 lvl="1">
              <a:lnSpc>
                <a:spcPct val="90000"/>
              </a:lnSpc>
              <a:buNone/>
            </a:pPr>
            <a:endParaRPr lang="en-GB" sz="2600" dirty="0" smtClean="0">
              <a:cs typeface="Times New Roman"/>
            </a:endParaRPr>
          </a:p>
          <a:p>
            <a:pPr lvl="1">
              <a:lnSpc>
                <a:spcPct val="90000"/>
              </a:lnSpc>
            </a:pPr>
            <a:r>
              <a:rPr lang="en-GB" sz="2600" dirty="0" smtClean="0">
                <a:cs typeface="Times New Roman"/>
              </a:rPr>
              <a:t>Large cancellation between cut and rational terms.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66343" y="2986350"/>
          <a:ext cx="3038475" cy="866775"/>
        </p:xfrm>
        <a:graphic>
          <a:graphicData uri="http://schemas.openxmlformats.org/presentationml/2006/ole">
            <p:oleObj spid="_x0000_s685058" name="Equation" r:id="rId3" imgW="1777680" imgH="507960" progId="Equation.DSMT4">
              <p:embed/>
            </p:oleObj>
          </a:graphicData>
        </a:graphic>
      </p:graphicFrame>
      <p:graphicFrame>
        <p:nvGraphicFramePr>
          <p:cNvPr id="604163" name="Object 3"/>
          <p:cNvGraphicFramePr>
            <a:graphicFrameLocks noChangeAspect="1"/>
          </p:cNvGraphicFramePr>
          <p:nvPr/>
        </p:nvGraphicFramePr>
        <p:xfrm>
          <a:off x="3785772" y="4911927"/>
          <a:ext cx="1558585" cy="657277"/>
        </p:xfrm>
        <a:graphic>
          <a:graphicData uri="http://schemas.openxmlformats.org/presentationml/2006/ole">
            <p:oleObj spid="_x0000_s685059" name="Equation" r:id="rId4" imgW="812520" imgH="342720" progId="Equation.DSMT4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6 Gluon amplitude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651329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Precision tests using </a:t>
            </a:r>
            <a:r>
              <a:rPr lang="en-GB" sz="2400" dirty="0" smtClean="0">
                <a:solidFill>
                  <a:schemeClr val="tx1"/>
                </a:solidFill>
              </a:rPr>
              <a:t>100,000 phase space points with some simple “standard” cuts.</a:t>
            </a:r>
          </a:p>
          <a:p>
            <a:pPr lvl="1"/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0.01</a:t>
            </a: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√s, </a:t>
            </a:r>
            <a:r>
              <a:rPr lang="en-GB" sz="2400" dirty="0" smtClean="0"/>
              <a:t>Pseudo-rapidity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&gt;4,</a:t>
            </a:r>
            <a:endParaRPr lang="en-GB" sz="2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29290" y="2299313"/>
          <a:ext cx="1827318" cy="577048"/>
        </p:xfrm>
        <a:graphic>
          <a:graphicData uri="http://schemas.openxmlformats.org/presentationml/2006/ole">
            <p:oleObj spid="_x0000_s601090" name="Equation" r:id="rId3" imgW="965160" imgH="304560" progId="Equation.DSMT4">
              <p:embed/>
            </p:oleObj>
          </a:graphicData>
        </a:graphic>
      </p:graphicFrame>
      <p:graphicFrame>
        <p:nvGraphicFramePr>
          <p:cNvPr id="1455" name="Object 1454"/>
          <p:cNvGraphicFramePr>
            <a:graphicFrameLocks noChangeAspect="1"/>
          </p:cNvGraphicFramePr>
          <p:nvPr/>
        </p:nvGraphicFramePr>
        <p:xfrm>
          <a:off x="465129" y="5650365"/>
          <a:ext cx="2935020" cy="684394"/>
        </p:xfrm>
        <a:graphic>
          <a:graphicData uri="http://schemas.openxmlformats.org/presentationml/2006/ole">
            <p:oleObj spid="_x0000_s601091" name="Equation" r:id="rId4" imgW="2070000" imgH="482400" progId="Equation.DSMT4">
              <p:embed/>
            </p:oleObj>
          </a:graphicData>
        </a:graphic>
      </p:graphicFrame>
      <p:grpSp>
        <p:nvGrpSpPr>
          <p:cNvPr id="8" name="Group 560"/>
          <p:cNvGrpSpPr/>
          <p:nvPr/>
        </p:nvGrpSpPr>
        <p:grpSpPr>
          <a:xfrm>
            <a:off x="7192891" y="3878925"/>
            <a:ext cx="987001" cy="1127465"/>
            <a:chOff x="4820575" y="4421080"/>
            <a:chExt cx="987001" cy="1127465"/>
          </a:xfrm>
        </p:grpSpPr>
        <p:cxnSp>
          <p:nvCxnSpPr>
            <p:cNvPr id="559" name="Straight Arrow Connector 558"/>
            <p:cNvCxnSpPr/>
            <p:nvPr/>
          </p:nvCxnSpPr>
          <p:spPr>
            <a:xfrm rot="5400000">
              <a:off x="4904913" y="5082467"/>
              <a:ext cx="816746" cy="115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0" name="TextBox 559"/>
            <p:cNvSpPr txBox="1"/>
            <p:nvPr/>
          </p:nvSpPr>
          <p:spPr>
            <a:xfrm>
              <a:off x="4820575" y="4421080"/>
              <a:ext cx="987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 tests</a:t>
              </a:r>
              <a:endParaRPr lang="en-GB" dirty="0"/>
            </a:p>
          </p:txBody>
        </p:sp>
      </p:grpSp>
      <p:grpSp>
        <p:nvGrpSpPr>
          <p:cNvPr id="9" name="Group 564"/>
          <p:cNvGrpSpPr/>
          <p:nvPr/>
        </p:nvGrpSpPr>
        <p:grpSpPr>
          <a:xfrm>
            <a:off x="4047424" y="2920927"/>
            <a:ext cx="2914691" cy="1045544"/>
            <a:chOff x="1429391" y="3643712"/>
            <a:chExt cx="2914691" cy="1045544"/>
          </a:xfrm>
        </p:grpSpPr>
        <p:cxnSp>
          <p:nvCxnSpPr>
            <p:cNvPr id="563" name="Straight Arrow Connector 562"/>
            <p:cNvCxnSpPr/>
            <p:nvPr/>
          </p:nvCxnSpPr>
          <p:spPr>
            <a:xfrm>
              <a:off x="2636094" y="3810271"/>
              <a:ext cx="1707988" cy="8789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TextBox 563"/>
            <p:cNvSpPr txBox="1"/>
            <p:nvPr/>
          </p:nvSpPr>
          <p:spPr>
            <a:xfrm>
              <a:off x="1429391" y="3643712"/>
              <a:ext cx="1233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Apply tests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572"/>
          <p:cNvGrpSpPr/>
          <p:nvPr/>
        </p:nvGrpSpPr>
        <p:grpSpPr>
          <a:xfrm>
            <a:off x="5468293" y="4648644"/>
            <a:ext cx="3028008" cy="1531398"/>
            <a:chOff x="5763087" y="5326602"/>
            <a:chExt cx="3028008" cy="1531398"/>
          </a:xfrm>
        </p:grpSpPr>
        <p:grpSp>
          <p:nvGrpSpPr>
            <p:cNvPr id="11" name="Group 565"/>
            <p:cNvGrpSpPr/>
            <p:nvPr/>
          </p:nvGrpSpPr>
          <p:grpSpPr>
            <a:xfrm>
              <a:off x="5763087" y="5326602"/>
              <a:ext cx="3028008" cy="1531398"/>
              <a:chOff x="3710865" y="4111270"/>
              <a:chExt cx="3028008" cy="1531398"/>
            </a:xfrm>
          </p:grpSpPr>
          <p:cxnSp>
            <p:nvCxnSpPr>
              <p:cNvPr id="567" name="Straight Arrow Connector 566"/>
              <p:cNvCxnSpPr/>
              <p:nvPr/>
            </p:nvCxnSpPr>
            <p:spPr>
              <a:xfrm rot="16200000" flipV="1">
                <a:off x="3846990" y="4390916"/>
                <a:ext cx="1145220" cy="5859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8" name="TextBox 567"/>
              <p:cNvSpPr txBox="1"/>
              <p:nvPr/>
            </p:nvSpPr>
            <p:spPr>
              <a:xfrm>
                <a:off x="3710865" y="5273336"/>
                <a:ext cx="3028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Recomputed higher precision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69" name="Straight Arrow Connector 568"/>
            <p:cNvCxnSpPr/>
            <p:nvPr/>
          </p:nvCxnSpPr>
          <p:spPr>
            <a:xfrm rot="5400000" flipH="1" flipV="1">
              <a:off x="7085575" y="5772252"/>
              <a:ext cx="888339" cy="6007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2" name="Group 571"/>
          <p:cNvGrpSpPr/>
          <p:nvPr/>
        </p:nvGrpSpPr>
        <p:grpSpPr>
          <a:xfrm>
            <a:off x="4927200" y="2884486"/>
            <a:ext cx="3463600" cy="3524003"/>
            <a:chOff x="5262179" y="2313065"/>
            <a:chExt cx="3463600" cy="35240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73" name="Group 570"/>
            <p:cNvGrpSpPr/>
            <p:nvPr/>
          </p:nvGrpSpPr>
          <p:grpSpPr>
            <a:xfrm>
              <a:off x="5762780" y="2313065"/>
              <a:ext cx="2962999" cy="3016250"/>
              <a:chOff x="5762780" y="2313065"/>
              <a:chExt cx="2962999" cy="3016250"/>
            </a:xfrm>
          </p:grpSpPr>
          <p:sp>
            <p:nvSpPr>
              <p:cNvPr id="578" name="Freeform 172"/>
              <p:cNvSpPr>
                <a:spLocks/>
              </p:cNvSpPr>
              <p:nvPr/>
            </p:nvSpPr>
            <p:spPr bwMode="auto">
              <a:xfrm>
                <a:off x="5765955" y="5080078"/>
                <a:ext cx="36513" cy="936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6"/>
                  </a:cxn>
                  <a:cxn ang="0">
                    <a:pos x="17" y="57"/>
                  </a:cxn>
                  <a:cxn ang="0">
                    <a:pos x="23" y="57"/>
                  </a:cxn>
                  <a:cxn ang="0">
                    <a:pos x="23" y="59"/>
                  </a:cxn>
                  <a:cxn ang="0">
                    <a:pos x="1" y="59"/>
                  </a:cxn>
                  <a:cxn ang="0">
                    <a:pos x="1" y="57"/>
                  </a:cxn>
                  <a:cxn ang="0">
                    <a:pos x="8" y="57"/>
                  </a:cxn>
                  <a:cxn ang="0">
                    <a:pos x="8" y="56"/>
                  </a:cxn>
                  <a:cxn ang="0">
                    <a:pos x="9" y="53"/>
                  </a:cxn>
                  <a:cxn ang="0">
                    <a:pos x="9" y="10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1" y="8"/>
                  </a:cxn>
                  <a:cxn ang="0">
                    <a:pos x="0" y="7"/>
                  </a:cxn>
                </a:cxnLst>
                <a:rect l="0" t="0" r="r" b="b"/>
                <a:pathLst>
                  <a:path w="23" h="59">
                    <a:moveTo>
                      <a:pt x="0" y="7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6"/>
                    </a:lnTo>
                    <a:lnTo>
                      <a:pt x="17" y="57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1" y="59"/>
                    </a:lnTo>
                    <a:lnTo>
                      <a:pt x="1" y="57"/>
                    </a:lnTo>
                    <a:lnTo>
                      <a:pt x="8" y="57"/>
                    </a:lnTo>
                    <a:lnTo>
                      <a:pt x="8" y="56"/>
                    </a:lnTo>
                    <a:lnTo>
                      <a:pt x="9" y="53"/>
                    </a:lnTo>
                    <a:lnTo>
                      <a:pt x="9" y="10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173"/>
              <p:cNvSpPr>
                <a:spLocks noEditPoints="1"/>
              </p:cNvSpPr>
              <p:nvPr/>
            </p:nvSpPr>
            <p:spPr bwMode="auto">
              <a:xfrm>
                <a:off x="5824693" y="5080078"/>
                <a:ext cx="55563" cy="9525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" y="14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2" y="11"/>
                  </a:cxn>
                  <a:cxn ang="0">
                    <a:pos x="35" y="23"/>
                  </a:cxn>
                  <a:cxn ang="0">
                    <a:pos x="35" y="42"/>
                  </a:cxn>
                  <a:cxn ang="0">
                    <a:pos x="33" y="46"/>
                  </a:cxn>
                  <a:cxn ang="0">
                    <a:pos x="30" y="53"/>
                  </a:cxn>
                  <a:cxn ang="0">
                    <a:pos x="26" y="57"/>
                  </a:cxn>
                  <a:cxn ang="0">
                    <a:pos x="21" y="59"/>
                  </a:cxn>
                  <a:cxn ang="0">
                    <a:pos x="18" y="60"/>
                  </a:cxn>
                  <a:cxn ang="0">
                    <a:pos x="13" y="59"/>
                  </a:cxn>
                  <a:cxn ang="0">
                    <a:pos x="9" y="56"/>
                  </a:cxn>
                  <a:cxn ang="0">
                    <a:pos x="4" y="49"/>
                  </a:cxn>
                  <a:cxn ang="0">
                    <a:pos x="1" y="37"/>
                  </a:cxn>
                  <a:cxn ang="0">
                    <a:pos x="0" y="30"/>
                  </a:cxn>
                  <a:cxn ang="0">
                    <a:pos x="7" y="33"/>
                  </a:cxn>
                  <a:cxn ang="0">
                    <a:pos x="10" y="51"/>
                  </a:cxn>
                  <a:cxn ang="0">
                    <a:pos x="12" y="54"/>
                  </a:cxn>
                  <a:cxn ang="0">
                    <a:pos x="18" y="57"/>
                  </a:cxn>
                  <a:cxn ang="0">
                    <a:pos x="19" y="56"/>
                  </a:cxn>
                  <a:cxn ang="0">
                    <a:pos x="22" y="56"/>
                  </a:cxn>
                  <a:cxn ang="0">
                    <a:pos x="24" y="53"/>
                  </a:cxn>
                  <a:cxn ang="0">
                    <a:pos x="27" y="43"/>
                  </a:cxn>
                  <a:cxn ang="0">
                    <a:pos x="27" y="16"/>
                  </a:cxn>
                  <a:cxn ang="0">
                    <a:pos x="26" y="11"/>
                  </a:cxn>
                  <a:cxn ang="0">
                    <a:pos x="24" y="8"/>
                  </a:cxn>
                  <a:cxn ang="0">
                    <a:pos x="22" y="7"/>
                  </a:cxn>
                  <a:cxn ang="0">
                    <a:pos x="22" y="5"/>
                  </a:cxn>
                  <a:cxn ang="0">
                    <a:pos x="19" y="4"/>
                  </a:cxn>
                  <a:cxn ang="0">
                    <a:pos x="15" y="4"/>
                  </a:cxn>
                  <a:cxn ang="0">
                    <a:pos x="10" y="13"/>
                  </a:cxn>
                  <a:cxn ang="0">
                    <a:pos x="9" y="17"/>
                  </a:cxn>
                  <a:cxn ang="0">
                    <a:pos x="7" y="25"/>
                  </a:cxn>
                  <a:cxn ang="0">
                    <a:pos x="7" y="33"/>
                  </a:cxn>
                </a:cxnLst>
                <a:rect l="0" t="0" r="r" b="b"/>
                <a:pathLst>
                  <a:path w="35" h="60">
                    <a:moveTo>
                      <a:pt x="0" y="30"/>
                    </a:moveTo>
                    <a:lnTo>
                      <a:pt x="3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2" y="11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3" y="46"/>
                    </a:lnTo>
                    <a:lnTo>
                      <a:pt x="30" y="53"/>
                    </a:lnTo>
                    <a:lnTo>
                      <a:pt x="26" y="57"/>
                    </a:lnTo>
                    <a:lnTo>
                      <a:pt x="21" y="59"/>
                    </a:lnTo>
                    <a:lnTo>
                      <a:pt x="18" y="60"/>
                    </a:lnTo>
                    <a:lnTo>
                      <a:pt x="13" y="59"/>
                    </a:lnTo>
                    <a:lnTo>
                      <a:pt x="9" y="56"/>
                    </a:lnTo>
                    <a:lnTo>
                      <a:pt x="4" y="49"/>
                    </a:lnTo>
                    <a:lnTo>
                      <a:pt x="1" y="37"/>
                    </a:lnTo>
                    <a:lnTo>
                      <a:pt x="0" y="30"/>
                    </a:lnTo>
                    <a:close/>
                    <a:moveTo>
                      <a:pt x="7" y="33"/>
                    </a:moveTo>
                    <a:lnTo>
                      <a:pt x="10" y="51"/>
                    </a:lnTo>
                    <a:lnTo>
                      <a:pt x="12" y="54"/>
                    </a:lnTo>
                    <a:lnTo>
                      <a:pt x="18" y="57"/>
                    </a:lnTo>
                    <a:lnTo>
                      <a:pt x="19" y="56"/>
                    </a:lnTo>
                    <a:lnTo>
                      <a:pt x="22" y="56"/>
                    </a:lnTo>
                    <a:lnTo>
                      <a:pt x="24" y="53"/>
                    </a:lnTo>
                    <a:lnTo>
                      <a:pt x="27" y="43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4" y="8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0" y="13"/>
                    </a:lnTo>
                    <a:lnTo>
                      <a:pt x="9" y="17"/>
                    </a:lnTo>
                    <a:lnTo>
                      <a:pt x="7" y="25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174"/>
              <p:cNvSpPr>
                <a:spLocks noEditPoints="1"/>
              </p:cNvSpPr>
              <p:nvPr/>
            </p:nvSpPr>
            <p:spPr bwMode="auto">
              <a:xfrm>
                <a:off x="5891368" y="5027690"/>
                <a:ext cx="39688" cy="6508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7" y="1"/>
                  </a:cxn>
                  <a:cxn ang="0">
                    <a:pos x="20" y="4"/>
                  </a:cxn>
                  <a:cxn ang="0">
                    <a:pos x="23" y="9"/>
                  </a:cxn>
                  <a:cxn ang="0">
                    <a:pos x="25" y="14"/>
                  </a:cxn>
                  <a:cxn ang="0">
                    <a:pos x="25" y="29"/>
                  </a:cxn>
                  <a:cxn ang="0">
                    <a:pos x="23" y="32"/>
                  </a:cxn>
                  <a:cxn ang="0">
                    <a:pos x="20" y="37"/>
                  </a:cxn>
                  <a:cxn ang="0">
                    <a:pos x="19" y="40"/>
                  </a:cxn>
                  <a:cxn ang="0">
                    <a:pos x="16" y="41"/>
                  </a:cxn>
                  <a:cxn ang="0">
                    <a:pos x="10" y="41"/>
                  </a:cxn>
                  <a:cxn ang="0">
                    <a:pos x="5" y="38"/>
                  </a:cxn>
                  <a:cxn ang="0">
                    <a:pos x="3" y="35"/>
                  </a:cxn>
                  <a:cxn ang="0">
                    <a:pos x="0" y="26"/>
                  </a:cxn>
                  <a:cxn ang="0">
                    <a:pos x="0" y="21"/>
                  </a:cxn>
                  <a:cxn ang="0">
                    <a:pos x="5" y="23"/>
                  </a:cxn>
                  <a:cxn ang="0">
                    <a:pos x="8" y="35"/>
                  </a:cxn>
                  <a:cxn ang="0">
                    <a:pos x="10" y="38"/>
                  </a:cxn>
                  <a:cxn ang="0">
                    <a:pos x="11" y="40"/>
                  </a:cxn>
                  <a:cxn ang="0">
                    <a:pos x="14" y="40"/>
                  </a:cxn>
                  <a:cxn ang="0">
                    <a:pos x="17" y="37"/>
                  </a:cxn>
                  <a:cxn ang="0">
                    <a:pos x="19" y="33"/>
                  </a:cxn>
                  <a:cxn ang="0">
                    <a:pos x="19" y="7"/>
                  </a:cxn>
                  <a:cxn ang="0">
                    <a:pos x="17" y="4"/>
                  </a:cxn>
                  <a:cxn ang="0">
                    <a:pos x="16" y="3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5" y="17"/>
                  </a:cxn>
                  <a:cxn ang="0">
                    <a:pos x="5" y="23"/>
                  </a:cxn>
                </a:cxnLst>
                <a:rect l="0" t="0" r="r" b="b"/>
                <a:pathLst>
                  <a:path w="25" h="41">
                    <a:moveTo>
                      <a:pt x="0" y="21"/>
                    </a:moveTo>
                    <a:lnTo>
                      <a:pt x="0" y="14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0" y="4"/>
                    </a:lnTo>
                    <a:lnTo>
                      <a:pt x="23" y="9"/>
                    </a:lnTo>
                    <a:lnTo>
                      <a:pt x="25" y="14"/>
                    </a:lnTo>
                    <a:lnTo>
                      <a:pt x="25" y="29"/>
                    </a:lnTo>
                    <a:lnTo>
                      <a:pt x="23" y="32"/>
                    </a:lnTo>
                    <a:lnTo>
                      <a:pt x="20" y="37"/>
                    </a:lnTo>
                    <a:lnTo>
                      <a:pt x="19" y="40"/>
                    </a:lnTo>
                    <a:lnTo>
                      <a:pt x="16" y="41"/>
                    </a:lnTo>
                    <a:lnTo>
                      <a:pt x="10" y="41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  <a:moveTo>
                      <a:pt x="5" y="23"/>
                    </a:moveTo>
                    <a:lnTo>
                      <a:pt x="8" y="35"/>
                    </a:lnTo>
                    <a:lnTo>
                      <a:pt x="10" y="38"/>
                    </a:lnTo>
                    <a:lnTo>
                      <a:pt x="11" y="40"/>
                    </a:lnTo>
                    <a:lnTo>
                      <a:pt x="14" y="40"/>
                    </a:lnTo>
                    <a:lnTo>
                      <a:pt x="17" y="37"/>
                    </a:lnTo>
                    <a:lnTo>
                      <a:pt x="19" y="33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5" y="17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175"/>
              <p:cNvSpPr>
                <a:spLocks/>
              </p:cNvSpPr>
              <p:nvPr/>
            </p:nvSpPr>
            <p:spPr bwMode="auto">
              <a:xfrm>
                <a:off x="5770718" y="4459365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1" y="58"/>
                  </a:cxn>
                  <a:cxn ang="0">
                    <a:pos x="1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9" y="5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1" y="7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176"/>
              <p:cNvSpPr>
                <a:spLocks noEditPoints="1"/>
              </p:cNvSpPr>
              <p:nvPr/>
            </p:nvSpPr>
            <p:spPr bwMode="auto">
              <a:xfrm>
                <a:off x="5829455" y="4459365"/>
                <a:ext cx="55563" cy="9366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0"/>
                  </a:cxn>
                  <a:cxn ang="0">
                    <a:pos x="35" y="23"/>
                  </a:cxn>
                  <a:cxn ang="0">
                    <a:pos x="35" y="41"/>
                  </a:cxn>
                  <a:cxn ang="0">
                    <a:pos x="33" y="46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59"/>
                  </a:cxn>
                  <a:cxn ang="0">
                    <a:pos x="13" y="58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7" y="32"/>
                  </a:cxn>
                  <a:cxn ang="0">
                    <a:pos x="10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19" y="55"/>
                  </a:cxn>
                  <a:cxn ang="0">
                    <a:pos x="23" y="55"/>
                  </a:cxn>
                  <a:cxn ang="0">
                    <a:pos x="24" y="52"/>
                  </a:cxn>
                  <a:cxn ang="0">
                    <a:pos x="27" y="43"/>
                  </a:cxn>
                  <a:cxn ang="0">
                    <a:pos x="27" y="15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19" y="3"/>
                  </a:cxn>
                  <a:cxn ang="0">
                    <a:pos x="15" y="3"/>
                  </a:cxn>
                  <a:cxn ang="0">
                    <a:pos x="10" y="12"/>
                  </a:cxn>
                  <a:cxn ang="0">
                    <a:pos x="9" y="17"/>
                  </a:cxn>
                  <a:cxn ang="0">
                    <a:pos x="7" y="24"/>
                  </a:cxn>
                  <a:cxn ang="0">
                    <a:pos x="7" y="32"/>
                  </a:cxn>
                </a:cxnLst>
                <a:rect l="0" t="0" r="r" b="b"/>
                <a:pathLst>
                  <a:path w="35" h="59">
                    <a:moveTo>
                      <a:pt x="0" y="29"/>
                    </a:moveTo>
                    <a:lnTo>
                      <a:pt x="3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0"/>
                    </a:lnTo>
                    <a:lnTo>
                      <a:pt x="35" y="23"/>
                    </a:lnTo>
                    <a:lnTo>
                      <a:pt x="35" y="41"/>
                    </a:lnTo>
                    <a:lnTo>
                      <a:pt x="33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59"/>
                    </a:lnTo>
                    <a:lnTo>
                      <a:pt x="13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1" y="36"/>
                    </a:lnTo>
                    <a:lnTo>
                      <a:pt x="0" y="29"/>
                    </a:lnTo>
                    <a:close/>
                    <a:moveTo>
                      <a:pt x="7" y="32"/>
                    </a:moveTo>
                    <a:lnTo>
                      <a:pt x="10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4" y="52"/>
                    </a:lnTo>
                    <a:lnTo>
                      <a:pt x="27" y="43"/>
                    </a:lnTo>
                    <a:lnTo>
                      <a:pt x="27" y="15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0" y="12"/>
                    </a:lnTo>
                    <a:lnTo>
                      <a:pt x="9" y="17"/>
                    </a:lnTo>
                    <a:lnTo>
                      <a:pt x="7" y="24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177"/>
              <p:cNvSpPr>
                <a:spLocks/>
              </p:cNvSpPr>
              <p:nvPr/>
            </p:nvSpPr>
            <p:spPr bwMode="auto">
              <a:xfrm>
                <a:off x="5907243" y="4402215"/>
                <a:ext cx="23813" cy="666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40"/>
                  </a:cxn>
                  <a:cxn ang="0">
                    <a:pos x="12" y="42"/>
                  </a:cxn>
                  <a:cxn ang="0">
                    <a:pos x="15" y="42"/>
                  </a:cxn>
                  <a:cxn ang="0">
                    <a:pos x="0" y="42"/>
                  </a:cxn>
                  <a:cxn ang="0">
                    <a:pos x="1" y="42"/>
                  </a:cxn>
                  <a:cxn ang="0">
                    <a:pos x="3" y="40"/>
                  </a:cxn>
                  <a:cxn ang="0">
                    <a:pos x="4" y="40"/>
                  </a:cxn>
                  <a:cxn ang="0">
                    <a:pos x="4" y="7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0" y="5"/>
                  </a:cxn>
                </a:cxnLst>
                <a:rect l="0" t="0" r="r" b="b"/>
                <a:pathLst>
                  <a:path w="15" h="42">
                    <a:moveTo>
                      <a:pt x="0" y="5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4" y="40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178"/>
              <p:cNvSpPr>
                <a:spLocks/>
              </p:cNvSpPr>
              <p:nvPr/>
            </p:nvSpPr>
            <p:spPr bwMode="auto">
              <a:xfrm>
                <a:off x="5762780" y="3837065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2" y="5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10" y="52"/>
                  </a:cxn>
                  <a:cxn ang="0">
                    <a:pos x="10" y="9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10" y="52"/>
                    </a:lnTo>
                    <a:lnTo>
                      <a:pt x="10" y="9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179"/>
              <p:cNvSpPr>
                <a:spLocks noEditPoints="1"/>
              </p:cNvSpPr>
              <p:nvPr/>
            </p:nvSpPr>
            <p:spPr bwMode="auto">
              <a:xfrm>
                <a:off x="5821518" y="3837065"/>
                <a:ext cx="5556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4"/>
                  </a:cxn>
                  <a:cxn ang="0">
                    <a:pos x="6" y="8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1"/>
                  </a:cxn>
                  <a:cxn ang="0">
                    <a:pos x="35" y="23"/>
                  </a:cxn>
                  <a:cxn ang="0">
                    <a:pos x="35" y="41"/>
                  </a:cxn>
                  <a:cxn ang="0">
                    <a:pos x="34" y="46"/>
                  </a:cxn>
                  <a:cxn ang="0">
                    <a:pos x="31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60"/>
                  </a:cxn>
                  <a:cxn ang="0">
                    <a:pos x="14" y="58"/>
                  </a:cxn>
                  <a:cxn ang="0">
                    <a:pos x="9" y="55"/>
                  </a:cxn>
                  <a:cxn ang="0">
                    <a:pos x="5" y="49"/>
                  </a:cxn>
                  <a:cxn ang="0">
                    <a:pos x="2" y="37"/>
                  </a:cxn>
                  <a:cxn ang="0">
                    <a:pos x="0" y="29"/>
                  </a:cxn>
                  <a:cxn ang="0">
                    <a:pos x="8" y="32"/>
                  </a:cxn>
                  <a:cxn ang="0">
                    <a:pos x="11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20" y="55"/>
                  </a:cxn>
                  <a:cxn ang="0">
                    <a:pos x="23" y="55"/>
                  </a:cxn>
                  <a:cxn ang="0">
                    <a:pos x="24" y="52"/>
                  </a:cxn>
                  <a:cxn ang="0">
                    <a:pos x="28" y="43"/>
                  </a:cxn>
                  <a:cxn ang="0">
                    <a:pos x="28" y="15"/>
                  </a:cxn>
                  <a:cxn ang="0">
                    <a:pos x="26" y="11"/>
                  </a:cxn>
                  <a:cxn ang="0">
                    <a:pos x="24" y="8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5" y="3"/>
                  </a:cxn>
                  <a:cxn ang="0">
                    <a:pos x="11" y="12"/>
                  </a:cxn>
                  <a:cxn ang="0">
                    <a:pos x="9" y="17"/>
                  </a:cxn>
                  <a:cxn ang="0">
                    <a:pos x="8" y="24"/>
                  </a:cxn>
                  <a:cxn ang="0">
                    <a:pos x="8" y="32"/>
                  </a:cxn>
                </a:cxnLst>
                <a:rect l="0" t="0" r="r" b="b"/>
                <a:pathLst>
                  <a:path w="35" h="60">
                    <a:moveTo>
                      <a:pt x="0" y="29"/>
                    </a:moveTo>
                    <a:lnTo>
                      <a:pt x="3" y="14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1"/>
                    </a:lnTo>
                    <a:lnTo>
                      <a:pt x="35" y="23"/>
                    </a:lnTo>
                    <a:lnTo>
                      <a:pt x="35" y="41"/>
                    </a:lnTo>
                    <a:lnTo>
                      <a:pt x="34" y="46"/>
                    </a:lnTo>
                    <a:lnTo>
                      <a:pt x="31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5" y="49"/>
                    </a:lnTo>
                    <a:lnTo>
                      <a:pt x="2" y="37"/>
                    </a:lnTo>
                    <a:lnTo>
                      <a:pt x="0" y="29"/>
                    </a:lnTo>
                    <a:close/>
                    <a:moveTo>
                      <a:pt x="8" y="32"/>
                    </a:moveTo>
                    <a:lnTo>
                      <a:pt x="11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4" y="52"/>
                    </a:lnTo>
                    <a:lnTo>
                      <a:pt x="28" y="43"/>
                    </a:lnTo>
                    <a:lnTo>
                      <a:pt x="28" y="15"/>
                    </a:lnTo>
                    <a:lnTo>
                      <a:pt x="26" y="11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1" y="12"/>
                    </a:lnTo>
                    <a:lnTo>
                      <a:pt x="9" y="17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180"/>
              <p:cNvSpPr>
                <a:spLocks/>
              </p:cNvSpPr>
              <p:nvPr/>
            </p:nvSpPr>
            <p:spPr bwMode="auto">
              <a:xfrm>
                <a:off x="5886605" y="3781503"/>
                <a:ext cx="41275" cy="65088"/>
              </a:xfrm>
              <a:custGeom>
                <a:avLst/>
                <a:gdLst/>
                <a:ahLst/>
                <a:cxnLst>
                  <a:cxn ang="0">
                    <a:pos x="26" y="33"/>
                  </a:cxn>
                  <a:cxn ang="0">
                    <a:pos x="23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1" y="29"/>
                  </a:cxn>
                  <a:cxn ang="0">
                    <a:pos x="17" y="20"/>
                  </a:cxn>
                  <a:cxn ang="0">
                    <a:pos x="19" y="17"/>
                  </a:cxn>
                  <a:cxn ang="0">
                    <a:pos x="19" y="10"/>
                  </a:cxn>
                  <a:cxn ang="0">
                    <a:pos x="17" y="7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3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6"/>
                  </a:cxn>
                  <a:cxn ang="0">
                    <a:pos x="23" y="17"/>
                  </a:cxn>
                  <a:cxn ang="0">
                    <a:pos x="20" y="21"/>
                  </a:cxn>
                  <a:cxn ang="0">
                    <a:pos x="16" y="27"/>
                  </a:cxn>
                  <a:cxn ang="0">
                    <a:pos x="6" y="36"/>
                  </a:cxn>
                  <a:cxn ang="0">
                    <a:pos x="22" y="36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5" y="33"/>
                  </a:cxn>
                  <a:cxn ang="0">
                    <a:pos x="26" y="33"/>
                  </a:cxn>
                </a:cxnLst>
                <a:rect l="0" t="0" r="r" b="b"/>
                <a:pathLst>
                  <a:path w="26" h="41">
                    <a:moveTo>
                      <a:pt x="26" y="33"/>
                    </a:moveTo>
                    <a:lnTo>
                      <a:pt x="23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1" y="29"/>
                    </a:lnTo>
                    <a:lnTo>
                      <a:pt x="17" y="20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17" y="7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6"/>
                    </a:lnTo>
                    <a:lnTo>
                      <a:pt x="23" y="17"/>
                    </a:lnTo>
                    <a:lnTo>
                      <a:pt x="20" y="21"/>
                    </a:lnTo>
                    <a:lnTo>
                      <a:pt x="16" y="27"/>
                    </a:lnTo>
                    <a:lnTo>
                      <a:pt x="6" y="36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181"/>
              <p:cNvSpPr>
                <a:spLocks/>
              </p:cNvSpPr>
              <p:nvPr/>
            </p:nvSpPr>
            <p:spPr bwMode="auto">
              <a:xfrm>
                <a:off x="5767543" y="3213178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2" y="5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10" y="52"/>
                  </a:cxn>
                  <a:cxn ang="0">
                    <a:pos x="10" y="9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10" y="52"/>
                    </a:lnTo>
                    <a:lnTo>
                      <a:pt x="10" y="9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182"/>
              <p:cNvSpPr>
                <a:spLocks noEditPoints="1"/>
              </p:cNvSpPr>
              <p:nvPr/>
            </p:nvSpPr>
            <p:spPr bwMode="auto">
              <a:xfrm>
                <a:off x="5826280" y="3213178"/>
                <a:ext cx="55563" cy="9366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0"/>
                  </a:cxn>
                  <a:cxn ang="0">
                    <a:pos x="35" y="22"/>
                  </a:cxn>
                  <a:cxn ang="0">
                    <a:pos x="35" y="41"/>
                  </a:cxn>
                  <a:cxn ang="0">
                    <a:pos x="34" y="45"/>
                  </a:cxn>
                  <a:cxn ang="0">
                    <a:pos x="31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59"/>
                  </a:cxn>
                  <a:cxn ang="0">
                    <a:pos x="14" y="58"/>
                  </a:cxn>
                  <a:cxn ang="0">
                    <a:pos x="9" y="55"/>
                  </a:cxn>
                  <a:cxn ang="0">
                    <a:pos x="5" y="49"/>
                  </a:cxn>
                  <a:cxn ang="0">
                    <a:pos x="2" y="36"/>
                  </a:cxn>
                  <a:cxn ang="0">
                    <a:pos x="0" y="29"/>
                  </a:cxn>
                  <a:cxn ang="0">
                    <a:pos x="8" y="32"/>
                  </a:cxn>
                  <a:cxn ang="0">
                    <a:pos x="11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20" y="55"/>
                  </a:cxn>
                  <a:cxn ang="0">
                    <a:pos x="23" y="55"/>
                  </a:cxn>
                  <a:cxn ang="0">
                    <a:pos x="25" y="52"/>
                  </a:cxn>
                  <a:cxn ang="0">
                    <a:pos x="28" y="42"/>
                  </a:cxn>
                  <a:cxn ang="0">
                    <a:pos x="28" y="15"/>
                  </a:cxn>
                  <a:cxn ang="0">
                    <a:pos x="26" y="10"/>
                  </a:cxn>
                  <a:cxn ang="0">
                    <a:pos x="25" y="7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5" y="3"/>
                  </a:cxn>
                  <a:cxn ang="0">
                    <a:pos x="11" y="12"/>
                  </a:cxn>
                  <a:cxn ang="0">
                    <a:pos x="9" y="16"/>
                  </a:cxn>
                  <a:cxn ang="0">
                    <a:pos x="8" y="24"/>
                  </a:cxn>
                  <a:cxn ang="0">
                    <a:pos x="8" y="32"/>
                  </a:cxn>
                </a:cxnLst>
                <a:rect l="0" t="0" r="r" b="b"/>
                <a:pathLst>
                  <a:path w="35" h="59">
                    <a:moveTo>
                      <a:pt x="0" y="29"/>
                    </a:moveTo>
                    <a:lnTo>
                      <a:pt x="3" y="13"/>
                    </a:lnTo>
                    <a:lnTo>
                      <a:pt x="6" y="7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0"/>
                    </a:lnTo>
                    <a:lnTo>
                      <a:pt x="35" y="22"/>
                    </a:lnTo>
                    <a:lnTo>
                      <a:pt x="35" y="41"/>
                    </a:lnTo>
                    <a:lnTo>
                      <a:pt x="34" y="45"/>
                    </a:lnTo>
                    <a:lnTo>
                      <a:pt x="31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59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5" y="49"/>
                    </a:lnTo>
                    <a:lnTo>
                      <a:pt x="2" y="36"/>
                    </a:lnTo>
                    <a:lnTo>
                      <a:pt x="0" y="29"/>
                    </a:lnTo>
                    <a:close/>
                    <a:moveTo>
                      <a:pt x="8" y="32"/>
                    </a:moveTo>
                    <a:lnTo>
                      <a:pt x="11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5" y="52"/>
                    </a:lnTo>
                    <a:lnTo>
                      <a:pt x="28" y="42"/>
                    </a:lnTo>
                    <a:lnTo>
                      <a:pt x="28" y="15"/>
                    </a:lnTo>
                    <a:lnTo>
                      <a:pt x="26" y="10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1" y="12"/>
                    </a:lnTo>
                    <a:lnTo>
                      <a:pt x="9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183"/>
              <p:cNvSpPr>
                <a:spLocks/>
              </p:cNvSpPr>
              <p:nvPr/>
            </p:nvSpPr>
            <p:spPr bwMode="auto">
              <a:xfrm>
                <a:off x="5896130" y="3159203"/>
                <a:ext cx="34925" cy="6508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4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0" y="6"/>
                  </a:cxn>
                  <a:cxn ang="0">
                    <a:pos x="20" y="12"/>
                  </a:cxn>
                  <a:cxn ang="0">
                    <a:pos x="16" y="17"/>
                  </a:cxn>
                  <a:cxn ang="0">
                    <a:pos x="20" y="21"/>
                  </a:cxn>
                  <a:cxn ang="0">
                    <a:pos x="22" y="24"/>
                  </a:cxn>
                  <a:cxn ang="0">
                    <a:pos x="22" y="30"/>
                  </a:cxn>
                  <a:cxn ang="0">
                    <a:pos x="19" y="37"/>
                  </a:cxn>
                  <a:cxn ang="0">
                    <a:pos x="16" y="40"/>
                  </a:cxn>
                  <a:cxn ang="0">
                    <a:pos x="11" y="41"/>
                  </a:cxn>
                  <a:cxn ang="0">
                    <a:pos x="0" y="41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5" y="37"/>
                  </a:cxn>
                  <a:cxn ang="0">
                    <a:pos x="7" y="38"/>
                  </a:cxn>
                  <a:cxn ang="0">
                    <a:pos x="8" y="38"/>
                  </a:cxn>
                  <a:cxn ang="0">
                    <a:pos x="8" y="40"/>
                  </a:cxn>
                  <a:cxn ang="0">
                    <a:pos x="11" y="40"/>
                  </a:cxn>
                  <a:cxn ang="0">
                    <a:pos x="14" y="38"/>
                  </a:cxn>
                  <a:cxn ang="0">
                    <a:pos x="17" y="35"/>
                  </a:cxn>
                  <a:cxn ang="0">
                    <a:pos x="19" y="30"/>
                  </a:cxn>
                  <a:cxn ang="0">
                    <a:pos x="17" y="29"/>
                  </a:cxn>
                  <a:cxn ang="0">
                    <a:pos x="17" y="26"/>
                  </a:cxn>
                  <a:cxn ang="0">
                    <a:pos x="14" y="23"/>
                  </a:cxn>
                  <a:cxn ang="0">
                    <a:pos x="11" y="23"/>
                  </a:cxn>
                  <a:cxn ang="0">
                    <a:pos x="10" y="21"/>
                  </a:cxn>
                  <a:cxn ang="0">
                    <a:pos x="7" y="21"/>
                  </a:cxn>
                  <a:cxn ang="0">
                    <a:pos x="7" y="20"/>
                  </a:cxn>
                  <a:cxn ang="0">
                    <a:pos x="10" y="20"/>
                  </a:cxn>
                  <a:cxn ang="0">
                    <a:pos x="11" y="18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6" y="8"/>
                  </a:cxn>
                  <a:cxn ang="0">
                    <a:pos x="13" y="4"/>
                  </a:cxn>
                  <a:cxn ang="0">
                    <a:pos x="7" y="4"/>
                  </a:cxn>
                  <a:cxn ang="0">
                    <a:pos x="3" y="6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22" h="41">
                    <a:moveTo>
                      <a:pt x="0" y="9"/>
                    </a:moveTo>
                    <a:lnTo>
                      <a:pt x="2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6" y="17"/>
                    </a:lnTo>
                    <a:lnTo>
                      <a:pt x="20" y="21"/>
                    </a:lnTo>
                    <a:lnTo>
                      <a:pt x="22" y="24"/>
                    </a:lnTo>
                    <a:lnTo>
                      <a:pt x="22" y="30"/>
                    </a:lnTo>
                    <a:lnTo>
                      <a:pt x="19" y="37"/>
                    </a:lnTo>
                    <a:lnTo>
                      <a:pt x="16" y="40"/>
                    </a:lnTo>
                    <a:lnTo>
                      <a:pt x="11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5" y="37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4" y="38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1" y="18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6" y="8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184"/>
              <p:cNvSpPr>
                <a:spLocks/>
              </p:cNvSpPr>
              <p:nvPr/>
            </p:nvSpPr>
            <p:spPr bwMode="auto">
              <a:xfrm>
                <a:off x="5765955" y="2590878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1" y="58"/>
                  </a:cxn>
                  <a:cxn ang="0">
                    <a:pos x="1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9" y="5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1" y="7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185"/>
              <p:cNvSpPr>
                <a:spLocks noEditPoints="1"/>
              </p:cNvSpPr>
              <p:nvPr/>
            </p:nvSpPr>
            <p:spPr bwMode="auto">
              <a:xfrm>
                <a:off x="5824693" y="2590878"/>
                <a:ext cx="55563" cy="9366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2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0"/>
                  </a:cxn>
                  <a:cxn ang="0">
                    <a:pos x="35" y="23"/>
                  </a:cxn>
                  <a:cxn ang="0">
                    <a:pos x="35" y="41"/>
                  </a:cxn>
                  <a:cxn ang="0">
                    <a:pos x="33" y="46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59"/>
                  </a:cxn>
                  <a:cxn ang="0">
                    <a:pos x="13" y="58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7" y="32"/>
                  </a:cxn>
                  <a:cxn ang="0">
                    <a:pos x="10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19" y="55"/>
                  </a:cxn>
                  <a:cxn ang="0">
                    <a:pos x="22" y="55"/>
                  </a:cxn>
                  <a:cxn ang="0">
                    <a:pos x="24" y="52"/>
                  </a:cxn>
                  <a:cxn ang="0">
                    <a:pos x="27" y="43"/>
                  </a:cxn>
                  <a:cxn ang="0">
                    <a:pos x="27" y="15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19" y="3"/>
                  </a:cxn>
                  <a:cxn ang="0">
                    <a:pos x="15" y="3"/>
                  </a:cxn>
                  <a:cxn ang="0">
                    <a:pos x="10" y="12"/>
                  </a:cxn>
                  <a:cxn ang="0">
                    <a:pos x="9" y="17"/>
                  </a:cxn>
                  <a:cxn ang="0">
                    <a:pos x="7" y="24"/>
                  </a:cxn>
                  <a:cxn ang="0">
                    <a:pos x="7" y="32"/>
                  </a:cxn>
                </a:cxnLst>
                <a:rect l="0" t="0" r="r" b="b"/>
                <a:pathLst>
                  <a:path w="35" h="59">
                    <a:moveTo>
                      <a:pt x="0" y="29"/>
                    </a:moveTo>
                    <a:lnTo>
                      <a:pt x="3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0"/>
                    </a:lnTo>
                    <a:lnTo>
                      <a:pt x="35" y="23"/>
                    </a:lnTo>
                    <a:lnTo>
                      <a:pt x="35" y="41"/>
                    </a:lnTo>
                    <a:lnTo>
                      <a:pt x="33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59"/>
                    </a:lnTo>
                    <a:lnTo>
                      <a:pt x="13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1" y="36"/>
                    </a:lnTo>
                    <a:lnTo>
                      <a:pt x="0" y="29"/>
                    </a:lnTo>
                    <a:close/>
                    <a:moveTo>
                      <a:pt x="7" y="32"/>
                    </a:moveTo>
                    <a:lnTo>
                      <a:pt x="10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19" y="55"/>
                    </a:lnTo>
                    <a:lnTo>
                      <a:pt x="22" y="55"/>
                    </a:lnTo>
                    <a:lnTo>
                      <a:pt x="24" y="52"/>
                    </a:lnTo>
                    <a:lnTo>
                      <a:pt x="27" y="43"/>
                    </a:lnTo>
                    <a:lnTo>
                      <a:pt x="27" y="15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0" y="12"/>
                    </a:lnTo>
                    <a:lnTo>
                      <a:pt x="9" y="17"/>
                    </a:lnTo>
                    <a:lnTo>
                      <a:pt x="7" y="24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186"/>
              <p:cNvSpPr>
                <a:spLocks noEditPoints="1"/>
              </p:cNvSpPr>
              <p:nvPr/>
            </p:nvSpPr>
            <p:spPr bwMode="auto">
              <a:xfrm>
                <a:off x="5889780" y="2535315"/>
                <a:ext cx="41275" cy="65088"/>
              </a:xfrm>
              <a:custGeom>
                <a:avLst/>
                <a:gdLst/>
                <a:ahLst/>
                <a:cxnLst>
                  <a:cxn ang="0">
                    <a:pos x="26" y="27"/>
                  </a:cxn>
                  <a:cxn ang="0">
                    <a:pos x="26" y="30"/>
                  </a:cxn>
                  <a:cxn ang="0">
                    <a:pos x="20" y="30"/>
                  </a:cxn>
                  <a:cxn ang="0">
                    <a:pos x="20" y="41"/>
                  </a:cxn>
                  <a:cxn ang="0">
                    <a:pos x="15" y="41"/>
                  </a:cxn>
                  <a:cxn ang="0">
                    <a:pos x="15" y="30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0" y="27"/>
                  </a:cxn>
                  <a:cxn ang="0">
                    <a:pos x="26" y="27"/>
                  </a:cxn>
                  <a:cxn ang="0">
                    <a:pos x="15" y="27"/>
                  </a:cxn>
                  <a:cxn ang="0">
                    <a:pos x="15" y="6"/>
                  </a:cxn>
                  <a:cxn ang="0">
                    <a:pos x="1" y="27"/>
                  </a:cxn>
                  <a:cxn ang="0">
                    <a:pos x="15" y="27"/>
                  </a:cxn>
                </a:cxnLst>
                <a:rect l="0" t="0" r="r" b="b"/>
                <a:pathLst>
                  <a:path w="26" h="41">
                    <a:moveTo>
                      <a:pt x="26" y="27"/>
                    </a:moveTo>
                    <a:lnTo>
                      <a:pt x="26" y="30"/>
                    </a:lnTo>
                    <a:lnTo>
                      <a:pt x="20" y="30"/>
                    </a:lnTo>
                    <a:lnTo>
                      <a:pt x="20" y="41"/>
                    </a:lnTo>
                    <a:lnTo>
                      <a:pt x="15" y="41"/>
                    </a:lnTo>
                    <a:lnTo>
                      <a:pt x="15" y="30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27"/>
                    </a:lnTo>
                    <a:lnTo>
                      <a:pt x="26" y="27"/>
                    </a:lnTo>
                    <a:close/>
                    <a:moveTo>
                      <a:pt x="15" y="27"/>
                    </a:moveTo>
                    <a:lnTo>
                      <a:pt x="15" y="6"/>
                    </a:lnTo>
                    <a:lnTo>
                      <a:pt x="1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353"/>
              <p:cNvSpPr>
                <a:spLocks/>
              </p:cNvSpPr>
              <p:nvPr/>
            </p:nvSpPr>
            <p:spPr bwMode="auto">
              <a:xfrm>
                <a:off x="6269916" y="5102303"/>
                <a:ext cx="19050" cy="61913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39"/>
                  </a:cxn>
                </a:cxnLst>
                <a:rect l="0" t="0" r="r" b="b"/>
                <a:pathLst>
                  <a:path w="12" h="39">
                    <a:moveTo>
                      <a:pt x="0" y="3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39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354"/>
              <p:cNvSpPr>
                <a:spLocks/>
              </p:cNvSpPr>
              <p:nvPr/>
            </p:nvSpPr>
            <p:spPr bwMode="auto">
              <a:xfrm>
                <a:off x="6374691" y="2738515"/>
                <a:ext cx="1874838" cy="2425700"/>
              </a:xfrm>
              <a:custGeom>
                <a:avLst/>
                <a:gdLst/>
                <a:ahLst/>
                <a:cxnLst>
                  <a:cxn ang="0">
                    <a:pos x="39" y="1489"/>
                  </a:cxn>
                  <a:cxn ang="0">
                    <a:pos x="53" y="1157"/>
                  </a:cxn>
                  <a:cxn ang="0">
                    <a:pos x="79" y="996"/>
                  </a:cxn>
                  <a:cxn ang="0">
                    <a:pos x="93" y="762"/>
                  </a:cxn>
                  <a:cxn ang="0">
                    <a:pos x="119" y="669"/>
                  </a:cxn>
                  <a:cxn ang="0">
                    <a:pos x="133" y="490"/>
                  </a:cxn>
                  <a:cxn ang="0">
                    <a:pos x="159" y="421"/>
                  </a:cxn>
                  <a:cxn ang="0">
                    <a:pos x="172" y="274"/>
                  </a:cxn>
                  <a:cxn ang="0">
                    <a:pos x="198" y="216"/>
                  </a:cxn>
                  <a:cxn ang="0">
                    <a:pos x="212" y="112"/>
                  </a:cxn>
                  <a:cxn ang="0">
                    <a:pos x="238" y="60"/>
                  </a:cxn>
                  <a:cxn ang="0">
                    <a:pos x="252" y="11"/>
                  </a:cxn>
                  <a:cxn ang="0">
                    <a:pos x="278" y="0"/>
                  </a:cxn>
                  <a:cxn ang="0">
                    <a:pos x="292" y="9"/>
                  </a:cxn>
                  <a:cxn ang="0">
                    <a:pos x="318" y="25"/>
                  </a:cxn>
                  <a:cxn ang="0">
                    <a:pos x="331" y="57"/>
                  </a:cxn>
                  <a:cxn ang="0">
                    <a:pos x="359" y="74"/>
                  </a:cxn>
                  <a:cxn ang="0">
                    <a:pos x="371" y="107"/>
                  </a:cxn>
                  <a:cxn ang="0">
                    <a:pos x="399" y="129"/>
                  </a:cxn>
                  <a:cxn ang="0">
                    <a:pos x="411" y="167"/>
                  </a:cxn>
                  <a:cxn ang="0">
                    <a:pos x="438" y="179"/>
                  </a:cxn>
                  <a:cxn ang="0">
                    <a:pos x="451" y="217"/>
                  </a:cxn>
                  <a:cxn ang="0">
                    <a:pos x="478" y="234"/>
                  </a:cxn>
                  <a:cxn ang="0">
                    <a:pos x="490" y="276"/>
                  </a:cxn>
                  <a:cxn ang="0">
                    <a:pos x="518" y="299"/>
                  </a:cxn>
                  <a:cxn ang="0">
                    <a:pos x="530" y="332"/>
                  </a:cxn>
                  <a:cxn ang="0">
                    <a:pos x="558" y="343"/>
                  </a:cxn>
                  <a:cxn ang="0">
                    <a:pos x="570" y="384"/>
                  </a:cxn>
                  <a:cxn ang="0">
                    <a:pos x="597" y="404"/>
                  </a:cxn>
                  <a:cxn ang="0">
                    <a:pos x="611" y="432"/>
                  </a:cxn>
                  <a:cxn ang="0">
                    <a:pos x="637" y="456"/>
                  </a:cxn>
                  <a:cxn ang="0">
                    <a:pos x="651" y="478"/>
                  </a:cxn>
                  <a:cxn ang="0">
                    <a:pos x="677" y="496"/>
                  </a:cxn>
                  <a:cxn ang="0">
                    <a:pos x="691" y="513"/>
                  </a:cxn>
                  <a:cxn ang="0">
                    <a:pos x="717" y="533"/>
                  </a:cxn>
                  <a:cxn ang="0">
                    <a:pos x="730" y="539"/>
                  </a:cxn>
                  <a:cxn ang="0">
                    <a:pos x="756" y="569"/>
                  </a:cxn>
                  <a:cxn ang="0">
                    <a:pos x="770" y="595"/>
                  </a:cxn>
                  <a:cxn ang="0">
                    <a:pos x="796" y="629"/>
                  </a:cxn>
                  <a:cxn ang="0">
                    <a:pos x="810" y="658"/>
                  </a:cxn>
                  <a:cxn ang="0">
                    <a:pos x="836" y="681"/>
                  </a:cxn>
                  <a:cxn ang="0">
                    <a:pos x="850" y="807"/>
                  </a:cxn>
                  <a:cxn ang="0">
                    <a:pos x="876" y="822"/>
                  </a:cxn>
                  <a:cxn ang="0">
                    <a:pos x="889" y="853"/>
                  </a:cxn>
                  <a:cxn ang="0">
                    <a:pos x="915" y="869"/>
                  </a:cxn>
                  <a:cxn ang="0">
                    <a:pos x="929" y="1039"/>
                  </a:cxn>
                  <a:cxn ang="0">
                    <a:pos x="955" y="1016"/>
                  </a:cxn>
                  <a:cxn ang="0">
                    <a:pos x="969" y="1006"/>
                  </a:cxn>
                  <a:cxn ang="0">
                    <a:pos x="995" y="1157"/>
                  </a:cxn>
                  <a:cxn ang="0">
                    <a:pos x="1009" y="1134"/>
                  </a:cxn>
                  <a:cxn ang="0">
                    <a:pos x="1035" y="1254"/>
                  </a:cxn>
                  <a:cxn ang="0">
                    <a:pos x="1048" y="1303"/>
                  </a:cxn>
                  <a:cxn ang="0">
                    <a:pos x="1074" y="1371"/>
                  </a:cxn>
                  <a:cxn ang="0">
                    <a:pos x="1088" y="1303"/>
                  </a:cxn>
                  <a:cxn ang="0">
                    <a:pos x="1128" y="1254"/>
                  </a:cxn>
                  <a:cxn ang="0">
                    <a:pos x="1142" y="1303"/>
                  </a:cxn>
                  <a:cxn ang="0">
                    <a:pos x="1181" y="1215"/>
                  </a:cxn>
                </a:cxnLst>
                <a:rect l="0" t="0" r="r" b="b"/>
                <a:pathLst>
                  <a:path w="1181" h="1528">
                    <a:moveTo>
                      <a:pt x="0" y="1528"/>
                    </a:moveTo>
                    <a:lnTo>
                      <a:pt x="0" y="1489"/>
                    </a:lnTo>
                    <a:lnTo>
                      <a:pt x="39" y="1489"/>
                    </a:lnTo>
                    <a:lnTo>
                      <a:pt x="39" y="1254"/>
                    </a:lnTo>
                    <a:lnTo>
                      <a:pt x="53" y="1254"/>
                    </a:lnTo>
                    <a:lnTo>
                      <a:pt x="53" y="1157"/>
                    </a:lnTo>
                    <a:lnTo>
                      <a:pt x="65" y="1157"/>
                    </a:lnTo>
                    <a:lnTo>
                      <a:pt x="65" y="996"/>
                    </a:lnTo>
                    <a:lnTo>
                      <a:pt x="79" y="996"/>
                    </a:lnTo>
                    <a:lnTo>
                      <a:pt x="79" y="804"/>
                    </a:lnTo>
                    <a:lnTo>
                      <a:pt x="93" y="804"/>
                    </a:lnTo>
                    <a:lnTo>
                      <a:pt x="93" y="762"/>
                    </a:lnTo>
                    <a:lnTo>
                      <a:pt x="105" y="762"/>
                    </a:lnTo>
                    <a:lnTo>
                      <a:pt x="105" y="669"/>
                    </a:lnTo>
                    <a:lnTo>
                      <a:pt x="119" y="669"/>
                    </a:lnTo>
                    <a:lnTo>
                      <a:pt x="119" y="585"/>
                    </a:lnTo>
                    <a:lnTo>
                      <a:pt x="133" y="585"/>
                    </a:lnTo>
                    <a:lnTo>
                      <a:pt x="133" y="490"/>
                    </a:lnTo>
                    <a:lnTo>
                      <a:pt x="146" y="490"/>
                    </a:lnTo>
                    <a:lnTo>
                      <a:pt x="146" y="421"/>
                    </a:lnTo>
                    <a:lnTo>
                      <a:pt x="159" y="421"/>
                    </a:lnTo>
                    <a:lnTo>
                      <a:pt x="159" y="346"/>
                    </a:lnTo>
                    <a:lnTo>
                      <a:pt x="172" y="346"/>
                    </a:lnTo>
                    <a:lnTo>
                      <a:pt x="172" y="274"/>
                    </a:lnTo>
                    <a:lnTo>
                      <a:pt x="186" y="274"/>
                    </a:lnTo>
                    <a:lnTo>
                      <a:pt x="186" y="216"/>
                    </a:lnTo>
                    <a:lnTo>
                      <a:pt x="198" y="216"/>
                    </a:lnTo>
                    <a:lnTo>
                      <a:pt x="198" y="150"/>
                    </a:lnTo>
                    <a:lnTo>
                      <a:pt x="212" y="150"/>
                    </a:lnTo>
                    <a:lnTo>
                      <a:pt x="212" y="112"/>
                    </a:lnTo>
                    <a:lnTo>
                      <a:pt x="226" y="112"/>
                    </a:lnTo>
                    <a:lnTo>
                      <a:pt x="226" y="60"/>
                    </a:lnTo>
                    <a:lnTo>
                      <a:pt x="238" y="60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2" y="11"/>
                    </a:lnTo>
                    <a:lnTo>
                      <a:pt x="266" y="11"/>
                    </a:lnTo>
                    <a:lnTo>
                      <a:pt x="266" y="0"/>
                    </a:lnTo>
                    <a:lnTo>
                      <a:pt x="278" y="0"/>
                    </a:lnTo>
                    <a:lnTo>
                      <a:pt x="278" y="6"/>
                    </a:lnTo>
                    <a:lnTo>
                      <a:pt x="292" y="6"/>
                    </a:lnTo>
                    <a:lnTo>
                      <a:pt x="292" y="9"/>
                    </a:lnTo>
                    <a:lnTo>
                      <a:pt x="305" y="9"/>
                    </a:lnTo>
                    <a:lnTo>
                      <a:pt x="305" y="25"/>
                    </a:lnTo>
                    <a:lnTo>
                      <a:pt x="318" y="25"/>
                    </a:lnTo>
                    <a:lnTo>
                      <a:pt x="318" y="40"/>
                    </a:lnTo>
                    <a:lnTo>
                      <a:pt x="331" y="40"/>
                    </a:lnTo>
                    <a:lnTo>
                      <a:pt x="331" y="57"/>
                    </a:lnTo>
                    <a:lnTo>
                      <a:pt x="345" y="57"/>
                    </a:lnTo>
                    <a:lnTo>
                      <a:pt x="345" y="74"/>
                    </a:lnTo>
                    <a:lnTo>
                      <a:pt x="359" y="74"/>
                    </a:lnTo>
                    <a:lnTo>
                      <a:pt x="359" y="87"/>
                    </a:lnTo>
                    <a:lnTo>
                      <a:pt x="371" y="87"/>
                    </a:lnTo>
                    <a:lnTo>
                      <a:pt x="371" y="107"/>
                    </a:lnTo>
                    <a:lnTo>
                      <a:pt x="385" y="107"/>
                    </a:lnTo>
                    <a:lnTo>
                      <a:pt x="385" y="129"/>
                    </a:lnTo>
                    <a:lnTo>
                      <a:pt x="399" y="129"/>
                    </a:lnTo>
                    <a:lnTo>
                      <a:pt x="399" y="149"/>
                    </a:lnTo>
                    <a:lnTo>
                      <a:pt x="411" y="149"/>
                    </a:lnTo>
                    <a:lnTo>
                      <a:pt x="411" y="167"/>
                    </a:lnTo>
                    <a:lnTo>
                      <a:pt x="425" y="167"/>
                    </a:lnTo>
                    <a:lnTo>
                      <a:pt x="425" y="179"/>
                    </a:lnTo>
                    <a:lnTo>
                      <a:pt x="438" y="179"/>
                    </a:lnTo>
                    <a:lnTo>
                      <a:pt x="438" y="205"/>
                    </a:lnTo>
                    <a:lnTo>
                      <a:pt x="451" y="205"/>
                    </a:lnTo>
                    <a:lnTo>
                      <a:pt x="451" y="217"/>
                    </a:lnTo>
                    <a:lnTo>
                      <a:pt x="464" y="217"/>
                    </a:lnTo>
                    <a:lnTo>
                      <a:pt x="464" y="234"/>
                    </a:lnTo>
                    <a:lnTo>
                      <a:pt x="478" y="234"/>
                    </a:lnTo>
                    <a:lnTo>
                      <a:pt x="478" y="256"/>
                    </a:lnTo>
                    <a:lnTo>
                      <a:pt x="490" y="256"/>
                    </a:lnTo>
                    <a:lnTo>
                      <a:pt x="490" y="276"/>
                    </a:lnTo>
                    <a:lnTo>
                      <a:pt x="504" y="276"/>
                    </a:lnTo>
                    <a:lnTo>
                      <a:pt x="504" y="299"/>
                    </a:lnTo>
                    <a:lnTo>
                      <a:pt x="518" y="299"/>
                    </a:lnTo>
                    <a:lnTo>
                      <a:pt x="518" y="309"/>
                    </a:lnTo>
                    <a:lnTo>
                      <a:pt x="530" y="309"/>
                    </a:lnTo>
                    <a:lnTo>
                      <a:pt x="530" y="332"/>
                    </a:lnTo>
                    <a:lnTo>
                      <a:pt x="544" y="332"/>
                    </a:lnTo>
                    <a:lnTo>
                      <a:pt x="544" y="343"/>
                    </a:lnTo>
                    <a:lnTo>
                      <a:pt x="558" y="343"/>
                    </a:lnTo>
                    <a:lnTo>
                      <a:pt x="558" y="378"/>
                    </a:lnTo>
                    <a:lnTo>
                      <a:pt x="570" y="378"/>
                    </a:lnTo>
                    <a:lnTo>
                      <a:pt x="570" y="384"/>
                    </a:lnTo>
                    <a:lnTo>
                      <a:pt x="584" y="384"/>
                    </a:lnTo>
                    <a:lnTo>
                      <a:pt x="584" y="404"/>
                    </a:lnTo>
                    <a:lnTo>
                      <a:pt x="597" y="404"/>
                    </a:lnTo>
                    <a:lnTo>
                      <a:pt x="597" y="415"/>
                    </a:lnTo>
                    <a:lnTo>
                      <a:pt x="611" y="415"/>
                    </a:lnTo>
                    <a:lnTo>
                      <a:pt x="611" y="432"/>
                    </a:lnTo>
                    <a:lnTo>
                      <a:pt x="623" y="432"/>
                    </a:lnTo>
                    <a:lnTo>
                      <a:pt x="623" y="456"/>
                    </a:lnTo>
                    <a:lnTo>
                      <a:pt x="637" y="456"/>
                    </a:lnTo>
                    <a:lnTo>
                      <a:pt x="637" y="459"/>
                    </a:lnTo>
                    <a:lnTo>
                      <a:pt x="651" y="459"/>
                    </a:lnTo>
                    <a:lnTo>
                      <a:pt x="651" y="478"/>
                    </a:lnTo>
                    <a:lnTo>
                      <a:pt x="663" y="478"/>
                    </a:lnTo>
                    <a:lnTo>
                      <a:pt x="663" y="496"/>
                    </a:lnTo>
                    <a:lnTo>
                      <a:pt x="677" y="496"/>
                    </a:lnTo>
                    <a:lnTo>
                      <a:pt x="677" y="519"/>
                    </a:lnTo>
                    <a:lnTo>
                      <a:pt x="691" y="519"/>
                    </a:lnTo>
                    <a:lnTo>
                      <a:pt x="691" y="513"/>
                    </a:lnTo>
                    <a:lnTo>
                      <a:pt x="703" y="513"/>
                    </a:lnTo>
                    <a:lnTo>
                      <a:pt x="703" y="533"/>
                    </a:lnTo>
                    <a:lnTo>
                      <a:pt x="717" y="533"/>
                    </a:lnTo>
                    <a:lnTo>
                      <a:pt x="717" y="550"/>
                    </a:lnTo>
                    <a:lnTo>
                      <a:pt x="730" y="550"/>
                    </a:lnTo>
                    <a:lnTo>
                      <a:pt x="730" y="539"/>
                    </a:lnTo>
                    <a:lnTo>
                      <a:pt x="743" y="539"/>
                    </a:lnTo>
                    <a:lnTo>
                      <a:pt x="743" y="569"/>
                    </a:lnTo>
                    <a:lnTo>
                      <a:pt x="756" y="569"/>
                    </a:lnTo>
                    <a:lnTo>
                      <a:pt x="756" y="614"/>
                    </a:lnTo>
                    <a:lnTo>
                      <a:pt x="770" y="614"/>
                    </a:lnTo>
                    <a:lnTo>
                      <a:pt x="770" y="595"/>
                    </a:lnTo>
                    <a:lnTo>
                      <a:pt x="782" y="595"/>
                    </a:lnTo>
                    <a:lnTo>
                      <a:pt x="782" y="629"/>
                    </a:lnTo>
                    <a:lnTo>
                      <a:pt x="796" y="629"/>
                    </a:lnTo>
                    <a:lnTo>
                      <a:pt x="796" y="631"/>
                    </a:lnTo>
                    <a:lnTo>
                      <a:pt x="810" y="631"/>
                    </a:lnTo>
                    <a:lnTo>
                      <a:pt x="810" y="658"/>
                    </a:lnTo>
                    <a:lnTo>
                      <a:pt x="822" y="658"/>
                    </a:lnTo>
                    <a:lnTo>
                      <a:pt x="822" y="681"/>
                    </a:lnTo>
                    <a:lnTo>
                      <a:pt x="836" y="681"/>
                    </a:lnTo>
                    <a:lnTo>
                      <a:pt x="836" y="770"/>
                    </a:lnTo>
                    <a:lnTo>
                      <a:pt x="850" y="770"/>
                    </a:lnTo>
                    <a:lnTo>
                      <a:pt x="850" y="807"/>
                    </a:lnTo>
                    <a:lnTo>
                      <a:pt x="863" y="807"/>
                    </a:lnTo>
                    <a:lnTo>
                      <a:pt x="863" y="822"/>
                    </a:lnTo>
                    <a:lnTo>
                      <a:pt x="876" y="822"/>
                    </a:lnTo>
                    <a:lnTo>
                      <a:pt x="876" y="810"/>
                    </a:lnTo>
                    <a:lnTo>
                      <a:pt x="889" y="810"/>
                    </a:lnTo>
                    <a:lnTo>
                      <a:pt x="889" y="853"/>
                    </a:lnTo>
                    <a:lnTo>
                      <a:pt x="903" y="853"/>
                    </a:lnTo>
                    <a:lnTo>
                      <a:pt x="903" y="869"/>
                    </a:lnTo>
                    <a:lnTo>
                      <a:pt x="915" y="869"/>
                    </a:lnTo>
                    <a:lnTo>
                      <a:pt x="915" y="934"/>
                    </a:lnTo>
                    <a:lnTo>
                      <a:pt x="929" y="934"/>
                    </a:lnTo>
                    <a:lnTo>
                      <a:pt x="929" y="1039"/>
                    </a:lnTo>
                    <a:lnTo>
                      <a:pt x="943" y="1039"/>
                    </a:lnTo>
                    <a:lnTo>
                      <a:pt x="943" y="1016"/>
                    </a:lnTo>
                    <a:lnTo>
                      <a:pt x="955" y="1016"/>
                    </a:lnTo>
                    <a:lnTo>
                      <a:pt x="955" y="1052"/>
                    </a:lnTo>
                    <a:lnTo>
                      <a:pt x="969" y="1052"/>
                    </a:lnTo>
                    <a:lnTo>
                      <a:pt x="969" y="1006"/>
                    </a:lnTo>
                    <a:lnTo>
                      <a:pt x="983" y="1006"/>
                    </a:lnTo>
                    <a:lnTo>
                      <a:pt x="983" y="1157"/>
                    </a:lnTo>
                    <a:lnTo>
                      <a:pt x="995" y="1157"/>
                    </a:lnTo>
                    <a:lnTo>
                      <a:pt x="995" y="1065"/>
                    </a:lnTo>
                    <a:lnTo>
                      <a:pt x="1009" y="1065"/>
                    </a:lnTo>
                    <a:lnTo>
                      <a:pt x="1009" y="1134"/>
                    </a:lnTo>
                    <a:lnTo>
                      <a:pt x="1022" y="1134"/>
                    </a:lnTo>
                    <a:lnTo>
                      <a:pt x="1022" y="1254"/>
                    </a:lnTo>
                    <a:lnTo>
                      <a:pt x="1035" y="1254"/>
                    </a:lnTo>
                    <a:lnTo>
                      <a:pt x="1035" y="1134"/>
                    </a:lnTo>
                    <a:lnTo>
                      <a:pt x="1048" y="1134"/>
                    </a:lnTo>
                    <a:lnTo>
                      <a:pt x="1048" y="1303"/>
                    </a:lnTo>
                    <a:lnTo>
                      <a:pt x="1062" y="1303"/>
                    </a:lnTo>
                    <a:lnTo>
                      <a:pt x="1062" y="1371"/>
                    </a:lnTo>
                    <a:lnTo>
                      <a:pt x="1074" y="1371"/>
                    </a:lnTo>
                    <a:lnTo>
                      <a:pt x="1074" y="1183"/>
                    </a:lnTo>
                    <a:lnTo>
                      <a:pt x="1088" y="1183"/>
                    </a:lnTo>
                    <a:lnTo>
                      <a:pt x="1088" y="1303"/>
                    </a:lnTo>
                    <a:lnTo>
                      <a:pt x="1116" y="1303"/>
                    </a:lnTo>
                    <a:lnTo>
                      <a:pt x="1116" y="1254"/>
                    </a:lnTo>
                    <a:lnTo>
                      <a:pt x="1128" y="1254"/>
                    </a:lnTo>
                    <a:lnTo>
                      <a:pt x="1128" y="1215"/>
                    </a:lnTo>
                    <a:lnTo>
                      <a:pt x="1142" y="1215"/>
                    </a:lnTo>
                    <a:lnTo>
                      <a:pt x="1142" y="1303"/>
                    </a:lnTo>
                    <a:lnTo>
                      <a:pt x="1168" y="1303"/>
                    </a:lnTo>
                    <a:lnTo>
                      <a:pt x="1168" y="1215"/>
                    </a:lnTo>
                    <a:lnTo>
                      <a:pt x="1181" y="1215"/>
                    </a:lnTo>
                    <a:lnTo>
                      <a:pt x="1181" y="1528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355"/>
              <p:cNvSpPr>
                <a:spLocks/>
              </p:cNvSpPr>
              <p:nvPr/>
            </p:nvSpPr>
            <p:spPr bwMode="auto">
              <a:xfrm>
                <a:off x="8271754" y="4807028"/>
                <a:ext cx="188913" cy="357188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0" y="68"/>
                  </a:cxn>
                  <a:cxn ang="0">
                    <a:pos x="12" y="68"/>
                  </a:cxn>
                  <a:cxn ang="0">
                    <a:pos x="12" y="186"/>
                  </a:cxn>
                  <a:cxn ang="0">
                    <a:pos x="26" y="186"/>
                  </a:cxn>
                  <a:cxn ang="0">
                    <a:pos x="26" y="0"/>
                  </a:cxn>
                  <a:cxn ang="0">
                    <a:pos x="66" y="0"/>
                  </a:cxn>
                  <a:cxn ang="0">
                    <a:pos x="66" y="186"/>
                  </a:cxn>
                  <a:cxn ang="0">
                    <a:pos x="80" y="186"/>
                  </a:cxn>
                  <a:cxn ang="0">
                    <a:pos x="80" y="68"/>
                  </a:cxn>
                  <a:cxn ang="0">
                    <a:pos x="106" y="68"/>
                  </a:cxn>
                  <a:cxn ang="0">
                    <a:pos x="106" y="186"/>
                  </a:cxn>
                  <a:cxn ang="0">
                    <a:pos x="119" y="186"/>
                  </a:cxn>
                  <a:cxn ang="0">
                    <a:pos x="119" y="225"/>
                  </a:cxn>
                </a:cxnLst>
                <a:rect l="0" t="0" r="r" b="b"/>
                <a:pathLst>
                  <a:path w="119" h="225">
                    <a:moveTo>
                      <a:pt x="0" y="225"/>
                    </a:moveTo>
                    <a:lnTo>
                      <a:pt x="0" y="68"/>
                    </a:lnTo>
                    <a:lnTo>
                      <a:pt x="12" y="68"/>
                    </a:lnTo>
                    <a:lnTo>
                      <a:pt x="12" y="186"/>
                    </a:lnTo>
                    <a:lnTo>
                      <a:pt x="26" y="186"/>
                    </a:lnTo>
                    <a:lnTo>
                      <a:pt x="26" y="0"/>
                    </a:lnTo>
                    <a:lnTo>
                      <a:pt x="66" y="0"/>
                    </a:lnTo>
                    <a:lnTo>
                      <a:pt x="66" y="186"/>
                    </a:lnTo>
                    <a:lnTo>
                      <a:pt x="80" y="186"/>
                    </a:lnTo>
                    <a:lnTo>
                      <a:pt x="80" y="68"/>
                    </a:lnTo>
                    <a:lnTo>
                      <a:pt x="106" y="68"/>
                    </a:lnTo>
                    <a:lnTo>
                      <a:pt x="106" y="186"/>
                    </a:lnTo>
                    <a:lnTo>
                      <a:pt x="119" y="186"/>
                    </a:lnTo>
                    <a:lnTo>
                      <a:pt x="119" y="225"/>
                    </a:lnTo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356"/>
              <p:cNvSpPr>
                <a:spLocks noEditPoints="1"/>
              </p:cNvSpPr>
              <p:nvPr/>
            </p:nvSpPr>
            <p:spPr bwMode="auto">
              <a:xfrm>
                <a:off x="6050841" y="5095953"/>
                <a:ext cx="36513" cy="6826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1" y="43"/>
                  </a:cxn>
                  <a:cxn ang="0">
                    <a:pos x="11" y="4"/>
                  </a:cxn>
                  <a:cxn ang="0">
                    <a:pos x="5" y="4"/>
                  </a:cxn>
                  <a:cxn ang="0">
                    <a:pos x="5" y="10"/>
                  </a:cxn>
                  <a:cxn ang="0">
                    <a:pos x="17" y="10"/>
                  </a:cxn>
                  <a:cxn ang="0">
                    <a:pos x="17" y="4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3"/>
                  </a:cxn>
                  <a:cxn ang="0">
                    <a:pos x="23" y="35"/>
                  </a:cxn>
                  <a:cxn ang="0">
                    <a:pos x="12" y="35"/>
                  </a:cxn>
                  <a:cxn ang="0">
                    <a:pos x="12" y="43"/>
                  </a:cxn>
                  <a:cxn ang="0">
                    <a:pos x="23" y="43"/>
                  </a:cxn>
                  <a:cxn ang="0">
                    <a:pos x="23" y="35"/>
                  </a:cxn>
                </a:cxnLst>
                <a:rect l="0" t="0" r="r" b="b"/>
                <a:pathLst>
                  <a:path w="23" h="43">
                    <a:moveTo>
                      <a:pt x="0" y="43"/>
                    </a:moveTo>
                    <a:lnTo>
                      <a:pt x="11" y="43"/>
                    </a:lnTo>
                    <a:lnTo>
                      <a:pt x="11" y="4"/>
                    </a:lnTo>
                    <a:lnTo>
                      <a:pt x="5" y="4"/>
                    </a:lnTo>
                    <a:lnTo>
                      <a:pt x="5" y="10"/>
                    </a:lnTo>
                    <a:lnTo>
                      <a:pt x="17" y="10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3"/>
                    </a:lnTo>
                    <a:close/>
                    <a:moveTo>
                      <a:pt x="23" y="35"/>
                    </a:moveTo>
                    <a:lnTo>
                      <a:pt x="12" y="35"/>
                    </a:lnTo>
                    <a:lnTo>
                      <a:pt x="12" y="43"/>
                    </a:lnTo>
                    <a:lnTo>
                      <a:pt x="23" y="43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357"/>
              <p:cNvSpPr>
                <a:spLocks noEditPoints="1"/>
              </p:cNvSpPr>
              <p:nvPr/>
            </p:nvSpPr>
            <p:spPr bwMode="auto">
              <a:xfrm>
                <a:off x="6092116" y="2728990"/>
                <a:ext cx="1555750" cy="2435225"/>
              </a:xfrm>
              <a:custGeom>
                <a:avLst/>
                <a:gdLst/>
                <a:ahLst/>
                <a:cxnLst>
                  <a:cxn ang="0">
                    <a:pos x="11" y="1371"/>
                  </a:cxn>
                  <a:cxn ang="0">
                    <a:pos x="5" y="1189"/>
                  </a:cxn>
                  <a:cxn ang="0">
                    <a:pos x="25" y="1142"/>
                  </a:cxn>
                  <a:cxn ang="0">
                    <a:pos x="14" y="1142"/>
                  </a:cxn>
                  <a:cxn ang="0">
                    <a:pos x="26" y="1053"/>
                  </a:cxn>
                  <a:cxn ang="0">
                    <a:pos x="45" y="927"/>
                  </a:cxn>
                  <a:cxn ang="0">
                    <a:pos x="64" y="839"/>
                  </a:cxn>
                  <a:cxn ang="0">
                    <a:pos x="78" y="889"/>
                  </a:cxn>
                  <a:cxn ang="0">
                    <a:pos x="78" y="889"/>
                  </a:cxn>
                  <a:cxn ang="0">
                    <a:pos x="93" y="857"/>
                  </a:cxn>
                  <a:cxn ang="0">
                    <a:pos x="124" y="904"/>
                  </a:cxn>
                  <a:cxn ang="0">
                    <a:pos x="144" y="926"/>
                  </a:cxn>
                  <a:cxn ang="0">
                    <a:pos x="158" y="998"/>
                  </a:cxn>
                  <a:cxn ang="0">
                    <a:pos x="152" y="1082"/>
                  </a:cxn>
                  <a:cxn ang="0">
                    <a:pos x="184" y="1159"/>
                  </a:cxn>
                  <a:cxn ang="0">
                    <a:pos x="223" y="1266"/>
                  </a:cxn>
                  <a:cxn ang="0">
                    <a:pos x="213" y="1105"/>
                  </a:cxn>
                  <a:cxn ang="0">
                    <a:pos x="249" y="999"/>
                  </a:cxn>
                  <a:cxn ang="0">
                    <a:pos x="257" y="947"/>
                  </a:cxn>
                  <a:cxn ang="0">
                    <a:pos x="263" y="797"/>
                  </a:cxn>
                  <a:cxn ang="0">
                    <a:pos x="266" y="753"/>
                  </a:cxn>
                  <a:cxn ang="0">
                    <a:pos x="266" y="748"/>
                  </a:cxn>
                  <a:cxn ang="0">
                    <a:pos x="297" y="647"/>
                  </a:cxn>
                  <a:cxn ang="0">
                    <a:pos x="306" y="580"/>
                  </a:cxn>
                  <a:cxn ang="0">
                    <a:pos x="330" y="481"/>
                  </a:cxn>
                  <a:cxn ang="0">
                    <a:pos x="356" y="294"/>
                  </a:cxn>
                  <a:cxn ang="0">
                    <a:pos x="364" y="269"/>
                  </a:cxn>
                  <a:cxn ang="0">
                    <a:pos x="410" y="118"/>
                  </a:cxn>
                  <a:cxn ang="0">
                    <a:pos x="404" y="63"/>
                  </a:cxn>
                  <a:cxn ang="0">
                    <a:pos x="436" y="18"/>
                  </a:cxn>
                  <a:cxn ang="0">
                    <a:pos x="462" y="15"/>
                  </a:cxn>
                  <a:cxn ang="0">
                    <a:pos x="425" y="18"/>
                  </a:cxn>
                  <a:cxn ang="0">
                    <a:pos x="515" y="38"/>
                  </a:cxn>
                  <a:cxn ang="0">
                    <a:pos x="537" y="80"/>
                  </a:cxn>
                  <a:cxn ang="0">
                    <a:pos x="543" y="69"/>
                  </a:cxn>
                  <a:cxn ang="0">
                    <a:pos x="577" y="122"/>
                  </a:cxn>
                  <a:cxn ang="0">
                    <a:pos x="589" y="162"/>
                  </a:cxn>
                  <a:cxn ang="0">
                    <a:pos x="603" y="168"/>
                  </a:cxn>
                  <a:cxn ang="0">
                    <a:pos x="656" y="225"/>
                  </a:cxn>
                  <a:cxn ang="0">
                    <a:pos x="635" y="204"/>
                  </a:cxn>
                  <a:cxn ang="0">
                    <a:pos x="688" y="277"/>
                  </a:cxn>
                  <a:cxn ang="0">
                    <a:pos x="708" y="294"/>
                  </a:cxn>
                  <a:cxn ang="0">
                    <a:pos x="728" y="349"/>
                  </a:cxn>
                  <a:cxn ang="0">
                    <a:pos x="728" y="349"/>
                  </a:cxn>
                  <a:cxn ang="0">
                    <a:pos x="754" y="427"/>
                  </a:cxn>
                  <a:cxn ang="0">
                    <a:pos x="795" y="525"/>
                  </a:cxn>
                  <a:cxn ang="0">
                    <a:pos x="795" y="525"/>
                  </a:cxn>
                  <a:cxn ang="0">
                    <a:pos x="821" y="580"/>
                  </a:cxn>
                  <a:cxn ang="0">
                    <a:pos x="850" y="658"/>
                  </a:cxn>
                  <a:cxn ang="0">
                    <a:pos x="861" y="702"/>
                  </a:cxn>
                  <a:cxn ang="0">
                    <a:pos x="875" y="713"/>
                  </a:cxn>
                  <a:cxn ang="0">
                    <a:pos x="887" y="807"/>
                  </a:cxn>
                  <a:cxn ang="0">
                    <a:pos x="895" y="846"/>
                  </a:cxn>
                  <a:cxn ang="0">
                    <a:pos x="921" y="1012"/>
                  </a:cxn>
                  <a:cxn ang="0">
                    <a:pos x="927" y="1042"/>
                  </a:cxn>
                  <a:cxn ang="0">
                    <a:pos x="927" y="1140"/>
                  </a:cxn>
                  <a:cxn ang="0">
                    <a:pos x="954" y="1258"/>
                  </a:cxn>
                  <a:cxn ang="0">
                    <a:pos x="966" y="1327"/>
                  </a:cxn>
                  <a:cxn ang="0">
                    <a:pos x="970" y="1527"/>
                  </a:cxn>
                </a:cxnLst>
                <a:rect l="0" t="0" r="r" b="b"/>
                <a:pathLst>
                  <a:path w="980" h="1534">
                    <a:moveTo>
                      <a:pt x="0" y="1534"/>
                    </a:moveTo>
                    <a:lnTo>
                      <a:pt x="11" y="1534"/>
                    </a:lnTo>
                    <a:lnTo>
                      <a:pt x="11" y="1483"/>
                    </a:lnTo>
                    <a:lnTo>
                      <a:pt x="0" y="1483"/>
                    </a:lnTo>
                    <a:lnTo>
                      <a:pt x="0" y="1534"/>
                    </a:lnTo>
                    <a:close/>
                    <a:moveTo>
                      <a:pt x="0" y="1452"/>
                    </a:moveTo>
                    <a:lnTo>
                      <a:pt x="11" y="1452"/>
                    </a:lnTo>
                    <a:lnTo>
                      <a:pt x="11" y="1402"/>
                    </a:lnTo>
                    <a:lnTo>
                      <a:pt x="0" y="1402"/>
                    </a:lnTo>
                    <a:lnTo>
                      <a:pt x="0" y="1452"/>
                    </a:lnTo>
                    <a:close/>
                    <a:moveTo>
                      <a:pt x="0" y="1371"/>
                    </a:moveTo>
                    <a:lnTo>
                      <a:pt x="11" y="1371"/>
                    </a:lnTo>
                    <a:lnTo>
                      <a:pt x="11" y="1321"/>
                    </a:lnTo>
                    <a:lnTo>
                      <a:pt x="0" y="1321"/>
                    </a:lnTo>
                    <a:lnTo>
                      <a:pt x="0" y="1371"/>
                    </a:lnTo>
                    <a:close/>
                    <a:moveTo>
                      <a:pt x="0" y="1290"/>
                    </a:moveTo>
                    <a:lnTo>
                      <a:pt x="11" y="1290"/>
                    </a:lnTo>
                    <a:lnTo>
                      <a:pt x="11" y="1240"/>
                    </a:lnTo>
                    <a:lnTo>
                      <a:pt x="0" y="1240"/>
                    </a:lnTo>
                    <a:lnTo>
                      <a:pt x="0" y="1290"/>
                    </a:lnTo>
                    <a:close/>
                    <a:moveTo>
                      <a:pt x="0" y="1209"/>
                    </a:moveTo>
                    <a:lnTo>
                      <a:pt x="11" y="1209"/>
                    </a:lnTo>
                    <a:lnTo>
                      <a:pt x="11" y="1189"/>
                    </a:lnTo>
                    <a:lnTo>
                      <a:pt x="5" y="1189"/>
                    </a:lnTo>
                    <a:lnTo>
                      <a:pt x="5" y="1195"/>
                    </a:lnTo>
                    <a:lnTo>
                      <a:pt x="25" y="1195"/>
                    </a:lnTo>
                    <a:lnTo>
                      <a:pt x="25" y="1172"/>
                    </a:lnTo>
                    <a:lnTo>
                      <a:pt x="14" y="1172"/>
                    </a:lnTo>
                    <a:lnTo>
                      <a:pt x="14" y="1189"/>
                    </a:lnTo>
                    <a:lnTo>
                      <a:pt x="19" y="1189"/>
                    </a:lnTo>
                    <a:lnTo>
                      <a:pt x="19" y="1185"/>
                    </a:lnTo>
                    <a:lnTo>
                      <a:pt x="0" y="1185"/>
                    </a:lnTo>
                    <a:lnTo>
                      <a:pt x="0" y="1189"/>
                    </a:lnTo>
                    <a:lnTo>
                      <a:pt x="0" y="1209"/>
                    </a:lnTo>
                    <a:close/>
                    <a:moveTo>
                      <a:pt x="14" y="1142"/>
                    </a:moveTo>
                    <a:lnTo>
                      <a:pt x="25" y="1142"/>
                    </a:lnTo>
                    <a:lnTo>
                      <a:pt x="25" y="1120"/>
                    </a:lnTo>
                    <a:lnTo>
                      <a:pt x="19" y="1120"/>
                    </a:lnTo>
                    <a:lnTo>
                      <a:pt x="19" y="1126"/>
                    </a:lnTo>
                    <a:lnTo>
                      <a:pt x="37" y="1126"/>
                    </a:lnTo>
                    <a:lnTo>
                      <a:pt x="37" y="1103"/>
                    </a:lnTo>
                    <a:lnTo>
                      <a:pt x="26" y="1103"/>
                    </a:lnTo>
                    <a:lnTo>
                      <a:pt x="26" y="1120"/>
                    </a:lnTo>
                    <a:lnTo>
                      <a:pt x="31" y="1120"/>
                    </a:lnTo>
                    <a:lnTo>
                      <a:pt x="31" y="1116"/>
                    </a:lnTo>
                    <a:lnTo>
                      <a:pt x="14" y="1116"/>
                    </a:lnTo>
                    <a:lnTo>
                      <a:pt x="14" y="1120"/>
                    </a:lnTo>
                    <a:lnTo>
                      <a:pt x="14" y="1142"/>
                    </a:lnTo>
                    <a:close/>
                    <a:moveTo>
                      <a:pt x="26" y="1073"/>
                    </a:moveTo>
                    <a:lnTo>
                      <a:pt x="37" y="1073"/>
                    </a:lnTo>
                    <a:lnTo>
                      <a:pt x="37" y="1058"/>
                    </a:lnTo>
                    <a:lnTo>
                      <a:pt x="31" y="1058"/>
                    </a:lnTo>
                    <a:lnTo>
                      <a:pt x="31" y="1064"/>
                    </a:lnTo>
                    <a:lnTo>
                      <a:pt x="51" y="1064"/>
                    </a:lnTo>
                    <a:lnTo>
                      <a:pt x="51" y="1036"/>
                    </a:lnTo>
                    <a:lnTo>
                      <a:pt x="40" y="1036"/>
                    </a:lnTo>
                    <a:lnTo>
                      <a:pt x="40" y="1058"/>
                    </a:lnTo>
                    <a:lnTo>
                      <a:pt x="45" y="1058"/>
                    </a:lnTo>
                    <a:lnTo>
                      <a:pt x="45" y="1053"/>
                    </a:lnTo>
                    <a:lnTo>
                      <a:pt x="26" y="1053"/>
                    </a:lnTo>
                    <a:lnTo>
                      <a:pt x="26" y="1058"/>
                    </a:lnTo>
                    <a:lnTo>
                      <a:pt x="26" y="1073"/>
                    </a:lnTo>
                    <a:close/>
                    <a:moveTo>
                      <a:pt x="40" y="1006"/>
                    </a:moveTo>
                    <a:lnTo>
                      <a:pt x="51" y="1006"/>
                    </a:lnTo>
                    <a:lnTo>
                      <a:pt x="51" y="955"/>
                    </a:lnTo>
                    <a:lnTo>
                      <a:pt x="40" y="955"/>
                    </a:lnTo>
                    <a:lnTo>
                      <a:pt x="40" y="1006"/>
                    </a:lnTo>
                    <a:close/>
                    <a:moveTo>
                      <a:pt x="40" y="924"/>
                    </a:moveTo>
                    <a:lnTo>
                      <a:pt x="51" y="924"/>
                    </a:lnTo>
                    <a:lnTo>
                      <a:pt x="51" y="921"/>
                    </a:lnTo>
                    <a:lnTo>
                      <a:pt x="45" y="921"/>
                    </a:lnTo>
                    <a:lnTo>
                      <a:pt x="45" y="927"/>
                    </a:lnTo>
                    <a:lnTo>
                      <a:pt x="64" y="927"/>
                    </a:lnTo>
                    <a:lnTo>
                      <a:pt x="64" y="886"/>
                    </a:lnTo>
                    <a:lnTo>
                      <a:pt x="54" y="886"/>
                    </a:lnTo>
                    <a:lnTo>
                      <a:pt x="54" y="921"/>
                    </a:lnTo>
                    <a:lnTo>
                      <a:pt x="58" y="921"/>
                    </a:lnTo>
                    <a:lnTo>
                      <a:pt x="58" y="917"/>
                    </a:lnTo>
                    <a:lnTo>
                      <a:pt x="40" y="917"/>
                    </a:lnTo>
                    <a:lnTo>
                      <a:pt x="40" y="921"/>
                    </a:lnTo>
                    <a:lnTo>
                      <a:pt x="40" y="924"/>
                    </a:lnTo>
                    <a:close/>
                    <a:moveTo>
                      <a:pt x="54" y="857"/>
                    </a:moveTo>
                    <a:lnTo>
                      <a:pt x="64" y="857"/>
                    </a:lnTo>
                    <a:lnTo>
                      <a:pt x="64" y="839"/>
                    </a:lnTo>
                    <a:lnTo>
                      <a:pt x="58" y="839"/>
                    </a:lnTo>
                    <a:lnTo>
                      <a:pt x="58" y="845"/>
                    </a:lnTo>
                    <a:lnTo>
                      <a:pt x="72" y="845"/>
                    </a:lnTo>
                    <a:lnTo>
                      <a:pt x="72" y="839"/>
                    </a:lnTo>
                    <a:lnTo>
                      <a:pt x="67" y="839"/>
                    </a:lnTo>
                    <a:lnTo>
                      <a:pt x="67" y="859"/>
                    </a:lnTo>
                    <a:lnTo>
                      <a:pt x="78" y="859"/>
                    </a:lnTo>
                    <a:lnTo>
                      <a:pt x="78" y="834"/>
                    </a:lnTo>
                    <a:lnTo>
                      <a:pt x="54" y="834"/>
                    </a:lnTo>
                    <a:lnTo>
                      <a:pt x="54" y="839"/>
                    </a:lnTo>
                    <a:lnTo>
                      <a:pt x="54" y="857"/>
                    </a:lnTo>
                    <a:close/>
                    <a:moveTo>
                      <a:pt x="78" y="889"/>
                    </a:moveTo>
                    <a:lnTo>
                      <a:pt x="67" y="889"/>
                    </a:lnTo>
                    <a:lnTo>
                      <a:pt x="67" y="927"/>
                    </a:lnTo>
                    <a:lnTo>
                      <a:pt x="90" y="927"/>
                    </a:lnTo>
                    <a:lnTo>
                      <a:pt x="90" y="915"/>
                    </a:lnTo>
                    <a:lnTo>
                      <a:pt x="80" y="915"/>
                    </a:lnTo>
                    <a:lnTo>
                      <a:pt x="80" y="921"/>
                    </a:lnTo>
                    <a:lnTo>
                      <a:pt x="84" y="921"/>
                    </a:lnTo>
                    <a:lnTo>
                      <a:pt x="84" y="917"/>
                    </a:lnTo>
                    <a:lnTo>
                      <a:pt x="72" y="917"/>
                    </a:lnTo>
                    <a:lnTo>
                      <a:pt x="72" y="921"/>
                    </a:lnTo>
                    <a:lnTo>
                      <a:pt x="78" y="921"/>
                    </a:lnTo>
                    <a:lnTo>
                      <a:pt x="78" y="889"/>
                    </a:lnTo>
                    <a:close/>
                    <a:moveTo>
                      <a:pt x="80" y="885"/>
                    </a:moveTo>
                    <a:lnTo>
                      <a:pt x="90" y="885"/>
                    </a:lnTo>
                    <a:lnTo>
                      <a:pt x="90" y="880"/>
                    </a:lnTo>
                    <a:lnTo>
                      <a:pt x="84" y="880"/>
                    </a:lnTo>
                    <a:lnTo>
                      <a:pt x="84" y="886"/>
                    </a:lnTo>
                    <a:lnTo>
                      <a:pt x="104" y="886"/>
                    </a:lnTo>
                    <a:lnTo>
                      <a:pt x="104" y="862"/>
                    </a:lnTo>
                    <a:lnTo>
                      <a:pt x="98" y="862"/>
                    </a:lnTo>
                    <a:lnTo>
                      <a:pt x="98" y="868"/>
                    </a:lnTo>
                    <a:lnTo>
                      <a:pt x="112" y="868"/>
                    </a:lnTo>
                    <a:lnTo>
                      <a:pt x="112" y="857"/>
                    </a:lnTo>
                    <a:lnTo>
                      <a:pt x="93" y="857"/>
                    </a:lnTo>
                    <a:lnTo>
                      <a:pt x="93" y="880"/>
                    </a:lnTo>
                    <a:lnTo>
                      <a:pt x="98" y="880"/>
                    </a:lnTo>
                    <a:lnTo>
                      <a:pt x="98" y="875"/>
                    </a:lnTo>
                    <a:lnTo>
                      <a:pt x="80" y="875"/>
                    </a:lnTo>
                    <a:lnTo>
                      <a:pt x="80" y="880"/>
                    </a:lnTo>
                    <a:lnTo>
                      <a:pt x="80" y="885"/>
                    </a:lnTo>
                    <a:close/>
                    <a:moveTo>
                      <a:pt x="118" y="892"/>
                    </a:moveTo>
                    <a:lnTo>
                      <a:pt x="107" y="892"/>
                    </a:lnTo>
                    <a:lnTo>
                      <a:pt x="107" y="921"/>
                    </a:lnTo>
                    <a:lnTo>
                      <a:pt x="130" y="921"/>
                    </a:lnTo>
                    <a:lnTo>
                      <a:pt x="130" y="904"/>
                    </a:lnTo>
                    <a:lnTo>
                      <a:pt x="124" y="904"/>
                    </a:lnTo>
                    <a:lnTo>
                      <a:pt x="124" y="911"/>
                    </a:lnTo>
                    <a:lnTo>
                      <a:pt x="129" y="911"/>
                    </a:lnTo>
                    <a:lnTo>
                      <a:pt x="129" y="900"/>
                    </a:lnTo>
                    <a:lnTo>
                      <a:pt x="119" y="900"/>
                    </a:lnTo>
                    <a:lnTo>
                      <a:pt x="119" y="915"/>
                    </a:lnTo>
                    <a:lnTo>
                      <a:pt x="124" y="915"/>
                    </a:lnTo>
                    <a:lnTo>
                      <a:pt x="124" y="911"/>
                    </a:lnTo>
                    <a:lnTo>
                      <a:pt x="112" y="911"/>
                    </a:lnTo>
                    <a:lnTo>
                      <a:pt x="112" y="915"/>
                    </a:lnTo>
                    <a:lnTo>
                      <a:pt x="118" y="915"/>
                    </a:lnTo>
                    <a:lnTo>
                      <a:pt x="118" y="892"/>
                    </a:lnTo>
                    <a:close/>
                    <a:moveTo>
                      <a:pt x="144" y="926"/>
                    </a:moveTo>
                    <a:lnTo>
                      <a:pt x="133" y="926"/>
                    </a:lnTo>
                    <a:lnTo>
                      <a:pt x="133" y="976"/>
                    </a:lnTo>
                    <a:lnTo>
                      <a:pt x="144" y="976"/>
                    </a:lnTo>
                    <a:lnTo>
                      <a:pt x="144" y="926"/>
                    </a:lnTo>
                    <a:close/>
                    <a:moveTo>
                      <a:pt x="142" y="998"/>
                    </a:moveTo>
                    <a:lnTo>
                      <a:pt x="142" y="1009"/>
                    </a:lnTo>
                    <a:lnTo>
                      <a:pt x="152" y="1009"/>
                    </a:lnTo>
                    <a:lnTo>
                      <a:pt x="152" y="1002"/>
                    </a:lnTo>
                    <a:lnTo>
                      <a:pt x="147" y="1002"/>
                    </a:lnTo>
                    <a:lnTo>
                      <a:pt x="147" y="1044"/>
                    </a:lnTo>
                    <a:lnTo>
                      <a:pt x="158" y="1044"/>
                    </a:lnTo>
                    <a:lnTo>
                      <a:pt x="158" y="998"/>
                    </a:lnTo>
                    <a:lnTo>
                      <a:pt x="152" y="998"/>
                    </a:lnTo>
                    <a:lnTo>
                      <a:pt x="142" y="998"/>
                    </a:lnTo>
                    <a:close/>
                    <a:moveTo>
                      <a:pt x="158" y="1074"/>
                    </a:moveTo>
                    <a:lnTo>
                      <a:pt x="147" y="1074"/>
                    </a:lnTo>
                    <a:lnTo>
                      <a:pt x="147" y="1093"/>
                    </a:lnTo>
                    <a:lnTo>
                      <a:pt x="165" y="1093"/>
                    </a:lnTo>
                    <a:lnTo>
                      <a:pt x="165" y="1087"/>
                    </a:lnTo>
                    <a:lnTo>
                      <a:pt x="161" y="1087"/>
                    </a:lnTo>
                    <a:lnTo>
                      <a:pt x="161" y="1111"/>
                    </a:lnTo>
                    <a:lnTo>
                      <a:pt x="171" y="1111"/>
                    </a:lnTo>
                    <a:lnTo>
                      <a:pt x="171" y="1082"/>
                    </a:lnTo>
                    <a:lnTo>
                      <a:pt x="152" y="1082"/>
                    </a:lnTo>
                    <a:lnTo>
                      <a:pt x="152" y="1087"/>
                    </a:lnTo>
                    <a:lnTo>
                      <a:pt x="158" y="1087"/>
                    </a:lnTo>
                    <a:lnTo>
                      <a:pt x="158" y="1074"/>
                    </a:lnTo>
                    <a:close/>
                    <a:moveTo>
                      <a:pt x="171" y="1142"/>
                    </a:moveTo>
                    <a:lnTo>
                      <a:pt x="161" y="1142"/>
                    </a:lnTo>
                    <a:lnTo>
                      <a:pt x="161" y="1169"/>
                    </a:lnTo>
                    <a:lnTo>
                      <a:pt x="178" y="1169"/>
                    </a:lnTo>
                    <a:lnTo>
                      <a:pt x="178" y="1163"/>
                    </a:lnTo>
                    <a:lnTo>
                      <a:pt x="173" y="1163"/>
                    </a:lnTo>
                    <a:lnTo>
                      <a:pt x="173" y="1180"/>
                    </a:lnTo>
                    <a:lnTo>
                      <a:pt x="184" y="1180"/>
                    </a:lnTo>
                    <a:lnTo>
                      <a:pt x="184" y="1159"/>
                    </a:lnTo>
                    <a:lnTo>
                      <a:pt x="165" y="1159"/>
                    </a:lnTo>
                    <a:lnTo>
                      <a:pt x="165" y="1163"/>
                    </a:lnTo>
                    <a:lnTo>
                      <a:pt x="171" y="1163"/>
                    </a:lnTo>
                    <a:lnTo>
                      <a:pt x="171" y="1142"/>
                    </a:lnTo>
                    <a:close/>
                    <a:moveTo>
                      <a:pt x="197" y="1197"/>
                    </a:moveTo>
                    <a:lnTo>
                      <a:pt x="187" y="1197"/>
                    </a:lnTo>
                    <a:lnTo>
                      <a:pt x="187" y="1247"/>
                    </a:lnTo>
                    <a:lnTo>
                      <a:pt x="197" y="1247"/>
                    </a:lnTo>
                    <a:lnTo>
                      <a:pt x="197" y="1197"/>
                    </a:lnTo>
                    <a:close/>
                    <a:moveTo>
                      <a:pt x="210" y="1255"/>
                    </a:moveTo>
                    <a:lnTo>
                      <a:pt x="210" y="1266"/>
                    </a:lnTo>
                    <a:lnTo>
                      <a:pt x="223" y="1266"/>
                    </a:lnTo>
                    <a:lnTo>
                      <a:pt x="223" y="1217"/>
                    </a:lnTo>
                    <a:lnTo>
                      <a:pt x="213" y="1217"/>
                    </a:lnTo>
                    <a:lnTo>
                      <a:pt x="213" y="1260"/>
                    </a:lnTo>
                    <a:lnTo>
                      <a:pt x="217" y="1260"/>
                    </a:lnTo>
                    <a:lnTo>
                      <a:pt x="217" y="1255"/>
                    </a:lnTo>
                    <a:lnTo>
                      <a:pt x="210" y="1255"/>
                    </a:lnTo>
                    <a:close/>
                    <a:moveTo>
                      <a:pt x="213" y="1186"/>
                    </a:moveTo>
                    <a:lnTo>
                      <a:pt x="223" y="1186"/>
                    </a:lnTo>
                    <a:lnTo>
                      <a:pt x="223" y="1136"/>
                    </a:lnTo>
                    <a:lnTo>
                      <a:pt x="213" y="1136"/>
                    </a:lnTo>
                    <a:lnTo>
                      <a:pt x="213" y="1186"/>
                    </a:lnTo>
                    <a:close/>
                    <a:moveTo>
                      <a:pt x="213" y="1105"/>
                    </a:moveTo>
                    <a:lnTo>
                      <a:pt x="223" y="1105"/>
                    </a:lnTo>
                    <a:lnTo>
                      <a:pt x="223" y="1071"/>
                    </a:lnTo>
                    <a:lnTo>
                      <a:pt x="217" y="1071"/>
                    </a:lnTo>
                    <a:lnTo>
                      <a:pt x="217" y="1077"/>
                    </a:lnTo>
                    <a:lnTo>
                      <a:pt x="234" y="1077"/>
                    </a:lnTo>
                    <a:lnTo>
                      <a:pt x="234" y="1067"/>
                    </a:lnTo>
                    <a:lnTo>
                      <a:pt x="213" y="1067"/>
                    </a:lnTo>
                    <a:lnTo>
                      <a:pt x="213" y="1071"/>
                    </a:lnTo>
                    <a:lnTo>
                      <a:pt x="213" y="1105"/>
                    </a:lnTo>
                    <a:close/>
                    <a:moveTo>
                      <a:pt x="239" y="1050"/>
                    </a:moveTo>
                    <a:lnTo>
                      <a:pt x="249" y="1050"/>
                    </a:lnTo>
                    <a:lnTo>
                      <a:pt x="249" y="999"/>
                    </a:lnTo>
                    <a:lnTo>
                      <a:pt x="239" y="999"/>
                    </a:lnTo>
                    <a:lnTo>
                      <a:pt x="239" y="1050"/>
                    </a:lnTo>
                    <a:close/>
                    <a:moveTo>
                      <a:pt x="239" y="969"/>
                    </a:moveTo>
                    <a:lnTo>
                      <a:pt x="249" y="969"/>
                    </a:lnTo>
                    <a:lnTo>
                      <a:pt x="249" y="947"/>
                    </a:lnTo>
                    <a:lnTo>
                      <a:pt x="243" y="947"/>
                    </a:lnTo>
                    <a:lnTo>
                      <a:pt x="243" y="953"/>
                    </a:lnTo>
                    <a:lnTo>
                      <a:pt x="263" y="953"/>
                    </a:lnTo>
                    <a:lnTo>
                      <a:pt x="263" y="932"/>
                    </a:lnTo>
                    <a:lnTo>
                      <a:pt x="252" y="932"/>
                    </a:lnTo>
                    <a:lnTo>
                      <a:pt x="252" y="947"/>
                    </a:lnTo>
                    <a:lnTo>
                      <a:pt x="257" y="947"/>
                    </a:lnTo>
                    <a:lnTo>
                      <a:pt x="257" y="943"/>
                    </a:lnTo>
                    <a:lnTo>
                      <a:pt x="239" y="943"/>
                    </a:lnTo>
                    <a:lnTo>
                      <a:pt x="239" y="947"/>
                    </a:lnTo>
                    <a:lnTo>
                      <a:pt x="239" y="969"/>
                    </a:lnTo>
                    <a:close/>
                    <a:moveTo>
                      <a:pt x="252" y="901"/>
                    </a:moveTo>
                    <a:lnTo>
                      <a:pt x="263" y="901"/>
                    </a:lnTo>
                    <a:lnTo>
                      <a:pt x="263" y="851"/>
                    </a:lnTo>
                    <a:lnTo>
                      <a:pt x="252" y="851"/>
                    </a:lnTo>
                    <a:lnTo>
                      <a:pt x="252" y="901"/>
                    </a:lnTo>
                    <a:close/>
                    <a:moveTo>
                      <a:pt x="252" y="820"/>
                    </a:moveTo>
                    <a:lnTo>
                      <a:pt x="263" y="820"/>
                    </a:lnTo>
                    <a:lnTo>
                      <a:pt x="263" y="797"/>
                    </a:lnTo>
                    <a:lnTo>
                      <a:pt x="257" y="797"/>
                    </a:lnTo>
                    <a:lnTo>
                      <a:pt x="257" y="803"/>
                    </a:lnTo>
                    <a:lnTo>
                      <a:pt x="277" y="803"/>
                    </a:lnTo>
                    <a:lnTo>
                      <a:pt x="277" y="784"/>
                    </a:lnTo>
                    <a:lnTo>
                      <a:pt x="266" y="784"/>
                    </a:lnTo>
                    <a:lnTo>
                      <a:pt x="266" y="797"/>
                    </a:lnTo>
                    <a:lnTo>
                      <a:pt x="271" y="797"/>
                    </a:lnTo>
                    <a:lnTo>
                      <a:pt x="271" y="793"/>
                    </a:lnTo>
                    <a:lnTo>
                      <a:pt x="252" y="793"/>
                    </a:lnTo>
                    <a:lnTo>
                      <a:pt x="252" y="797"/>
                    </a:lnTo>
                    <a:lnTo>
                      <a:pt x="252" y="820"/>
                    </a:lnTo>
                    <a:close/>
                    <a:moveTo>
                      <a:pt x="266" y="753"/>
                    </a:moveTo>
                    <a:lnTo>
                      <a:pt x="277" y="753"/>
                    </a:lnTo>
                    <a:lnTo>
                      <a:pt x="277" y="748"/>
                    </a:lnTo>
                    <a:lnTo>
                      <a:pt x="271" y="748"/>
                    </a:lnTo>
                    <a:lnTo>
                      <a:pt x="271" y="754"/>
                    </a:lnTo>
                    <a:lnTo>
                      <a:pt x="289" y="754"/>
                    </a:lnTo>
                    <a:lnTo>
                      <a:pt x="289" y="713"/>
                    </a:lnTo>
                    <a:lnTo>
                      <a:pt x="278" y="713"/>
                    </a:lnTo>
                    <a:lnTo>
                      <a:pt x="278" y="748"/>
                    </a:lnTo>
                    <a:lnTo>
                      <a:pt x="283" y="748"/>
                    </a:lnTo>
                    <a:lnTo>
                      <a:pt x="283" y="744"/>
                    </a:lnTo>
                    <a:lnTo>
                      <a:pt x="266" y="744"/>
                    </a:lnTo>
                    <a:lnTo>
                      <a:pt x="266" y="748"/>
                    </a:lnTo>
                    <a:lnTo>
                      <a:pt x="266" y="753"/>
                    </a:lnTo>
                    <a:close/>
                    <a:moveTo>
                      <a:pt x="278" y="684"/>
                    </a:moveTo>
                    <a:lnTo>
                      <a:pt x="289" y="684"/>
                    </a:lnTo>
                    <a:lnTo>
                      <a:pt x="289" y="652"/>
                    </a:lnTo>
                    <a:lnTo>
                      <a:pt x="283" y="652"/>
                    </a:lnTo>
                    <a:lnTo>
                      <a:pt x="283" y="658"/>
                    </a:lnTo>
                    <a:lnTo>
                      <a:pt x="303" y="658"/>
                    </a:lnTo>
                    <a:lnTo>
                      <a:pt x="303" y="646"/>
                    </a:lnTo>
                    <a:lnTo>
                      <a:pt x="292" y="646"/>
                    </a:lnTo>
                    <a:lnTo>
                      <a:pt x="292" y="652"/>
                    </a:lnTo>
                    <a:lnTo>
                      <a:pt x="297" y="652"/>
                    </a:lnTo>
                    <a:lnTo>
                      <a:pt x="297" y="647"/>
                    </a:lnTo>
                    <a:lnTo>
                      <a:pt x="278" y="647"/>
                    </a:lnTo>
                    <a:lnTo>
                      <a:pt x="278" y="652"/>
                    </a:lnTo>
                    <a:lnTo>
                      <a:pt x="278" y="684"/>
                    </a:lnTo>
                    <a:close/>
                    <a:moveTo>
                      <a:pt x="292" y="615"/>
                    </a:moveTo>
                    <a:lnTo>
                      <a:pt x="303" y="615"/>
                    </a:lnTo>
                    <a:lnTo>
                      <a:pt x="303" y="580"/>
                    </a:lnTo>
                    <a:lnTo>
                      <a:pt x="297" y="580"/>
                    </a:lnTo>
                    <a:lnTo>
                      <a:pt x="297" y="586"/>
                    </a:lnTo>
                    <a:lnTo>
                      <a:pt x="317" y="586"/>
                    </a:lnTo>
                    <a:lnTo>
                      <a:pt x="317" y="578"/>
                    </a:lnTo>
                    <a:lnTo>
                      <a:pt x="306" y="578"/>
                    </a:lnTo>
                    <a:lnTo>
                      <a:pt x="306" y="580"/>
                    </a:lnTo>
                    <a:lnTo>
                      <a:pt x="311" y="580"/>
                    </a:lnTo>
                    <a:lnTo>
                      <a:pt x="311" y="575"/>
                    </a:lnTo>
                    <a:lnTo>
                      <a:pt x="292" y="575"/>
                    </a:lnTo>
                    <a:lnTo>
                      <a:pt x="292" y="580"/>
                    </a:lnTo>
                    <a:lnTo>
                      <a:pt x="292" y="615"/>
                    </a:lnTo>
                    <a:close/>
                    <a:moveTo>
                      <a:pt x="306" y="548"/>
                    </a:moveTo>
                    <a:lnTo>
                      <a:pt x="317" y="548"/>
                    </a:lnTo>
                    <a:lnTo>
                      <a:pt x="317" y="497"/>
                    </a:lnTo>
                    <a:lnTo>
                      <a:pt x="306" y="497"/>
                    </a:lnTo>
                    <a:lnTo>
                      <a:pt x="306" y="548"/>
                    </a:lnTo>
                    <a:close/>
                    <a:moveTo>
                      <a:pt x="320" y="481"/>
                    </a:moveTo>
                    <a:lnTo>
                      <a:pt x="330" y="481"/>
                    </a:lnTo>
                    <a:lnTo>
                      <a:pt x="330" y="430"/>
                    </a:lnTo>
                    <a:lnTo>
                      <a:pt x="320" y="430"/>
                    </a:lnTo>
                    <a:lnTo>
                      <a:pt x="320" y="481"/>
                    </a:lnTo>
                    <a:close/>
                    <a:moveTo>
                      <a:pt x="332" y="412"/>
                    </a:moveTo>
                    <a:lnTo>
                      <a:pt x="343" y="412"/>
                    </a:lnTo>
                    <a:lnTo>
                      <a:pt x="343" y="361"/>
                    </a:lnTo>
                    <a:lnTo>
                      <a:pt x="332" y="361"/>
                    </a:lnTo>
                    <a:lnTo>
                      <a:pt x="332" y="412"/>
                    </a:lnTo>
                    <a:close/>
                    <a:moveTo>
                      <a:pt x="350" y="340"/>
                    </a:moveTo>
                    <a:lnTo>
                      <a:pt x="350" y="350"/>
                    </a:lnTo>
                    <a:lnTo>
                      <a:pt x="356" y="350"/>
                    </a:lnTo>
                    <a:lnTo>
                      <a:pt x="356" y="294"/>
                    </a:lnTo>
                    <a:lnTo>
                      <a:pt x="346" y="294"/>
                    </a:lnTo>
                    <a:lnTo>
                      <a:pt x="346" y="344"/>
                    </a:lnTo>
                    <a:lnTo>
                      <a:pt x="350" y="344"/>
                    </a:lnTo>
                    <a:lnTo>
                      <a:pt x="350" y="340"/>
                    </a:lnTo>
                    <a:close/>
                    <a:moveTo>
                      <a:pt x="361" y="269"/>
                    </a:moveTo>
                    <a:lnTo>
                      <a:pt x="361" y="280"/>
                    </a:lnTo>
                    <a:lnTo>
                      <a:pt x="370" y="280"/>
                    </a:lnTo>
                    <a:lnTo>
                      <a:pt x="370" y="226"/>
                    </a:lnTo>
                    <a:lnTo>
                      <a:pt x="359" y="226"/>
                    </a:lnTo>
                    <a:lnTo>
                      <a:pt x="359" y="274"/>
                    </a:lnTo>
                    <a:lnTo>
                      <a:pt x="364" y="274"/>
                    </a:lnTo>
                    <a:lnTo>
                      <a:pt x="364" y="269"/>
                    </a:lnTo>
                    <a:lnTo>
                      <a:pt x="361" y="269"/>
                    </a:lnTo>
                    <a:close/>
                    <a:moveTo>
                      <a:pt x="372" y="208"/>
                    </a:moveTo>
                    <a:lnTo>
                      <a:pt x="382" y="208"/>
                    </a:lnTo>
                    <a:lnTo>
                      <a:pt x="382" y="158"/>
                    </a:lnTo>
                    <a:lnTo>
                      <a:pt x="372" y="158"/>
                    </a:lnTo>
                    <a:lnTo>
                      <a:pt x="372" y="208"/>
                    </a:lnTo>
                    <a:close/>
                    <a:moveTo>
                      <a:pt x="385" y="141"/>
                    </a:moveTo>
                    <a:lnTo>
                      <a:pt x="396" y="141"/>
                    </a:lnTo>
                    <a:lnTo>
                      <a:pt x="396" y="112"/>
                    </a:lnTo>
                    <a:lnTo>
                      <a:pt x="390" y="112"/>
                    </a:lnTo>
                    <a:lnTo>
                      <a:pt x="390" y="118"/>
                    </a:lnTo>
                    <a:lnTo>
                      <a:pt x="410" y="118"/>
                    </a:lnTo>
                    <a:lnTo>
                      <a:pt x="410" y="104"/>
                    </a:lnTo>
                    <a:lnTo>
                      <a:pt x="399" y="104"/>
                    </a:lnTo>
                    <a:lnTo>
                      <a:pt x="399" y="112"/>
                    </a:lnTo>
                    <a:lnTo>
                      <a:pt x="404" y="112"/>
                    </a:lnTo>
                    <a:lnTo>
                      <a:pt x="404" y="107"/>
                    </a:lnTo>
                    <a:lnTo>
                      <a:pt x="385" y="107"/>
                    </a:lnTo>
                    <a:lnTo>
                      <a:pt x="385" y="112"/>
                    </a:lnTo>
                    <a:lnTo>
                      <a:pt x="385" y="141"/>
                    </a:lnTo>
                    <a:close/>
                    <a:moveTo>
                      <a:pt x="399" y="73"/>
                    </a:moveTo>
                    <a:lnTo>
                      <a:pt x="410" y="73"/>
                    </a:lnTo>
                    <a:lnTo>
                      <a:pt x="410" y="63"/>
                    </a:lnTo>
                    <a:lnTo>
                      <a:pt x="404" y="63"/>
                    </a:lnTo>
                    <a:lnTo>
                      <a:pt x="404" y="69"/>
                    </a:lnTo>
                    <a:lnTo>
                      <a:pt x="422" y="69"/>
                    </a:lnTo>
                    <a:lnTo>
                      <a:pt x="422" y="35"/>
                    </a:lnTo>
                    <a:lnTo>
                      <a:pt x="411" y="35"/>
                    </a:lnTo>
                    <a:lnTo>
                      <a:pt x="411" y="63"/>
                    </a:lnTo>
                    <a:lnTo>
                      <a:pt x="416" y="63"/>
                    </a:lnTo>
                    <a:lnTo>
                      <a:pt x="416" y="58"/>
                    </a:lnTo>
                    <a:lnTo>
                      <a:pt x="399" y="58"/>
                    </a:lnTo>
                    <a:lnTo>
                      <a:pt x="399" y="63"/>
                    </a:lnTo>
                    <a:lnTo>
                      <a:pt x="399" y="73"/>
                    </a:lnTo>
                    <a:close/>
                    <a:moveTo>
                      <a:pt x="425" y="18"/>
                    </a:moveTo>
                    <a:lnTo>
                      <a:pt x="436" y="18"/>
                    </a:lnTo>
                    <a:lnTo>
                      <a:pt x="436" y="14"/>
                    </a:lnTo>
                    <a:lnTo>
                      <a:pt x="430" y="14"/>
                    </a:lnTo>
                    <a:lnTo>
                      <a:pt x="430" y="20"/>
                    </a:lnTo>
                    <a:lnTo>
                      <a:pt x="450" y="20"/>
                    </a:lnTo>
                    <a:lnTo>
                      <a:pt x="450" y="5"/>
                    </a:lnTo>
                    <a:lnTo>
                      <a:pt x="444" y="5"/>
                    </a:lnTo>
                    <a:lnTo>
                      <a:pt x="444" y="11"/>
                    </a:lnTo>
                    <a:lnTo>
                      <a:pt x="456" y="11"/>
                    </a:lnTo>
                    <a:lnTo>
                      <a:pt x="456" y="5"/>
                    </a:lnTo>
                    <a:lnTo>
                      <a:pt x="451" y="5"/>
                    </a:lnTo>
                    <a:lnTo>
                      <a:pt x="451" y="15"/>
                    </a:lnTo>
                    <a:lnTo>
                      <a:pt x="462" y="15"/>
                    </a:lnTo>
                    <a:lnTo>
                      <a:pt x="462" y="5"/>
                    </a:lnTo>
                    <a:lnTo>
                      <a:pt x="456" y="5"/>
                    </a:lnTo>
                    <a:lnTo>
                      <a:pt x="456" y="9"/>
                    </a:lnTo>
                    <a:lnTo>
                      <a:pt x="462" y="9"/>
                    </a:lnTo>
                    <a:lnTo>
                      <a:pt x="462" y="0"/>
                    </a:lnTo>
                    <a:lnTo>
                      <a:pt x="439" y="0"/>
                    </a:lnTo>
                    <a:lnTo>
                      <a:pt x="439" y="14"/>
                    </a:lnTo>
                    <a:lnTo>
                      <a:pt x="444" y="14"/>
                    </a:lnTo>
                    <a:lnTo>
                      <a:pt x="444" y="9"/>
                    </a:lnTo>
                    <a:lnTo>
                      <a:pt x="425" y="9"/>
                    </a:lnTo>
                    <a:lnTo>
                      <a:pt x="425" y="14"/>
                    </a:lnTo>
                    <a:lnTo>
                      <a:pt x="425" y="18"/>
                    </a:lnTo>
                    <a:close/>
                    <a:moveTo>
                      <a:pt x="489" y="18"/>
                    </a:moveTo>
                    <a:lnTo>
                      <a:pt x="479" y="18"/>
                    </a:lnTo>
                    <a:lnTo>
                      <a:pt x="479" y="34"/>
                    </a:lnTo>
                    <a:lnTo>
                      <a:pt x="496" y="34"/>
                    </a:lnTo>
                    <a:lnTo>
                      <a:pt x="496" y="28"/>
                    </a:lnTo>
                    <a:lnTo>
                      <a:pt x="491" y="28"/>
                    </a:lnTo>
                    <a:lnTo>
                      <a:pt x="491" y="49"/>
                    </a:lnTo>
                    <a:lnTo>
                      <a:pt x="509" y="49"/>
                    </a:lnTo>
                    <a:lnTo>
                      <a:pt x="509" y="43"/>
                    </a:lnTo>
                    <a:lnTo>
                      <a:pt x="505" y="43"/>
                    </a:lnTo>
                    <a:lnTo>
                      <a:pt x="515" y="43"/>
                    </a:lnTo>
                    <a:lnTo>
                      <a:pt x="515" y="38"/>
                    </a:lnTo>
                    <a:lnTo>
                      <a:pt x="496" y="38"/>
                    </a:lnTo>
                    <a:lnTo>
                      <a:pt x="496" y="43"/>
                    </a:lnTo>
                    <a:lnTo>
                      <a:pt x="502" y="43"/>
                    </a:lnTo>
                    <a:lnTo>
                      <a:pt x="502" y="23"/>
                    </a:lnTo>
                    <a:lnTo>
                      <a:pt x="483" y="23"/>
                    </a:lnTo>
                    <a:lnTo>
                      <a:pt x="483" y="28"/>
                    </a:lnTo>
                    <a:lnTo>
                      <a:pt x="489" y="28"/>
                    </a:lnTo>
                    <a:lnTo>
                      <a:pt x="489" y="18"/>
                    </a:lnTo>
                    <a:close/>
                    <a:moveTo>
                      <a:pt x="529" y="60"/>
                    </a:moveTo>
                    <a:lnTo>
                      <a:pt x="518" y="60"/>
                    </a:lnTo>
                    <a:lnTo>
                      <a:pt x="518" y="80"/>
                    </a:lnTo>
                    <a:lnTo>
                      <a:pt x="537" y="80"/>
                    </a:lnTo>
                    <a:lnTo>
                      <a:pt x="537" y="73"/>
                    </a:lnTo>
                    <a:lnTo>
                      <a:pt x="532" y="73"/>
                    </a:lnTo>
                    <a:lnTo>
                      <a:pt x="532" y="90"/>
                    </a:lnTo>
                    <a:lnTo>
                      <a:pt x="549" y="90"/>
                    </a:lnTo>
                    <a:lnTo>
                      <a:pt x="549" y="84"/>
                    </a:lnTo>
                    <a:lnTo>
                      <a:pt x="544" y="84"/>
                    </a:lnTo>
                    <a:lnTo>
                      <a:pt x="555" y="84"/>
                    </a:lnTo>
                    <a:lnTo>
                      <a:pt x="555" y="80"/>
                    </a:lnTo>
                    <a:lnTo>
                      <a:pt x="537" y="80"/>
                    </a:lnTo>
                    <a:lnTo>
                      <a:pt x="537" y="84"/>
                    </a:lnTo>
                    <a:lnTo>
                      <a:pt x="543" y="84"/>
                    </a:lnTo>
                    <a:lnTo>
                      <a:pt x="543" y="69"/>
                    </a:lnTo>
                    <a:lnTo>
                      <a:pt x="523" y="69"/>
                    </a:lnTo>
                    <a:lnTo>
                      <a:pt x="523" y="73"/>
                    </a:lnTo>
                    <a:lnTo>
                      <a:pt x="529" y="73"/>
                    </a:lnTo>
                    <a:lnTo>
                      <a:pt x="529" y="60"/>
                    </a:lnTo>
                    <a:close/>
                    <a:moveTo>
                      <a:pt x="561" y="98"/>
                    </a:moveTo>
                    <a:lnTo>
                      <a:pt x="561" y="109"/>
                    </a:lnTo>
                    <a:lnTo>
                      <a:pt x="563" y="109"/>
                    </a:lnTo>
                    <a:lnTo>
                      <a:pt x="563" y="102"/>
                    </a:lnTo>
                    <a:lnTo>
                      <a:pt x="558" y="102"/>
                    </a:lnTo>
                    <a:lnTo>
                      <a:pt x="558" y="129"/>
                    </a:lnTo>
                    <a:lnTo>
                      <a:pt x="577" y="129"/>
                    </a:lnTo>
                    <a:lnTo>
                      <a:pt x="577" y="122"/>
                    </a:lnTo>
                    <a:lnTo>
                      <a:pt x="572" y="122"/>
                    </a:lnTo>
                    <a:lnTo>
                      <a:pt x="572" y="138"/>
                    </a:lnTo>
                    <a:lnTo>
                      <a:pt x="583" y="138"/>
                    </a:lnTo>
                    <a:lnTo>
                      <a:pt x="583" y="118"/>
                    </a:lnTo>
                    <a:lnTo>
                      <a:pt x="563" y="118"/>
                    </a:lnTo>
                    <a:lnTo>
                      <a:pt x="563" y="122"/>
                    </a:lnTo>
                    <a:lnTo>
                      <a:pt x="569" y="122"/>
                    </a:lnTo>
                    <a:lnTo>
                      <a:pt x="569" y="98"/>
                    </a:lnTo>
                    <a:lnTo>
                      <a:pt x="563" y="98"/>
                    </a:lnTo>
                    <a:lnTo>
                      <a:pt x="561" y="98"/>
                    </a:lnTo>
                    <a:close/>
                    <a:moveTo>
                      <a:pt x="589" y="151"/>
                    </a:moveTo>
                    <a:lnTo>
                      <a:pt x="589" y="162"/>
                    </a:lnTo>
                    <a:lnTo>
                      <a:pt x="603" y="162"/>
                    </a:lnTo>
                    <a:lnTo>
                      <a:pt x="603" y="156"/>
                    </a:lnTo>
                    <a:lnTo>
                      <a:pt x="598" y="156"/>
                    </a:lnTo>
                    <a:lnTo>
                      <a:pt x="598" y="174"/>
                    </a:lnTo>
                    <a:lnTo>
                      <a:pt x="616" y="174"/>
                    </a:lnTo>
                    <a:lnTo>
                      <a:pt x="616" y="168"/>
                    </a:lnTo>
                    <a:lnTo>
                      <a:pt x="612" y="168"/>
                    </a:lnTo>
                    <a:lnTo>
                      <a:pt x="612" y="181"/>
                    </a:lnTo>
                    <a:lnTo>
                      <a:pt x="622" y="181"/>
                    </a:lnTo>
                    <a:lnTo>
                      <a:pt x="622" y="164"/>
                    </a:lnTo>
                    <a:lnTo>
                      <a:pt x="603" y="164"/>
                    </a:lnTo>
                    <a:lnTo>
                      <a:pt x="603" y="168"/>
                    </a:lnTo>
                    <a:lnTo>
                      <a:pt x="609" y="168"/>
                    </a:lnTo>
                    <a:lnTo>
                      <a:pt x="609" y="151"/>
                    </a:lnTo>
                    <a:lnTo>
                      <a:pt x="603" y="151"/>
                    </a:lnTo>
                    <a:lnTo>
                      <a:pt x="589" y="151"/>
                    </a:lnTo>
                    <a:close/>
                    <a:moveTo>
                      <a:pt x="635" y="197"/>
                    </a:moveTo>
                    <a:lnTo>
                      <a:pt x="624" y="197"/>
                    </a:lnTo>
                    <a:lnTo>
                      <a:pt x="624" y="210"/>
                    </a:lnTo>
                    <a:lnTo>
                      <a:pt x="642" y="210"/>
                    </a:lnTo>
                    <a:lnTo>
                      <a:pt x="642" y="204"/>
                    </a:lnTo>
                    <a:lnTo>
                      <a:pt x="638" y="204"/>
                    </a:lnTo>
                    <a:lnTo>
                      <a:pt x="638" y="225"/>
                    </a:lnTo>
                    <a:lnTo>
                      <a:pt x="656" y="225"/>
                    </a:lnTo>
                    <a:lnTo>
                      <a:pt x="656" y="219"/>
                    </a:lnTo>
                    <a:lnTo>
                      <a:pt x="652" y="219"/>
                    </a:lnTo>
                    <a:lnTo>
                      <a:pt x="652" y="222"/>
                    </a:lnTo>
                    <a:lnTo>
                      <a:pt x="662" y="222"/>
                    </a:lnTo>
                    <a:lnTo>
                      <a:pt x="662" y="214"/>
                    </a:lnTo>
                    <a:lnTo>
                      <a:pt x="642" y="214"/>
                    </a:lnTo>
                    <a:lnTo>
                      <a:pt x="642" y="219"/>
                    </a:lnTo>
                    <a:lnTo>
                      <a:pt x="648" y="219"/>
                    </a:lnTo>
                    <a:lnTo>
                      <a:pt x="648" y="199"/>
                    </a:lnTo>
                    <a:lnTo>
                      <a:pt x="629" y="199"/>
                    </a:lnTo>
                    <a:lnTo>
                      <a:pt x="629" y="204"/>
                    </a:lnTo>
                    <a:lnTo>
                      <a:pt x="635" y="204"/>
                    </a:lnTo>
                    <a:lnTo>
                      <a:pt x="635" y="197"/>
                    </a:lnTo>
                    <a:close/>
                    <a:moveTo>
                      <a:pt x="667" y="236"/>
                    </a:moveTo>
                    <a:lnTo>
                      <a:pt x="667" y="246"/>
                    </a:lnTo>
                    <a:lnTo>
                      <a:pt x="668" y="246"/>
                    </a:lnTo>
                    <a:lnTo>
                      <a:pt x="668" y="240"/>
                    </a:lnTo>
                    <a:lnTo>
                      <a:pt x="664" y="240"/>
                    </a:lnTo>
                    <a:lnTo>
                      <a:pt x="664" y="266"/>
                    </a:lnTo>
                    <a:lnTo>
                      <a:pt x="682" y="266"/>
                    </a:lnTo>
                    <a:lnTo>
                      <a:pt x="682" y="260"/>
                    </a:lnTo>
                    <a:lnTo>
                      <a:pt x="677" y="260"/>
                    </a:lnTo>
                    <a:lnTo>
                      <a:pt x="677" y="277"/>
                    </a:lnTo>
                    <a:lnTo>
                      <a:pt x="688" y="277"/>
                    </a:lnTo>
                    <a:lnTo>
                      <a:pt x="688" y="256"/>
                    </a:lnTo>
                    <a:lnTo>
                      <a:pt x="668" y="256"/>
                    </a:lnTo>
                    <a:lnTo>
                      <a:pt x="668" y="260"/>
                    </a:lnTo>
                    <a:lnTo>
                      <a:pt x="674" y="260"/>
                    </a:lnTo>
                    <a:lnTo>
                      <a:pt x="674" y="236"/>
                    </a:lnTo>
                    <a:lnTo>
                      <a:pt x="668" y="236"/>
                    </a:lnTo>
                    <a:lnTo>
                      <a:pt x="667" y="236"/>
                    </a:lnTo>
                    <a:close/>
                    <a:moveTo>
                      <a:pt x="702" y="294"/>
                    </a:moveTo>
                    <a:lnTo>
                      <a:pt x="691" y="294"/>
                    </a:lnTo>
                    <a:lnTo>
                      <a:pt x="691" y="300"/>
                    </a:lnTo>
                    <a:lnTo>
                      <a:pt x="708" y="300"/>
                    </a:lnTo>
                    <a:lnTo>
                      <a:pt x="708" y="294"/>
                    </a:lnTo>
                    <a:lnTo>
                      <a:pt x="703" y="294"/>
                    </a:lnTo>
                    <a:lnTo>
                      <a:pt x="703" y="324"/>
                    </a:lnTo>
                    <a:lnTo>
                      <a:pt x="722" y="324"/>
                    </a:lnTo>
                    <a:lnTo>
                      <a:pt x="722" y="314"/>
                    </a:lnTo>
                    <a:lnTo>
                      <a:pt x="708" y="314"/>
                    </a:lnTo>
                    <a:lnTo>
                      <a:pt x="708" y="318"/>
                    </a:lnTo>
                    <a:lnTo>
                      <a:pt x="714" y="318"/>
                    </a:lnTo>
                    <a:lnTo>
                      <a:pt x="714" y="289"/>
                    </a:lnTo>
                    <a:lnTo>
                      <a:pt x="696" y="289"/>
                    </a:lnTo>
                    <a:lnTo>
                      <a:pt x="696" y="294"/>
                    </a:lnTo>
                    <a:lnTo>
                      <a:pt x="702" y="294"/>
                    </a:lnTo>
                    <a:close/>
                    <a:moveTo>
                      <a:pt x="728" y="349"/>
                    </a:moveTo>
                    <a:lnTo>
                      <a:pt x="717" y="349"/>
                    </a:lnTo>
                    <a:lnTo>
                      <a:pt x="717" y="361"/>
                    </a:lnTo>
                    <a:lnTo>
                      <a:pt x="736" y="361"/>
                    </a:lnTo>
                    <a:lnTo>
                      <a:pt x="736" y="355"/>
                    </a:lnTo>
                    <a:lnTo>
                      <a:pt x="731" y="355"/>
                    </a:lnTo>
                    <a:lnTo>
                      <a:pt x="731" y="386"/>
                    </a:lnTo>
                    <a:lnTo>
                      <a:pt x="742" y="386"/>
                    </a:lnTo>
                    <a:lnTo>
                      <a:pt x="742" y="350"/>
                    </a:lnTo>
                    <a:lnTo>
                      <a:pt x="722" y="350"/>
                    </a:lnTo>
                    <a:lnTo>
                      <a:pt x="722" y="355"/>
                    </a:lnTo>
                    <a:lnTo>
                      <a:pt x="728" y="355"/>
                    </a:lnTo>
                    <a:lnTo>
                      <a:pt x="728" y="349"/>
                    </a:lnTo>
                    <a:close/>
                    <a:moveTo>
                      <a:pt x="754" y="404"/>
                    </a:moveTo>
                    <a:lnTo>
                      <a:pt x="743" y="404"/>
                    </a:lnTo>
                    <a:lnTo>
                      <a:pt x="743" y="433"/>
                    </a:lnTo>
                    <a:lnTo>
                      <a:pt x="762" y="433"/>
                    </a:lnTo>
                    <a:lnTo>
                      <a:pt x="762" y="427"/>
                    </a:lnTo>
                    <a:lnTo>
                      <a:pt x="757" y="427"/>
                    </a:lnTo>
                    <a:lnTo>
                      <a:pt x="757" y="441"/>
                    </a:lnTo>
                    <a:lnTo>
                      <a:pt x="768" y="441"/>
                    </a:lnTo>
                    <a:lnTo>
                      <a:pt x="768" y="422"/>
                    </a:lnTo>
                    <a:lnTo>
                      <a:pt x="748" y="422"/>
                    </a:lnTo>
                    <a:lnTo>
                      <a:pt x="748" y="427"/>
                    </a:lnTo>
                    <a:lnTo>
                      <a:pt x="754" y="427"/>
                    </a:lnTo>
                    <a:lnTo>
                      <a:pt x="754" y="404"/>
                    </a:lnTo>
                    <a:close/>
                    <a:moveTo>
                      <a:pt x="766" y="462"/>
                    </a:moveTo>
                    <a:lnTo>
                      <a:pt x="766" y="473"/>
                    </a:lnTo>
                    <a:lnTo>
                      <a:pt x="775" y="473"/>
                    </a:lnTo>
                    <a:lnTo>
                      <a:pt x="775" y="467"/>
                    </a:lnTo>
                    <a:lnTo>
                      <a:pt x="771" y="467"/>
                    </a:lnTo>
                    <a:lnTo>
                      <a:pt x="771" y="508"/>
                    </a:lnTo>
                    <a:lnTo>
                      <a:pt x="781" y="508"/>
                    </a:lnTo>
                    <a:lnTo>
                      <a:pt x="781" y="462"/>
                    </a:lnTo>
                    <a:lnTo>
                      <a:pt x="775" y="462"/>
                    </a:lnTo>
                    <a:lnTo>
                      <a:pt x="766" y="462"/>
                    </a:lnTo>
                    <a:close/>
                    <a:moveTo>
                      <a:pt x="795" y="525"/>
                    </a:moveTo>
                    <a:lnTo>
                      <a:pt x="785" y="525"/>
                    </a:lnTo>
                    <a:lnTo>
                      <a:pt x="785" y="549"/>
                    </a:lnTo>
                    <a:lnTo>
                      <a:pt x="801" y="549"/>
                    </a:lnTo>
                    <a:lnTo>
                      <a:pt x="801" y="543"/>
                    </a:lnTo>
                    <a:lnTo>
                      <a:pt x="797" y="543"/>
                    </a:lnTo>
                    <a:lnTo>
                      <a:pt x="797" y="563"/>
                    </a:lnTo>
                    <a:lnTo>
                      <a:pt x="807" y="563"/>
                    </a:lnTo>
                    <a:lnTo>
                      <a:pt x="807" y="539"/>
                    </a:lnTo>
                    <a:lnTo>
                      <a:pt x="789" y="539"/>
                    </a:lnTo>
                    <a:lnTo>
                      <a:pt x="789" y="543"/>
                    </a:lnTo>
                    <a:lnTo>
                      <a:pt x="795" y="543"/>
                    </a:lnTo>
                    <a:lnTo>
                      <a:pt x="795" y="525"/>
                    </a:lnTo>
                    <a:close/>
                    <a:moveTo>
                      <a:pt x="811" y="580"/>
                    </a:moveTo>
                    <a:lnTo>
                      <a:pt x="811" y="591"/>
                    </a:lnTo>
                    <a:lnTo>
                      <a:pt x="815" y="591"/>
                    </a:lnTo>
                    <a:lnTo>
                      <a:pt x="815" y="585"/>
                    </a:lnTo>
                    <a:lnTo>
                      <a:pt x="811" y="585"/>
                    </a:lnTo>
                    <a:lnTo>
                      <a:pt x="811" y="626"/>
                    </a:lnTo>
                    <a:lnTo>
                      <a:pt x="826" y="626"/>
                    </a:lnTo>
                    <a:lnTo>
                      <a:pt x="826" y="615"/>
                    </a:lnTo>
                    <a:lnTo>
                      <a:pt x="815" y="615"/>
                    </a:lnTo>
                    <a:lnTo>
                      <a:pt x="815" y="620"/>
                    </a:lnTo>
                    <a:lnTo>
                      <a:pt x="821" y="620"/>
                    </a:lnTo>
                    <a:lnTo>
                      <a:pt x="821" y="580"/>
                    </a:lnTo>
                    <a:lnTo>
                      <a:pt x="815" y="580"/>
                    </a:lnTo>
                    <a:lnTo>
                      <a:pt x="811" y="580"/>
                    </a:lnTo>
                    <a:close/>
                    <a:moveTo>
                      <a:pt x="835" y="647"/>
                    </a:moveTo>
                    <a:lnTo>
                      <a:pt x="824" y="647"/>
                    </a:lnTo>
                    <a:lnTo>
                      <a:pt x="824" y="660"/>
                    </a:lnTo>
                    <a:lnTo>
                      <a:pt x="841" y="660"/>
                    </a:lnTo>
                    <a:lnTo>
                      <a:pt x="841" y="653"/>
                    </a:lnTo>
                    <a:lnTo>
                      <a:pt x="836" y="653"/>
                    </a:lnTo>
                    <a:lnTo>
                      <a:pt x="836" y="664"/>
                    </a:lnTo>
                    <a:lnTo>
                      <a:pt x="855" y="664"/>
                    </a:lnTo>
                    <a:lnTo>
                      <a:pt x="855" y="658"/>
                    </a:lnTo>
                    <a:lnTo>
                      <a:pt x="850" y="658"/>
                    </a:lnTo>
                    <a:lnTo>
                      <a:pt x="850" y="672"/>
                    </a:lnTo>
                    <a:lnTo>
                      <a:pt x="861" y="672"/>
                    </a:lnTo>
                    <a:lnTo>
                      <a:pt x="861" y="653"/>
                    </a:lnTo>
                    <a:lnTo>
                      <a:pt x="841" y="653"/>
                    </a:lnTo>
                    <a:lnTo>
                      <a:pt x="841" y="658"/>
                    </a:lnTo>
                    <a:lnTo>
                      <a:pt x="847" y="658"/>
                    </a:lnTo>
                    <a:lnTo>
                      <a:pt x="847" y="649"/>
                    </a:lnTo>
                    <a:lnTo>
                      <a:pt x="829" y="649"/>
                    </a:lnTo>
                    <a:lnTo>
                      <a:pt x="829" y="653"/>
                    </a:lnTo>
                    <a:lnTo>
                      <a:pt x="835" y="653"/>
                    </a:lnTo>
                    <a:lnTo>
                      <a:pt x="835" y="647"/>
                    </a:lnTo>
                    <a:close/>
                    <a:moveTo>
                      <a:pt x="861" y="702"/>
                    </a:moveTo>
                    <a:lnTo>
                      <a:pt x="850" y="702"/>
                    </a:lnTo>
                    <a:lnTo>
                      <a:pt x="850" y="724"/>
                    </a:lnTo>
                    <a:lnTo>
                      <a:pt x="869" y="724"/>
                    </a:lnTo>
                    <a:lnTo>
                      <a:pt x="869" y="718"/>
                    </a:lnTo>
                    <a:lnTo>
                      <a:pt x="864" y="718"/>
                    </a:lnTo>
                    <a:lnTo>
                      <a:pt x="864" y="738"/>
                    </a:lnTo>
                    <a:lnTo>
                      <a:pt x="876" y="738"/>
                    </a:lnTo>
                    <a:lnTo>
                      <a:pt x="876" y="727"/>
                    </a:lnTo>
                    <a:lnTo>
                      <a:pt x="869" y="727"/>
                    </a:lnTo>
                    <a:lnTo>
                      <a:pt x="869" y="732"/>
                    </a:lnTo>
                    <a:lnTo>
                      <a:pt x="875" y="732"/>
                    </a:lnTo>
                    <a:lnTo>
                      <a:pt x="875" y="713"/>
                    </a:lnTo>
                    <a:lnTo>
                      <a:pt x="855" y="713"/>
                    </a:lnTo>
                    <a:lnTo>
                      <a:pt x="855" y="718"/>
                    </a:lnTo>
                    <a:lnTo>
                      <a:pt x="861" y="718"/>
                    </a:lnTo>
                    <a:lnTo>
                      <a:pt x="861" y="702"/>
                    </a:lnTo>
                    <a:close/>
                    <a:moveTo>
                      <a:pt x="887" y="758"/>
                    </a:moveTo>
                    <a:lnTo>
                      <a:pt x="876" y="758"/>
                    </a:lnTo>
                    <a:lnTo>
                      <a:pt x="876" y="813"/>
                    </a:lnTo>
                    <a:lnTo>
                      <a:pt x="882" y="813"/>
                    </a:lnTo>
                    <a:lnTo>
                      <a:pt x="882" y="802"/>
                    </a:lnTo>
                    <a:lnTo>
                      <a:pt x="881" y="802"/>
                    </a:lnTo>
                    <a:lnTo>
                      <a:pt x="881" y="807"/>
                    </a:lnTo>
                    <a:lnTo>
                      <a:pt x="887" y="807"/>
                    </a:lnTo>
                    <a:lnTo>
                      <a:pt x="887" y="758"/>
                    </a:lnTo>
                    <a:close/>
                    <a:moveTo>
                      <a:pt x="901" y="825"/>
                    </a:moveTo>
                    <a:lnTo>
                      <a:pt x="890" y="825"/>
                    </a:lnTo>
                    <a:lnTo>
                      <a:pt x="890" y="852"/>
                    </a:lnTo>
                    <a:lnTo>
                      <a:pt x="908" y="852"/>
                    </a:lnTo>
                    <a:lnTo>
                      <a:pt x="908" y="846"/>
                    </a:lnTo>
                    <a:lnTo>
                      <a:pt x="904" y="846"/>
                    </a:lnTo>
                    <a:lnTo>
                      <a:pt x="904" y="862"/>
                    </a:lnTo>
                    <a:lnTo>
                      <a:pt x="914" y="862"/>
                    </a:lnTo>
                    <a:lnTo>
                      <a:pt x="914" y="842"/>
                    </a:lnTo>
                    <a:lnTo>
                      <a:pt x="895" y="842"/>
                    </a:lnTo>
                    <a:lnTo>
                      <a:pt x="895" y="846"/>
                    </a:lnTo>
                    <a:lnTo>
                      <a:pt x="901" y="846"/>
                    </a:lnTo>
                    <a:lnTo>
                      <a:pt x="901" y="825"/>
                    </a:lnTo>
                    <a:close/>
                    <a:moveTo>
                      <a:pt x="914" y="892"/>
                    </a:moveTo>
                    <a:lnTo>
                      <a:pt x="904" y="892"/>
                    </a:lnTo>
                    <a:lnTo>
                      <a:pt x="904" y="943"/>
                    </a:lnTo>
                    <a:lnTo>
                      <a:pt x="914" y="943"/>
                    </a:lnTo>
                    <a:lnTo>
                      <a:pt x="914" y="892"/>
                    </a:lnTo>
                    <a:close/>
                    <a:moveTo>
                      <a:pt x="914" y="973"/>
                    </a:moveTo>
                    <a:lnTo>
                      <a:pt x="904" y="973"/>
                    </a:lnTo>
                    <a:lnTo>
                      <a:pt x="904" y="1018"/>
                    </a:lnTo>
                    <a:lnTo>
                      <a:pt x="921" y="1018"/>
                    </a:lnTo>
                    <a:lnTo>
                      <a:pt x="921" y="1012"/>
                    </a:lnTo>
                    <a:lnTo>
                      <a:pt x="916" y="1012"/>
                    </a:lnTo>
                    <a:lnTo>
                      <a:pt x="927" y="1012"/>
                    </a:lnTo>
                    <a:lnTo>
                      <a:pt x="927" y="1007"/>
                    </a:lnTo>
                    <a:lnTo>
                      <a:pt x="908" y="1007"/>
                    </a:lnTo>
                    <a:lnTo>
                      <a:pt x="908" y="1012"/>
                    </a:lnTo>
                    <a:lnTo>
                      <a:pt x="914" y="1012"/>
                    </a:lnTo>
                    <a:lnTo>
                      <a:pt x="914" y="973"/>
                    </a:lnTo>
                    <a:close/>
                    <a:moveTo>
                      <a:pt x="927" y="1042"/>
                    </a:moveTo>
                    <a:lnTo>
                      <a:pt x="916" y="1042"/>
                    </a:lnTo>
                    <a:lnTo>
                      <a:pt x="916" y="1093"/>
                    </a:lnTo>
                    <a:lnTo>
                      <a:pt x="927" y="1093"/>
                    </a:lnTo>
                    <a:lnTo>
                      <a:pt x="927" y="1042"/>
                    </a:lnTo>
                    <a:close/>
                    <a:moveTo>
                      <a:pt x="927" y="1123"/>
                    </a:moveTo>
                    <a:lnTo>
                      <a:pt x="916" y="1123"/>
                    </a:lnTo>
                    <a:lnTo>
                      <a:pt x="916" y="1146"/>
                    </a:lnTo>
                    <a:lnTo>
                      <a:pt x="934" y="1146"/>
                    </a:lnTo>
                    <a:lnTo>
                      <a:pt x="934" y="1140"/>
                    </a:lnTo>
                    <a:lnTo>
                      <a:pt x="930" y="1140"/>
                    </a:lnTo>
                    <a:lnTo>
                      <a:pt x="930" y="1160"/>
                    </a:lnTo>
                    <a:lnTo>
                      <a:pt x="940" y="1160"/>
                    </a:lnTo>
                    <a:lnTo>
                      <a:pt x="940" y="1136"/>
                    </a:lnTo>
                    <a:lnTo>
                      <a:pt x="921" y="1136"/>
                    </a:lnTo>
                    <a:lnTo>
                      <a:pt x="921" y="1140"/>
                    </a:lnTo>
                    <a:lnTo>
                      <a:pt x="927" y="1140"/>
                    </a:lnTo>
                    <a:lnTo>
                      <a:pt x="927" y="1123"/>
                    </a:lnTo>
                    <a:close/>
                    <a:moveTo>
                      <a:pt x="936" y="1185"/>
                    </a:moveTo>
                    <a:lnTo>
                      <a:pt x="936" y="1195"/>
                    </a:lnTo>
                    <a:lnTo>
                      <a:pt x="948" y="1195"/>
                    </a:lnTo>
                    <a:lnTo>
                      <a:pt x="948" y="1189"/>
                    </a:lnTo>
                    <a:lnTo>
                      <a:pt x="944" y="1189"/>
                    </a:lnTo>
                    <a:lnTo>
                      <a:pt x="944" y="1227"/>
                    </a:lnTo>
                    <a:lnTo>
                      <a:pt x="954" y="1227"/>
                    </a:lnTo>
                    <a:lnTo>
                      <a:pt x="954" y="1185"/>
                    </a:lnTo>
                    <a:lnTo>
                      <a:pt x="948" y="1185"/>
                    </a:lnTo>
                    <a:lnTo>
                      <a:pt x="936" y="1185"/>
                    </a:lnTo>
                    <a:close/>
                    <a:moveTo>
                      <a:pt x="954" y="1258"/>
                    </a:moveTo>
                    <a:lnTo>
                      <a:pt x="944" y="1258"/>
                    </a:lnTo>
                    <a:lnTo>
                      <a:pt x="944" y="1315"/>
                    </a:lnTo>
                    <a:lnTo>
                      <a:pt x="948" y="1315"/>
                    </a:lnTo>
                    <a:lnTo>
                      <a:pt x="948" y="1304"/>
                    </a:lnTo>
                    <a:lnTo>
                      <a:pt x="948" y="1309"/>
                    </a:lnTo>
                    <a:lnTo>
                      <a:pt x="954" y="1309"/>
                    </a:lnTo>
                    <a:lnTo>
                      <a:pt x="954" y="1258"/>
                    </a:lnTo>
                    <a:close/>
                    <a:moveTo>
                      <a:pt x="966" y="1327"/>
                    </a:moveTo>
                    <a:lnTo>
                      <a:pt x="956" y="1327"/>
                    </a:lnTo>
                    <a:lnTo>
                      <a:pt x="956" y="1377"/>
                    </a:lnTo>
                    <a:lnTo>
                      <a:pt x="966" y="1377"/>
                    </a:lnTo>
                    <a:lnTo>
                      <a:pt x="966" y="1327"/>
                    </a:lnTo>
                    <a:close/>
                    <a:moveTo>
                      <a:pt x="966" y="1408"/>
                    </a:moveTo>
                    <a:lnTo>
                      <a:pt x="956" y="1408"/>
                    </a:lnTo>
                    <a:lnTo>
                      <a:pt x="956" y="1460"/>
                    </a:lnTo>
                    <a:lnTo>
                      <a:pt x="966" y="1460"/>
                    </a:lnTo>
                    <a:lnTo>
                      <a:pt x="966" y="1408"/>
                    </a:lnTo>
                    <a:close/>
                    <a:moveTo>
                      <a:pt x="966" y="1489"/>
                    </a:moveTo>
                    <a:lnTo>
                      <a:pt x="956" y="1489"/>
                    </a:lnTo>
                    <a:lnTo>
                      <a:pt x="956" y="1501"/>
                    </a:lnTo>
                    <a:lnTo>
                      <a:pt x="974" y="1501"/>
                    </a:lnTo>
                    <a:lnTo>
                      <a:pt x="974" y="1495"/>
                    </a:lnTo>
                    <a:lnTo>
                      <a:pt x="970" y="1495"/>
                    </a:lnTo>
                    <a:lnTo>
                      <a:pt x="970" y="1527"/>
                    </a:lnTo>
                    <a:lnTo>
                      <a:pt x="980" y="1527"/>
                    </a:lnTo>
                    <a:lnTo>
                      <a:pt x="980" y="1491"/>
                    </a:lnTo>
                    <a:lnTo>
                      <a:pt x="960" y="1491"/>
                    </a:lnTo>
                    <a:lnTo>
                      <a:pt x="960" y="1495"/>
                    </a:lnTo>
                    <a:lnTo>
                      <a:pt x="966" y="1495"/>
                    </a:lnTo>
                    <a:lnTo>
                      <a:pt x="966" y="148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358"/>
              <p:cNvSpPr>
                <a:spLocks noEditPoints="1"/>
              </p:cNvSpPr>
              <p:nvPr/>
            </p:nvSpPr>
            <p:spPr bwMode="auto">
              <a:xfrm>
                <a:off x="7673266" y="5095953"/>
                <a:ext cx="38100" cy="6826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0" y="43"/>
                  </a:cxn>
                  <a:cxn ang="0">
                    <a:pos x="10" y="4"/>
                  </a:cxn>
                  <a:cxn ang="0">
                    <a:pos x="4" y="4"/>
                  </a:cxn>
                  <a:cxn ang="0">
                    <a:pos x="4" y="10"/>
                  </a:cxn>
                  <a:cxn ang="0">
                    <a:pos x="16" y="1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3"/>
                  </a:cxn>
                  <a:cxn ang="0">
                    <a:pos x="24" y="33"/>
                  </a:cxn>
                  <a:cxn ang="0">
                    <a:pos x="13" y="33"/>
                  </a:cxn>
                  <a:cxn ang="0">
                    <a:pos x="13" y="43"/>
                  </a:cxn>
                  <a:cxn ang="0">
                    <a:pos x="24" y="43"/>
                  </a:cxn>
                  <a:cxn ang="0">
                    <a:pos x="24" y="33"/>
                  </a:cxn>
                </a:cxnLst>
                <a:rect l="0" t="0" r="r" b="b"/>
                <a:pathLst>
                  <a:path w="24" h="43">
                    <a:moveTo>
                      <a:pt x="0" y="43"/>
                    </a:moveTo>
                    <a:lnTo>
                      <a:pt x="10" y="43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4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3"/>
                    </a:lnTo>
                    <a:close/>
                    <a:moveTo>
                      <a:pt x="24" y="33"/>
                    </a:moveTo>
                    <a:lnTo>
                      <a:pt x="13" y="33"/>
                    </a:lnTo>
                    <a:lnTo>
                      <a:pt x="13" y="43"/>
                    </a:lnTo>
                    <a:lnTo>
                      <a:pt x="24" y="43"/>
                    </a:lnTo>
                    <a:lnTo>
                      <a:pt x="24" y="3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Line 359"/>
              <p:cNvSpPr>
                <a:spLocks noChangeShapeType="1"/>
              </p:cNvSpPr>
              <p:nvPr/>
            </p:nvSpPr>
            <p:spPr bwMode="auto">
              <a:xfrm>
                <a:off x="5985754" y="5164215"/>
                <a:ext cx="2490788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Line 360"/>
              <p:cNvSpPr>
                <a:spLocks noChangeShapeType="1"/>
              </p:cNvSpPr>
              <p:nvPr/>
            </p:nvSpPr>
            <p:spPr bwMode="auto">
              <a:xfrm>
                <a:off x="5985754" y="2313065"/>
                <a:ext cx="2490788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Line 361"/>
              <p:cNvSpPr>
                <a:spLocks noChangeShapeType="1"/>
              </p:cNvSpPr>
              <p:nvPr/>
            </p:nvSpPr>
            <p:spPr bwMode="auto">
              <a:xfrm flipV="1">
                <a:off x="6092116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Line 362"/>
              <p:cNvSpPr>
                <a:spLocks noChangeShapeType="1"/>
              </p:cNvSpPr>
              <p:nvPr/>
            </p:nvSpPr>
            <p:spPr bwMode="auto">
              <a:xfrm>
                <a:off x="6092116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Line 363"/>
              <p:cNvSpPr>
                <a:spLocks noChangeShapeType="1"/>
              </p:cNvSpPr>
              <p:nvPr/>
            </p:nvSpPr>
            <p:spPr bwMode="auto">
              <a:xfrm flipV="1">
                <a:off x="6330241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Line 364"/>
              <p:cNvSpPr>
                <a:spLocks noChangeShapeType="1"/>
              </p:cNvSpPr>
              <p:nvPr/>
            </p:nvSpPr>
            <p:spPr bwMode="auto">
              <a:xfrm>
                <a:off x="6330241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Line 365"/>
              <p:cNvSpPr>
                <a:spLocks noChangeShapeType="1"/>
              </p:cNvSpPr>
              <p:nvPr/>
            </p:nvSpPr>
            <p:spPr bwMode="auto">
              <a:xfrm flipV="1">
                <a:off x="6569954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Line 366"/>
              <p:cNvSpPr>
                <a:spLocks noChangeShapeType="1"/>
              </p:cNvSpPr>
              <p:nvPr/>
            </p:nvSpPr>
            <p:spPr bwMode="auto">
              <a:xfrm>
                <a:off x="6569954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Line 367"/>
              <p:cNvSpPr>
                <a:spLocks noChangeShapeType="1"/>
              </p:cNvSpPr>
              <p:nvPr/>
            </p:nvSpPr>
            <p:spPr bwMode="auto">
              <a:xfrm flipV="1">
                <a:off x="6808079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Line 368"/>
              <p:cNvSpPr>
                <a:spLocks noChangeShapeType="1"/>
              </p:cNvSpPr>
              <p:nvPr/>
            </p:nvSpPr>
            <p:spPr bwMode="auto">
              <a:xfrm>
                <a:off x="6808079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Line 369"/>
              <p:cNvSpPr>
                <a:spLocks noChangeShapeType="1"/>
              </p:cNvSpPr>
              <p:nvPr/>
            </p:nvSpPr>
            <p:spPr bwMode="auto">
              <a:xfrm flipV="1">
                <a:off x="7046204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Line 370"/>
              <p:cNvSpPr>
                <a:spLocks noChangeShapeType="1"/>
              </p:cNvSpPr>
              <p:nvPr/>
            </p:nvSpPr>
            <p:spPr bwMode="auto">
              <a:xfrm>
                <a:off x="7046204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Line 371"/>
              <p:cNvSpPr>
                <a:spLocks noChangeShapeType="1"/>
              </p:cNvSpPr>
              <p:nvPr/>
            </p:nvSpPr>
            <p:spPr bwMode="auto">
              <a:xfrm flipV="1">
                <a:off x="7284329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Line 372"/>
              <p:cNvSpPr>
                <a:spLocks noChangeShapeType="1"/>
              </p:cNvSpPr>
              <p:nvPr/>
            </p:nvSpPr>
            <p:spPr bwMode="auto">
              <a:xfrm>
                <a:off x="7284329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Line 373"/>
              <p:cNvSpPr>
                <a:spLocks noChangeShapeType="1"/>
              </p:cNvSpPr>
              <p:nvPr/>
            </p:nvSpPr>
            <p:spPr bwMode="auto">
              <a:xfrm flipV="1">
                <a:off x="7522454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Line 374"/>
              <p:cNvSpPr>
                <a:spLocks noChangeShapeType="1"/>
              </p:cNvSpPr>
              <p:nvPr/>
            </p:nvSpPr>
            <p:spPr bwMode="auto">
              <a:xfrm>
                <a:off x="7522454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Line 375"/>
              <p:cNvSpPr>
                <a:spLocks noChangeShapeType="1"/>
              </p:cNvSpPr>
              <p:nvPr/>
            </p:nvSpPr>
            <p:spPr bwMode="auto">
              <a:xfrm flipV="1">
                <a:off x="7760579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Line 376"/>
              <p:cNvSpPr>
                <a:spLocks noChangeShapeType="1"/>
              </p:cNvSpPr>
              <p:nvPr/>
            </p:nvSpPr>
            <p:spPr bwMode="auto">
              <a:xfrm>
                <a:off x="7760579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Line 377"/>
              <p:cNvSpPr>
                <a:spLocks noChangeShapeType="1"/>
              </p:cNvSpPr>
              <p:nvPr/>
            </p:nvSpPr>
            <p:spPr bwMode="auto">
              <a:xfrm flipV="1">
                <a:off x="7997116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Line 378"/>
              <p:cNvSpPr>
                <a:spLocks noChangeShapeType="1"/>
              </p:cNvSpPr>
              <p:nvPr/>
            </p:nvSpPr>
            <p:spPr bwMode="auto">
              <a:xfrm>
                <a:off x="7997116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Line 379"/>
              <p:cNvSpPr>
                <a:spLocks noChangeShapeType="1"/>
              </p:cNvSpPr>
              <p:nvPr/>
            </p:nvSpPr>
            <p:spPr bwMode="auto">
              <a:xfrm flipV="1">
                <a:off x="8238416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Line 380"/>
              <p:cNvSpPr>
                <a:spLocks noChangeShapeType="1"/>
              </p:cNvSpPr>
              <p:nvPr/>
            </p:nvSpPr>
            <p:spPr bwMode="auto">
              <a:xfrm>
                <a:off x="8238416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Line 381"/>
              <p:cNvSpPr>
                <a:spLocks noChangeShapeType="1"/>
              </p:cNvSpPr>
              <p:nvPr/>
            </p:nvSpPr>
            <p:spPr bwMode="auto">
              <a:xfrm flipV="1">
                <a:off x="8476541" y="51324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Line 382"/>
              <p:cNvSpPr>
                <a:spLocks noChangeShapeType="1"/>
              </p:cNvSpPr>
              <p:nvPr/>
            </p:nvSpPr>
            <p:spPr bwMode="auto">
              <a:xfrm>
                <a:off x="8476541" y="2313065"/>
                <a:ext cx="1588" cy="317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Line 383"/>
              <p:cNvSpPr>
                <a:spLocks noChangeShapeType="1"/>
              </p:cNvSpPr>
              <p:nvPr/>
            </p:nvSpPr>
            <p:spPr bwMode="auto">
              <a:xfrm flipV="1">
                <a:off x="6211179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Line 384"/>
              <p:cNvSpPr>
                <a:spLocks noChangeShapeType="1"/>
              </p:cNvSpPr>
              <p:nvPr/>
            </p:nvSpPr>
            <p:spPr bwMode="auto">
              <a:xfrm>
                <a:off x="6211179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Line 385"/>
              <p:cNvSpPr>
                <a:spLocks noChangeShapeType="1"/>
              </p:cNvSpPr>
              <p:nvPr/>
            </p:nvSpPr>
            <p:spPr bwMode="auto">
              <a:xfrm flipV="1">
                <a:off x="6449304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Line 386"/>
              <p:cNvSpPr>
                <a:spLocks noChangeShapeType="1"/>
              </p:cNvSpPr>
              <p:nvPr/>
            </p:nvSpPr>
            <p:spPr bwMode="auto">
              <a:xfrm>
                <a:off x="6449304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Line 387"/>
              <p:cNvSpPr>
                <a:spLocks noChangeShapeType="1"/>
              </p:cNvSpPr>
              <p:nvPr/>
            </p:nvSpPr>
            <p:spPr bwMode="auto">
              <a:xfrm flipV="1">
                <a:off x="6689016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Line 388"/>
              <p:cNvSpPr>
                <a:spLocks noChangeShapeType="1"/>
              </p:cNvSpPr>
              <p:nvPr/>
            </p:nvSpPr>
            <p:spPr bwMode="auto">
              <a:xfrm>
                <a:off x="6689016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Line 389"/>
              <p:cNvSpPr>
                <a:spLocks noChangeShapeType="1"/>
              </p:cNvSpPr>
              <p:nvPr/>
            </p:nvSpPr>
            <p:spPr bwMode="auto">
              <a:xfrm flipV="1">
                <a:off x="6927141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Line 390"/>
              <p:cNvSpPr>
                <a:spLocks noChangeShapeType="1"/>
              </p:cNvSpPr>
              <p:nvPr/>
            </p:nvSpPr>
            <p:spPr bwMode="auto">
              <a:xfrm>
                <a:off x="6927141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Line 391"/>
              <p:cNvSpPr>
                <a:spLocks noChangeShapeType="1"/>
              </p:cNvSpPr>
              <p:nvPr/>
            </p:nvSpPr>
            <p:spPr bwMode="auto">
              <a:xfrm flipV="1">
                <a:off x="7165266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Line 392"/>
              <p:cNvSpPr>
                <a:spLocks noChangeShapeType="1"/>
              </p:cNvSpPr>
              <p:nvPr/>
            </p:nvSpPr>
            <p:spPr bwMode="auto">
              <a:xfrm>
                <a:off x="7165266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Line 393"/>
              <p:cNvSpPr>
                <a:spLocks noChangeShapeType="1"/>
              </p:cNvSpPr>
              <p:nvPr/>
            </p:nvSpPr>
            <p:spPr bwMode="auto">
              <a:xfrm flipV="1">
                <a:off x="7403391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Line 394"/>
              <p:cNvSpPr>
                <a:spLocks noChangeShapeType="1"/>
              </p:cNvSpPr>
              <p:nvPr/>
            </p:nvSpPr>
            <p:spPr bwMode="auto">
              <a:xfrm>
                <a:off x="7403391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Line 395"/>
              <p:cNvSpPr>
                <a:spLocks noChangeShapeType="1"/>
              </p:cNvSpPr>
              <p:nvPr/>
            </p:nvSpPr>
            <p:spPr bwMode="auto">
              <a:xfrm flipV="1">
                <a:off x="7641516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Line 396"/>
              <p:cNvSpPr>
                <a:spLocks noChangeShapeType="1"/>
              </p:cNvSpPr>
              <p:nvPr/>
            </p:nvSpPr>
            <p:spPr bwMode="auto">
              <a:xfrm>
                <a:off x="7641516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Line 397"/>
              <p:cNvSpPr>
                <a:spLocks noChangeShapeType="1"/>
              </p:cNvSpPr>
              <p:nvPr/>
            </p:nvSpPr>
            <p:spPr bwMode="auto">
              <a:xfrm flipV="1">
                <a:off x="7881229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Line 398"/>
              <p:cNvSpPr>
                <a:spLocks noChangeShapeType="1"/>
              </p:cNvSpPr>
              <p:nvPr/>
            </p:nvSpPr>
            <p:spPr bwMode="auto">
              <a:xfrm>
                <a:off x="7881229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Line 399"/>
              <p:cNvSpPr>
                <a:spLocks noChangeShapeType="1"/>
              </p:cNvSpPr>
              <p:nvPr/>
            </p:nvSpPr>
            <p:spPr bwMode="auto">
              <a:xfrm flipV="1">
                <a:off x="8119354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Line 400"/>
              <p:cNvSpPr>
                <a:spLocks noChangeShapeType="1"/>
              </p:cNvSpPr>
              <p:nvPr/>
            </p:nvSpPr>
            <p:spPr bwMode="auto">
              <a:xfrm>
                <a:off x="8119354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Line 401"/>
              <p:cNvSpPr>
                <a:spLocks noChangeShapeType="1"/>
              </p:cNvSpPr>
              <p:nvPr/>
            </p:nvSpPr>
            <p:spPr bwMode="auto">
              <a:xfrm flipV="1">
                <a:off x="8357479" y="5065790"/>
                <a:ext cx="1588" cy="98425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Line 402"/>
              <p:cNvSpPr>
                <a:spLocks noChangeShapeType="1"/>
              </p:cNvSpPr>
              <p:nvPr/>
            </p:nvSpPr>
            <p:spPr bwMode="auto">
              <a:xfrm>
                <a:off x="8357479" y="2313065"/>
                <a:ext cx="1588" cy="952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Rectangle 403"/>
              <p:cNvSpPr>
                <a:spLocks noChangeArrowheads="1"/>
              </p:cNvSpPr>
              <p:nvPr/>
            </p:nvSpPr>
            <p:spPr bwMode="auto">
              <a:xfrm>
                <a:off x="6128629" y="5289628"/>
                <a:ext cx="34925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404"/>
              <p:cNvSpPr>
                <a:spLocks/>
              </p:cNvSpPr>
              <p:nvPr/>
            </p:nvSpPr>
            <p:spPr bwMode="auto">
              <a:xfrm>
                <a:off x="6184191" y="5234065"/>
                <a:ext cx="34925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57"/>
                  </a:cxn>
                  <a:cxn ang="0">
                    <a:pos x="22" y="57"/>
                  </a:cxn>
                  <a:cxn ang="0">
                    <a:pos x="22" y="58"/>
                  </a:cxn>
                  <a:cxn ang="0">
                    <a:pos x="2" y="58"/>
                  </a:cxn>
                  <a:cxn ang="0">
                    <a:pos x="2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2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405"/>
              <p:cNvSpPr>
                <a:spLocks noEditPoints="1"/>
              </p:cNvSpPr>
              <p:nvPr/>
            </p:nvSpPr>
            <p:spPr bwMode="auto">
              <a:xfrm>
                <a:off x="6242929" y="5234065"/>
                <a:ext cx="55563" cy="9525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1"/>
                  </a:cxn>
                  <a:cxn ang="0">
                    <a:pos x="29" y="3"/>
                  </a:cxn>
                  <a:cxn ang="0">
                    <a:pos x="23" y="6"/>
                  </a:cxn>
                  <a:cxn ang="0">
                    <a:pos x="21" y="8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7"/>
                  </a:cxn>
                  <a:cxn ang="0">
                    <a:pos x="11" y="21"/>
                  </a:cxn>
                  <a:cxn ang="0">
                    <a:pos x="9" y="27"/>
                  </a:cxn>
                  <a:cxn ang="0">
                    <a:pos x="14" y="24"/>
                  </a:cxn>
                  <a:cxn ang="0">
                    <a:pos x="17" y="23"/>
                  </a:cxn>
                  <a:cxn ang="0">
                    <a:pos x="24" y="23"/>
                  </a:cxn>
                  <a:cxn ang="0">
                    <a:pos x="28" y="24"/>
                  </a:cxn>
                  <a:cxn ang="0">
                    <a:pos x="34" y="31"/>
                  </a:cxn>
                  <a:cxn ang="0">
                    <a:pos x="35" y="35"/>
                  </a:cxn>
                  <a:cxn ang="0">
                    <a:pos x="35" y="40"/>
                  </a:cxn>
                  <a:cxn ang="0">
                    <a:pos x="34" y="46"/>
                  </a:cxn>
                  <a:cxn ang="0">
                    <a:pos x="31" y="52"/>
                  </a:cxn>
                  <a:cxn ang="0">
                    <a:pos x="28" y="55"/>
                  </a:cxn>
                  <a:cxn ang="0">
                    <a:pos x="23" y="58"/>
                  </a:cxn>
                  <a:cxn ang="0">
                    <a:pos x="17" y="60"/>
                  </a:cxn>
                  <a:cxn ang="0">
                    <a:pos x="14" y="58"/>
                  </a:cxn>
                  <a:cxn ang="0">
                    <a:pos x="11" y="58"/>
                  </a:cxn>
                  <a:cxn ang="0">
                    <a:pos x="8" y="55"/>
                  </a:cxn>
                  <a:cxn ang="0">
                    <a:pos x="3" y="49"/>
                  </a:cxn>
                  <a:cxn ang="0">
                    <a:pos x="0" y="43"/>
                  </a:cxn>
                  <a:cxn ang="0">
                    <a:pos x="0" y="29"/>
                  </a:cxn>
                  <a:cxn ang="0">
                    <a:pos x="2" y="21"/>
                  </a:cxn>
                  <a:cxn ang="0">
                    <a:pos x="11" y="9"/>
                  </a:cxn>
                  <a:cxn ang="0">
                    <a:pos x="15" y="6"/>
                  </a:cxn>
                  <a:cxn ang="0">
                    <a:pos x="18" y="3"/>
                  </a:cxn>
                  <a:cxn ang="0">
                    <a:pos x="21" y="1"/>
                  </a:cxn>
                  <a:cxn ang="0">
                    <a:pos x="28" y="1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9" y="29"/>
                  </a:cxn>
                  <a:cxn ang="0">
                    <a:pos x="8" y="32"/>
                  </a:cxn>
                  <a:cxn ang="0">
                    <a:pos x="8" y="43"/>
                  </a:cxn>
                  <a:cxn ang="0">
                    <a:pos x="11" y="52"/>
                  </a:cxn>
                  <a:cxn ang="0">
                    <a:pos x="12" y="55"/>
                  </a:cxn>
                  <a:cxn ang="0">
                    <a:pos x="15" y="57"/>
                  </a:cxn>
                  <a:cxn ang="0">
                    <a:pos x="18" y="57"/>
                  </a:cxn>
                  <a:cxn ang="0">
                    <a:pos x="24" y="53"/>
                  </a:cxn>
                  <a:cxn ang="0">
                    <a:pos x="26" y="49"/>
                  </a:cxn>
                  <a:cxn ang="0">
                    <a:pos x="28" y="43"/>
                  </a:cxn>
                  <a:cxn ang="0">
                    <a:pos x="26" y="37"/>
                  </a:cxn>
                  <a:cxn ang="0">
                    <a:pos x="24" y="32"/>
                  </a:cxn>
                  <a:cxn ang="0">
                    <a:pos x="23" y="29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4" y="27"/>
                  </a:cxn>
                  <a:cxn ang="0">
                    <a:pos x="11" y="27"/>
                  </a:cxn>
                  <a:cxn ang="0">
                    <a:pos x="9" y="29"/>
                  </a:cxn>
                </a:cxnLst>
                <a:rect l="0" t="0" r="r" b="b"/>
                <a:pathLst>
                  <a:path w="35" h="60">
                    <a:moveTo>
                      <a:pt x="34" y="0"/>
                    </a:moveTo>
                    <a:lnTo>
                      <a:pt x="34" y="1"/>
                    </a:lnTo>
                    <a:lnTo>
                      <a:pt x="29" y="3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7"/>
                    </a:lnTo>
                    <a:lnTo>
                      <a:pt x="11" y="21"/>
                    </a:lnTo>
                    <a:lnTo>
                      <a:pt x="9" y="27"/>
                    </a:lnTo>
                    <a:lnTo>
                      <a:pt x="14" y="24"/>
                    </a:lnTo>
                    <a:lnTo>
                      <a:pt x="17" y="23"/>
                    </a:lnTo>
                    <a:lnTo>
                      <a:pt x="24" y="23"/>
                    </a:lnTo>
                    <a:lnTo>
                      <a:pt x="28" y="24"/>
                    </a:lnTo>
                    <a:lnTo>
                      <a:pt x="34" y="31"/>
                    </a:lnTo>
                    <a:lnTo>
                      <a:pt x="35" y="35"/>
                    </a:lnTo>
                    <a:lnTo>
                      <a:pt x="35" y="40"/>
                    </a:lnTo>
                    <a:lnTo>
                      <a:pt x="34" y="46"/>
                    </a:lnTo>
                    <a:lnTo>
                      <a:pt x="31" y="52"/>
                    </a:lnTo>
                    <a:lnTo>
                      <a:pt x="28" y="55"/>
                    </a:lnTo>
                    <a:lnTo>
                      <a:pt x="23" y="58"/>
                    </a:lnTo>
                    <a:lnTo>
                      <a:pt x="17" y="60"/>
                    </a:lnTo>
                    <a:lnTo>
                      <a:pt x="14" y="58"/>
                    </a:lnTo>
                    <a:lnTo>
                      <a:pt x="11" y="58"/>
                    </a:lnTo>
                    <a:lnTo>
                      <a:pt x="8" y="55"/>
                    </a:lnTo>
                    <a:lnTo>
                      <a:pt x="3" y="49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2" y="21"/>
                    </a:lnTo>
                    <a:lnTo>
                      <a:pt x="11" y="9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  <a:moveTo>
                      <a:pt x="9" y="29"/>
                    </a:moveTo>
                    <a:lnTo>
                      <a:pt x="8" y="32"/>
                    </a:lnTo>
                    <a:lnTo>
                      <a:pt x="8" y="43"/>
                    </a:lnTo>
                    <a:lnTo>
                      <a:pt x="11" y="52"/>
                    </a:lnTo>
                    <a:lnTo>
                      <a:pt x="12" y="55"/>
                    </a:lnTo>
                    <a:lnTo>
                      <a:pt x="15" y="57"/>
                    </a:lnTo>
                    <a:lnTo>
                      <a:pt x="18" y="57"/>
                    </a:lnTo>
                    <a:lnTo>
                      <a:pt x="24" y="53"/>
                    </a:lnTo>
                    <a:lnTo>
                      <a:pt x="26" y="49"/>
                    </a:lnTo>
                    <a:lnTo>
                      <a:pt x="28" y="43"/>
                    </a:lnTo>
                    <a:lnTo>
                      <a:pt x="26" y="37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Rectangle 406"/>
              <p:cNvSpPr>
                <a:spLocks noChangeArrowheads="1"/>
              </p:cNvSpPr>
              <p:nvPr/>
            </p:nvSpPr>
            <p:spPr bwMode="auto">
              <a:xfrm>
                <a:off x="6366754" y="5289628"/>
                <a:ext cx="33338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407"/>
              <p:cNvSpPr>
                <a:spLocks/>
              </p:cNvSpPr>
              <p:nvPr/>
            </p:nvSpPr>
            <p:spPr bwMode="auto">
              <a:xfrm>
                <a:off x="6422316" y="5234065"/>
                <a:ext cx="34925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7"/>
                  </a:cxn>
                  <a:cxn ang="0">
                    <a:pos x="22" y="57"/>
                  </a:cxn>
                  <a:cxn ang="0">
                    <a:pos x="22" y="58"/>
                  </a:cxn>
                  <a:cxn ang="0">
                    <a:pos x="2" y="58"/>
                  </a:cxn>
                  <a:cxn ang="0">
                    <a:pos x="2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7"/>
                    </a:lnTo>
                    <a:lnTo>
                      <a:pt x="22" y="57"/>
                    </a:lnTo>
                    <a:lnTo>
                      <a:pt x="22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409"/>
              <p:cNvSpPr>
                <a:spLocks noEditPoints="1"/>
              </p:cNvSpPr>
              <p:nvPr/>
            </p:nvSpPr>
            <p:spPr bwMode="auto">
              <a:xfrm>
                <a:off x="6477879" y="5234065"/>
                <a:ext cx="58738" cy="92075"/>
              </a:xfrm>
              <a:custGeom>
                <a:avLst/>
                <a:gdLst/>
                <a:ahLst/>
                <a:cxnLst>
                  <a:cxn ang="0">
                    <a:pos x="37" y="38"/>
                  </a:cxn>
                  <a:cxn ang="0">
                    <a:pos x="37" y="43"/>
                  </a:cxn>
                  <a:cxn ang="0">
                    <a:pos x="29" y="43"/>
                  </a:cxn>
                  <a:cxn ang="0">
                    <a:pos x="29" y="58"/>
                  </a:cxn>
                  <a:cxn ang="0">
                    <a:pos x="22" y="58"/>
                  </a:cxn>
                  <a:cxn ang="0">
                    <a:pos x="22" y="43"/>
                  </a:cxn>
                  <a:cxn ang="0">
                    <a:pos x="0" y="43"/>
                  </a:cxn>
                  <a:cxn ang="0">
                    <a:pos x="0" y="38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29" y="38"/>
                  </a:cxn>
                  <a:cxn ang="0">
                    <a:pos x="37" y="38"/>
                  </a:cxn>
                  <a:cxn ang="0">
                    <a:pos x="22" y="38"/>
                  </a:cxn>
                  <a:cxn ang="0">
                    <a:pos x="22" y="9"/>
                  </a:cxn>
                  <a:cxn ang="0">
                    <a:pos x="3" y="38"/>
                  </a:cxn>
                  <a:cxn ang="0">
                    <a:pos x="22" y="38"/>
                  </a:cxn>
                </a:cxnLst>
                <a:rect l="0" t="0" r="r" b="b"/>
                <a:pathLst>
                  <a:path w="37" h="58">
                    <a:moveTo>
                      <a:pt x="37" y="38"/>
                    </a:moveTo>
                    <a:lnTo>
                      <a:pt x="37" y="43"/>
                    </a:lnTo>
                    <a:lnTo>
                      <a:pt x="29" y="43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22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29" y="38"/>
                    </a:lnTo>
                    <a:lnTo>
                      <a:pt x="37" y="38"/>
                    </a:lnTo>
                    <a:close/>
                    <a:moveTo>
                      <a:pt x="22" y="38"/>
                    </a:moveTo>
                    <a:lnTo>
                      <a:pt x="22" y="9"/>
                    </a:lnTo>
                    <a:lnTo>
                      <a:pt x="3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Rectangle 410"/>
              <p:cNvSpPr>
                <a:spLocks noChangeArrowheads="1"/>
              </p:cNvSpPr>
              <p:nvPr/>
            </p:nvSpPr>
            <p:spPr bwMode="auto">
              <a:xfrm>
                <a:off x="6606466" y="5289628"/>
                <a:ext cx="34925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411"/>
              <p:cNvSpPr>
                <a:spLocks/>
              </p:cNvSpPr>
              <p:nvPr/>
            </p:nvSpPr>
            <p:spPr bwMode="auto">
              <a:xfrm>
                <a:off x="6662029" y="5234065"/>
                <a:ext cx="34925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57"/>
                  </a:cxn>
                  <a:cxn ang="0">
                    <a:pos x="22" y="57"/>
                  </a:cxn>
                  <a:cxn ang="0">
                    <a:pos x="22" y="58"/>
                  </a:cxn>
                  <a:cxn ang="0">
                    <a:pos x="2" y="58"/>
                  </a:cxn>
                  <a:cxn ang="0">
                    <a:pos x="2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8" y="8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2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412"/>
              <p:cNvSpPr>
                <a:spLocks/>
              </p:cNvSpPr>
              <p:nvPr/>
            </p:nvSpPr>
            <p:spPr bwMode="auto">
              <a:xfrm>
                <a:off x="6719179" y="5234065"/>
                <a:ext cx="57150" cy="92075"/>
              </a:xfrm>
              <a:custGeom>
                <a:avLst/>
                <a:gdLst/>
                <a:ahLst/>
                <a:cxnLst>
                  <a:cxn ang="0">
                    <a:pos x="36" y="47"/>
                  </a:cxn>
                  <a:cxn ang="0">
                    <a:pos x="33" y="58"/>
                  </a:cxn>
                  <a:cxn ang="0">
                    <a:pos x="0" y="58"/>
                  </a:cxn>
                  <a:cxn ang="0">
                    <a:pos x="0" y="57"/>
                  </a:cxn>
                  <a:cxn ang="0">
                    <a:pos x="16" y="40"/>
                  </a:cxn>
                  <a:cxn ang="0">
                    <a:pos x="20" y="35"/>
                  </a:cxn>
                  <a:cxn ang="0">
                    <a:pos x="23" y="29"/>
                  </a:cxn>
                  <a:cxn ang="0">
                    <a:pos x="26" y="24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3" y="11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3" y="6"/>
                  </a:cxn>
                  <a:cxn ang="0">
                    <a:pos x="10" y="8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1" y="1"/>
                  </a:cxn>
                  <a:cxn ang="0">
                    <a:pos x="24" y="3"/>
                  </a:cxn>
                  <a:cxn ang="0">
                    <a:pos x="29" y="5"/>
                  </a:cxn>
                  <a:cxn ang="0">
                    <a:pos x="32" y="11"/>
                  </a:cxn>
                  <a:cxn ang="0">
                    <a:pos x="33" y="15"/>
                  </a:cxn>
                  <a:cxn ang="0">
                    <a:pos x="32" y="20"/>
                  </a:cxn>
                  <a:cxn ang="0">
                    <a:pos x="30" y="23"/>
                  </a:cxn>
                  <a:cxn ang="0">
                    <a:pos x="29" y="27"/>
                  </a:cxn>
                  <a:cxn ang="0">
                    <a:pos x="24" y="34"/>
                  </a:cxn>
                  <a:cxn ang="0">
                    <a:pos x="15" y="43"/>
                  </a:cxn>
                  <a:cxn ang="0">
                    <a:pos x="12" y="47"/>
                  </a:cxn>
                  <a:cxn ang="0">
                    <a:pos x="7" y="52"/>
                  </a:cxn>
                  <a:cxn ang="0">
                    <a:pos x="29" y="52"/>
                  </a:cxn>
                  <a:cxn ang="0">
                    <a:pos x="30" y="50"/>
                  </a:cxn>
                  <a:cxn ang="0">
                    <a:pos x="32" y="50"/>
                  </a:cxn>
                  <a:cxn ang="0">
                    <a:pos x="35" y="47"/>
                  </a:cxn>
                  <a:cxn ang="0">
                    <a:pos x="36" y="47"/>
                  </a:cxn>
                </a:cxnLst>
                <a:rect l="0" t="0" r="r" b="b"/>
                <a:pathLst>
                  <a:path w="36" h="58">
                    <a:moveTo>
                      <a:pt x="36" y="47"/>
                    </a:moveTo>
                    <a:lnTo>
                      <a:pt x="33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6" y="40"/>
                    </a:lnTo>
                    <a:lnTo>
                      <a:pt x="20" y="35"/>
                    </a:lnTo>
                    <a:lnTo>
                      <a:pt x="23" y="29"/>
                    </a:lnTo>
                    <a:lnTo>
                      <a:pt x="26" y="24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3" y="11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11"/>
                    </a:lnTo>
                    <a:lnTo>
                      <a:pt x="33" y="15"/>
                    </a:lnTo>
                    <a:lnTo>
                      <a:pt x="32" y="20"/>
                    </a:lnTo>
                    <a:lnTo>
                      <a:pt x="30" y="23"/>
                    </a:lnTo>
                    <a:lnTo>
                      <a:pt x="29" y="27"/>
                    </a:lnTo>
                    <a:lnTo>
                      <a:pt x="24" y="34"/>
                    </a:lnTo>
                    <a:lnTo>
                      <a:pt x="15" y="43"/>
                    </a:lnTo>
                    <a:lnTo>
                      <a:pt x="12" y="47"/>
                    </a:lnTo>
                    <a:lnTo>
                      <a:pt x="7" y="52"/>
                    </a:lnTo>
                    <a:lnTo>
                      <a:pt x="29" y="52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5" y="47"/>
                    </a:lnTo>
                    <a:lnTo>
                      <a:pt x="3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Rectangle 413"/>
              <p:cNvSpPr>
                <a:spLocks noChangeArrowheads="1"/>
              </p:cNvSpPr>
              <p:nvPr/>
            </p:nvSpPr>
            <p:spPr bwMode="auto">
              <a:xfrm>
                <a:off x="6843004" y="5289628"/>
                <a:ext cx="33338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414"/>
              <p:cNvSpPr>
                <a:spLocks/>
              </p:cNvSpPr>
              <p:nvPr/>
            </p:nvSpPr>
            <p:spPr bwMode="auto">
              <a:xfrm>
                <a:off x="6898566" y="5234065"/>
                <a:ext cx="33338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7"/>
                  </a:cxn>
                  <a:cxn ang="0">
                    <a:pos x="21" y="57"/>
                  </a:cxn>
                  <a:cxn ang="0">
                    <a:pos x="21" y="58"/>
                  </a:cxn>
                  <a:cxn ang="0">
                    <a:pos x="1" y="58"/>
                  </a:cxn>
                  <a:cxn ang="0">
                    <a:pos x="1" y="57"/>
                  </a:cxn>
                  <a:cxn ang="0">
                    <a:pos x="6" y="57"/>
                  </a:cxn>
                  <a:cxn ang="0">
                    <a:pos x="7" y="55"/>
                  </a:cxn>
                  <a:cxn ang="0">
                    <a:pos x="7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1" y="8"/>
                  </a:cxn>
                  <a:cxn ang="0">
                    <a:pos x="0" y="6"/>
                  </a:cxn>
                </a:cxnLst>
                <a:rect l="0" t="0" r="r" b="b"/>
                <a:pathLst>
                  <a:path w="21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7"/>
                    </a:lnTo>
                    <a:lnTo>
                      <a:pt x="21" y="57"/>
                    </a:lnTo>
                    <a:lnTo>
                      <a:pt x="21" y="58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6" y="57"/>
                    </a:lnTo>
                    <a:lnTo>
                      <a:pt x="7" y="55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415"/>
              <p:cNvSpPr>
                <a:spLocks noEditPoints="1"/>
              </p:cNvSpPr>
              <p:nvPr/>
            </p:nvSpPr>
            <p:spPr bwMode="auto">
              <a:xfrm>
                <a:off x="6955716" y="5234065"/>
                <a:ext cx="57150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7" y="8"/>
                  </a:cxn>
                  <a:cxn ang="0">
                    <a:pos x="11" y="3"/>
                  </a:cxn>
                  <a:cxn ang="0">
                    <a:pos x="17" y="0"/>
                  </a:cxn>
                  <a:cxn ang="0">
                    <a:pos x="26" y="3"/>
                  </a:cxn>
                  <a:cxn ang="0">
                    <a:pos x="30" y="6"/>
                  </a:cxn>
                  <a:cxn ang="0">
                    <a:pos x="33" y="11"/>
                  </a:cxn>
                  <a:cxn ang="0">
                    <a:pos x="36" y="23"/>
                  </a:cxn>
                  <a:cxn ang="0">
                    <a:pos x="36" y="35"/>
                  </a:cxn>
                  <a:cxn ang="0">
                    <a:pos x="34" y="41"/>
                  </a:cxn>
                  <a:cxn ang="0">
                    <a:pos x="33" y="46"/>
                  </a:cxn>
                  <a:cxn ang="0">
                    <a:pos x="30" y="52"/>
                  </a:cxn>
                  <a:cxn ang="0">
                    <a:pos x="26" y="57"/>
                  </a:cxn>
                  <a:cxn ang="0">
                    <a:pos x="17" y="60"/>
                  </a:cxn>
                  <a:cxn ang="0">
                    <a:pos x="13" y="58"/>
                  </a:cxn>
                  <a:cxn ang="0">
                    <a:pos x="8" y="55"/>
                  </a:cxn>
                  <a:cxn ang="0">
                    <a:pos x="2" y="43"/>
                  </a:cxn>
                  <a:cxn ang="0">
                    <a:pos x="0" y="37"/>
                  </a:cxn>
                  <a:cxn ang="0">
                    <a:pos x="0" y="29"/>
                  </a:cxn>
                  <a:cxn ang="0">
                    <a:pos x="8" y="32"/>
                  </a:cxn>
                  <a:cxn ang="0">
                    <a:pos x="8" y="41"/>
                  </a:cxn>
                  <a:cxn ang="0">
                    <a:pos x="11" y="50"/>
                  </a:cxn>
                  <a:cxn ang="0">
                    <a:pos x="13" y="53"/>
                  </a:cxn>
                  <a:cxn ang="0">
                    <a:pos x="14" y="55"/>
                  </a:cxn>
                  <a:cxn ang="0">
                    <a:pos x="17" y="57"/>
                  </a:cxn>
                  <a:cxn ang="0">
                    <a:pos x="19" y="57"/>
                  </a:cxn>
                  <a:cxn ang="0">
                    <a:pos x="20" y="55"/>
                  </a:cxn>
                  <a:cxn ang="0">
                    <a:pos x="22" y="55"/>
                  </a:cxn>
                  <a:cxn ang="0">
                    <a:pos x="25" y="52"/>
                  </a:cxn>
                  <a:cxn ang="0">
                    <a:pos x="26" y="47"/>
                  </a:cxn>
                  <a:cxn ang="0">
                    <a:pos x="26" y="43"/>
                  </a:cxn>
                  <a:cxn ang="0">
                    <a:pos x="28" y="35"/>
                  </a:cxn>
                  <a:cxn ang="0">
                    <a:pos x="28" y="27"/>
                  </a:cxn>
                  <a:cxn ang="0">
                    <a:pos x="26" y="18"/>
                  </a:cxn>
                  <a:cxn ang="0">
                    <a:pos x="26" y="11"/>
                  </a:cxn>
                  <a:cxn ang="0">
                    <a:pos x="25" y="8"/>
                  </a:cxn>
                  <a:cxn ang="0">
                    <a:pos x="20" y="3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10" y="12"/>
                  </a:cxn>
                  <a:cxn ang="0">
                    <a:pos x="10" y="17"/>
                  </a:cxn>
                  <a:cxn ang="0">
                    <a:pos x="8" y="21"/>
                  </a:cxn>
                  <a:cxn ang="0">
                    <a:pos x="8" y="32"/>
                  </a:cxn>
                </a:cxnLst>
                <a:rect l="0" t="0" r="r" b="b"/>
                <a:pathLst>
                  <a:path w="36" h="60">
                    <a:moveTo>
                      <a:pt x="0" y="29"/>
                    </a:moveTo>
                    <a:lnTo>
                      <a:pt x="0" y="21"/>
                    </a:lnTo>
                    <a:lnTo>
                      <a:pt x="2" y="14"/>
                    </a:lnTo>
                    <a:lnTo>
                      <a:pt x="7" y="8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26" y="3"/>
                    </a:lnTo>
                    <a:lnTo>
                      <a:pt x="30" y="6"/>
                    </a:lnTo>
                    <a:lnTo>
                      <a:pt x="33" y="11"/>
                    </a:lnTo>
                    <a:lnTo>
                      <a:pt x="36" y="23"/>
                    </a:lnTo>
                    <a:lnTo>
                      <a:pt x="36" y="35"/>
                    </a:lnTo>
                    <a:lnTo>
                      <a:pt x="34" y="41"/>
                    </a:lnTo>
                    <a:lnTo>
                      <a:pt x="33" y="46"/>
                    </a:lnTo>
                    <a:lnTo>
                      <a:pt x="30" y="52"/>
                    </a:lnTo>
                    <a:lnTo>
                      <a:pt x="26" y="57"/>
                    </a:lnTo>
                    <a:lnTo>
                      <a:pt x="17" y="60"/>
                    </a:lnTo>
                    <a:lnTo>
                      <a:pt x="13" y="58"/>
                    </a:lnTo>
                    <a:lnTo>
                      <a:pt x="8" y="55"/>
                    </a:lnTo>
                    <a:lnTo>
                      <a:pt x="2" y="43"/>
                    </a:lnTo>
                    <a:lnTo>
                      <a:pt x="0" y="37"/>
                    </a:lnTo>
                    <a:lnTo>
                      <a:pt x="0" y="29"/>
                    </a:lnTo>
                    <a:close/>
                    <a:moveTo>
                      <a:pt x="8" y="32"/>
                    </a:moveTo>
                    <a:lnTo>
                      <a:pt x="8" y="41"/>
                    </a:lnTo>
                    <a:lnTo>
                      <a:pt x="11" y="50"/>
                    </a:lnTo>
                    <a:lnTo>
                      <a:pt x="13" y="53"/>
                    </a:lnTo>
                    <a:lnTo>
                      <a:pt x="14" y="55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2" y="55"/>
                    </a:lnTo>
                    <a:lnTo>
                      <a:pt x="25" y="52"/>
                    </a:lnTo>
                    <a:lnTo>
                      <a:pt x="26" y="47"/>
                    </a:lnTo>
                    <a:lnTo>
                      <a:pt x="26" y="43"/>
                    </a:lnTo>
                    <a:lnTo>
                      <a:pt x="28" y="35"/>
                    </a:lnTo>
                    <a:lnTo>
                      <a:pt x="28" y="27"/>
                    </a:lnTo>
                    <a:lnTo>
                      <a:pt x="26" y="18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0" y="3"/>
                    </a:lnTo>
                    <a:lnTo>
                      <a:pt x="16" y="3"/>
                    </a:lnTo>
                    <a:lnTo>
                      <a:pt x="13" y="6"/>
                    </a:lnTo>
                    <a:lnTo>
                      <a:pt x="10" y="12"/>
                    </a:lnTo>
                    <a:lnTo>
                      <a:pt x="10" y="17"/>
                    </a:lnTo>
                    <a:lnTo>
                      <a:pt x="8" y="21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416"/>
              <p:cNvSpPr>
                <a:spLocks noChangeArrowheads="1"/>
              </p:cNvSpPr>
              <p:nvPr/>
            </p:nvSpPr>
            <p:spPr bwMode="auto">
              <a:xfrm>
                <a:off x="7116054" y="5289628"/>
                <a:ext cx="34925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417"/>
              <p:cNvSpPr>
                <a:spLocks noEditPoints="1"/>
              </p:cNvSpPr>
              <p:nvPr/>
            </p:nvSpPr>
            <p:spPr bwMode="auto">
              <a:xfrm>
                <a:off x="7165266" y="5234065"/>
                <a:ext cx="53975" cy="9525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8" y="26"/>
                  </a:cxn>
                  <a:cxn ang="0">
                    <a:pos x="3" y="21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3" y="8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4" y="1"/>
                  </a:cxn>
                  <a:cxn ang="0">
                    <a:pos x="27" y="5"/>
                  </a:cxn>
                  <a:cxn ang="0">
                    <a:pos x="31" y="6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29" y="18"/>
                  </a:cxn>
                  <a:cxn ang="0">
                    <a:pos x="27" y="21"/>
                  </a:cxn>
                  <a:cxn ang="0">
                    <a:pos x="24" y="24"/>
                  </a:cxn>
                  <a:cxn ang="0">
                    <a:pos x="20" y="27"/>
                  </a:cxn>
                  <a:cxn ang="0">
                    <a:pos x="24" y="31"/>
                  </a:cxn>
                  <a:cxn ang="0">
                    <a:pos x="32" y="38"/>
                  </a:cxn>
                  <a:cxn ang="0">
                    <a:pos x="32" y="41"/>
                  </a:cxn>
                  <a:cxn ang="0">
                    <a:pos x="34" y="44"/>
                  </a:cxn>
                  <a:cxn ang="0">
                    <a:pos x="32" y="50"/>
                  </a:cxn>
                  <a:cxn ang="0">
                    <a:pos x="29" y="55"/>
                  </a:cxn>
                  <a:cxn ang="0">
                    <a:pos x="24" y="57"/>
                  </a:cxn>
                  <a:cxn ang="0">
                    <a:pos x="21" y="58"/>
                  </a:cxn>
                  <a:cxn ang="0">
                    <a:pos x="15" y="60"/>
                  </a:cxn>
                  <a:cxn ang="0">
                    <a:pos x="6" y="57"/>
                  </a:cxn>
                  <a:cxn ang="0">
                    <a:pos x="3" y="53"/>
                  </a:cxn>
                  <a:cxn ang="0">
                    <a:pos x="0" y="44"/>
                  </a:cxn>
                  <a:cxn ang="0">
                    <a:pos x="0" y="41"/>
                  </a:cxn>
                  <a:cxn ang="0">
                    <a:pos x="3" y="38"/>
                  </a:cxn>
                  <a:cxn ang="0">
                    <a:pos x="6" y="34"/>
                  </a:cxn>
                  <a:cxn ang="0">
                    <a:pos x="12" y="29"/>
                  </a:cxn>
                  <a:cxn ang="0">
                    <a:pos x="18" y="26"/>
                  </a:cxn>
                  <a:cxn ang="0">
                    <a:pos x="21" y="21"/>
                  </a:cxn>
                  <a:cxn ang="0">
                    <a:pos x="24" y="15"/>
                  </a:cxn>
                  <a:cxn ang="0">
                    <a:pos x="24" y="12"/>
                  </a:cxn>
                  <a:cxn ang="0">
                    <a:pos x="23" y="9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9" y="15"/>
                  </a:cxn>
                  <a:cxn ang="0">
                    <a:pos x="11" y="18"/>
                  </a:cxn>
                  <a:cxn ang="0">
                    <a:pos x="12" y="20"/>
                  </a:cxn>
                  <a:cxn ang="0">
                    <a:pos x="18" y="26"/>
                  </a:cxn>
                  <a:cxn ang="0">
                    <a:pos x="14" y="32"/>
                  </a:cxn>
                  <a:cxn ang="0">
                    <a:pos x="11" y="34"/>
                  </a:cxn>
                  <a:cxn ang="0">
                    <a:pos x="9" y="38"/>
                  </a:cxn>
                  <a:cxn ang="0">
                    <a:pos x="8" y="40"/>
                  </a:cxn>
                  <a:cxn ang="0">
                    <a:pos x="8" y="44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3" y="53"/>
                  </a:cxn>
                  <a:cxn ang="0">
                    <a:pos x="24" y="50"/>
                  </a:cxn>
                  <a:cxn ang="0">
                    <a:pos x="24" y="44"/>
                  </a:cxn>
                  <a:cxn ang="0">
                    <a:pos x="23" y="43"/>
                  </a:cxn>
                  <a:cxn ang="0">
                    <a:pos x="21" y="40"/>
                  </a:cxn>
                  <a:cxn ang="0">
                    <a:pos x="18" y="35"/>
                  </a:cxn>
                  <a:cxn ang="0">
                    <a:pos x="14" y="32"/>
                  </a:cxn>
                </a:cxnLst>
                <a:rect l="0" t="0" r="r" b="b"/>
                <a:pathLst>
                  <a:path w="34" h="60">
                    <a:moveTo>
                      <a:pt x="12" y="29"/>
                    </a:moveTo>
                    <a:lnTo>
                      <a:pt x="8" y="26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7" y="5"/>
                    </a:lnTo>
                    <a:lnTo>
                      <a:pt x="31" y="6"/>
                    </a:lnTo>
                    <a:lnTo>
                      <a:pt x="32" y="9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7" y="21"/>
                    </a:lnTo>
                    <a:lnTo>
                      <a:pt x="24" y="24"/>
                    </a:lnTo>
                    <a:lnTo>
                      <a:pt x="20" y="27"/>
                    </a:lnTo>
                    <a:lnTo>
                      <a:pt x="24" y="31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4" y="44"/>
                    </a:lnTo>
                    <a:lnTo>
                      <a:pt x="32" y="50"/>
                    </a:lnTo>
                    <a:lnTo>
                      <a:pt x="29" y="55"/>
                    </a:lnTo>
                    <a:lnTo>
                      <a:pt x="24" y="57"/>
                    </a:lnTo>
                    <a:lnTo>
                      <a:pt x="21" y="58"/>
                    </a:lnTo>
                    <a:lnTo>
                      <a:pt x="15" y="60"/>
                    </a:lnTo>
                    <a:lnTo>
                      <a:pt x="6" y="57"/>
                    </a:lnTo>
                    <a:lnTo>
                      <a:pt x="3" y="53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3" y="38"/>
                    </a:lnTo>
                    <a:lnTo>
                      <a:pt x="6" y="34"/>
                    </a:lnTo>
                    <a:lnTo>
                      <a:pt x="12" y="29"/>
                    </a:lnTo>
                    <a:close/>
                    <a:moveTo>
                      <a:pt x="18" y="26"/>
                    </a:moveTo>
                    <a:lnTo>
                      <a:pt x="21" y="21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2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1" y="34"/>
                    </a:lnTo>
                    <a:lnTo>
                      <a:pt x="9" y="38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3" y="53"/>
                    </a:lnTo>
                    <a:lnTo>
                      <a:pt x="24" y="50"/>
                    </a:lnTo>
                    <a:lnTo>
                      <a:pt x="24" y="44"/>
                    </a:lnTo>
                    <a:lnTo>
                      <a:pt x="23" y="43"/>
                    </a:lnTo>
                    <a:lnTo>
                      <a:pt x="21" y="40"/>
                    </a:lnTo>
                    <a:lnTo>
                      <a:pt x="18" y="35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Rectangle 418"/>
              <p:cNvSpPr>
                <a:spLocks noChangeArrowheads="1"/>
              </p:cNvSpPr>
              <p:nvPr/>
            </p:nvSpPr>
            <p:spPr bwMode="auto">
              <a:xfrm>
                <a:off x="7354179" y="5289628"/>
                <a:ext cx="34925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419"/>
              <p:cNvSpPr>
                <a:spLocks noEditPoints="1"/>
              </p:cNvSpPr>
              <p:nvPr/>
            </p:nvSpPr>
            <p:spPr bwMode="auto">
              <a:xfrm>
                <a:off x="7400216" y="5234065"/>
                <a:ext cx="55563" cy="9525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1"/>
                  </a:cxn>
                  <a:cxn ang="0">
                    <a:pos x="29" y="3"/>
                  </a:cxn>
                  <a:cxn ang="0">
                    <a:pos x="26" y="5"/>
                  </a:cxn>
                  <a:cxn ang="0">
                    <a:pos x="22" y="6"/>
                  </a:cxn>
                  <a:cxn ang="0">
                    <a:pos x="16" y="12"/>
                  </a:cxn>
                  <a:cxn ang="0">
                    <a:pos x="14" y="17"/>
                  </a:cxn>
                  <a:cxn ang="0">
                    <a:pos x="11" y="21"/>
                  </a:cxn>
                  <a:cxn ang="0">
                    <a:pos x="9" y="27"/>
                  </a:cxn>
                  <a:cxn ang="0">
                    <a:pos x="14" y="24"/>
                  </a:cxn>
                  <a:cxn ang="0">
                    <a:pos x="17" y="23"/>
                  </a:cxn>
                  <a:cxn ang="0">
                    <a:pos x="25" y="23"/>
                  </a:cxn>
                  <a:cxn ang="0">
                    <a:pos x="28" y="24"/>
                  </a:cxn>
                  <a:cxn ang="0">
                    <a:pos x="34" y="31"/>
                  </a:cxn>
                  <a:cxn ang="0">
                    <a:pos x="35" y="35"/>
                  </a:cxn>
                  <a:cxn ang="0">
                    <a:pos x="35" y="44"/>
                  </a:cxn>
                  <a:cxn ang="0">
                    <a:pos x="34" y="47"/>
                  </a:cxn>
                  <a:cxn ang="0">
                    <a:pos x="31" y="52"/>
                  </a:cxn>
                  <a:cxn ang="0">
                    <a:pos x="28" y="55"/>
                  </a:cxn>
                  <a:cxn ang="0">
                    <a:pos x="23" y="58"/>
                  </a:cxn>
                  <a:cxn ang="0">
                    <a:pos x="17" y="60"/>
                  </a:cxn>
                  <a:cxn ang="0">
                    <a:pos x="14" y="58"/>
                  </a:cxn>
                  <a:cxn ang="0">
                    <a:pos x="11" y="58"/>
                  </a:cxn>
                  <a:cxn ang="0">
                    <a:pos x="8" y="55"/>
                  </a:cxn>
                  <a:cxn ang="0">
                    <a:pos x="3" y="49"/>
                  </a:cxn>
                  <a:cxn ang="0">
                    <a:pos x="0" y="43"/>
                  </a:cxn>
                  <a:cxn ang="0">
                    <a:pos x="0" y="29"/>
                  </a:cxn>
                  <a:cxn ang="0">
                    <a:pos x="3" y="21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6" y="6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8" y="1"/>
                  </a:cxn>
                  <a:cxn ang="0">
                    <a:pos x="32" y="0"/>
                  </a:cxn>
                  <a:cxn ang="0">
                    <a:pos x="35" y="0"/>
                  </a:cxn>
                  <a:cxn ang="0">
                    <a:pos x="9" y="29"/>
                  </a:cxn>
                  <a:cxn ang="0">
                    <a:pos x="8" y="32"/>
                  </a:cxn>
                  <a:cxn ang="0">
                    <a:pos x="8" y="43"/>
                  </a:cxn>
                  <a:cxn ang="0">
                    <a:pos x="11" y="52"/>
                  </a:cxn>
                  <a:cxn ang="0">
                    <a:pos x="16" y="57"/>
                  </a:cxn>
                  <a:cxn ang="0">
                    <a:pos x="19" y="57"/>
                  </a:cxn>
                  <a:cxn ang="0">
                    <a:pos x="25" y="53"/>
                  </a:cxn>
                  <a:cxn ang="0">
                    <a:pos x="28" y="47"/>
                  </a:cxn>
                  <a:cxn ang="0">
                    <a:pos x="28" y="43"/>
                  </a:cxn>
                  <a:cxn ang="0">
                    <a:pos x="26" y="37"/>
                  </a:cxn>
                  <a:cxn ang="0">
                    <a:pos x="25" y="32"/>
                  </a:cxn>
                  <a:cxn ang="0">
                    <a:pos x="23" y="29"/>
                  </a:cxn>
                  <a:cxn ang="0">
                    <a:pos x="17" y="26"/>
                  </a:cxn>
                  <a:cxn ang="0">
                    <a:pos x="16" y="26"/>
                  </a:cxn>
                  <a:cxn ang="0">
                    <a:pos x="14" y="27"/>
                  </a:cxn>
                  <a:cxn ang="0">
                    <a:pos x="11" y="27"/>
                  </a:cxn>
                  <a:cxn ang="0">
                    <a:pos x="9" y="29"/>
                  </a:cxn>
                </a:cxnLst>
                <a:rect l="0" t="0" r="r" b="b"/>
                <a:pathLst>
                  <a:path w="35" h="60">
                    <a:moveTo>
                      <a:pt x="35" y="0"/>
                    </a:moveTo>
                    <a:lnTo>
                      <a:pt x="35" y="1"/>
                    </a:lnTo>
                    <a:lnTo>
                      <a:pt x="29" y="3"/>
                    </a:lnTo>
                    <a:lnTo>
                      <a:pt x="26" y="5"/>
                    </a:lnTo>
                    <a:lnTo>
                      <a:pt x="22" y="6"/>
                    </a:lnTo>
                    <a:lnTo>
                      <a:pt x="16" y="12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9" y="27"/>
                    </a:lnTo>
                    <a:lnTo>
                      <a:pt x="14" y="24"/>
                    </a:lnTo>
                    <a:lnTo>
                      <a:pt x="17" y="23"/>
                    </a:lnTo>
                    <a:lnTo>
                      <a:pt x="25" y="23"/>
                    </a:lnTo>
                    <a:lnTo>
                      <a:pt x="28" y="24"/>
                    </a:lnTo>
                    <a:lnTo>
                      <a:pt x="34" y="31"/>
                    </a:lnTo>
                    <a:lnTo>
                      <a:pt x="35" y="35"/>
                    </a:lnTo>
                    <a:lnTo>
                      <a:pt x="35" y="44"/>
                    </a:lnTo>
                    <a:lnTo>
                      <a:pt x="34" y="47"/>
                    </a:lnTo>
                    <a:lnTo>
                      <a:pt x="31" y="52"/>
                    </a:lnTo>
                    <a:lnTo>
                      <a:pt x="28" y="55"/>
                    </a:lnTo>
                    <a:lnTo>
                      <a:pt x="23" y="58"/>
                    </a:lnTo>
                    <a:lnTo>
                      <a:pt x="17" y="60"/>
                    </a:lnTo>
                    <a:lnTo>
                      <a:pt x="14" y="58"/>
                    </a:lnTo>
                    <a:lnTo>
                      <a:pt x="11" y="58"/>
                    </a:lnTo>
                    <a:lnTo>
                      <a:pt x="8" y="55"/>
                    </a:lnTo>
                    <a:lnTo>
                      <a:pt x="3" y="49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1" y="9"/>
                    </a:lnTo>
                    <a:lnTo>
                      <a:pt x="16" y="6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5" y="0"/>
                    </a:lnTo>
                    <a:close/>
                    <a:moveTo>
                      <a:pt x="9" y="29"/>
                    </a:moveTo>
                    <a:lnTo>
                      <a:pt x="8" y="32"/>
                    </a:lnTo>
                    <a:lnTo>
                      <a:pt x="8" y="43"/>
                    </a:lnTo>
                    <a:lnTo>
                      <a:pt x="11" y="52"/>
                    </a:lnTo>
                    <a:lnTo>
                      <a:pt x="16" y="57"/>
                    </a:lnTo>
                    <a:lnTo>
                      <a:pt x="19" y="57"/>
                    </a:lnTo>
                    <a:lnTo>
                      <a:pt x="25" y="53"/>
                    </a:lnTo>
                    <a:lnTo>
                      <a:pt x="28" y="47"/>
                    </a:lnTo>
                    <a:lnTo>
                      <a:pt x="28" y="43"/>
                    </a:lnTo>
                    <a:lnTo>
                      <a:pt x="26" y="37"/>
                    </a:lnTo>
                    <a:lnTo>
                      <a:pt x="25" y="32"/>
                    </a:lnTo>
                    <a:lnTo>
                      <a:pt x="23" y="29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Rectangle 420"/>
              <p:cNvSpPr>
                <a:spLocks noChangeArrowheads="1"/>
              </p:cNvSpPr>
              <p:nvPr/>
            </p:nvSpPr>
            <p:spPr bwMode="auto">
              <a:xfrm>
                <a:off x="7592304" y="5289628"/>
                <a:ext cx="33338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421"/>
              <p:cNvSpPr>
                <a:spLocks noEditPoints="1"/>
              </p:cNvSpPr>
              <p:nvPr/>
            </p:nvSpPr>
            <p:spPr bwMode="auto">
              <a:xfrm>
                <a:off x="7636754" y="5234065"/>
                <a:ext cx="57150" cy="92075"/>
              </a:xfrm>
              <a:custGeom>
                <a:avLst/>
                <a:gdLst/>
                <a:ahLst/>
                <a:cxnLst>
                  <a:cxn ang="0">
                    <a:pos x="36" y="38"/>
                  </a:cxn>
                  <a:cxn ang="0">
                    <a:pos x="36" y="43"/>
                  </a:cxn>
                  <a:cxn ang="0">
                    <a:pos x="29" y="43"/>
                  </a:cxn>
                  <a:cxn ang="0">
                    <a:pos x="29" y="58"/>
                  </a:cxn>
                  <a:cxn ang="0">
                    <a:pos x="21" y="58"/>
                  </a:cxn>
                  <a:cxn ang="0">
                    <a:pos x="21" y="43"/>
                  </a:cxn>
                  <a:cxn ang="0">
                    <a:pos x="0" y="43"/>
                  </a:cxn>
                  <a:cxn ang="0">
                    <a:pos x="0" y="38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21" y="38"/>
                  </a:cxn>
                  <a:cxn ang="0">
                    <a:pos x="21" y="9"/>
                  </a:cxn>
                  <a:cxn ang="0">
                    <a:pos x="3" y="38"/>
                  </a:cxn>
                  <a:cxn ang="0">
                    <a:pos x="21" y="38"/>
                  </a:cxn>
                </a:cxnLst>
                <a:rect l="0" t="0" r="r" b="b"/>
                <a:pathLst>
                  <a:path w="36" h="58">
                    <a:moveTo>
                      <a:pt x="36" y="38"/>
                    </a:moveTo>
                    <a:lnTo>
                      <a:pt x="36" y="43"/>
                    </a:lnTo>
                    <a:lnTo>
                      <a:pt x="29" y="43"/>
                    </a:lnTo>
                    <a:lnTo>
                      <a:pt x="29" y="58"/>
                    </a:lnTo>
                    <a:lnTo>
                      <a:pt x="21" y="58"/>
                    </a:lnTo>
                    <a:lnTo>
                      <a:pt x="21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38"/>
                    </a:lnTo>
                    <a:lnTo>
                      <a:pt x="36" y="38"/>
                    </a:lnTo>
                    <a:close/>
                    <a:moveTo>
                      <a:pt x="21" y="38"/>
                    </a:moveTo>
                    <a:lnTo>
                      <a:pt x="21" y="9"/>
                    </a:lnTo>
                    <a:lnTo>
                      <a:pt x="3" y="38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422"/>
              <p:cNvSpPr>
                <a:spLocks noChangeArrowheads="1"/>
              </p:cNvSpPr>
              <p:nvPr/>
            </p:nvSpPr>
            <p:spPr bwMode="auto">
              <a:xfrm>
                <a:off x="7830429" y="5289628"/>
                <a:ext cx="33338" cy="127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423"/>
              <p:cNvSpPr>
                <a:spLocks/>
              </p:cNvSpPr>
              <p:nvPr/>
            </p:nvSpPr>
            <p:spPr bwMode="auto">
              <a:xfrm>
                <a:off x="7873291" y="5234065"/>
                <a:ext cx="58738" cy="92075"/>
              </a:xfrm>
              <a:custGeom>
                <a:avLst/>
                <a:gdLst/>
                <a:ahLst/>
                <a:cxnLst>
                  <a:cxn ang="0">
                    <a:pos x="37" y="47"/>
                  </a:cxn>
                  <a:cxn ang="0">
                    <a:pos x="34" y="58"/>
                  </a:cxn>
                  <a:cxn ang="0">
                    <a:pos x="0" y="58"/>
                  </a:cxn>
                  <a:cxn ang="0">
                    <a:pos x="0" y="57"/>
                  </a:cxn>
                  <a:cxn ang="0">
                    <a:pos x="17" y="40"/>
                  </a:cxn>
                  <a:cxn ang="0">
                    <a:pos x="20" y="35"/>
                  </a:cxn>
                  <a:cxn ang="0">
                    <a:pos x="23" y="29"/>
                  </a:cxn>
                  <a:cxn ang="0">
                    <a:pos x="26" y="24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22" y="8"/>
                  </a:cxn>
                  <a:cxn ang="0">
                    <a:pos x="19" y="8"/>
                  </a:cxn>
                  <a:cxn ang="0">
                    <a:pos x="16" y="6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" y="8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26" y="3"/>
                  </a:cxn>
                  <a:cxn ang="0">
                    <a:pos x="29" y="5"/>
                  </a:cxn>
                  <a:cxn ang="0">
                    <a:pos x="33" y="11"/>
                  </a:cxn>
                  <a:cxn ang="0">
                    <a:pos x="34" y="15"/>
                  </a:cxn>
                  <a:cxn ang="0">
                    <a:pos x="33" y="20"/>
                  </a:cxn>
                  <a:cxn ang="0">
                    <a:pos x="33" y="23"/>
                  </a:cxn>
                  <a:cxn ang="0">
                    <a:pos x="29" y="27"/>
                  </a:cxn>
                  <a:cxn ang="0">
                    <a:pos x="26" y="34"/>
                  </a:cxn>
                  <a:cxn ang="0">
                    <a:pos x="8" y="52"/>
                  </a:cxn>
                  <a:cxn ang="0">
                    <a:pos x="29" y="52"/>
                  </a:cxn>
                  <a:cxn ang="0">
                    <a:pos x="31" y="50"/>
                  </a:cxn>
                  <a:cxn ang="0">
                    <a:pos x="33" y="50"/>
                  </a:cxn>
                  <a:cxn ang="0">
                    <a:pos x="36" y="47"/>
                  </a:cxn>
                  <a:cxn ang="0">
                    <a:pos x="37" y="47"/>
                  </a:cxn>
                </a:cxnLst>
                <a:rect l="0" t="0" r="r" b="b"/>
                <a:pathLst>
                  <a:path w="37" h="58">
                    <a:moveTo>
                      <a:pt x="37" y="47"/>
                    </a:moveTo>
                    <a:lnTo>
                      <a:pt x="34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7" y="40"/>
                    </a:lnTo>
                    <a:lnTo>
                      <a:pt x="20" y="35"/>
                    </a:lnTo>
                    <a:lnTo>
                      <a:pt x="23" y="29"/>
                    </a:lnTo>
                    <a:lnTo>
                      <a:pt x="26" y="24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6" y="6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3" y="11"/>
                    </a:lnTo>
                    <a:lnTo>
                      <a:pt x="34" y="15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29" y="27"/>
                    </a:lnTo>
                    <a:lnTo>
                      <a:pt x="26" y="34"/>
                    </a:lnTo>
                    <a:lnTo>
                      <a:pt x="8" y="52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6" y="47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424"/>
              <p:cNvSpPr>
                <a:spLocks noEditPoints="1"/>
              </p:cNvSpPr>
              <p:nvPr/>
            </p:nvSpPr>
            <p:spPr bwMode="auto">
              <a:xfrm>
                <a:off x="8092366" y="5234065"/>
                <a:ext cx="58738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4"/>
                  </a:cxn>
                  <a:cxn ang="0">
                    <a:pos x="6" y="8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1"/>
                  </a:cxn>
                  <a:cxn ang="0">
                    <a:pos x="35" y="17"/>
                  </a:cxn>
                  <a:cxn ang="0">
                    <a:pos x="35" y="23"/>
                  </a:cxn>
                  <a:cxn ang="0">
                    <a:pos x="37" y="29"/>
                  </a:cxn>
                  <a:cxn ang="0">
                    <a:pos x="35" y="38"/>
                  </a:cxn>
                  <a:cxn ang="0">
                    <a:pos x="34" y="46"/>
                  </a:cxn>
                  <a:cxn ang="0">
                    <a:pos x="31" y="52"/>
                  </a:cxn>
                  <a:cxn ang="0">
                    <a:pos x="26" y="57"/>
                  </a:cxn>
                  <a:cxn ang="0">
                    <a:pos x="23" y="58"/>
                  </a:cxn>
                  <a:cxn ang="0">
                    <a:pos x="18" y="60"/>
                  </a:cxn>
                  <a:cxn ang="0">
                    <a:pos x="14" y="58"/>
                  </a:cxn>
                  <a:cxn ang="0">
                    <a:pos x="9" y="55"/>
                  </a:cxn>
                  <a:cxn ang="0">
                    <a:pos x="5" y="49"/>
                  </a:cxn>
                  <a:cxn ang="0">
                    <a:pos x="2" y="37"/>
                  </a:cxn>
                  <a:cxn ang="0">
                    <a:pos x="0" y="29"/>
                  </a:cxn>
                  <a:cxn ang="0">
                    <a:pos x="9" y="32"/>
                  </a:cxn>
                  <a:cxn ang="0">
                    <a:pos x="9" y="41"/>
                  </a:cxn>
                  <a:cxn ang="0">
                    <a:pos x="11" y="50"/>
                  </a:cxn>
                  <a:cxn ang="0">
                    <a:pos x="12" y="53"/>
                  </a:cxn>
                  <a:cxn ang="0">
                    <a:pos x="18" y="57"/>
                  </a:cxn>
                  <a:cxn ang="0">
                    <a:pos x="20" y="55"/>
                  </a:cxn>
                  <a:cxn ang="0">
                    <a:pos x="23" y="55"/>
                  </a:cxn>
                  <a:cxn ang="0">
                    <a:pos x="24" y="52"/>
                  </a:cxn>
                  <a:cxn ang="0">
                    <a:pos x="28" y="43"/>
                  </a:cxn>
                  <a:cxn ang="0">
                    <a:pos x="28" y="15"/>
                  </a:cxn>
                  <a:cxn ang="0">
                    <a:pos x="26" y="11"/>
                  </a:cxn>
                  <a:cxn ang="0">
                    <a:pos x="24" y="8"/>
                  </a:cxn>
                  <a:cxn ang="0">
                    <a:pos x="24" y="6"/>
                  </a:cxn>
                  <a:cxn ang="0">
                    <a:pos x="21" y="3"/>
                  </a:cxn>
                  <a:cxn ang="0">
                    <a:pos x="15" y="3"/>
                  </a:cxn>
                  <a:cxn ang="0">
                    <a:pos x="11" y="12"/>
                  </a:cxn>
                  <a:cxn ang="0">
                    <a:pos x="9" y="17"/>
                  </a:cxn>
                  <a:cxn ang="0">
                    <a:pos x="9" y="32"/>
                  </a:cxn>
                </a:cxnLst>
                <a:rect l="0" t="0" r="r" b="b"/>
                <a:pathLst>
                  <a:path w="37" h="60">
                    <a:moveTo>
                      <a:pt x="0" y="29"/>
                    </a:moveTo>
                    <a:lnTo>
                      <a:pt x="3" y="14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1"/>
                    </a:lnTo>
                    <a:lnTo>
                      <a:pt x="35" y="17"/>
                    </a:lnTo>
                    <a:lnTo>
                      <a:pt x="35" y="23"/>
                    </a:lnTo>
                    <a:lnTo>
                      <a:pt x="37" y="29"/>
                    </a:lnTo>
                    <a:lnTo>
                      <a:pt x="35" y="38"/>
                    </a:lnTo>
                    <a:lnTo>
                      <a:pt x="34" y="46"/>
                    </a:lnTo>
                    <a:lnTo>
                      <a:pt x="31" y="52"/>
                    </a:lnTo>
                    <a:lnTo>
                      <a:pt x="26" y="57"/>
                    </a:lnTo>
                    <a:lnTo>
                      <a:pt x="23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5" y="49"/>
                    </a:lnTo>
                    <a:lnTo>
                      <a:pt x="2" y="37"/>
                    </a:lnTo>
                    <a:lnTo>
                      <a:pt x="0" y="29"/>
                    </a:lnTo>
                    <a:close/>
                    <a:moveTo>
                      <a:pt x="9" y="32"/>
                    </a:moveTo>
                    <a:lnTo>
                      <a:pt x="9" y="41"/>
                    </a:lnTo>
                    <a:lnTo>
                      <a:pt x="11" y="50"/>
                    </a:lnTo>
                    <a:lnTo>
                      <a:pt x="12" y="53"/>
                    </a:lnTo>
                    <a:lnTo>
                      <a:pt x="18" y="57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4" y="52"/>
                    </a:lnTo>
                    <a:lnTo>
                      <a:pt x="28" y="43"/>
                    </a:lnTo>
                    <a:lnTo>
                      <a:pt x="28" y="15"/>
                    </a:lnTo>
                    <a:lnTo>
                      <a:pt x="26" y="11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11" y="12"/>
                    </a:lnTo>
                    <a:lnTo>
                      <a:pt x="9" y="17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Freeform 425"/>
              <p:cNvSpPr>
                <a:spLocks/>
              </p:cNvSpPr>
              <p:nvPr/>
            </p:nvSpPr>
            <p:spPr bwMode="auto">
              <a:xfrm>
                <a:off x="8325729" y="5234065"/>
                <a:ext cx="60325" cy="92075"/>
              </a:xfrm>
              <a:custGeom>
                <a:avLst/>
                <a:gdLst/>
                <a:ahLst/>
                <a:cxnLst>
                  <a:cxn ang="0">
                    <a:pos x="38" y="47"/>
                  </a:cxn>
                  <a:cxn ang="0">
                    <a:pos x="33" y="58"/>
                  </a:cxn>
                  <a:cxn ang="0">
                    <a:pos x="0" y="58"/>
                  </a:cxn>
                  <a:cxn ang="0">
                    <a:pos x="0" y="57"/>
                  </a:cxn>
                  <a:cxn ang="0">
                    <a:pos x="7" y="50"/>
                  </a:cxn>
                  <a:cxn ang="0">
                    <a:pos x="12" y="44"/>
                  </a:cxn>
                  <a:cxn ang="0">
                    <a:pos x="21" y="35"/>
                  </a:cxn>
                  <a:cxn ang="0">
                    <a:pos x="24" y="29"/>
                  </a:cxn>
                  <a:cxn ang="0">
                    <a:pos x="26" y="24"/>
                  </a:cxn>
                  <a:cxn ang="0">
                    <a:pos x="27" y="18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5" y="6"/>
                  </a:cxn>
                  <a:cxn ang="0">
                    <a:pos x="10" y="8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4" y="8"/>
                  </a:cxn>
                  <a:cxn ang="0">
                    <a:pos x="6" y="5"/>
                  </a:cxn>
                  <a:cxn ang="0">
                    <a:pos x="12" y="1"/>
                  </a:cxn>
                  <a:cxn ang="0">
                    <a:pos x="18" y="0"/>
                  </a:cxn>
                  <a:cxn ang="0">
                    <a:pos x="24" y="1"/>
                  </a:cxn>
                  <a:cxn ang="0">
                    <a:pos x="29" y="5"/>
                  </a:cxn>
                  <a:cxn ang="0">
                    <a:pos x="32" y="8"/>
                  </a:cxn>
                  <a:cxn ang="0">
                    <a:pos x="33" y="11"/>
                  </a:cxn>
                  <a:cxn ang="0">
                    <a:pos x="33" y="20"/>
                  </a:cxn>
                  <a:cxn ang="0">
                    <a:pos x="32" y="23"/>
                  </a:cxn>
                  <a:cxn ang="0">
                    <a:pos x="29" y="27"/>
                  </a:cxn>
                  <a:cxn ang="0">
                    <a:pos x="26" y="34"/>
                  </a:cxn>
                  <a:cxn ang="0">
                    <a:pos x="12" y="47"/>
                  </a:cxn>
                  <a:cxn ang="0">
                    <a:pos x="10" y="50"/>
                  </a:cxn>
                  <a:cxn ang="0">
                    <a:pos x="7" y="52"/>
                  </a:cxn>
                  <a:cxn ang="0">
                    <a:pos x="30" y="52"/>
                  </a:cxn>
                  <a:cxn ang="0">
                    <a:pos x="32" y="50"/>
                  </a:cxn>
                  <a:cxn ang="0">
                    <a:pos x="33" y="50"/>
                  </a:cxn>
                  <a:cxn ang="0">
                    <a:pos x="35" y="49"/>
                  </a:cxn>
                  <a:cxn ang="0">
                    <a:pos x="35" y="47"/>
                  </a:cxn>
                  <a:cxn ang="0">
                    <a:pos x="38" y="47"/>
                  </a:cxn>
                </a:cxnLst>
                <a:rect l="0" t="0" r="r" b="b"/>
                <a:pathLst>
                  <a:path w="38" h="58">
                    <a:moveTo>
                      <a:pt x="38" y="47"/>
                    </a:moveTo>
                    <a:lnTo>
                      <a:pt x="33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7" y="50"/>
                    </a:lnTo>
                    <a:lnTo>
                      <a:pt x="12" y="44"/>
                    </a:lnTo>
                    <a:lnTo>
                      <a:pt x="21" y="35"/>
                    </a:lnTo>
                    <a:lnTo>
                      <a:pt x="24" y="29"/>
                    </a:lnTo>
                    <a:lnTo>
                      <a:pt x="26" y="24"/>
                    </a:lnTo>
                    <a:lnTo>
                      <a:pt x="27" y="18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9" y="5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29" y="27"/>
                    </a:lnTo>
                    <a:lnTo>
                      <a:pt x="26" y="34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7" y="52"/>
                    </a:lnTo>
                    <a:lnTo>
                      <a:pt x="30" y="52"/>
                    </a:lnTo>
                    <a:lnTo>
                      <a:pt x="32" y="50"/>
                    </a:lnTo>
                    <a:lnTo>
                      <a:pt x="33" y="50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8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Line 427"/>
              <p:cNvSpPr>
                <a:spLocks noChangeShapeType="1"/>
              </p:cNvSpPr>
              <p:nvPr/>
            </p:nvSpPr>
            <p:spPr bwMode="auto">
              <a:xfrm flipV="1">
                <a:off x="8476541" y="2313065"/>
                <a:ext cx="1588" cy="28511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Line 428"/>
              <p:cNvSpPr>
                <a:spLocks noChangeShapeType="1"/>
              </p:cNvSpPr>
              <p:nvPr/>
            </p:nvSpPr>
            <p:spPr bwMode="auto">
              <a:xfrm>
                <a:off x="5985754" y="51642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Line 429"/>
              <p:cNvSpPr>
                <a:spLocks noChangeShapeType="1"/>
              </p:cNvSpPr>
              <p:nvPr/>
            </p:nvSpPr>
            <p:spPr bwMode="auto">
              <a:xfrm flipH="1">
                <a:off x="8444791" y="51642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Line 430"/>
              <p:cNvSpPr>
                <a:spLocks noChangeShapeType="1"/>
              </p:cNvSpPr>
              <p:nvPr/>
            </p:nvSpPr>
            <p:spPr bwMode="auto">
              <a:xfrm>
                <a:off x="5985754" y="51292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Line 431"/>
              <p:cNvSpPr>
                <a:spLocks noChangeShapeType="1"/>
              </p:cNvSpPr>
              <p:nvPr/>
            </p:nvSpPr>
            <p:spPr bwMode="auto">
              <a:xfrm flipH="1">
                <a:off x="8444791" y="51292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Line 432"/>
              <p:cNvSpPr>
                <a:spLocks noChangeShapeType="1"/>
              </p:cNvSpPr>
              <p:nvPr/>
            </p:nvSpPr>
            <p:spPr bwMode="auto">
              <a:xfrm>
                <a:off x="5985754" y="51023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Line 433"/>
              <p:cNvSpPr>
                <a:spLocks noChangeShapeType="1"/>
              </p:cNvSpPr>
              <p:nvPr/>
            </p:nvSpPr>
            <p:spPr bwMode="auto">
              <a:xfrm flipH="1">
                <a:off x="8444791" y="51023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Line 434"/>
              <p:cNvSpPr>
                <a:spLocks noChangeShapeType="1"/>
              </p:cNvSpPr>
              <p:nvPr/>
            </p:nvSpPr>
            <p:spPr bwMode="auto">
              <a:xfrm>
                <a:off x="5985754" y="491497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Line 435"/>
              <p:cNvSpPr>
                <a:spLocks noChangeShapeType="1"/>
              </p:cNvSpPr>
              <p:nvPr/>
            </p:nvSpPr>
            <p:spPr bwMode="auto">
              <a:xfrm flipH="1">
                <a:off x="8444791" y="491497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Line 436"/>
              <p:cNvSpPr>
                <a:spLocks noChangeShapeType="1"/>
              </p:cNvSpPr>
              <p:nvPr/>
            </p:nvSpPr>
            <p:spPr bwMode="auto">
              <a:xfrm>
                <a:off x="5985754" y="48070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Line 437"/>
              <p:cNvSpPr>
                <a:spLocks noChangeShapeType="1"/>
              </p:cNvSpPr>
              <p:nvPr/>
            </p:nvSpPr>
            <p:spPr bwMode="auto">
              <a:xfrm flipH="1">
                <a:off x="8444791" y="48070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Line 438"/>
              <p:cNvSpPr>
                <a:spLocks noChangeShapeType="1"/>
              </p:cNvSpPr>
              <p:nvPr/>
            </p:nvSpPr>
            <p:spPr bwMode="auto">
              <a:xfrm>
                <a:off x="5985754" y="47292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Line 439"/>
              <p:cNvSpPr>
                <a:spLocks noChangeShapeType="1"/>
              </p:cNvSpPr>
              <p:nvPr/>
            </p:nvSpPr>
            <p:spPr bwMode="auto">
              <a:xfrm flipH="1">
                <a:off x="8444791" y="47292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Line 440"/>
              <p:cNvSpPr>
                <a:spLocks noChangeShapeType="1"/>
              </p:cNvSpPr>
              <p:nvPr/>
            </p:nvSpPr>
            <p:spPr bwMode="auto">
              <a:xfrm>
                <a:off x="5985754" y="46673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Line 441"/>
              <p:cNvSpPr>
                <a:spLocks noChangeShapeType="1"/>
              </p:cNvSpPr>
              <p:nvPr/>
            </p:nvSpPr>
            <p:spPr bwMode="auto">
              <a:xfrm flipH="1">
                <a:off x="8444791" y="46673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Line 442"/>
              <p:cNvSpPr>
                <a:spLocks noChangeShapeType="1"/>
              </p:cNvSpPr>
              <p:nvPr/>
            </p:nvSpPr>
            <p:spPr bwMode="auto">
              <a:xfrm>
                <a:off x="5985754" y="46165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Line 443"/>
              <p:cNvSpPr>
                <a:spLocks noChangeShapeType="1"/>
              </p:cNvSpPr>
              <p:nvPr/>
            </p:nvSpPr>
            <p:spPr bwMode="auto">
              <a:xfrm flipH="1">
                <a:off x="8444791" y="46165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Line 444"/>
              <p:cNvSpPr>
                <a:spLocks noChangeShapeType="1"/>
              </p:cNvSpPr>
              <p:nvPr/>
            </p:nvSpPr>
            <p:spPr bwMode="auto">
              <a:xfrm>
                <a:off x="5985754" y="45752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Line 445"/>
              <p:cNvSpPr>
                <a:spLocks noChangeShapeType="1"/>
              </p:cNvSpPr>
              <p:nvPr/>
            </p:nvSpPr>
            <p:spPr bwMode="auto">
              <a:xfrm flipH="1">
                <a:off x="8444791" y="45752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Line 446"/>
              <p:cNvSpPr>
                <a:spLocks noChangeShapeType="1"/>
              </p:cNvSpPr>
              <p:nvPr/>
            </p:nvSpPr>
            <p:spPr bwMode="auto">
              <a:xfrm>
                <a:off x="5985754" y="45387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Line 447"/>
              <p:cNvSpPr>
                <a:spLocks noChangeShapeType="1"/>
              </p:cNvSpPr>
              <p:nvPr/>
            </p:nvSpPr>
            <p:spPr bwMode="auto">
              <a:xfrm flipH="1">
                <a:off x="8444791" y="45387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Line 448"/>
              <p:cNvSpPr>
                <a:spLocks noChangeShapeType="1"/>
              </p:cNvSpPr>
              <p:nvPr/>
            </p:nvSpPr>
            <p:spPr bwMode="auto">
              <a:xfrm>
                <a:off x="5985754" y="45069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Line 449"/>
              <p:cNvSpPr>
                <a:spLocks noChangeShapeType="1"/>
              </p:cNvSpPr>
              <p:nvPr/>
            </p:nvSpPr>
            <p:spPr bwMode="auto">
              <a:xfrm flipH="1">
                <a:off x="8444791" y="45069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Line 450"/>
              <p:cNvSpPr>
                <a:spLocks noChangeShapeType="1"/>
              </p:cNvSpPr>
              <p:nvPr/>
            </p:nvSpPr>
            <p:spPr bwMode="auto">
              <a:xfrm>
                <a:off x="5985754" y="44800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Line 451"/>
              <p:cNvSpPr>
                <a:spLocks noChangeShapeType="1"/>
              </p:cNvSpPr>
              <p:nvPr/>
            </p:nvSpPr>
            <p:spPr bwMode="auto">
              <a:xfrm flipH="1">
                <a:off x="8444791" y="44800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Line 452"/>
              <p:cNvSpPr>
                <a:spLocks noChangeShapeType="1"/>
              </p:cNvSpPr>
              <p:nvPr/>
            </p:nvSpPr>
            <p:spPr bwMode="auto">
              <a:xfrm>
                <a:off x="5985754" y="42910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Line 453"/>
              <p:cNvSpPr>
                <a:spLocks noChangeShapeType="1"/>
              </p:cNvSpPr>
              <p:nvPr/>
            </p:nvSpPr>
            <p:spPr bwMode="auto">
              <a:xfrm flipH="1">
                <a:off x="8444791" y="42910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Line 454"/>
              <p:cNvSpPr>
                <a:spLocks noChangeShapeType="1"/>
              </p:cNvSpPr>
              <p:nvPr/>
            </p:nvSpPr>
            <p:spPr bwMode="auto">
              <a:xfrm>
                <a:off x="5985754" y="41815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Line 455"/>
              <p:cNvSpPr>
                <a:spLocks noChangeShapeType="1"/>
              </p:cNvSpPr>
              <p:nvPr/>
            </p:nvSpPr>
            <p:spPr bwMode="auto">
              <a:xfrm flipH="1">
                <a:off x="8444791" y="41815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Line 456"/>
              <p:cNvSpPr>
                <a:spLocks noChangeShapeType="1"/>
              </p:cNvSpPr>
              <p:nvPr/>
            </p:nvSpPr>
            <p:spPr bwMode="auto">
              <a:xfrm>
                <a:off x="5985754" y="41037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Line 457"/>
              <p:cNvSpPr>
                <a:spLocks noChangeShapeType="1"/>
              </p:cNvSpPr>
              <p:nvPr/>
            </p:nvSpPr>
            <p:spPr bwMode="auto">
              <a:xfrm flipH="1">
                <a:off x="8444791" y="41037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Line 458"/>
              <p:cNvSpPr>
                <a:spLocks noChangeShapeType="1"/>
              </p:cNvSpPr>
              <p:nvPr/>
            </p:nvSpPr>
            <p:spPr bwMode="auto">
              <a:xfrm>
                <a:off x="5985754" y="40434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Line 459"/>
              <p:cNvSpPr>
                <a:spLocks noChangeShapeType="1"/>
              </p:cNvSpPr>
              <p:nvPr/>
            </p:nvSpPr>
            <p:spPr bwMode="auto">
              <a:xfrm flipH="1">
                <a:off x="8444791" y="40434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Line 460"/>
              <p:cNvSpPr>
                <a:spLocks noChangeShapeType="1"/>
              </p:cNvSpPr>
              <p:nvPr/>
            </p:nvSpPr>
            <p:spPr bwMode="auto">
              <a:xfrm>
                <a:off x="5985754" y="39942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Line 461"/>
              <p:cNvSpPr>
                <a:spLocks noChangeShapeType="1"/>
              </p:cNvSpPr>
              <p:nvPr/>
            </p:nvSpPr>
            <p:spPr bwMode="auto">
              <a:xfrm flipH="1">
                <a:off x="8444791" y="39942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Line 462"/>
              <p:cNvSpPr>
                <a:spLocks noChangeShapeType="1"/>
              </p:cNvSpPr>
              <p:nvPr/>
            </p:nvSpPr>
            <p:spPr bwMode="auto">
              <a:xfrm>
                <a:off x="5985754" y="39529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Line 463"/>
              <p:cNvSpPr>
                <a:spLocks noChangeShapeType="1"/>
              </p:cNvSpPr>
              <p:nvPr/>
            </p:nvSpPr>
            <p:spPr bwMode="auto">
              <a:xfrm flipH="1">
                <a:off x="8444791" y="39529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Line 464"/>
              <p:cNvSpPr>
                <a:spLocks noChangeShapeType="1"/>
              </p:cNvSpPr>
              <p:nvPr/>
            </p:nvSpPr>
            <p:spPr bwMode="auto">
              <a:xfrm>
                <a:off x="5985754" y="39164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Line 465"/>
              <p:cNvSpPr>
                <a:spLocks noChangeShapeType="1"/>
              </p:cNvSpPr>
              <p:nvPr/>
            </p:nvSpPr>
            <p:spPr bwMode="auto">
              <a:xfrm flipH="1">
                <a:off x="8444791" y="39164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Line 466"/>
              <p:cNvSpPr>
                <a:spLocks noChangeShapeType="1"/>
              </p:cNvSpPr>
              <p:nvPr/>
            </p:nvSpPr>
            <p:spPr bwMode="auto">
              <a:xfrm>
                <a:off x="5985754" y="38846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Line 467"/>
              <p:cNvSpPr>
                <a:spLocks noChangeShapeType="1"/>
              </p:cNvSpPr>
              <p:nvPr/>
            </p:nvSpPr>
            <p:spPr bwMode="auto">
              <a:xfrm flipH="1">
                <a:off x="8444791" y="38846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Line 468"/>
              <p:cNvSpPr>
                <a:spLocks noChangeShapeType="1"/>
              </p:cNvSpPr>
              <p:nvPr/>
            </p:nvSpPr>
            <p:spPr bwMode="auto">
              <a:xfrm>
                <a:off x="5985754" y="38561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Line 469"/>
              <p:cNvSpPr>
                <a:spLocks noChangeShapeType="1"/>
              </p:cNvSpPr>
              <p:nvPr/>
            </p:nvSpPr>
            <p:spPr bwMode="auto">
              <a:xfrm flipH="1">
                <a:off x="8444791" y="38561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Line 470"/>
              <p:cNvSpPr>
                <a:spLocks noChangeShapeType="1"/>
              </p:cNvSpPr>
              <p:nvPr/>
            </p:nvSpPr>
            <p:spPr bwMode="auto">
              <a:xfrm>
                <a:off x="5985754" y="36687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Line 471"/>
              <p:cNvSpPr>
                <a:spLocks noChangeShapeType="1"/>
              </p:cNvSpPr>
              <p:nvPr/>
            </p:nvSpPr>
            <p:spPr bwMode="auto">
              <a:xfrm flipH="1">
                <a:off x="8444791" y="36687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Line 472"/>
              <p:cNvSpPr>
                <a:spLocks noChangeShapeType="1"/>
              </p:cNvSpPr>
              <p:nvPr/>
            </p:nvSpPr>
            <p:spPr bwMode="auto">
              <a:xfrm>
                <a:off x="5985754" y="35592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Line 473"/>
              <p:cNvSpPr>
                <a:spLocks noChangeShapeType="1"/>
              </p:cNvSpPr>
              <p:nvPr/>
            </p:nvSpPr>
            <p:spPr bwMode="auto">
              <a:xfrm flipH="1">
                <a:off x="8444791" y="35592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Line 474"/>
              <p:cNvSpPr>
                <a:spLocks noChangeShapeType="1"/>
              </p:cNvSpPr>
              <p:nvPr/>
            </p:nvSpPr>
            <p:spPr bwMode="auto">
              <a:xfrm>
                <a:off x="5985754" y="34814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Line 475"/>
              <p:cNvSpPr>
                <a:spLocks noChangeShapeType="1"/>
              </p:cNvSpPr>
              <p:nvPr/>
            </p:nvSpPr>
            <p:spPr bwMode="auto">
              <a:xfrm flipH="1">
                <a:off x="8444791" y="34814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Line 476"/>
              <p:cNvSpPr>
                <a:spLocks noChangeShapeType="1"/>
              </p:cNvSpPr>
              <p:nvPr/>
            </p:nvSpPr>
            <p:spPr bwMode="auto">
              <a:xfrm>
                <a:off x="5985754" y="34211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Line 477"/>
              <p:cNvSpPr>
                <a:spLocks noChangeShapeType="1"/>
              </p:cNvSpPr>
              <p:nvPr/>
            </p:nvSpPr>
            <p:spPr bwMode="auto">
              <a:xfrm flipH="1">
                <a:off x="8444791" y="34211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Line 478"/>
              <p:cNvSpPr>
                <a:spLocks noChangeShapeType="1"/>
              </p:cNvSpPr>
              <p:nvPr/>
            </p:nvSpPr>
            <p:spPr bwMode="auto">
              <a:xfrm>
                <a:off x="5985754" y="33735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Line 479"/>
              <p:cNvSpPr>
                <a:spLocks noChangeShapeType="1"/>
              </p:cNvSpPr>
              <p:nvPr/>
            </p:nvSpPr>
            <p:spPr bwMode="auto">
              <a:xfrm flipH="1">
                <a:off x="8444791" y="33735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Line 480"/>
              <p:cNvSpPr>
                <a:spLocks noChangeShapeType="1"/>
              </p:cNvSpPr>
              <p:nvPr/>
            </p:nvSpPr>
            <p:spPr bwMode="auto">
              <a:xfrm>
                <a:off x="5985754" y="33290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Line 481"/>
              <p:cNvSpPr>
                <a:spLocks noChangeShapeType="1"/>
              </p:cNvSpPr>
              <p:nvPr/>
            </p:nvSpPr>
            <p:spPr bwMode="auto">
              <a:xfrm flipH="1">
                <a:off x="8444791" y="33290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Line 482"/>
              <p:cNvSpPr>
                <a:spLocks noChangeShapeType="1"/>
              </p:cNvSpPr>
              <p:nvPr/>
            </p:nvSpPr>
            <p:spPr bwMode="auto">
              <a:xfrm>
                <a:off x="5985754" y="32957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Line 483"/>
              <p:cNvSpPr>
                <a:spLocks noChangeShapeType="1"/>
              </p:cNvSpPr>
              <p:nvPr/>
            </p:nvSpPr>
            <p:spPr bwMode="auto">
              <a:xfrm flipH="1">
                <a:off x="8444791" y="32957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Line 484"/>
              <p:cNvSpPr>
                <a:spLocks noChangeShapeType="1"/>
              </p:cNvSpPr>
              <p:nvPr/>
            </p:nvSpPr>
            <p:spPr bwMode="auto">
              <a:xfrm>
                <a:off x="5985754" y="326397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Line 485"/>
              <p:cNvSpPr>
                <a:spLocks noChangeShapeType="1"/>
              </p:cNvSpPr>
              <p:nvPr/>
            </p:nvSpPr>
            <p:spPr bwMode="auto">
              <a:xfrm flipH="1">
                <a:off x="8444791" y="326397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Line 486"/>
              <p:cNvSpPr>
                <a:spLocks noChangeShapeType="1"/>
              </p:cNvSpPr>
              <p:nvPr/>
            </p:nvSpPr>
            <p:spPr bwMode="auto">
              <a:xfrm>
                <a:off x="5985754" y="32338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Line 487"/>
              <p:cNvSpPr>
                <a:spLocks noChangeShapeType="1"/>
              </p:cNvSpPr>
              <p:nvPr/>
            </p:nvSpPr>
            <p:spPr bwMode="auto">
              <a:xfrm flipH="1">
                <a:off x="8444791" y="323381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Line 488"/>
              <p:cNvSpPr>
                <a:spLocks noChangeShapeType="1"/>
              </p:cNvSpPr>
              <p:nvPr/>
            </p:nvSpPr>
            <p:spPr bwMode="auto">
              <a:xfrm>
                <a:off x="5985754" y="30464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Line 489"/>
              <p:cNvSpPr>
                <a:spLocks noChangeShapeType="1"/>
              </p:cNvSpPr>
              <p:nvPr/>
            </p:nvSpPr>
            <p:spPr bwMode="auto">
              <a:xfrm flipH="1">
                <a:off x="8444791" y="304649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Line 490"/>
              <p:cNvSpPr>
                <a:spLocks noChangeShapeType="1"/>
              </p:cNvSpPr>
              <p:nvPr/>
            </p:nvSpPr>
            <p:spPr bwMode="auto">
              <a:xfrm>
                <a:off x="5985754" y="29385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Line 491"/>
              <p:cNvSpPr>
                <a:spLocks noChangeShapeType="1"/>
              </p:cNvSpPr>
              <p:nvPr/>
            </p:nvSpPr>
            <p:spPr bwMode="auto">
              <a:xfrm flipH="1">
                <a:off x="8444791" y="29385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Line 492"/>
              <p:cNvSpPr>
                <a:spLocks noChangeShapeType="1"/>
              </p:cNvSpPr>
              <p:nvPr/>
            </p:nvSpPr>
            <p:spPr bwMode="auto">
              <a:xfrm>
                <a:off x="5985754" y="285757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Line 493"/>
              <p:cNvSpPr>
                <a:spLocks noChangeShapeType="1"/>
              </p:cNvSpPr>
              <p:nvPr/>
            </p:nvSpPr>
            <p:spPr bwMode="auto">
              <a:xfrm flipH="1">
                <a:off x="8444791" y="285757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Line 494"/>
              <p:cNvSpPr>
                <a:spLocks noChangeShapeType="1"/>
              </p:cNvSpPr>
              <p:nvPr/>
            </p:nvSpPr>
            <p:spPr bwMode="auto">
              <a:xfrm>
                <a:off x="5985754" y="27988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Line 495"/>
              <p:cNvSpPr>
                <a:spLocks noChangeShapeType="1"/>
              </p:cNvSpPr>
              <p:nvPr/>
            </p:nvSpPr>
            <p:spPr bwMode="auto">
              <a:xfrm flipH="1">
                <a:off x="8444791" y="27988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Line 496"/>
              <p:cNvSpPr>
                <a:spLocks noChangeShapeType="1"/>
              </p:cNvSpPr>
              <p:nvPr/>
            </p:nvSpPr>
            <p:spPr bwMode="auto">
              <a:xfrm>
                <a:off x="5985754" y="27480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Line 497"/>
              <p:cNvSpPr>
                <a:spLocks noChangeShapeType="1"/>
              </p:cNvSpPr>
              <p:nvPr/>
            </p:nvSpPr>
            <p:spPr bwMode="auto">
              <a:xfrm flipH="1">
                <a:off x="8444791" y="2748040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Line 498"/>
              <p:cNvSpPr>
                <a:spLocks noChangeShapeType="1"/>
              </p:cNvSpPr>
              <p:nvPr/>
            </p:nvSpPr>
            <p:spPr bwMode="auto">
              <a:xfrm>
                <a:off x="5985754" y="27067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Line 499"/>
              <p:cNvSpPr>
                <a:spLocks noChangeShapeType="1"/>
              </p:cNvSpPr>
              <p:nvPr/>
            </p:nvSpPr>
            <p:spPr bwMode="auto">
              <a:xfrm flipH="1">
                <a:off x="8444791" y="27067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Line 500"/>
              <p:cNvSpPr>
                <a:spLocks noChangeShapeType="1"/>
              </p:cNvSpPr>
              <p:nvPr/>
            </p:nvSpPr>
            <p:spPr bwMode="auto">
              <a:xfrm>
                <a:off x="5985754" y="26702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Line 501"/>
              <p:cNvSpPr>
                <a:spLocks noChangeShapeType="1"/>
              </p:cNvSpPr>
              <p:nvPr/>
            </p:nvSpPr>
            <p:spPr bwMode="auto">
              <a:xfrm flipH="1">
                <a:off x="8444791" y="267025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Line 502"/>
              <p:cNvSpPr>
                <a:spLocks noChangeShapeType="1"/>
              </p:cNvSpPr>
              <p:nvPr/>
            </p:nvSpPr>
            <p:spPr bwMode="auto">
              <a:xfrm>
                <a:off x="5985754" y="26385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Line 503"/>
              <p:cNvSpPr>
                <a:spLocks noChangeShapeType="1"/>
              </p:cNvSpPr>
              <p:nvPr/>
            </p:nvSpPr>
            <p:spPr bwMode="auto">
              <a:xfrm flipH="1">
                <a:off x="8444791" y="26385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Line 504"/>
              <p:cNvSpPr>
                <a:spLocks noChangeShapeType="1"/>
              </p:cNvSpPr>
              <p:nvPr/>
            </p:nvSpPr>
            <p:spPr bwMode="auto">
              <a:xfrm>
                <a:off x="5985754" y="26099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Line 505"/>
              <p:cNvSpPr>
                <a:spLocks noChangeShapeType="1"/>
              </p:cNvSpPr>
              <p:nvPr/>
            </p:nvSpPr>
            <p:spPr bwMode="auto">
              <a:xfrm flipH="1">
                <a:off x="8444791" y="2609928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Line 506"/>
              <p:cNvSpPr>
                <a:spLocks noChangeShapeType="1"/>
              </p:cNvSpPr>
              <p:nvPr/>
            </p:nvSpPr>
            <p:spPr bwMode="auto">
              <a:xfrm>
                <a:off x="5985754" y="24226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Line 507"/>
              <p:cNvSpPr>
                <a:spLocks noChangeShapeType="1"/>
              </p:cNvSpPr>
              <p:nvPr/>
            </p:nvSpPr>
            <p:spPr bwMode="auto">
              <a:xfrm flipH="1">
                <a:off x="8444791" y="2422603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Line 508"/>
              <p:cNvSpPr>
                <a:spLocks noChangeShapeType="1"/>
              </p:cNvSpPr>
              <p:nvPr/>
            </p:nvSpPr>
            <p:spPr bwMode="auto">
              <a:xfrm>
                <a:off x="5985754" y="23130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Line 509"/>
              <p:cNvSpPr>
                <a:spLocks noChangeShapeType="1"/>
              </p:cNvSpPr>
              <p:nvPr/>
            </p:nvSpPr>
            <p:spPr bwMode="auto">
              <a:xfrm flipH="1">
                <a:off x="8444791" y="2313065"/>
                <a:ext cx="31750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Line 510"/>
              <p:cNvSpPr>
                <a:spLocks noChangeShapeType="1"/>
              </p:cNvSpPr>
              <p:nvPr/>
            </p:nvSpPr>
            <p:spPr bwMode="auto">
              <a:xfrm>
                <a:off x="5985754" y="5102303"/>
                <a:ext cx="84138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Line 511"/>
              <p:cNvSpPr>
                <a:spLocks noChangeShapeType="1"/>
              </p:cNvSpPr>
              <p:nvPr/>
            </p:nvSpPr>
            <p:spPr bwMode="auto">
              <a:xfrm flipH="1">
                <a:off x="8390816" y="5102303"/>
                <a:ext cx="85725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Line 512"/>
              <p:cNvSpPr>
                <a:spLocks noChangeShapeType="1"/>
              </p:cNvSpPr>
              <p:nvPr/>
            </p:nvSpPr>
            <p:spPr bwMode="auto">
              <a:xfrm>
                <a:off x="5985754" y="4480003"/>
                <a:ext cx="84138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Line 513"/>
              <p:cNvSpPr>
                <a:spLocks noChangeShapeType="1"/>
              </p:cNvSpPr>
              <p:nvPr/>
            </p:nvSpPr>
            <p:spPr bwMode="auto">
              <a:xfrm flipH="1">
                <a:off x="8390816" y="4480003"/>
                <a:ext cx="85725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Line 514"/>
              <p:cNvSpPr>
                <a:spLocks noChangeShapeType="1"/>
              </p:cNvSpPr>
              <p:nvPr/>
            </p:nvSpPr>
            <p:spPr bwMode="auto">
              <a:xfrm>
                <a:off x="5985754" y="3856115"/>
                <a:ext cx="84138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Line 515"/>
              <p:cNvSpPr>
                <a:spLocks noChangeShapeType="1"/>
              </p:cNvSpPr>
              <p:nvPr/>
            </p:nvSpPr>
            <p:spPr bwMode="auto">
              <a:xfrm flipH="1">
                <a:off x="8390816" y="3856115"/>
                <a:ext cx="85725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Line 516"/>
              <p:cNvSpPr>
                <a:spLocks noChangeShapeType="1"/>
              </p:cNvSpPr>
              <p:nvPr/>
            </p:nvSpPr>
            <p:spPr bwMode="auto">
              <a:xfrm>
                <a:off x="5985754" y="3233815"/>
                <a:ext cx="84138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Line 517"/>
              <p:cNvSpPr>
                <a:spLocks noChangeShapeType="1"/>
              </p:cNvSpPr>
              <p:nvPr/>
            </p:nvSpPr>
            <p:spPr bwMode="auto">
              <a:xfrm flipH="1">
                <a:off x="8390816" y="3233815"/>
                <a:ext cx="85725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Line 518"/>
              <p:cNvSpPr>
                <a:spLocks noChangeShapeType="1"/>
              </p:cNvSpPr>
              <p:nvPr/>
            </p:nvSpPr>
            <p:spPr bwMode="auto">
              <a:xfrm>
                <a:off x="5985754" y="2609928"/>
                <a:ext cx="84138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Line 519"/>
              <p:cNvSpPr>
                <a:spLocks noChangeShapeType="1"/>
              </p:cNvSpPr>
              <p:nvPr/>
            </p:nvSpPr>
            <p:spPr bwMode="auto">
              <a:xfrm flipH="1">
                <a:off x="8390816" y="2609928"/>
                <a:ext cx="85725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520"/>
              <p:cNvSpPr>
                <a:spLocks/>
              </p:cNvSpPr>
              <p:nvPr/>
            </p:nvSpPr>
            <p:spPr bwMode="auto">
              <a:xfrm>
                <a:off x="8560679" y="5080078"/>
                <a:ext cx="36513" cy="936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6"/>
                  </a:cxn>
                  <a:cxn ang="0">
                    <a:pos x="17" y="57"/>
                  </a:cxn>
                  <a:cxn ang="0">
                    <a:pos x="23" y="57"/>
                  </a:cxn>
                  <a:cxn ang="0">
                    <a:pos x="23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8" y="57"/>
                  </a:cxn>
                  <a:cxn ang="0">
                    <a:pos x="8" y="56"/>
                  </a:cxn>
                  <a:cxn ang="0">
                    <a:pos x="9" y="53"/>
                  </a:cxn>
                  <a:cxn ang="0">
                    <a:pos x="9" y="10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0" y="7"/>
                  </a:cxn>
                </a:cxnLst>
                <a:rect l="0" t="0" r="r" b="b"/>
                <a:pathLst>
                  <a:path w="23" h="59">
                    <a:moveTo>
                      <a:pt x="0" y="7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6"/>
                    </a:lnTo>
                    <a:lnTo>
                      <a:pt x="17" y="57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8" y="57"/>
                    </a:lnTo>
                    <a:lnTo>
                      <a:pt x="8" y="56"/>
                    </a:lnTo>
                    <a:lnTo>
                      <a:pt x="9" y="53"/>
                    </a:lnTo>
                    <a:lnTo>
                      <a:pt x="9" y="10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521"/>
              <p:cNvSpPr>
                <a:spLocks noEditPoints="1"/>
              </p:cNvSpPr>
              <p:nvPr/>
            </p:nvSpPr>
            <p:spPr bwMode="auto">
              <a:xfrm>
                <a:off x="8619416" y="5080078"/>
                <a:ext cx="55563" cy="9525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3" y="14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18" y="0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2" y="11"/>
                  </a:cxn>
                  <a:cxn ang="0">
                    <a:pos x="35" y="23"/>
                  </a:cxn>
                  <a:cxn ang="0">
                    <a:pos x="35" y="42"/>
                  </a:cxn>
                  <a:cxn ang="0">
                    <a:pos x="33" y="46"/>
                  </a:cxn>
                  <a:cxn ang="0">
                    <a:pos x="30" y="53"/>
                  </a:cxn>
                  <a:cxn ang="0">
                    <a:pos x="26" y="57"/>
                  </a:cxn>
                  <a:cxn ang="0">
                    <a:pos x="21" y="59"/>
                  </a:cxn>
                  <a:cxn ang="0">
                    <a:pos x="18" y="60"/>
                  </a:cxn>
                  <a:cxn ang="0">
                    <a:pos x="14" y="59"/>
                  </a:cxn>
                  <a:cxn ang="0">
                    <a:pos x="9" y="56"/>
                  </a:cxn>
                  <a:cxn ang="0">
                    <a:pos x="4" y="49"/>
                  </a:cxn>
                  <a:cxn ang="0">
                    <a:pos x="1" y="37"/>
                  </a:cxn>
                  <a:cxn ang="0">
                    <a:pos x="0" y="30"/>
                  </a:cxn>
                  <a:cxn ang="0">
                    <a:pos x="7" y="33"/>
                  </a:cxn>
                  <a:cxn ang="0">
                    <a:pos x="10" y="51"/>
                  </a:cxn>
                  <a:cxn ang="0">
                    <a:pos x="12" y="54"/>
                  </a:cxn>
                  <a:cxn ang="0">
                    <a:pos x="18" y="57"/>
                  </a:cxn>
                  <a:cxn ang="0">
                    <a:pos x="20" y="56"/>
                  </a:cxn>
                  <a:cxn ang="0">
                    <a:pos x="23" y="56"/>
                  </a:cxn>
                  <a:cxn ang="0">
                    <a:pos x="24" y="53"/>
                  </a:cxn>
                  <a:cxn ang="0">
                    <a:pos x="27" y="43"/>
                  </a:cxn>
                  <a:cxn ang="0">
                    <a:pos x="27" y="16"/>
                  </a:cxn>
                  <a:cxn ang="0">
                    <a:pos x="26" y="11"/>
                  </a:cxn>
                  <a:cxn ang="0">
                    <a:pos x="24" y="8"/>
                  </a:cxn>
                  <a:cxn ang="0">
                    <a:pos x="23" y="7"/>
                  </a:cxn>
                  <a:cxn ang="0">
                    <a:pos x="23" y="5"/>
                  </a:cxn>
                  <a:cxn ang="0">
                    <a:pos x="20" y="4"/>
                  </a:cxn>
                  <a:cxn ang="0">
                    <a:pos x="15" y="4"/>
                  </a:cxn>
                  <a:cxn ang="0">
                    <a:pos x="10" y="13"/>
                  </a:cxn>
                  <a:cxn ang="0">
                    <a:pos x="9" y="17"/>
                  </a:cxn>
                  <a:cxn ang="0">
                    <a:pos x="7" y="25"/>
                  </a:cxn>
                  <a:cxn ang="0">
                    <a:pos x="7" y="33"/>
                  </a:cxn>
                </a:cxnLst>
                <a:rect l="0" t="0" r="r" b="b"/>
                <a:pathLst>
                  <a:path w="35" h="60">
                    <a:moveTo>
                      <a:pt x="0" y="30"/>
                    </a:moveTo>
                    <a:lnTo>
                      <a:pt x="3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2" y="11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3" y="46"/>
                    </a:lnTo>
                    <a:lnTo>
                      <a:pt x="30" y="53"/>
                    </a:lnTo>
                    <a:lnTo>
                      <a:pt x="26" y="57"/>
                    </a:lnTo>
                    <a:lnTo>
                      <a:pt x="21" y="59"/>
                    </a:lnTo>
                    <a:lnTo>
                      <a:pt x="18" y="60"/>
                    </a:lnTo>
                    <a:lnTo>
                      <a:pt x="14" y="59"/>
                    </a:lnTo>
                    <a:lnTo>
                      <a:pt x="9" y="56"/>
                    </a:lnTo>
                    <a:lnTo>
                      <a:pt x="4" y="49"/>
                    </a:lnTo>
                    <a:lnTo>
                      <a:pt x="1" y="37"/>
                    </a:lnTo>
                    <a:lnTo>
                      <a:pt x="0" y="30"/>
                    </a:lnTo>
                    <a:close/>
                    <a:moveTo>
                      <a:pt x="7" y="33"/>
                    </a:moveTo>
                    <a:lnTo>
                      <a:pt x="10" y="51"/>
                    </a:lnTo>
                    <a:lnTo>
                      <a:pt x="12" y="54"/>
                    </a:lnTo>
                    <a:lnTo>
                      <a:pt x="18" y="57"/>
                    </a:lnTo>
                    <a:lnTo>
                      <a:pt x="20" y="56"/>
                    </a:lnTo>
                    <a:lnTo>
                      <a:pt x="23" y="56"/>
                    </a:lnTo>
                    <a:lnTo>
                      <a:pt x="24" y="53"/>
                    </a:lnTo>
                    <a:lnTo>
                      <a:pt x="27" y="43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0" y="4"/>
                    </a:lnTo>
                    <a:lnTo>
                      <a:pt x="15" y="4"/>
                    </a:lnTo>
                    <a:lnTo>
                      <a:pt x="10" y="13"/>
                    </a:lnTo>
                    <a:lnTo>
                      <a:pt x="9" y="17"/>
                    </a:lnTo>
                    <a:lnTo>
                      <a:pt x="7" y="25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522"/>
              <p:cNvSpPr>
                <a:spLocks noEditPoints="1"/>
              </p:cNvSpPr>
              <p:nvPr/>
            </p:nvSpPr>
            <p:spPr bwMode="auto">
              <a:xfrm>
                <a:off x="8687679" y="5027690"/>
                <a:ext cx="38100" cy="6508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19" y="4"/>
                  </a:cxn>
                  <a:cxn ang="0">
                    <a:pos x="23" y="9"/>
                  </a:cxn>
                  <a:cxn ang="0">
                    <a:pos x="24" y="14"/>
                  </a:cxn>
                  <a:cxn ang="0">
                    <a:pos x="24" y="29"/>
                  </a:cxn>
                  <a:cxn ang="0">
                    <a:pos x="23" y="32"/>
                  </a:cxn>
                  <a:cxn ang="0">
                    <a:pos x="19" y="37"/>
                  </a:cxn>
                  <a:cxn ang="0">
                    <a:pos x="18" y="40"/>
                  </a:cxn>
                  <a:cxn ang="0">
                    <a:pos x="15" y="41"/>
                  </a:cxn>
                  <a:cxn ang="0">
                    <a:pos x="9" y="41"/>
                  </a:cxn>
                  <a:cxn ang="0">
                    <a:pos x="3" y="35"/>
                  </a:cxn>
                  <a:cxn ang="0">
                    <a:pos x="0" y="26"/>
                  </a:cxn>
                  <a:cxn ang="0">
                    <a:pos x="0" y="21"/>
                  </a:cxn>
                  <a:cxn ang="0">
                    <a:pos x="4" y="23"/>
                  </a:cxn>
                  <a:cxn ang="0">
                    <a:pos x="7" y="35"/>
                  </a:cxn>
                  <a:cxn ang="0">
                    <a:pos x="9" y="38"/>
                  </a:cxn>
                  <a:cxn ang="0">
                    <a:pos x="10" y="40"/>
                  </a:cxn>
                  <a:cxn ang="0">
                    <a:pos x="13" y="40"/>
                  </a:cxn>
                  <a:cxn ang="0">
                    <a:pos x="16" y="37"/>
                  </a:cxn>
                  <a:cxn ang="0">
                    <a:pos x="18" y="33"/>
                  </a:cxn>
                  <a:cxn ang="0">
                    <a:pos x="18" y="7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4" y="17"/>
                  </a:cxn>
                  <a:cxn ang="0">
                    <a:pos x="4" y="23"/>
                  </a:cxn>
                </a:cxnLst>
                <a:rect l="0" t="0" r="r" b="b"/>
                <a:pathLst>
                  <a:path w="24" h="41">
                    <a:moveTo>
                      <a:pt x="0" y="21"/>
                    </a:moveTo>
                    <a:lnTo>
                      <a:pt x="0" y="14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9" y="4"/>
                    </a:lnTo>
                    <a:lnTo>
                      <a:pt x="23" y="9"/>
                    </a:lnTo>
                    <a:lnTo>
                      <a:pt x="24" y="14"/>
                    </a:lnTo>
                    <a:lnTo>
                      <a:pt x="24" y="29"/>
                    </a:lnTo>
                    <a:lnTo>
                      <a:pt x="23" y="32"/>
                    </a:lnTo>
                    <a:lnTo>
                      <a:pt x="19" y="37"/>
                    </a:lnTo>
                    <a:lnTo>
                      <a:pt x="18" y="40"/>
                    </a:lnTo>
                    <a:lnTo>
                      <a:pt x="15" y="41"/>
                    </a:lnTo>
                    <a:lnTo>
                      <a:pt x="9" y="41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  <a:moveTo>
                      <a:pt x="4" y="23"/>
                    </a:moveTo>
                    <a:lnTo>
                      <a:pt x="7" y="35"/>
                    </a:lnTo>
                    <a:lnTo>
                      <a:pt x="9" y="38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16" y="37"/>
                    </a:lnTo>
                    <a:lnTo>
                      <a:pt x="18" y="33"/>
                    </a:lnTo>
                    <a:lnTo>
                      <a:pt x="18" y="7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Freeform 523"/>
              <p:cNvSpPr>
                <a:spLocks/>
              </p:cNvSpPr>
              <p:nvPr/>
            </p:nvSpPr>
            <p:spPr bwMode="auto">
              <a:xfrm>
                <a:off x="8560679" y="4459365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2" y="5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9" y="5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524"/>
              <p:cNvSpPr>
                <a:spLocks noEditPoints="1"/>
              </p:cNvSpPr>
              <p:nvPr/>
            </p:nvSpPr>
            <p:spPr bwMode="auto">
              <a:xfrm>
                <a:off x="8619416" y="4459365"/>
                <a:ext cx="55563" cy="9366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0"/>
                  </a:cxn>
                  <a:cxn ang="0">
                    <a:pos x="35" y="23"/>
                  </a:cxn>
                  <a:cxn ang="0">
                    <a:pos x="35" y="41"/>
                  </a:cxn>
                  <a:cxn ang="0">
                    <a:pos x="33" y="46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59"/>
                  </a:cxn>
                  <a:cxn ang="0">
                    <a:pos x="14" y="58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7" y="32"/>
                  </a:cxn>
                  <a:cxn ang="0">
                    <a:pos x="10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20" y="55"/>
                  </a:cxn>
                  <a:cxn ang="0">
                    <a:pos x="23" y="55"/>
                  </a:cxn>
                  <a:cxn ang="0">
                    <a:pos x="24" y="52"/>
                  </a:cxn>
                  <a:cxn ang="0">
                    <a:pos x="27" y="43"/>
                  </a:cxn>
                  <a:cxn ang="0">
                    <a:pos x="27" y="15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5" y="3"/>
                  </a:cxn>
                  <a:cxn ang="0">
                    <a:pos x="10" y="12"/>
                  </a:cxn>
                  <a:cxn ang="0">
                    <a:pos x="9" y="17"/>
                  </a:cxn>
                  <a:cxn ang="0">
                    <a:pos x="7" y="24"/>
                  </a:cxn>
                  <a:cxn ang="0">
                    <a:pos x="7" y="32"/>
                  </a:cxn>
                </a:cxnLst>
                <a:rect l="0" t="0" r="r" b="b"/>
                <a:pathLst>
                  <a:path w="35" h="59">
                    <a:moveTo>
                      <a:pt x="0" y="29"/>
                    </a:moveTo>
                    <a:lnTo>
                      <a:pt x="3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0"/>
                    </a:lnTo>
                    <a:lnTo>
                      <a:pt x="35" y="23"/>
                    </a:lnTo>
                    <a:lnTo>
                      <a:pt x="35" y="41"/>
                    </a:lnTo>
                    <a:lnTo>
                      <a:pt x="33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59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1" y="36"/>
                    </a:lnTo>
                    <a:lnTo>
                      <a:pt x="0" y="29"/>
                    </a:lnTo>
                    <a:close/>
                    <a:moveTo>
                      <a:pt x="7" y="32"/>
                    </a:moveTo>
                    <a:lnTo>
                      <a:pt x="10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4" y="52"/>
                    </a:lnTo>
                    <a:lnTo>
                      <a:pt x="27" y="43"/>
                    </a:lnTo>
                    <a:lnTo>
                      <a:pt x="27" y="15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0" y="12"/>
                    </a:lnTo>
                    <a:lnTo>
                      <a:pt x="9" y="17"/>
                    </a:lnTo>
                    <a:lnTo>
                      <a:pt x="7" y="24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525"/>
              <p:cNvSpPr>
                <a:spLocks/>
              </p:cNvSpPr>
              <p:nvPr/>
            </p:nvSpPr>
            <p:spPr bwMode="auto">
              <a:xfrm>
                <a:off x="8694029" y="4402215"/>
                <a:ext cx="23813" cy="666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5" y="42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3" y="40"/>
                  </a:cxn>
                  <a:cxn ang="0">
                    <a:pos x="5" y="40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5"/>
                  </a:cxn>
                </a:cxnLst>
                <a:rect l="0" t="0" r="r" b="b"/>
                <a:pathLst>
                  <a:path w="15" h="42">
                    <a:moveTo>
                      <a:pt x="0" y="5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526"/>
              <p:cNvSpPr>
                <a:spLocks/>
              </p:cNvSpPr>
              <p:nvPr/>
            </p:nvSpPr>
            <p:spPr bwMode="auto">
              <a:xfrm>
                <a:off x="8560679" y="3837065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2" y="5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9" y="5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5" name="Freeform 527"/>
              <p:cNvSpPr>
                <a:spLocks noEditPoints="1"/>
              </p:cNvSpPr>
              <p:nvPr/>
            </p:nvSpPr>
            <p:spPr bwMode="auto">
              <a:xfrm>
                <a:off x="8619416" y="3837065"/>
                <a:ext cx="5556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4"/>
                  </a:cxn>
                  <a:cxn ang="0">
                    <a:pos x="6" y="8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1"/>
                  </a:cxn>
                  <a:cxn ang="0">
                    <a:pos x="35" y="23"/>
                  </a:cxn>
                  <a:cxn ang="0">
                    <a:pos x="35" y="41"/>
                  </a:cxn>
                  <a:cxn ang="0">
                    <a:pos x="33" y="46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60"/>
                  </a:cxn>
                  <a:cxn ang="0">
                    <a:pos x="14" y="58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1" y="37"/>
                  </a:cxn>
                  <a:cxn ang="0">
                    <a:pos x="0" y="29"/>
                  </a:cxn>
                  <a:cxn ang="0">
                    <a:pos x="7" y="32"/>
                  </a:cxn>
                  <a:cxn ang="0">
                    <a:pos x="10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20" y="55"/>
                  </a:cxn>
                  <a:cxn ang="0">
                    <a:pos x="23" y="55"/>
                  </a:cxn>
                  <a:cxn ang="0">
                    <a:pos x="24" y="52"/>
                  </a:cxn>
                  <a:cxn ang="0">
                    <a:pos x="27" y="43"/>
                  </a:cxn>
                  <a:cxn ang="0">
                    <a:pos x="27" y="15"/>
                  </a:cxn>
                  <a:cxn ang="0">
                    <a:pos x="26" y="11"/>
                  </a:cxn>
                  <a:cxn ang="0">
                    <a:pos x="24" y="8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5" y="3"/>
                  </a:cxn>
                  <a:cxn ang="0">
                    <a:pos x="10" y="12"/>
                  </a:cxn>
                  <a:cxn ang="0">
                    <a:pos x="9" y="17"/>
                  </a:cxn>
                  <a:cxn ang="0">
                    <a:pos x="7" y="24"/>
                  </a:cxn>
                  <a:cxn ang="0">
                    <a:pos x="7" y="32"/>
                  </a:cxn>
                </a:cxnLst>
                <a:rect l="0" t="0" r="r" b="b"/>
                <a:pathLst>
                  <a:path w="35" h="60">
                    <a:moveTo>
                      <a:pt x="0" y="29"/>
                    </a:moveTo>
                    <a:lnTo>
                      <a:pt x="3" y="14"/>
                    </a:lnTo>
                    <a:lnTo>
                      <a:pt x="6" y="8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1"/>
                    </a:lnTo>
                    <a:lnTo>
                      <a:pt x="35" y="23"/>
                    </a:lnTo>
                    <a:lnTo>
                      <a:pt x="35" y="41"/>
                    </a:lnTo>
                    <a:lnTo>
                      <a:pt x="33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1" y="37"/>
                    </a:lnTo>
                    <a:lnTo>
                      <a:pt x="0" y="29"/>
                    </a:lnTo>
                    <a:close/>
                    <a:moveTo>
                      <a:pt x="7" y="32"/>
                    </a:moveTo>
                    <a:lnTo>
                      <a:pt x="10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4" y="52"/>
                    </a:lnTo>
                    <a:lnTo>
                      <a:pt x="27" y="43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0" y="12"/>
                    </a:lnTo>
                    <a:lnTo>
                      <a:pt x="9" y="17"/>
                    </a:lnTo>
                    <a:lnTo>
                      <a:pt x="7" y="24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528"/>
              <p:cNvSpPr>
                <a:spLocks/>
              </p:cNvSpPr>
              <p:nvPr/>
            </p:nvSpPr>
            <p:spPr bwMode="auto">
              <a:xfrm>
                <a:off x="8684504" y="3781503"/>
                <a:ext cx="41275" cy="65088"/>
              </a:xfrm>
              <a:custGeom>
                <a:avLst/>
                <a:gdLst/>
                <a:ahLst/>
                <a:cxnLst>
                  <a:cxn ang="0">
                    <a:pos x="26" y="33"/>
                  </a:cxn>
                  <a:cxn ang="0">
                    <a:pos x="23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1" y="29"/>
                  </a:cxn>
                  <a:cxn ang="0">
                    <a:pos x="17" y="20"/>
                  </a:cxn>
                  <a:cxn ang="0">
                    <a:pos x="18" y="17"/>
                  </a:cxn>
                  <a:cxn ang="0">
                    <a:pos x="18" y="10"/>
                  </a:cxn>
                  <a:cxn ang="0">
                    <a:pos x="17" y="7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6"/>
                  </a:cxn>
                  <a:cxn ang="0">
                    <a:pos x="23" y="17"/>
                  </a:cxn>
                  <a:cxn ang="0">
                    <a:pos x="20" y="21"/>
                  </a:cxn>
                  <a:cxn ang="0">
                    <a:pos x="15" y="27"/>
                  </a:cxn>
                  <a:cxn ang="0">
                    <a:pos x="6" y="36"/>
                  </a:cxn>
                  <a:cxn ang="0">
                    <a:pos x="21" y="36"/>
                  </a:cxn>
                  <a:cxn ang="0">
                    <a:pos x="23" y="35"/>
                  </a:cxn>
                  <a:cxn ang="0">
                    <a:pos x="25" y="35"/>
                  </a:cxn>
                  <a:cxn ang="0">
                    <a:pos x="25" y="33"/>
                  </a:cxn>
                  <a:cxn ang="0">
                    <a:pos x="26" y="33"/>
                  </a:cxn>
                </a:cxnLst>
                <a:rect l="0" t="0" r="r" b="b"/>
                <a:pathLst>
                  <a:path w="26" h="41">
                    <a:moveTo>
                      <a:pt x="26" y="33"/>
                    </a:moveTo>
                    <a:lnTo>
                      <a:pt x="23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1" y="29"/>
                    </a:lnTo>
                    <a:lnTo>
                      <a:pt x="17" y="20"/>
                    </a:lnTo>
                    <a:lnTo>
                      <a:pt x="18" y="17"/>
                    </a:lnTo>
                    <a:lnTo>
                      <a:pt x="18" y="10"/>
                    </a:lnTo>
                    <a:lnTo>
                      <a:pt x="17" y="7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6"/>
                    </a:lnTo>
                    <a:lnTo>
                      <a:pt x="23" y="17"/>
                    </a:lnTo>
                    <a:lnTo>
                      <a:pt x="20" y="21"/>
                    </a:lnTo>
                    <a:lnTo>
                      <a:pt x="15" y="27"/>
                    </a:lnTo>
                    <a:lnTo>
                      <a:pt x="6" y="36"/>
                    </a:lnTo>
                    <a:lnTo>
                      <a:pt x="21" y="36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529"/>
              <p:cNvSpPr>
                <a:spLocks/>
              </p:cNvSpPr>
              <p:nvPr/>
            </p:nvSpPr>
            <p:spPr bwMode="auto">
              <a:xfrm>
                <a:off x="8560679" y="3213178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2" y="5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9" y="5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530"/>
              <p:cNvSpPr>
                <a:spLocks noEditPoints="1"/>
              </p:cNvSpPr>
              <p:nvPr/>
            </p:nvSpPr>
            <p:spPr bwMode="auto">
              <a:xfrm>
                <a:off x="8619416" y="3213178"/>
                <a:ext cx="55563" cy="9366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0"/>
                  </a:cxn>
                  <a:cxn ang="0">
                    <a:pos x="35" y="22"/>
                  </a:cxn>
                  <a:cxn ang="0">
                    <a:pos x="35" y="41"/>
                  </a:cxn>
                  <a:cxn ang="0">
                    <a:pos x="33" y="45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59"/>
                  </a:cxn>
                  <a:cxn ang="0">
                    <a:pos x="14" y="58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7" y="32"/>
                  </a:cxn>
                  <a:cxn ang="0">
                    <a:pos x="10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20" y="55"/>
                  </a:cxn>
                  <a:cxn ang="0">
                    <a:pos x="23" y="55"/>
                  </a:cxn>
                  <a:cxn ang="0">
                    <a:pos x="24" y="52"/>
                  </a:cxn>
                  <a:cxn ang="0">
                    <a:pos x="27" y="42"/>
                  </a:cxn>
                  <a:cxn ang="0">
                    <a:pos x="27" y="15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5" y="3"/>
                  </a:cxn>
                  <a:cxn ang="0">
                    <a:pos x="10" y="12"/>
                  </a:cxn>
                  <a:cxn ang="0">
                    <a:pos x="9" y="16"/>
                  </a:cxn>
                  <a:cxn ang="0">
                    <a:pos x="7" y="24"/>
                  </a:cxn>
                  <a:cxn ang="0">
                    <a:pos x="7" y="32"/>
                  </a:cxn>
                </a:cxnLst>
                <a:rect l="0" t="0" r="r" b="b"/>
                <a:pathLst>
                  <a:path w="35" h="59">
                    <a:moveTo>
                      <a:pt x="0" y="29"/>
                    </a:moveTo>
                    <a:lnTo>
                      <a:pt x="3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0"/>
                    </a:lnTo>
                    <a:lnTo>
                      <a:pt x="35" y="22"/>
                    </a:lnTo>
                    <a:lnTo>
                      <a:pt x="35" y="41"/>
                    </a:lnTo>
                    <a:lnTo>
                      <a:pt x="33" y="45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59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1" y="36"/>
                    </a:lnTo>
                    <a:lnTo>
                      <a:pt x="0" y="29"/>
                    </a:lnTo>
                    <a:close/>
                    <a:moveTo>
                      <a:pt x="7" y="32"/>
                    </a:moveTo>
                    <a:lnTo>
                      <a:pt x="10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4" y="52"/>
                    </a:lnTo>
                    <a:lnTo>
                      <a:pt x="27" y="42"/>
                    </a:lnTo>
                    <a:lnTo>
                      <a:pt x="27" y="15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0" y="12"/>
                    </a:lnTo>
                    <a:lnTo>
                      <a:pt x="9" y="16"/>
                    </a:lnTo>
                    <a:lnTo>
                      <a:pt x="7" y="24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531"/>
              <p:cNvSpPr>
                <a:spLocks/>
              </p:cNvSpPr>
              <p:nvPr/>
            </p:nvSpPr>
            <p:spPr bwMode="auto">
              <a:xfrm>
                <a:off x="8687679" y="3159203"/>
                <a:ext cx="33338" cy="6508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4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5" y="1"/>
                  </a:cxn>
                  <a:cxn ang="0">
                    <a:pos x="18" y="3"/>
                  </a:cxn>
                  <a:cxn ang="0">
                    <a:pos x="19" y="6"/>
                  </a:cxn>
                  <a:cxn ang="0">
                    <a:pos x="19" y="12"/>
                  </a:cxn>
                  <a:cxn ang="0">
                    <a:pos x="15" y="17"/>
                  </a:cxn>
                  <a:cxn ang="0">
                    <a:pos x="19" y="21"/>
                  </a:cxn>
                  <a:cxn ang="0">
                    <a:pos x="21" y="24"/>
                  </a:cxn>
                  <a:cxn ang="0">
                    <a:pos x="21" y="30"/>
                  </a:cxn>
                  <a:cxn ang="0">
                    <a:pos x="18" y="37"/>
                  </a:cxn>
                  <a:cxn ang="0">
                    <a:pos x="15" y="40"/>
                  </a:cxn>
                  <a:cxn ang="0">
                    <a:pos x="10" y="41"/>
                  </a:cxn>
                  <a:cxn ang="0">
                    <a:pos x="0" y="41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4" y="37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7" y="40"/>
                  </a:cxn>
                  <a:cxn ang="0">
                    <a:pos x="10" y="40"/>
                  </a:cxn>
                  <a:cxn ang="0">
                    <a:pos x="13" y="38"/>
                  </a:cxn>
                  <a:cxn ang="0">
                    <a:pos x="16" y="35"/>
                  </a:cxn>
                  <a:cxn ang="0">
                    <a:pos x="18" y="30"/>
                  </a:cxn>
                  <a:cxn ang="0">
                    <a:pos x="16" y="29"/>
                  </a:cxn>
                  <a:cxn ang="0">
                    <a:pos x="16" y="26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9" y="21"/>
                  </a:cxn>
                  <a:cxn ang="0">
                    <a:pos x="6" y="21"/>
                  </a:cxn>
                  <a:cxn ang="0">
                    <a:pos x="6" y="20"/>
                  </a:cxn>
                  <a:cxn ang="0">
                    <a:pos x="9" y="20"/>
                  </a:cxn>
                  <a:cxn ang="0">
                    <a:pos x="10" y="18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5" y="8"/>
                  </a:cxn>
                  <a:cxn ang="0">
                    <a:pos x="12" y="4"/>
                  </a:cxn>
                  <a:cxn ang="0">
                    <a:pos x="6" y="4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9"/>
                  </a:cxn>
                </a:cxnLst>
                <a:rect l="0" t="0" r="r" b="b"/>
                <a:pathLst>
                  <a:path w="21" h="41">
                    <a:moveTo>
                      <a:pt x="0" y="9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5" y="17"/>
                    </a:lnTo>
                    <a:lnTo>
                      <a:pt x="19" y="21"/>
                    </a:lnTo>
                    <a:lnTo>
                      <a:pt x="21" y="24"/>
                    </a:lnTo>
                    <a:lnTo>
                      <a:pt x="21" y="30"/>
                    </a:lnTo>
                    <a:lnTo>
                      <a:pt x="18" y="37"/>
                    </a:lnTo>
                    <a:lnTo>
                      <a:pt x="15" y="40"/>
                    </a:lnTo>
                    <a:lnTo>
                      <a:pt x="10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6" y="35"/>
                    </a:lnTo>
                    <a:lnTo>
                      <a:pt x="18" y="30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5" y="8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Freeform 532"/>
              <p:cNvSpPr>
                <a:spLocks/>
              </p:cNvSpPr>
              <p:nvPr/>
            </p:nvSpPr>
            <p:spPr bwMode="auto">
              <a:xfrm>
                <a:off x="8560679" y="2590878"/>
                <a:ext cx="36513" cy="920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55"/>
                  </a:cxn>
                  <a:cxn ang="0">
                    <a:pos x="17" y="56"/>
                  </a:cxn>
                  <a:cxn ang="0">
                    <a:pos x="23" y="56"/>
                  </a:cxn>
                  <a:cxn ang="0">
                    <a:pos x="23" y="58"/>
                  </a:cxn>
                  <a:cxn ang="0">
                    <a:pos x="2" y="5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8" y="55"/>
                  </a:cxn>
                  <a:cxn ang="0">
                    <a:pos x="9" y="5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6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533"/>
              <p:cNvSpPr>
                <a:spLocks noEditPoints="1"/>
              </p:cNvSpPr>
              <p:nvPr/>
            </p:nvSpPr>
            <p:spPr bwMode="auto">
              <a:xfrm>
                <a:off x="8619416" y="2590878"/>
                <a:ext cx="55563" cy="9366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" y="13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29" y="6"/>
                  </a:cxn>
                  <a:cxn ang="0">
                    <a:pos x="32" y="10"/>
                  </a:cxn>
                  <a:cxn ang="0">
                    <a:pos x="35" y="23"/>
                  </a:cxn>
                  <a:cxn ang="0">
                    <a:pos x="35" y="41"/>
                  </a:cxn>
                  <a:cxn ang="0">
                    <a:pos x="33" y="46"/>
                  </a:cxn>
                  <a:cxn ang="0">
                    <a:pos x="30" y="52"/>
                  </a:cxn>
                  <a:cxn ang="0">
                    <a:pos x="26" y="56"/>
                  </a:cxn>
                  <a:cxn ang="0">
                    <a:pos x="21" y="58"/>
                  </a:cxn>
                  <a:cxn ang="0">
                    <a:pos x="18" y="59"/>
                  </a:cxn>
                  <a:cxn ang="0">
                    <a:pos x="14" y="58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7" y="32"/>
                  </a:cxn>
                  <a:cxn ang="0">
                    <a:pos x="10" y="50"/>
                  </a:cxn>
                  <a:cxn ang="0">
                    <a:pos x="12" y="53"/>
                  </a:cxn>
                  <a:cxn ang="0">
                    <a:pos x="18" y="56"/>
                  </a:cxn>
                  <a:cxn ang="0">
                    <a:pos x="20" y="55"/>
                  </a:cxn>
                  <a:cxn ang="0">
                    <a:pos x="23" y="55"/>
                  </a:cxn>
                  <a:cxn ang="0">
                    <a:pos x="24" y="52"/>
                  </a:cxn>
                  <a:cxn ang="0">
                    <a:pos x="27" y="43"/>
                  </a:cxn>
                  <a:cxn ang="0">
                    <a:pos x="27" y="15"/>
                  </a:cxn>
                  <a:cxn ang="0">
                    <a:pos x="26" y="10"/>
                  </a:cxn>
                  <a:cxn ang="0">
                    <a:pos x="24" y="7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5" y="3"/>
                  </a:cxn>
                  <a:cxn ang="0">
                    <a:pos x="10" y="12"/>
                  </a:cxn>
                  <a:cxn ang="0">
                    <a:pos x="9" y="17"/>
                  </a:cxn>
                  <a:cxn ang="0">
                    <a:pos x="7" y="24"/>
                  </a:cxn>
                  <a:cxn ang="0">
                    <a:pos x="7" y="32"/>
                  </a:cxn>
                </a:cxnLst>
                <a:rect l="0" t="0" r="r" b="b"/>
                <a:pathLst>
                  <a:path w="35" h="59">
                    <a:moveTo>
                      <a:pt x="0" y="29"/>
                    </a:moveTo>
                    <a:lnTo>
                      <a:pt x="3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32" y="10"/>
                    </a:lnTo>
                    <a:lnTo>
                      <a:pt x="35" y="23"/>
                    </a:lnTo>
                    <a:lnTo>
                      <a:pt x="35" y="41"/>
                    </a:lnTo>
                    <a:lnTo>
                      <a:pt x="33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1" y="58"/>
                    </a:lnTo>
                    <a:lnTo>
                      <a:pt x="18" y="59"/>
                    </a:lnTo>
                    <a:lnTo>
                      <a:pt x="14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1" y="36"/>
                    </a:lnTo>
                    <a:lnTo>
                      <a:pt x="0" y="29"/>
                    </a:lnTo>
                    <a:close/>
                    <a:moveTo>
                      <a:pt x="7" y="32"/>
                    </a:moveTo>
                    <a:lnTo>
                      <a:pt x="10" y="50"/>
                    </a:lnTo>
                    <a:lnTo>
                      <a:pt x="12" y="53"/>
                    </a:lnTo>
                    <a:lnTo>
                      <a:pt x="18" y="56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4" y="52"/>
                    </a:lnTo>
                    <a:lnTo>
                      <a:pt x="27" y="43"/>
                    </a:lnTo>
                    <a:lnTo>
                      <a:pt x="27" y="15"/>
                    </a:lnTo>
                    <a:lnTo>
                      <a:pt x="26" y="10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0" y="12"/>
                    </a:lnTo>
                    <a:lnTo>
                      <a:pt x="9" y="17"/>
                    </a:lnTo>
                    <a:lnTo>
                      <a:pt x="7" y="24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534"/>
              <p:cNvSpPr>
                <a:spLocks noEditPoints="1"/>
              </p:cNvSpPr>
              <p:nvPr/>
            </p:nvSpPr>
            <p:spPr bwMode="auto">
              <a:xfrm>
                <a:off x="8684504" y="2535315"/>
                <a:ext cx="41275" cy="65088"/>
              </a:xfrm>
              <a:custGeom>
                <a:avLst/>
                <a:gdLst/>
                <a:ahLst/>
                <a:cxnLst>
                  <a:cxn ang="0">
                    <a:pos x="26" y="27"/>
                  </a:cxn>
                  <a:cxn ang="0">
                    <a:pos x="26" y="30"/>
                  </a:cxn>
                  <a:cxn ang="0">
                    <a:pos x="20" y="30"/>
                  </a:cxn>
                  <a:cxn ang="0">
                    <a:pos x="20" y="41"/>
                  </a:cxn>
                  <a:cxn ang="0">
                    <a:pos x="15" y="41"/>
                  </a:cxn>
                  <a:cxn ang="0">
                    <a:pos x="15" y="30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0" y="27"/>
                  </a:cxn>
                  <a:cxn ang="0">
                    <a:pos x="26" y="27"/>
                  </a:cxn>
                  <a:cxn ang="0">
                    <a:pos x="15" y="27"/>
                  </a:cxn>
                  <a:cxn ang="0">
                    <a:pos x="15" y="6"/>
                  </a:cxn>
                  <a:cxn ang="0">
                    <a:pos x="2" y="27"/>
                  </a:cxn>
                  <a:cxn ang="0">
                    <a:pos x="15" y="27"/>
                  </a:cxn>
                </a:cxnLst>
                <a:rect l="0" t="0" r="r" b="b"/>
                <a:pathLst>
                  <a:path w="26" h="41">
                    <a:moveTo>
                      <a:pt x="26" y="27"/>
                    </a:moveTo>
                    <a:lnTo>
                      <a:pt x="26" y="30"/>
                    </a:lnTo>
                    <a:lnTo>
                      <a:pt x="20" y="30"/>
                    </a:lnTo>
                    <a:lnTo>
                      <a:pt x="20" y="41"/>
                    </a:lnTo>
                    <a:lnTo>
                      <a:pt x="15" y="41"/>
                    </a:lnTo>
                    <a:lnTo>
                      <a:pt x="15" y="30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27"/>
                    </a:lnTo>
                    <a:lnTo>
                      <a:pt x="26" y="27"/>
                    </a:lnTo>
                    <a:close/>
                    <a:moveTo>
                      <a:pt x="15" y="27"/>
                    </a:moveTo>
                    <a:lnTo>
                      <a:pt x="15" y="6"/>
                    </a:lnTo>
                    <a:lnTo>
                      <a:pt x="2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535"/>
              <p:cNvSpPr>
                <a:spLocks noChangeArrowheads="1"/>
              </p:cNvSpPr>
              <p:nvPr/>
            </p:nvSpPr>
            <p:spPr bwMode="auto">
              <a:xfrm>
                <a:off x="5985754" y="2313065"/>
                <a:ext cx="2490788" cy="2851150"/>
              </a:xfrm>
              <a:prstGeom prst="rect">
                <a:avLst/>
              </a:prstGeom>
              <a:noFill/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554"/>
              <p:cNvSpPr>
                <a:spLocks noEditPoints="1"/>
              </p:cNvSpPr>
              <p:nvPr/>
            </p:nvSpPr>
            <p:spPr bwMode="auto">
              <a:xfrm>
                <a:off x="7698666" y="2913140"/>
                <a:ext cx="104775" cy="1143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5" y="3"/>
                  </a:cxn>
                  <a:cxn ang="0">
                    <a:pos x="51" y="6"/>
                  </a:cxn>
                  <a:cxn ang="0">
                    <a:pos x="55" y="11"/>
                  </a:cxn>
                  <a:cxn ang="0">
                    <a:pos x="63" y="22"/>
                  </a:cxn>
                  <a:cxn ang="0">
                    <a:pos x="66" y="37"/>
                  </a:cxn>
                  <a:cxn ang="0">
                    <a:pos x="63" y="51"/>
                  </a:cxn>
                  <a:cxn ang="0">
                    <a:pos x="55" y="61"/>
                  </a:cxn>
                  <a:cxn ang="0">
                    <a:pos x="51" y="66"/>
                  </a:cxn>
                  <a:cxn ang="0">
                    <a:pos x="45" y="69"/>
                  </a:cxn>
                  <a:cxn ang="0">
                    <a:pos x="32" y="72"/>
                  </a:cxn>
                  <a:cxn ang="0">
                    <a:pos x="25" y="71"/>
                  </a:cxn>
                  <a:cxn ang="0">
                    <a:pos x="17" y="68"/>
                  </a:cxn>
                  <a:cxn ang="0">
                    <a:pos x="9" y="61"/>
                  </a:cxn>
                  <a:cxn ang="0">
                    <a:pos x="2" y="51"/>
                  </a:cxn>
                  <a:cxn ang="0">
                    <a:pos x="0" y="37"/>
                  </a:cxn>
                  <a:cxn ang="0">
                    <a:pos x="0" y="29"/>
                  </a:cxn>
                  <a:cxn ang="0">
                    <a:pos x="2" y="23"/>
                  </a:cxn>
                  <a:cxn ang="0">
                    <a:pos x="5" y="17"/>
                  </a:cxn>
                  <a:cxn ang="0">
                    <a:pos x="9" y="13"/>
                  </a:cxn>
                  <a:cxn ang="0">
                    <a:pos x="13" y="8"/>
                  </a:cxn>
                  <a:cxn ang="0">
                    <a:pos x="19" y="5"/>
                  </a:cxn>
                  <a:cxn ang="0">
                    <a:pos x="23" y="2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3"/>
                  </a:cxn>
                  <a:cxn ang="0">
                    <a:pos x="22" y="6"/>
                  </a:cxn>
                  <a:cxn ang="0">
                    <a:pos x="19" y="11"/>
                  </a:cxn>
                  <a:cxn ang="0">
                    <a:pos x="14" y="22"/>
                  </a:cxn>
                  <a:cxn ang="0">
                    <a:pos x="13" y="37"/>
                  </a:cxn>
                  <a:cxn ang="0">
                    <a:pos x="14" y="51"/>
                  </a:cxn>
                  <a:cxn ang="0">
                    <a:pos x="19" y="61"/>
                  </a:cxn>
                  <a:cxn ang="0">
                    <a:pos x="23" y="66"/>
                  </a:cxn>
                  <a:cxn ang="0">
                    <a:pos x="32" y="69"/>
                  </a:cxn>
                  <a:cxn ang="0">
                    <a:pos x="37" y="68"/>
                  </a:cxn>
                  <a:cxn ang="0">
                    <a:pos x="42" y="68"/>
                  </a:cxn>
                  <a:cxn ang="0">
                    <a:pos x="48" y="61"/>
                  </a:cxn>
                  <a:cxn ang="0">
                    <a:pos x="51" y="57"/>
                  </a:cxn>
                  <a:cxn ang="0">
                    <a:pos x="54" y="45"/>
                  </a:cxn>
                  <a:cxn ang="0">
                    <a:pos x="54" y="37"/>
                  </a:cxn>
                  <a:cxn ang="0">
                    <a:pos x="52" y="22"/>
                  </a:cxn>
                  <a:cxn ang="0">
                    <a:pos x="48" y="11"/>
                  </a:cxn>
                  <a:cxn ang="0">
                    <a:pos x="43" y="6"/>
                  </a:cxn>
                  <a:cxn ang="0">
                    <a:pos x="34" y="3"/>
                  </a:cxn>
                </a:cxnLst>
                <a:rect l="0" t="0" r="r" b="b"/>
                <a:pathLst>
                  <a:path w="66" h="72">
                    <a:moveTo>
                      <a:pt x="32" y="0"/>
                    </a:moveTo>
                    <a:lnTo>
                      <a:pt x="45" y="3"/>
                    </a:lnTo>
                    <a:lnTo>
                      <a:pt x="51" y="6"/>
                    </a:lnTo>
                    <a:lnTo>
                      <a:pt x="55" y="11"/>
                    </a:lnTo>
                    <a:lnTo>
                      <a:pt x="63" y="22"/>
                    </a:lnTo>
                    <a:lnTo>
                      <a:pt x="66" y="37"/>
                    </a:lnTo>
                    <a:lnTo>
                      <a:pt x="63" y="51"/>
                    </a:lnTo>
                    <a:lnTo>
                      <a:pt x="55" y="61"/>
                    </a:lnTo>
                    <a:lnTo>
                      <a:pt x="51" y="66"/>
                    </a:lnTo>
                    <a:lnTo>
                      <a:pt x="45" y="69"/>
                    </a:lnTo>
                    <a:lnTo>
                      <a:pt x="32" y="72"/>
                    </a:lnTo>
                    <a:lnTo>
                      <a:pt x="25" y="71"/>
                    </a:lnTo>
                    <a:lnTo>
                      <a:pt x="17" y="68"/>
                    </a:lnTo>
                    <a:lnTo>
                      <a:pt x="9" y="61"/>
                    </a:lnTo>
                    <a:lnTo>
                      <a:pt x="2" y="51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13" y="8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2" y="0"/>
                    </a:lnTo>
                    <a:close/>
                    <a:moveTo>
                      <a:pt x="34" y="3"/>
                    </a:moveTo>
                    <a:lnTo>
                      <a:pt x="22" y="6"/>
                    </a:lnTo>
                    <a:lnTo>
                      <a:pt x="19" y="11"/>
                    </a:lnTo>
                    <a:lnTo>
                      <a:pt x="14" y="22"/>
                    </a:lnTo>
                    <a:lnTo>
                      <a:pt x="13" y="37"/>
                    </a:lnTo>
                    <a:lnTo>
                      <a:pt x="14" y="51"/>
                    </a:lnTo>
                    <a:lnTo>
                      <a:pt x="19" y="61"/>
                    </a:lnTo>
                    <a:lnTo>
                      <a:pt x="23" y="66"/>
                    </a:lnTo>
                    <a:lnTo>
                      <a:pt x="32" y="69"/>
                    </a:lnTo>
                    <a:lnTo>
                      <a:pt x="37" y="68"/>
                    </a:lnTo>
                    <a:lnTo>
                      <a:pt x="42" y="68"/>
                    </a:lnTo>
                    <a:lnTo>
                      <a:pt x="48" y="61"/>
                    </a:lnTo>
                    <a:lnTo>
                      <a:pt x="51" y="57"/>
                    </a:lnTo>
                    <a:lnTo>
                      <a:pt x="54" y="45"/>
                    </a:lnTo>
                    <a:lnTo>
                      <a:pt x="54" y="37"/>
                    </a:lnTo>
                    <a:lnTo>
                      <a:pt x="52" y="22"/>
                    </a:lnTo>
                    <a:lnTo>
                      <a:pt x="48" y="11"/>
                    </a:lnTo>
                    <a:lnTo>
                      <a:pt x="43" y="6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555"/>
              <p:cNvSpPr>
                <a:spLocks/>
              </p:cNvSpPr>
              <p:nvPr/>
            </p:nvSpPr>
            <p:spPr bwMode="auto">
              <a:xfrm>
                <a:off x="7816141" y="2911553"/>
                <a:ext cx="47625" cy="147638"/>
              </a:xfrm>
              <a:custGeom>
                <a:avLst/>
                <a:gdLst/>
                <a:ahLst/>
                <a:cxnLst>
                  <a:cxn ang="0">
                    <a:pos x="30" y="92"/>
                  </a:cxn>
                  <a:cxn ang="0">
                    <a:pos x="30" y="93"/>
                  </a:cxn>
                  <a:cxn ang="0">
                    <a:pos x="21" y="89"/>
                  </a:cxn>
                  <a:cxn ang="0">
                    <a:pos x="13" y="82"/>
                  </a:cxn>
                  <a:cxn ang="0">
                    <a:pos x="7" y="73"/>
                  </a:cxn>
                  <a:cxn ang="0">
                    <a:pos x="1" y="61"/>
                  </a:cxn>
                  <a:cxn ang="0">
                    <a:pos x="0" y="46"/>
                  </a:cxn>
                  <a:cxn ang="0">
                    <a:pos x="3" y="32"/>
                  </a:cxn>
                  <a:cxn ang="0">
                    <a:pos x="9" y="18"/>
                  </a:cxn>
                  <a:cxn ang="0">
                    <a:pos x="13" y="12"/>
                  </a:cxn>
                  <a:cxn ang="0">
                    <a:pos x="18" y="7"/>
                  </a:cxn>
                  <a:cxn ang="0">
                    <a:pos x="24" y="3"/>
                  </a:cxn>
                  <a:cxn ang="0">
                    <a:pos x="30" y="0"/>
                  </a:cxn>
                  <a:cxn ang="0">
                    <a:pos x="30" y="1"/>
                  </a:cxn>
                  <a:cxn ang="0">
                    <a:pos x="24" y="6"/>
                  </a:cxn>
                  <a:cxn ang="0">
                    <a:pos x="20" y="12"/>
                  </a:cxn>
                  <a:cxn ang="0">
                    <a:pos x="15" y="21"/>
                  </a:cxn>
                  <a:cxn ang="0">
                    <a:pos x="13" y="27"/>
                  </a:cxn>
                  <a:cxn ang="0">
                    <a:pos x="13" y="32"/>
                  </a:cxn>
                  <a:cxn ang="0">
                    <a:pos x="12" y="38"/>
                  </a:cxn>
                  <a:cxn ang="0">
                    <a:pos x="12" y="52"/>
                  </a:cxn>
                  <a:cxn ang="0">
                    <a:pos x="13" y="59"/>
                  </a:cxn>
                  <a:cxn ang="0">
                    <a:pos x="13" y="66"/>
                  </a:cxn>
                  <a:cxn ang="0">
                    <a:pos x="15" y="72"/>
                  </a:cxn>
                  <a:cxn ang="0">
                    <a:pos x="18" y="76"/>
                  </a:cxn>
                  <a:cxn ang="0">
                    <a:pos x="20" y="81"/>
                  </a:cxn>
                  <a:cxn ang="0">
                    <a:pos x="23" y="84"/>
                  </a:cxn>
                  <a:cxn ang="0">
                    <a:pos x="26" y="89"/>
                  </a:cxn>
                  <a:cxn ang="0">
                    <a:pos x="30" y="92"/>
                  </a:cxn>
                </a:cxnLst>
                <a:rect l="0" t="0" r="r" b="b"/>
                <a:pathLst>
                  <a:path w="30" h="93">
                    <a:moveTo>
                      <a:pt x="30" y="92"/>
                    </a:moveTo>
                    <a:lnTo>
                      <a:pt x="30" y="93"/>
                    </a:lnTo>
                    <a:lnTo>
                      <a:pt x="21" y="89"/>
                    </a:lnTo>
                    <a:lnTo>
                      <a:pt x="13" y="82"/>
                    </a:lnTo>
                    <a:lnTo>
                      <a:pt x="7" y="73"/>
                    </a:lnTo>
                    <a:lnTo>
                      <a:pt x="1" y="61"/>
                    </a:lnTo>
                    <a:lnTo>
                      <a:pt x="0" y="46"/>
                    </a:lnTo>
                    <a:lnTo>
                      <a:pt x="3" y="32"/>
                    </a:lnTo>
                    <a:lnTo>
                      <a:pt x="9" y="18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4" y="3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24" y="6"/>
                    </a:lnTo>
                    <a:lnTo>
                      <a:pt x="20" y="12"/>
                    </a:lnTo>
                    <a:lnTo>
                      <a:pt x="15" y="21"/>
                    </a:lnTo>
                    <a:lnTo>
                      <a:pt x="13" y="27"/>
                    </a:lnTo>
                    <a:lnTo>
                      <a:pt x="13" y="32"/>
                    </a:lnTo>
                    <a:lnTo>
                      <a:pt x="12" y="38"/>
                    </a:lnTo>
                    <a:lnTo>
                      <a:pt x="12" y="52"/>
                    </a:lnTo>
                    <a:lnTo>
                      <a:pt x="13" y="59"/>
                    </a:lnTo>
                    <a:lnTo>
                      <a:pt x="13" y="66"/>
                    </a:lnTo>
                    <a:lnTo>
                      <a:pt x="15" y="72"/>
                    </a:lnTo>
                    <a:lnTo>
                      <a:pt x="18" y="76"/>
                    </a:lnTo>
                    <a:lnTo>
                      <a:pt x="20" y="81"/>
                    </a:lnTo>
                    <a:lnTo>
                      <a:pt x="23" y="84"/>
                    </a:lnTo>
                    <a:lnTo>
                      <a:pt x="26" y="89"/>
                    </a:lnTo>
                    <a:lnTo>
                      <a:pt x="3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556"/>
              <p:cNvSpPr>
                <a:spLocks/>
              </p:cNvSpPr>
              <p:nvPr/>
            </p:nvSpPr>
            <p:spPr bwMode="auto">
              <a:xfrm>
                <a:off x="7868529" y="2948065"/>
                <a:ext cx="61913" cy="79375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8" y="21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5" y="4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31" y="1"/>
                  </a:cxn>
                  <a:cxn ang="0">
                    <a:pos x="34" y="3"/>
                  </a:cxn>
                  <a:cxn ang="0">
                    <a:pos x="39" y="7"/>
                  </a:cxn>
                  <a:cxn ang="0">
                    <a:pos x="39" y="9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8" y="9"/>
                  </a:cxn>
                  <a:cxn ang="0">
                    <a:pos x="26" y="6"/>
                  </a:cxn>
                  <a:cxn ang="0">
                    <a:pos x="25" y="4"/>
                  </a:cxn>
                  <a:cxn ang="0">
                    <a:pos x="16" y="4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11" y="10"/>
                  </a:cxn>
                  <a:cxn ang="0">
                    <a:pos x="10" y="13"/>
                  </a:cxn>
                  <a:cxn ang="0">
                    <a:pos x="10" y="17"/>
                  </a:cxn>
                  <a:cxn ang="0">
                    <a:pos x="14" y="21"/>
                  </a:cxn>
                  <a:cxn ang="0">
                    <a:pos x="28" y="21"/>
                  </a:cxn>
                  <a:cxn ang="0">
                    <a:pos x="29" y="23"/>
                  </a:cxn>
                  <a:cxn ang="0">
                    <a:pos x="29" y="24"/>
                  </a:cxn>
                  <a:cxn ang="0">
                    <a:pos x="28" y="26"/>
                  </a:cxn>
                  <a:cxn ang="0">
                    <a:pos x="17" y="26"/>
                  </a:cxn>
                  <a:cxn ang="0">
                    <a:pos x="14" y="27"/>
                  </a:cxn>
                  <a:cxn ang="0">
                    <a:pos x="11" y="30"/>
                  </a:cxn>
                  <a:cxn ang="0">
                    <a:pos x="11" y="32"/>
                  </a:cxn>
                  <a:cxn ang="0">
                    <a:pos x="10" y="35"/>
                  </a:cxn>
                  <a:cxn ang="0">
                    <a:pos x="10" y="38"/>
                  </a:cxn>
                  <a:cxn ang="0">
                    <a:pos x="11" y="41"/>
                  </a:cxn>
                  <a:cxn ang="0">
                    <a:pos x="16" y="46"/>
                  </a:cxn>
                  <a:cxn ang="0">
                    <a:pos x="17" y="46"/>
                  </a:cxn>
                  <a:cxn ang="0">
                    <a:pos x="20" y="47"/>
                  </a:cxn>
                  <a:cxn ang="0">
                    <a:pos x="26" y="44"/>
                  </a:cxn>
                  <a:cxn ang="0">
                    <a:pos x="28" y="43"/>
                  </a:cxn>
                  <a:cxn ang="0">
                    <a:pos x="29" y="39"/>
                  </a:cxn>
                  <a:cxn ang="0">
                    <a:pos x="29" y="38"/>
                  </a:cxn>
                  <a:cxn ang="0">
                    <a:pos x="34" y="33"/>
                  </a:cxn>
                  <a:cxn ang="0">
                    <a:pos x="36" y="33"/>
                  </a:cxn>
                  <a:cxn ang="0">
                    <a:pos x="39" y="35"/>
                  </a:cxn>
                  <a:cxn ang="0">
                    <a:pos x="39" y="41"/>
                  </a:cxn>
                  <a:cxn ang="0">
                    <a:pos x="37" y="44"/>
                  </a:cxn>
                  <a:cxn ang="0">
                    <a:pos x="36" y="46"/>
                  </a:cxn>
                  <a:cxn ang="0">
                    <a:pos x="31" y="49"/>
                  </a:cxn>
                  <a:cxn ang="0">
                    <a:pos x="26" y="49"/>
                  </a:cxn>
                  <a:cxn ang="0">
                    <a:pos x="20" y="50"/>
                  </a:cxn>
                  <a:cxn ang="0">
                    <a:pos x="14" y="50"/>
                  </a:cxn>
                  <a:cxn ang="0">
                    <a:pos x="10" y="49"/>
                  </a:cxn>
                  <a:cxn ang="0">
                    <a:pos x="0" y="39"/>
                  </a:cxn>
                  <a:cxn ang="0">
                    <a:pos x="0" y="33"/>
                  </a:cxn>
                  <a:cxn ang="0">
                    <a:pos x="2" y="29"/>
                  </a:cxn>
                  <a:cxn ang="0">
                    <a:pos x="6" y="26"/>
                  </a:cxn>
                  <a:cxn ang="0">
                    <a:pos x="13" y="23"/>
                  </a:cxn>
                </a:cxnLst>
                <a:rect l="0" t="0" r="r" b="b"/>
                <a:pathLst>
                  <a:path w="39" h="50">
                    <a:moveTo>
                      <a:pt x="13" y="23"/>
                    </a:moveTo>
                    <a:lnTo>
                      <a:pt x="8" y="21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1"/>
                    </a:lnTo>
                    <a:lnTo>
                      <a:pt x="34" y="3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8" y="9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14" y="21"/>
                    </a:lnTo>
                    <a:lnTo>
                      <a:pt x="28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8" y="26"/>
                    </a:lnTo>
                    <a:lnTo>
                      <a:pt x="17" y="26"/>
                    </a:lnTo>
                    <a:lnTo>
                      <a:pt x="14" y="27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1" y="41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20" y="47"/>
                    </a:lnTo>
                    <a:lnTo>
                      <a:pt x="26" y="44"/>
                    </a:lnTo>
                    <a:lnTo>
                      <a:pt x="28" y="43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39" y="41"/>
                    </a:lnTo>
                    <a:lnTo>
                      <a:pt x="37" y="44"/>
                    </a:lnTo>
                    <a:lnTo>
                      <a:pt x="36" y="46"/>
                    </a:lnTo>
                    <a:lnTo>
                      <a:pt x="31" y="49"/>
                    </a:lnTo>
                    <a:lnTo>
                      <a:pt x="26" y="49"/>
                    </a:lnTo>
                    <a:lnTo>
                      <a:pt x="20" y="50"/>
                    </a:lnTo>
                    <a:lnTo>
                      <a:pt x="14" y="50"/>
                    </a:lnTo>
                    <a:lnTo>
                      <a:pt x="10" y="4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2" y="29"/>
                    </a:lnTo>
                    <a:lnTo>
                      <a:pt x="6" y="26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Freeform 557"/>
              <p:cNvSpPr>
                <a:spLocks noEditPoints="1"/>
              </p:cNvSpPr>
              <p:nvPr/>
            </p:nvSpPr>
            <p:spPr bwMode="auto">
              <a:xfrm>
                <a:off x="7939966" y="2849640"/>
                <a:ext cx="47625" cy="77788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4" y="5"/>
                  </a:cxn>
                  <a:cxn ang="0">
                    <a:pos x="27" y="11"/>
                  </a:cxn>
                  <a:cxn ang="0">
                    <a:pos x="29" y="17"/>
                  </a:cxn>
                  <a:cxn ang="0">
                    <a:pos x="30" y="25"/>
                  </a:cxn>
                  <a:cxn ang="0">
                    <a:pos x="29" y="33"/>
                  </a:cxn>
                  <a:cxn ang="0">
                    <a:pos x="27" y="39"/>
                  </a:cxn>
                  <a:cxn ang="0">
                    <a:pos x="24" y="45"/>
                  </a:cxn>
                  <a:cxn ang="0">
                    <a:pos x="21" y="48"/>
                  </a:cxn>
                  <a:cxn ang="0">
                    <a:pos x="18" y="49"/>
                  </a:cxn>
                  <a:cxn ang="0">
                    <a:pos x="12" y="49"/>
                  </a:cxn>
                  <a:cxn ang="0">
                    <a:pos x="9" y="48"/>
                  </a:cxn>
                  <a:cxn ang="0">
                    <a:pos x="3" y="42"/>
                  </a:cxn>
                  <a:cxn ang="0">
                    <a:pos x="1" y="37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7" y="26"/>
                  </a:cxn>
                  <a:cxn ang="0">
                    <a:pos x="7" y="34"/>
                  </a:cxn>
                  <a:cxn ang="0">
                    <a:pos x="9" y="40"/>
                  </a:cxn>
                  <a:cxn ang="0">
                    <a:pos x="10" y="45"/>
                  </a:cxn>
                  <a:cxn ang="0">
                    <a:pos x="12" y="48"/>
                  </a:cxn>
                  <a:cxn ang="0">
                    <a:pos x="16" y="48"/>
                  </a:cxn>
                  <a:cxn ang="0">
                    <a:pos x="18" y="46"/>
                  </a:cxn>
                  <a:cxn ang="0">
                    <a:pos x="18" y="45"/>
                  </a:cxn>
                  <a:cxn ang="0">
                    <a:pos x="20" y="43"/>
                  </a:cxn>
                  <a:cxn ang="0">
                    <a:pos x="20" y="40"/>
                  </a:cxn>
                  <a:cxn ang="0">
                    <a:pos x="21" y="36"/>
                  </a:cxn>
                  <a:cxn ang="0">
                    <a:pos x="21" y="13"/>
                  </a:cxn>
                  <a:cxn ang="0">
                    <a:pos x="20" y="10"/>
                  </a:cxn>
                  <a:cxn ang="0">
                    <a:pos x="20" y="7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5" y="2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7" y="20"/>
                  </a:cxn>
                  <a:cxn ang="0">
                    <a:pos x="7" y="26"/>
                  </a:cxn>
                </a:cxnLst>
                <a:rect l="0" t="0" r="r" b="b"/>
                <a:pathLst>
                  <a:path w="30" h="49">
                    <a:moveTo>
                      <a:pt x="0" y="26"/>
                    </a:moveTo>
                    <a:lnTo>
                      <a:pt x="0" y="20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27" y="11"/>
                    </a:lnTo>
                    <a:lnTo>
                      <a:pt x="29" y="17"/>
                    </a:lnTo>
                    <a:lnTo>
                      <a:pt x="30" y="25"/>
                    </a:lnTo>
                    <a:lnTo>
                      <a:pt x="29" y="33"/>
                    </a:lnTo>
                    <a:lnTo>
                      <a:pt x="27" y="39"/>
                    </a:lnTo>
                    <a:lnTo>
                      <a:pt x="24" y="45"/>
                    </a:lnTo>
                    <a:lnTo>
                      <a:pt x="21" y="48"/>
                    </a:lnTo>
                    <a:lnTo>
                      <a:pt x="18" y="49"/>
                    </a:lnTo>
                    <a:lnTo>
                      <a:pt x="12" y="49"/>
                    </a:lnTo>
                    <a:lnTo>
                      <a:pt x="9" y="48"/>
                    </a:lnTo>
                    <a:lnTo>
                      <a:pt x="3" y="42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  <a:moveTo>
                      <a:pt x="7" y="26"/>
                    </a:moveTo>
                    <a:lnTo>
                      <a:pt x="7" y="34"/>
                    </a:lnTo>
                    <a:lnTo>
                      <a:pt x="9" y="40"/>
                    </a:lnTo>
                    <a:lnTo>
                      <a:pt x="10" y="45"/>
                    </a:lnTo>
                    <a:lnTo>
                      <a:pt x="12" y="48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20" y="43"/>
                    </a:lnTo>
                    <a:lnTo>
                      <a:pt x="20" y="40"/>
                    </a:lnTo>
                    <a:lnTo>
                      <a:pt x="21" y="36"/>
                    </a:lnTo>
                    <a:lnTo>
                      <a:pt x="21" y="13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558"/>
              <p:cNvSpPr>
                <a:spLocks/>
              </p:cNvSpPr>
              <p:nvPr/>
            </p:nvSpPr>
            <p:spPr bwMode="auto">
              <a:xfrm>
                <a:off x="7995529" y="2911553"/>
                <a:ext cx="47625" cy="1476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7" y="10"/>
                  </a:cxn>
                  <a:cxn ang="0">
                    <a:pos x="23" y="20"/>
                  </a:cxn>
                  <a:cxn ang="0">
                    <a:pos x="29" y="32"/>
                  </a:cxn>
                  <a:cxn ang="0">
                    <a:pos x="30" y="46"/>
                  </a:cxn>
                  <a:cxn ang="0">
                    <a:pos x="27" y="61"/>
                  </a:cxn>
                  <a:cxn ang="0">
                    <a:pos x="21" y="75"/>
                  </a:cxn>
                  <a:cxn ang="0">
                    <a:pos x="15" y="82"/>
                  </a:cxn>
                  <a:cxn ang="0">
                    <a:pos x="7" y="89"/>
                  </a:cxn>
                  <a:cxn ang="0">
                    <a:pos x="0" y="93"/>
                  </a:cxn>
                  <a:cxn ang="0">
                    <a:pos x="0" y="92"/>
                  </a:cxn>
                  <a:cxn ang="0">
                    <a:pos x="6" y="87"/>
                  </a:cxn>
                  <a:cxn ang="0">
                    <a:pos x="11" y="81"/>
                  </a:cxn>
                  <a:cxn ang="0">
                    <a:pos x="15" y="72"/>
                  </a:cxn>
                  <a:cxn ang="0">
                    <a:pos x="17" y="66"/>
                  </a:cxn>
                  <a:cxn ang="0">
                    <a:pos x="17" y="61"/>
                  </a:cxn>
                  <a:cxn ang="0">
                    <a:pos x="18" y="55"/>
                  </a:cxn>
                  <a:cxn ang="0">
                    <a:pos x="18" y="41"/>
                  </a:cxn>
                  <a:cxn ang="0">
                    <a:pos x="17" y="33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2" y="17"/>
                  </a:cxn>
                  <a:cxn ang="0">
                    <a:pos x="11" y="12"/>
                  </a:cxn>
                  <a:cxn ang="0">
                    <a:pos x="7" y="9"/>
                  </a:cxn>
                  <a:cxn ang="0">
                    <a:pos x="4" y="4"/>
                  </a:cxn>
                  <a:cxn ang="0">
                    <a:pos x="0" y="1"/>
                  </a:cxn>
                </a:cxnLst>
                <a:rect l="0" t="0" r="r" b="b"/>
                <a:pathLst>
                  <a:path w="30" h="93">
                    <a:moveTo>
                      <a:pt x="0" y="1"/>
                    </a:moveTo>
                    <a:lnTo>
                      <a:pt x="0" y="0"/>
                    </a:lnTo>
                    <a:lnTo>
                      <a:pt x="9" y="4"/>
                    </a:lnTo>
                    <a:lnTo>
                      <a:pt x="17" y="10"/>
                    </a:lnTo>
                    <a:lnTo>
                      <a:pt x="23" y="20"/>
                    </a:lnTo>
                    <a:lnTo>
                      <a:pt x="29" y="32"/>
                    </a:lnTo>
                    <a:lnTo>
                      <a:pt x="30" y="46"/>
                    </a:lnTo>
                    <a:lnTo>
                      <a:pt x="27" y="61"/>
                    </a:lnTo>
                    <a:lnTo>
                      <a:pt x="21" y="75"/>
                    </a:lnTo>
                    <a:lnTo>
                      <a:pt x="15" y="82"/>
                    </a:lnTo>
                    <a:lnTo>
                      <a:pt x="7" y="89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6" y="87"/>
                    </a:lnTo>
                    <a:lnTo>
                      <a:pt x="11" y="81"/>
                    </a:lnTo>
                    <a:lnTo>
                      <a:pt x="15" y="72"/>
                    </a:lnTo>
                    <a:lnTo>
                      <a:pt x="17" y="66"/>
                    </a:lnTo>
                    <a:lnTo>
                      <a:pt x="17" y="61"/>
                    </a:lnTo>
                    <a:lnTo>
                      <a:pt x="18" y="55"/>
                    </a:lnTo>
                    <a:lnTo>
                      <a:pt x="18" y="41"/>
                    </a:lnTo>
                    <a:lnTo>
                      <a:pt x="17" y="33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2" y="17"/>
                    </a:lnTo>
                    <a:lnTo>
                      <a:pt x="11" y="12"/>
                    </a:lnTo>
                    <a:lnTo>
                      <a:pt x="7" y="9"/>
                    </a:lnTo>
                    <a:lnTo>
                      <a:pt x="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76" name="TextBox 575"/>
            <p:cNvSpPr txBox="1"/>
            <p:nvPr/>
          </p:nvSpPr>
          <p:spPr>
            <a:xfrm>
              <a:off x="6942337" y="5467736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Precision</a:t>
              </a:r>
              <a:endParaRPr lang="en-GB" dirty="0"/>
            </a:p>
          </p:txBody>
        </p:sp>
        <p:sp>
          <p:nvSpPr>
            <p:cNvPr id="577" name="TextBox 576"/>
            <p:cNvSpPr txBox="1"/>
            <p:nvPr/>
          </p:nvSpPr>
          <p:spPr>
            <a:xfrm rot="16200000">
              <a:off x="4232410" y="3710825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en-GB" baseline="-25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GB" dirty="0" smtClean="0"/>
                <a:t> number of points</a:t>
              </a:r>
              <a:endParaRPr lang="en-GB" dirty="0"/>
            </a:p>
          </p:txBody>
        </p:sp>
      </p:grpSp>
      <p:grpSp>
        <p:nvGrpSpPr>
          <p:cNvPr id="601094" name="Group 6"/>
          <p:cNvGrpSpPr>
            <a:grpSpLocks noChangeAspect="1"/>
          </p:cNvGrpSpPr>
          <p:nvPr/>
        </p:nvGrpSpPr>
        <p:grpSpPr bwMode="auto">
          <a:xfrm>
            <a:off x="1694541" y="3387451"/>
            <a:ext cx="1892037" cy="1993759"/>
            <a:chOff x="1375" y="2447"/>
            <a:chExt cx="930" cy="980"/>
          </a:xfrm>
        </p:grpSpPr>
        <p:sp>
          <p:nvSpPr>
            <p:cNvPr id="60109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75" y="2447"/>
              <a:ext cx="93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096" name="Freeform 8"/>
            <p:cNvSpPr>
              <a:spLocks noEditPoints="1"/>
            </p:cNvSpPr>
            <p:nvPr/>
          </p:nvSpPr>
          <p:spPr bwMode="auto">
            <a:xfrm>
              <a:off x="1602" y="2676"/>
              <a:ext cx="467" cy="468"/>
            </a:xfrm>
            <a:custGeom>
              <a:avLst/>
              <a:gdLst/>
              <a:ahLst/>
              <a:cxnLst>
                <a:cxn ang="0">
                  <a:pos x="246" y="419"/>
                </a:cxn>
                <a:cxn ang="0">
                  <a:pos x="156" y="430"/>
                </a:cxn>
                <a:cxn ang="0">
                  <a:pos x="293" y="440"/>
                </a:cxn>
                <a:cxn ang="0">
                  <a:pos x="129" y="426"/>
                </a:cxn>
                <a:cxn ang="0">
                  <a:pos x="354" y="411"/>
                </a:cxn>
                <a:cxn ang="0">
                  <a:pos x="107" y="364"/>
                </a:cxn>
                <a:cxn ang="0">
                  <a:pos x="61" y="336"/>
                </a:cxn>
                <a:cxn ang="0">
                  <a:pos x="384" y="347"/>
                </a:cxn>
                <a:cxn ang="0">
                  <a:pos x="38" y="324"/>
                </a:cxn>
                <a:cxn ang="0">
                  <a:pos x="443" y="315"/>
                </a:cxn>
                <a:cxn ang="0">
                  <a:pos x="55" y="264"/>
                </a:cxn>
                <a:cxn ang="0">
                  <a:pos x="439" y="252"/>
                </a:cxn>
                <a:cxn ang="0">
                  <a:pos x="426" y="209"/>
                </a:cxn>
                <a:cxn ang="0">
                  <a:pos x="16" y="174"/>
                </a:cxn>
                <a:cxn ang="0">
                  <a:pos x="408" y="187"/>
                </a:cxn>
                <a:cxn ang="0">
                  <a:pos x="61" y="156"/>
                </a:cxn>
                <a:cxn ang="0">
                  <a:pos x="424" y="144"/>
                </a:cxn>
                <a:cxn ang="0">
                  <a:pos x="83" y="91"/>
                </a:cxn>
                <a:cxn ang="0">
                  <a:pos x="94" y="58"/>
                </a:cxn>
                <a:cxn ang="0">
                  <a:pos x="337" y="80"/>
                </a:cxn>
                <a:cxn ang="0">
                  <a:pos x="156" y="70"/>
                </a:cxn>
                <a:cxn ang="0">
                  <a:pos x="325" y="62"/>
                </a:cxn>
                <a:cxn ang="0">
                  <a:pos x="198" y="25"/>
                </a:cxn>
                <a:cxn ang="0">
                  <a:pos x="286" y="21"/>
                </a:cxn>
                <a:cxn ang="0">
                  <a:pos x="248" y="4"/>
                </a:cxn>
                <a:cxn ang="0">
                  <a:pos x="214" y="4"/>
                </a:cxn>
                <a:cxn ang="0">
                  <a:pos x="166" y="14"/>
                </a:cxn>
                <a:cxn ang="0">
                  <a:pos x="127" y="31"/>
                </a:cxn>
                <a:cxn ang="0">
                  <a:pos x="80" y="62"/>
                </a:cxn>
                <a:cxn ang="0">
                  <a:pos x="56" y="92"/>
                </a:cxn>
                <a:cxn ang="0">
                  <a:pos x="30" y="132"/>
                </a:cxn>
                <a:cxn ang="0">
                  <a:pos x="14" y="182"/>
                </a:cxn>
                <a:cxn ang="0">
                  <a:pos x="12" y="234"/>
                </a:cxn>
                <a:cxn ang="0">
                  <a:pos x="27" y="285"/>
                </a:cxn>
                <a:cxn ang="0">
                  <a:pos x="53" y="326"/>
                </a:cxn>
                <a:cxn ang="0">
                  <a:pos x="84" y="356"/>
                </a:cxn>
                <a:cxn ang="0">
                  <a:pos x="116" y="380"/>
                </a:cxn>
                <a:cxn ang="0">
                  <a:pos x="149" y="392"/>
                </a:cxn>
                <a:cxn ang="0">
                  <a:pos x="182" y="404"/>
                </a:cxn>
                <a:cxn ang="0">
                  <a:pos x="207" y="411"/>
                </a:cxn>
                <a:cxn ang="0">
                  <a:pos x="239" y="431"/>
                </a:cxn>
                <a:cxn ang="0">
                  <a:pos x="287" y="439"/>
                </a:cxn>
                <a:cxn ang="0">
                  <a:pos x="327" y="419"/>
                </a:cxn>
                <a:cxn ang="0">
                  <a:pos x="375" y="400"/>
                </a:cxn>
                <a:cxn ang="0">
                  <a:pos x="401" y="364"/>
                </a:cxn>
                <a:cxn ang="0">
                  <a:pos x="443" y="320"/>
                </a:cxn>
                <a:cxn ang="0">
                  <a:pos x="457" y="279"/>
                </a:cxn>
                <a:cxn ang="0">
                  <a:pos x="463" y="244"/>
                </a:cxn>
                <a:cxn ang="0">
                  <a:pos x="461" y="202"/>
                </a:cxn>
                <a:cxn ang="0">
                  <a:pos x="449" y="154"/>
                </a:cxn>
                <a:cxn ang="0">
                  <a:pos x="429" y="116"/>
                </a:cxn>
                <a:cxn ang="0">
                  <a:pos x="402" y="82"/>
                </a:cxn>
                <a:cxn ang="0">
                  <a:pos x="366" y="49"/>
                </a:cxn>
                <a:cxn ang="0">
                  <a:pos x="314" y="28"/>
                </a:cxn>
                <a:cxn ang="0">
                  <a:pos x="268" y="15"/>
                </a:cxn>
                <a:cxn ang="0">
                  <a:pos x="378" y="52"/>
                </a:cxn>
                <a:cxn ang="0">
                  <a:pos x="463" y="222"/>
                </a:cxn>
                <a:cxn ang="0">
                  <a:pos x="392" y="400"/>
                </a:cxn>
                <a:cxn ang="0">
                  <a:pos x="210" y="462"/>
                </a:cxn>
                <a:cxn ang="0">
                  <a:pos x="45" y="367"/>
                </a:cxn>
                <a:cxn ang="0">
                  <a:pos x="7" y="182"/>
                </a:cxn>
                <a:cxn ang="0">
                  <a:pos x="119" y="30"/>
                </a:cxn>
              </a:cxnLst>
              <a:rect l="0" t="0" r="r" b="b"/>
              <a:pathLst>
                <a:path w="467" h="468">
                  <a:moveTo>
                    <a:pt x="215" y="413"/>
                  </a:moveTo>
                  <a:lnTo>
                    <a:pt x="212" y="414"/>
                  </a:lnTo>
                  <a:lnTo>
                    <a:pt x="209" y="415"/>
                  </a:lnTo>
                  <a:lnTo>
                    <a:pt x="206" y="417"/>
                  </a:lnTo>
                  <a:lnTo>
                    <a:pt x="203" y="420"/>
                  </a:lnTo>
                  <a:lnTo>
                    <a:pt x="201" y="425"/>
                  </a:lnTo>
                  <a:lnTo>
                    <a:pt x="199" y="431"/>
                  </a:lnTo>
                  <a:lnTo>
                    <a:pt x="199" y="438"/>
                  </a:lnTo>
                  <a:lnTo>
                    <a:pt x="200" y="442"/>
                  </a:lnTo>
                  <a:lnTo>
                    <a:pt x="201" y="446"/>
                  </a:lnTo>
                  <a:lnTo>
                    <a:pt x="203" y="450"/>
                  </a:lnTo>
                  <a:lnTo>
                    <a:pt x="206" y="454"/>
                  </a:lnTo>
                  <a:lnTo>
                    <a:pt x="210" y="457"/>
                  </a:lnTo>
                  <a:lnTo>
                    <a:pt x="211" y="458"/>
                  </a:lnTo>
                  <a:lnTo>
                    <a:pt x="211" y="457"/>
                  </a:lnTo>
                  <a:lnTo>
                    <a:pt x="216" y="455"/>
                  </a:lnTo>
                  <a:lnTo>
                    <a:pt x="219" y="452"/>
                  </a:lnTo>
                  <a:lnTo>
                    <a:pt x="222" y="449"/>
                  </a:lnTo>
                  <a:lnTo>
                    <a:pt x="224" y="445"/>
                  </a:lnTo>
                  <a:lnTo>
                    <a:pt x="226" y="441"/>
                  </a:lnTo>
                  <a:lnTo>
                    <a:pt x="227" y="434"/>
                  </a:lnTo>
                  <a:lnTo>
                    <a:pt x="227" y="428"/>
                  </a:lnTo>
                  <a:lnTo>
                    <a:pt x="225" y="422"/>
                  </a:lnTo>
                  <a:lnTo>
                    <a:pt x="223" y="419"/>
                  </a:lnTo>
                  <a:lnTo>
                    <a:pt x="221" y="416"/>
                  </a:lnTo>
                  <a:lnTo>
                    <a:pt x="218" y="414"/>
                  </a:lnTo>
                  <a:lnTo>
                    <a:pt x="215" y="413"/>
                  </a:lnTo>
                  <a:close/>
                  <a:moveTo>
                    <a:pt x="254" y="413"/>
                  </a:moveTo>
                  <a:lnTo>
                    <a:pt x="251" y="414"/>
                  </a:lnTo>
                  <a:lnTo>
                    <a:pt x="248" y="416"/>
                  </a:lnTo>
                  <a:lnTo>
                    <a:pt x="246" y="419"/>
                  </a:lnTo>
                  <a:lnTo>
                    <a:pt x="244" y="422"/>
                  </a:lnTo>
                  <a:lnTo>
                    <a:pt x="243" y="426"/>
                  </a:lnTo>
                  <a:lnTo>
                    <a:pt x="243" y="431"/>
                  </a:lnTo>
                  <a:lnTo>
                    <a:pt x="243" y="435"/>
                  </a:lnTo>
                  <a:lnTo>
                    <a:pt x="244" y="440"/>
                  </a:lnTo>
                  <a:lnTo>
                    <a:pt x="245" y="444"/>
                  </a:lnTo>
                  <a:lnTo>
                    <a:pt x="247" y="448"/>
                  </a:lnTo>
                  <a:lnTo>
                    <a:pt x="250" y="452"/>
                  </a:lnTo>
                  <a:lnTo>
                    <a:pt x="254" y="455"/>
                  </a:lnTo>
                  <a:lnTo>
                    <a:pt x="258" y="457"/>
                  </a:lnTo>
                  <a:lnTo>
                    <a:pt x="259" y="457"/>
                  </a:lnTo>
                  <a:lnTo>
                    <a:pt x="260" y="457"/>
                  </a:lnTo>
                  <a:lnTo>
                    <a:pt x="264" y="454"/>
                  </a:lnTo>
                  <a:lnTo>
                    <a:pt x="267" y="450"/>
                  </a:lnTo>
                  <a:lnTo>
                    <a:pt x="269" y="446"/>
                  </a:lnTo>
                  <a:lnTo>
                    <a:pt x="270" y="441"/>
                  </a:lnTo>
                  <a:lnTo>
                    <a:pt x="270" y="437"/>
                  </a:lnTo>
                  <a:lnTo>
                    <a:pt x="270" y="431"/>
                  </a:lnTo>
                  <a:lnTo>
                    <a:pt x="268" y="425"/>
                  </a:lnTo>
                  <a:lnTo>
                    <a:pt x="266" y="419"/>
                  </a:lnTo>
                  <a:lnTo>
                    <a:pt x="263" y="416"/>
                  </a:lnTo>
                  <a:lnTo>
                    <a:pt x="260" y="414"/>
                  </a:lnTo>
                  <a:lnTo>
                    <a:pt x="257" y="413"/>
                  </a:lnTo>
                  <a:lnTo>
                    <a:pt x="254" y="413"/>
                  </a:lnTo>
                  <a:close/>
                  <a:moveTo>
                    <a:pt x="173" y="405"/>
                  </a:moveTo>
                  <a:lnTo>
                    <a:pt x="168" y="406"/>
                  </a:lnTo>
                  <a:lnTo>
                    <a:pt x="164" y="409"/>
                  </a:lnTo>
                  <a:lnTo>
                    <a:pt x="160" y="414"/>
                  </a:lnTo>
                  <a:lnTo>
                    <a:pt x="158" y="419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6" y="434"/>
                  </a:lnTo>
                  <a:lnTo>
                    <a:pt x="157" y="439"/>
                  </a:lnTo>
                  <a:lnTo>
                    <a:pt x="159" y="443"/>
                  </a:lnTo>
                  <a:lnTo>
                    <a:pt x="162" y="447"/>
                  </a:lnTo>
                  <a:lnTo>
                    <a:pt x="163" y="448"/>
                  </a:lnTo>
                  <a:lnTo>
                    <a:pt x="164" y="448"/>
                  </a:lnTo>
                  <a:lnTo>
                    <a:pt x="169" y="446"/>
                  </a:lnTo>
                  <a:lnTo>
                    <a:pt x="173" y="444"/>
                  </a:lnTo>
                  <a:lnTo>
                    <a:pt x="176" y="441"/>
                  </a:lnTo>
                  <a:lnTo>
                    <a:pt x="179" y="438"/>
                  </a:lnTo>
                  <a:lnTo>
                    <a:pt x="181" y="434"/>
                  </a:lnTo>
                  <a:lnTo>
                    <a:pt x="184" y="428"/>
                  </a:lnTo>
                  <a:lnTo>
                    <a:pt x="185" y="422"/>
                  </a:lnTo>
                  <a:lnTo>
                    <a:pt x="185" y="416"/>
                  </a:lnTo>
                  <a:lnTo>
                    <a:pt x="184" y="412"/>
                  </a:lnTo>
                  <a:lnTo>
                    <a:pt x="182" y="409"/>
                  </a:lnTo>
                  <a:lnTo>
                    <a:pt x="180" y="407"/>
                  </a:lnTo>
                  <a:lnTo>
                    <a:pt x="177" y="405"/>
                  </a:lnTo>
                  <a:lnTo>
                    <a:pt x="173" y="405"/>
                  </a:lnTo>
                  <a:close/>
                  <a:moveTo>
                    <a:pt x="295" y="403"/>
                  </a:moveTo>
                  <a:lnTo>
                    <a:pt x="292" y="404"/>
                  </a:lnTo>
                  <a:lnTo>
                    <a:pt x="289" y="406"/>
                  </a:lnTo>
                  <a:lnTo>
                    <a:pt x="287" y="408"/>
                  </a:lnTo>
                  <a:lnTo>
                    <a:pt x="285" y="411"/>
                  </a:lnTo>
                  <a:lnTo>
                    <a:pt x="284" y="415"/>
                  </a:lnTo>
                  <a:lnTo>
                    <a:pt x="284" y="419"/>
                  </a:lnTo>
                  <a:lnTo>
                    <a:pt x="285" y="424"/>
                  </a:lnTo>
                  <a:lnTo>
                    <a:pt x="286" y="429"/>
                  </a:lnTo>
                  <a:lnTo>
                    <a:pt x="288" y="433"/>
                  </a:lnTo>
                  <a:lnTo>
                    <a:pt x="290" y="437"/>
                  </a:lnTo>
                  <a:lnTo>
                    <a:pt x="293" y="440"/>
                  </a:lnTo>
                  <a:lnTo>
                    <a:pt x="297" y="443"/>
                  </a:lnTo>
                  <a:lnTo>
                    <a:pt x="301" y="445"/>
                  </a:lnTo>
                  <a:lnTo>
                    <a:pt x="306" y="446"/>
                  </a:lnTo>
                  <a:lnTo>
                    <a:pt x="307" y="446"/>
                  </a:lnTo>
                  <a:lnTo>
                    <a:pt x="307" y="446"/>
                  </a:lnTo>
                  <a:lnTo>
                    <a:pt x="310" y="442"/>
                  </a:lnTo>
                  <a:lnTo>
                    <a:pt x="312" y="438"/>
                  </a:lnTo>
                  <a:lnTo>
                    <a:pt x="313" y="433"/>
                  </a:lnTo>
                  <a:lnTo>
                    <a:pt x="313" y="429"/>
                  </a:lnTo>
                  <a:lnTo>
                    <a:pt x="313" y="424"/>
                  </a:lnTo>
                  <a:lnTo>
                    <a:pt x="311" y="418"/>
                  </a:lnTo>
                  <a:lnTo>
                    <a:pt x="309" y="413"/>
                  </a:lnTo>
                  <a:lnTo>
                    <a:pt x="305" y="408"/>
                  </a:lnTo>
                  <a:lnTo>
                    <a:pt x="302" y="406"/>
                  </a:lnTo>
                  <a:lnTo>
                    <a:pt x="299" y="404"/>
                  </a:lnTo>
                  <a:lnTo>
                    <a:pt x="295" y="403"/>
                  </a:lnTo>
                  <a:close/>
                  <a:moveTo>
                    <a:pt x="135" y="388"/>
                  </a:moveTo>
                  <a:lnTo>
                    <a:pt x="132" y="389"/>
                  </a:lnTo>
                  <a:lnTo>
                    <a:pt x="128" y="390"/>
                  </a:lnTo>
                  <a:lnTo>
                    <a:pt x="124" y="394"/>
                  </a:lnTo>
                  <a:lnTo>
                    <a:pt x="119" y="399"/>
                  </a:lnTo>
                  <a:lnTo>
                    <a:pt x="117" y="405"/>
                  </a:lnTo>
                  <a:lnTo>
                    <a:pt x="115" y="409"/>
                  </a:lnTo>
                  <a:lnTo>
                    <a:pt x="115" y="413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8" y="427"/>
                  </a:lnTo>
                  <a:lnTo>
                    <a:pt x="119" y="428"/>
                  </a:lnTo>
                  <a:lnTo>
                    <a:pt x="119" y="428"/>
                  </a:lnTo>
                  <a:lnTo>
                    <a:pt x="125" y="427"/>
                  </a:lnTo>
                  <a:lnTo>
                    <a:pt x="129" y="426"/>
                  </a:lnTo>
                  <a:lnTo>
                    <a:pt x="133" y="424"/>
                  </a:lnTo>
                  <a:lnTo>
                    <a:pt x="137" y="421"/>
                  </a:lnTo>
                  <a:lnTo>
                    <a:pt x="140" y="418"/>
                  </a:lnTo>
                  <a:lnTo>
                    <a:pt x="143" y="413"/>
                  </a:lnTo>
                  <a:lnTo>
                    <a:pt x="146" y="407"/>
                  </a:lnTo>
                  <a:lnTo>
                    <a:pt x="147" y="401"/>
                  </a:lnTo>
                  <a:lnTo>
                    <a:pt x="146" y="397"/>
                  </a:lnTo>
                  <a:lnTo>
                    <a:pt x="146" y="394"/>
                  </a:lnTo>
                  <a:lnTo>
                    <a:pt x="144" y="391"/>
                  </a:lnTo>
                  <a:lnTo>
                    <a:pt x="141" y="389"/>
                  </a:lnTo>
                  <a:lnTo>
                    <a:pt x="138" y="388"/>
                  </a:lnTo>
                  <a:lnTo>
                    <a:pt x="135" y="388"/>
                  </a:lnTo>
                  <a:close/>
                  <a:moveTo>
                    <a:pt x="330" y="386"/>
                  </a:moveTo>
                  <a:lnTo>
                    <a:pt x="327" y="387"/>
                  </a:lnTo>
                  <a:lnTo>
                    <a:pt x="325" y="389"/>
                  </a:lnTo>
                  <a:lnTo>
                    <a:pt x="323" y="392"/>
                  </a:lnTo>
                  <a:lnTo>
                    <a:pt x="322" y="396"/>
                  </a:lnTo>
                  <a:lnTo>
                    <a:pt x="322" y="400"/>
                  </a:lnTo>
                  <a:lnTo>
                    <a:pt x="323" y="405"/>
                  </a:lnTo>
                  <a:lnTo>
                    <a:pt x="326" y="411"/>
                  </a:lnTo>
                  <a:lnTo>
                    <a:pt x="329" y="417"/>
                  </a:lnTo>
                  <a:lnTo>
                    <a:pt x="333" y="420"/>
                  </a:lnTo>
                  <a:lnTo>
                    <a:pt x="336" y="422"/>
                  </a:lnTo>
                  <a:lnTo>
                    <a:pt x="340" y="424"/>
                  </a:lnTo>
                  <a:lnTo>
                    <a:pt x="345" y="426"/>
                  </a:lnTo>
                  <a:lnTo>
                    <a:pt x="350" y="426"/>
                  </a:lnTo>
                  <a:lnTo>
                    <a:pt x="351" y="426"/>
                  </a:lnTo>
                  <a:lnTo>
                    <a:pt x="351" y="425"/>
                  </a:lnTo>
                  <a:lnTo>
                    <a:pt x="353" y="420"/>
                  </a:lnTo>
                  <a:lnTo>
                    <a:pt x="354" y="416"/>
                  </a:lnTo>
                  <a:lnTo>
                    <a:pt x="354" y="411"/>
                  </a:lnTo>
                  <a:lnTo>
                    <a:pt x="354" y="407"/>
                  </a:lnTo>
                  <a:lnTo>
                    <a:pt x="352" y="403"/>
                  </a:lnTo>
                  <a:lnTo>
                    <a:pt x="349" y="397"/>
                  </a:lnTo>
                  <a:lnTo>
                    <a:pt x="345" y="392"/>
                  </a:lnTo>
                  <a:lnTo>
                    <a:pt x="341" y="389"/>
                  </a:lnTo>
                  <a:lnTo>
                    <a:pt x="337" y="387"/>
                  </a:lnTo>
                  <a:lnTo>
                    <a:pt x="334" y="386"/>
                  </a:lnTo>
                  <a:lnTo>
                    <a:pt x="330" y="386"/>
                  </a:lnTo>
                  <a:close/>
                  <a:moveTo>
                    <a:pt x="101" y="363"/>
                  </a:moveTo>
                  <a:lnTo>
                    <a:pt x="97" y="364"/>
                  </a:lnTo>
                  <a:lnTo>
                    <a:pt x="92" y="367"/>
                  </a:lnTo>
                  <a:lnTo>
                    <a:pt x="87" y="370"/>
                  </a:lnTo>
                  <a:lnTo>
                    <a:pt x="83" y="375"/>
                  </a:lnTo>
                  <a:lnTo>
                    <a:pt x="80" y="380"/>
                  </a:lnTo>
                  <a:lnTo>
                    <a:pt x="79" y="384"/>
                  </a:lnTo>
                  <a:lnTo>
                    <a:pt x="78" y="389"/>
                  </a:lnTo>
                  <a:lnTo>
                    <a:pt x="79" y="395"/>
                  </a:lnTo>
                  <a:lnTo>
                    <a:pt x="80" y="398"/>
                  </a:lnTo>
                  <a:lnTo>
                    <a:pt x="83" y="399"/>
                  </a:lnTo>
                  <a:lnTo>
                    <a:pt x="88" y="399"/>
                  </a:lnTo>
                  <a:lnTo>
                    <a:pt x="93" y="398"/>
                  </a:lnTo>
                  <a:lnTo>
                    <a:pt x="98" y="397"/>
                  </a:lnTo>
                  <a:lnTo>
                    <a:pt x="102" y="394"/>
                  </a:lnTo>
                  <a:lnTo>
                    <a:pt x="107" y="389"/>
                  </a:lnTo>
                  <a:lnTo>
                    <a:pt x="110" y="384"/>
                  </a:lnTo>
                  <a:lnTo>
                    <a:pt x="113" y="379"/>
                  </a:lnTo>
                  <a:lnTo>
                    <a:pt x="113" y="375"/>
                  </a:lnTo>
                  <a:lnTo>
                    <a:pt x="113" y="371"/>
                  </a:lnTo>
                  <a:lnTo>
                    <a:pt x="112" y="368"/>
                  </a:lnTo>
                  <a:lnTo>
                    <a:pt x="110" y="365"/>
                  </a:lnTo>
                  <a:lnTo>
                    <a:pt x="107" y="364"/>
                  </a:lnTo>
                  <a:lnTo>
                    <a:pt x="104" y="363"/>
                  </a:lnTo>
                  <a:lnTo>
                    <a:pt x="101" y="363"/>
                  </a:lnTo>
                  <a:close/>
                  <a:moveTo>
                    <a:pt x="364" y="361"/>
                  </a:moveTo>
                  <a:lnTo>
                    <a:pt x="361" y="362"/>
                  </a:lnTo>
                  <a:lnTo>
                    <a:pt x="358" y="364"/>
                  </a:lnTo>
                  <a:lnTo>
                    <a:pt x="356" y="366"/>
                  </a:lnTo>
                  <a:lnTo>
                    <a:pt x="355" y="370"/>
                  </a:lnTo>
                  <a:lnTo>
                    <a:pt x="355" y="373"/>
                  </a:lnTo>
                  <a:lnTo>
                    <a:pt x="356" y="377"/>
                  </a:lnTo>
                  <a:lnTo>
                    <a:pt x="358" y="382"/>
                  </a:lnTo>
                  <a:lnTo>
                    <a:pt x="362" y="387"/>
                  </a:lnTo>
                  <a:lnTo>
                    <a:pt x="367" y="392"/>
                  </a:lnTo>
                  <a:lnTo>
                    <a:pt x="371" y="394"/>
                  </a:lnTo>
                  <a:lnTo>
                    <a:pt x="375" y="396"/>
                  </a:lnTo>
                  <a:lnTo>
                    <a:pt x="381" y="397"/>
                  </a:lnTo>
                  <a:lnTo>
                    <a:pt x="386" y="397"/>
                  </a:lnTo>
                  <a:lnTo>
                    <a:pt x="389" y="396"/>
                  </a:lnTo>
                  <a:lnTo>
                    <a:pt x="389" y="396"/>
                  </a:lnTo>
                  <a:lnTo>
                    <a:pt x="390" y="393"/>
                  </a:lnTo>
                  <a:lnTo>
                    <a:pt x="391" y="387"/>
                  </a:lnTo>
                  <a:lnTo>
                    <a:pt x="390" y="382"/>
                  </a:lnTo>
                  <a:lnTo>
                    <a:pt x="388" y="377"/>
                  </a:lnTo>
                  <a:lnTo>
                    <a:pt x="386" y="373"/>
                  </a:lnTo>
                  <a:lnTo>
                    <a:pt x="382" y="368"/>
                  </a:lnTo>
                  <a:lnTo>
                    <a:pt x="377" y="364"/>
                  </a:lnTo>
                  <a:lnTo>
                    <a:pt x="371" y="362"/>
                  </a:lnTo>
                  <a:lnTo>
                    <a:pt x="368" y="361"/>
                  </a:lnTo>
                  <a:lnTo>
                    <a:pt x="364" y="361"/>
                  </a:lnTo>
                  <a:close/>
                  <a:moveTo>
                    <a:pt x="72" y="332"/>
                  </a:moveTo>
                  <a:lnTo>
                    <a:pt x="66" y="333"/>
                  </a:lnTo>
                  <a:lnTo>
                    <a:pt x="61" y="336"/>
                  </a:lnTo>
                  <a:lnTo>
                    <a:pt x="56" y="340"/>
                  </a:lnTo>
                  <a:lnTo>
                    <a:pt x="52" y="343"/>
                  </a:lnTo>
                  <a:lnTo>
                    <a:pt x="50" y="348"/>
                  </a:lnTo>
                  <a:lnTo>
                    <a:pt x="48" y="353"/>
                  </a:lnTo>
                  <a:lnTo>
                    <a:pt x="47" y="358"/>
                  </a:lnTo>
                  <a:lnTo>
                    <a:pt x="48" y="361"/>
                  </a:lnTo>
                  <a:lnTo>
                    <a:pt x="48" y="362"/>
                  </a:lnTo>
                  <a:lnTo>
                    <a:pt x="51" y="363"/>
                  </a:lnTo>
                  <a:lnTo>
                    <a:pt x="56" y="364"/>
                  </a:lnTo>
                  <a:lnTo>
                    <a:pt x="61" y="364"/>
                  </a:lnTo>
                  <a:lnTo>
                    <a:pt x="66" y="364"/>
                  </a:lnTo>
                  <a:lnTo>
                    <a:pt x="71" y="362"/>
                  </a:lnTo>
                  <a:lnTo>
                    <a:pt x="76" y="359"/>
                  </a:lnTo>
                  <a:lnTo>
                    <a:pt x="81" y="354"/>
                  </a:lnTo>
                  <a:lnTo>
                    <a:pt x="84" y="349"/>
                  </a:lnTo>
                  <a:lnTo>
                    <a:pt x="86" y="346"/>
                  </a:lnTo>
                  <a:lnTo>
                    <a:pt x="87" y="342"/>
                  </a:lnTo>
                  <a:lnTo>
                    <a:pt x="86" y="339"/>
                  </a:lnTo>
                  <a:lnTo>
                    <a:pt x="85" y="336"/>
                  </a:lnTo>
                  <a:lnTo>
                    <a:pt x="82" y="334"/>
                  </a:lnTo>
                  <a:lnTo>
                    <a:pt x="79" y="332"/>
                  </a:lnTo>
                  <a:lnTo>
                    <a:pt x="76" y="332"/>
                  </a:lnTo>
                  <a:lnTo>
                    <a:pt x="72" y="332"/>
                  </a:lnTo>
                  <a:close/>
                  <a:moveTo>
                    <a:pt x="392" y="329"/>
                  </a:moveTo>
                  <a:lnTo>
                    <a:pt x="389" y="330"/>
                  </a:lnTo>
                  <a:lnTo>
                    <a:pt x="386" y="331"/>
                  </a:lnTo>
                  <a:lnTo>
                    <a:pt x="383" y="334"/>
                  </a:lnTo>
                  <a:lnTo>
                    <a:pt x="382" y="337"/>
                  </a:lnTo>
                  <a:lnTo>
                    <a:pt x="381" y="340"/>
                  </a:lnTo>
                  <a:lnTo>
                    <a:pt x="382" y="343"/>
                  </a:lnTo>
                  <a:lnTo>
                    <a:pt x="384" y="347"/>
                  </a:lnTo>
                  <a:lnTo>
                    <a:pt x="387" y="352"/>
                  </a:lnTo>
                  <a:lnTo>
                    <a:pt x="392" y="356"/>
                  </a:lnTo>
                  <a:lnTo>
                    <a:pt x="397" y="359"/>
                  </a:lnTo>
                  <a:lnTo>
                    <a:pt x="402" y="361"/>
                  </a:lnTo>
                  <a:lnTo>
                    <a:pt x="407" y="362"/>
                  </a:lnTo>
                  <a:lnTo>
                    <a:pt x="412" y="362"/>
                  </a:lnTo>
                  <a:lnTo>
                    <a:pt x="417" y="360"/>
                  </a:lnTo>
                  <a:lnTo>
                    <a:pt x="421" y="359"/>
                  </a:lnTo>
                  <a:lnTo>
                    <a:pt x="421" y="358"/>
                  </a:lnTo>
                  <a:lnTo>
                    <a:pt x="421" y="355"/>
                  </a:lnTo>
                  <a:lnTo>
                    <a:pt x="420" y="350"/>
                  </a:lnTo>
                  <a:lnTo>
                    <a:pt x="418" y="345"/>
                  </a:lnTo>
                  <a:lnTo>
                    <a:pt x="416" y="340"/>
                  </a:lnTo>
                  <a:lnTo>
                    <a:pt x="412" y="337"/>
                  </a:lnTo>
                  <a:lnTo>
                    <a:pt x="407" y="333"/>
                  </a:lnTo>
                  <a:lnTo>
                    <a:pt x="401" y="330"/>
                  </a:lnTo>
                  <a:lnTo>
                    <a:pt x="396" y="329"/>
                  </a:lnTo>
                  <a:lnTo>
                    <a:pt x="392" y="329"/>
                  </a:lnTo>
                  <a:close/>
                  <a:moveTo>
                    <a:pt x="49" y="295"/>
                  </a:moveTo>
                  <a:lnTo>
                    <a:pt x="43" y="296"/>
                  </a:lnTo>
                  <a:lnTo>
                    <a:pt x="37" y="299"/>
                  </a:lnTo>
                  <a:lnTo>
                    <a:pt x="33" y="302"/>
                  </a:lnTo>
                  <a:lnTo>
                    <a:pt x="30" y="305"/>
                  </a:lnTo>
                  <a:lnTo>
                    <a:pt x="28" y="309"/>
                  </a:lnTo>
                  <a:lnTo>
                    <a:pt x="26" y="313"/>
                  </a:lnTo>
                  <a:lnTo>
                    <a:pt x="25" y="318"/>
                  </a:lnTo>
                  <a:lnTo>
                    <a:pt x="25" y="319"/>
                  </a:lnTo>
                  <a:lnTo>
                    <a:pt x="25" y="319"/>
                  </a:lnTo>
                  <a:lnTo>
                    <a:pt x="30" y="322"/>
                  </a:lnTo>
                  <a:lnTo>
                    <a:pt x="34" y="324"/>
                  </a:lnTo>
                  <a:lnTo>
                    <a:pt x="38" y="324"/>
                  </a:lnTo>
                  <a:lnTo>
                    <a:pt x="43" y="324"/>
                  </a:lnTo>
                  <a:lnTo>
                    <a:pt x="47" y="324"/>
                  </a:lnTo>
                  <a:lnTo>
                    <a:pt x="53" y="322"/>
                  </a:lnTo>
                  <a:lnTo>
                    <a:pt x="59" y="319"/>
                  </a:lnTo>
                  <a:lnTo>
                    <a:pt x="63" y="315"/>
                  </a:lnTo>
                  <a:lnTo>
                    <a:pt x="66" y="310"/>
                  </a:lnTo>
                  <a:lnTo>
                    <a:pt x="67" y="306"/>
                  </a:lnTo>
                  <a:lnTo>
                    <a:pt x="66" y="302"/>
                  </a:lnTo>
                  <a:lnTo>
                    <a:pt x="64" y="299"/>
                  </a:lnTo>
                  <a:lnTo>
                    <a:pt x="62" y="297"/>
                  </a:lnTo>
                  <a:lnTo>
                    <a:pt x="59" y="295"/>
                  </a:lnTo>
                  <a:lnTo>
                    <a:pt x="55" y="295"/>
                  </a:lnTo>
                  <a:lnTo>
                    <a:pt x="49" y="295"/>
                  </a:lnTo>
                  <a:close/>
                  <a:moveTo>
                    <a:pt x="413" y="292"/>
                  </a:moveTo>
                  <a:lnTo>
                    <a:pt x="409" y="293"/>
                  </a:lnTo>
                  <a:lnTo>
                    <a:pt x="405" y="294"/>
                  </a:lnTo>
                  <a:lnTo>
                    <a:pt x="403" y="296"/>
                  </a:lnTo>
                  <a:lnTo>
                    <a:pt x="401" y="299"/>
                  </a:lnTo>
                  <a:lnTo>
                    <a:pt x="401" y="302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5" y="312"/>
                  </a:lnTo>
                  <a:lnTo>
                    <a:pt x="409" y="316"/>
                  </a:lnTo>
                  <a:lnTo>
                    <a:pt x="414" y="319"/>
                  </a:lnTo>
                  <a:lnTo>
                    <a:pt x="421" y="321"/>
                  </a:lnTo>
                  <a:lnTo>
                    <a:pt x="425" y="321"/>
                  </a:lnTo>
                  <a:lnTo>
                    <a:pt x="429" y="321"/>
                  </a:lnTo>
                  <a:lnTo>
                    <a:pt x="434" y="321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3" y="315"/>
                  </a:lnTo>
                  <a:lnTo>
                    <a:pt x="443" y="314"/>
                  </a:lnTo>
                  <a:lnTo>
                    <a:pt x="442" y="310"/>
                  </a:lnTo>
                  <a:lnTo>
                    <a:pt x="440" y="305"/>
                  </a:lnTo>
                  <a:lnTo>
                    <a:pt x="437" y="302"/>
                  </a:lnTo>
                  <a:lnTo>
                    <a:pt x="434" y="299"/>
                  </a:lnTo>
                  <a:lnTo>
                    <a:pt x="430" y="296"/>
                  </a:lnTo>
                  <a:lnTo>
                    <a:pt x="424" y="293"/>
                  </a:lnTo>
                  <a:lnTo>
                    <a:pt x="418" y="292"/>
                  </a:lnTo>
                  <a:lnTo>
                    <a:pt x="413" y="292"/>
                  </a:lnTo>
                  <a:close/>
                  <a:moveTo>
                    <a:pt x="34" y="254"/>
                  </a:moveTo>
                  <a:lnTo>
                    <a:pt x="28" y="255"/>
                  </a:lnTo>
                  <a:lnTo>
                    <a:pt x="24" y="257"/>
                  </a:lnTo>
                  <a:lnTo>
                    <a:pt x="20" y="259"/>
                  </a:lnTo>
                  <a:lnTo>
                    <a:pt x="17" y="263"/>
                  </a:lnTo>
                  <a:lnTo>
                    <a:pt x="14" y="266"/>
                  </a:lnTo>
                  <a:lnTo>
                    <a:pt x="12" y="271"/>
                  </a:lnTo>
                  <a:lnTo>
                    <a:pt x="11" y="272"/>
                  </a:lnTo>
                  <a:lnTo>
                    <a:pt x="12" y="272"/>
                  </a:lnTo>
                  <a:lnTo>
                    <a:pt x="15" y="276"/>
                  </a:lnTo>
                  <a:lnTo>
                    <a:pt x="19" y="279"/>
                  </a:lnTo>
                  <a:lnTo>
                    <a:pt x="23" y="280"/>
                  </a:lnTo>
                  <a:lnTo>
                    <a:pt x="28" y="281"/>
                  </a:lnTo>
                  <a:lnTo>
                    <a:pt x="32" y="282"/>
                  </a:lnTo>
                  <a:lnTo>
                    <a:pt x="37" y="281"/>
                  </a:lnTo>
                  <a:lnTo>
                    <a:pt x="41" y="280"/>
                  </a:lnTo>
                  <a:lnTo>
                    <a:pt x="46" y="278"/>
                  </a:lnTo>
                  <a:lnTo>
                    <a:pt x="49" y="276"/>
                  </a:lnTo>
                  <a:lnTo>
                    <a:pt x="52" y="273"/>
                  </a:lnTo>
                  <a:lnTo>
                    <a:pt x="54" y="271"/>
                  </a:lnTo>
                  <a:lnTo>
                    <a:pt x="55" y="267"/>
                  </a:lnTo>
                  <a:lnTo>
                    <a:pt x="55" y="264"/>
                  </a:lnTo>
                  <a:lnTo>
                    <a:pt x="55" y="261"/>
                  </a:lnTo>
                  <a:lnTo>
                    <a:pt x="52" y="258"/>
                  </a:lnTo>
                  <a:lnTo>
                    <a:pt x="49" y="256"/>
                  </a:lnTo>
                  <a:lnTo>
                    <a:pt x="46" y="255"/>
                  </a:lnTo>
                  <a:lnTo>
                    <a:pt x="40" y="254"/>
                  </a:lnTo>
                  <a:lnTo>
                    <a:pt x="34" y="254"/>
                  </a:lnTo>
                  <a:close/>
                  <a:moveTo>
                    <a:pt x="426" y="251"/>
                  </a:moveTo>
                  <a:lnTo>
                    <a:pt x="421" y="252"/>
                  </a:lnTo>
                  <a:lnTo>
                    <a:pt x="417" y="253"/>
                  </a:lnTo>
                  <a:lnTo>
                    <a:pt x="414" y="255"/>
                  </a:lnTo>
                  <a:lnTo>
                    <a:pt x="412" y="258"/>
                  </a:lnTo>
                  <a:lnTo>
                    <a:pt x="411" y="261"/>
                  </a:lnTo>
                  <a:lnTo>
                    <a:pt x="411" y="265"/>
                  </a:lnTo>
                  <a:lnTo>
                    <a:pt x="413" y="268"/>
                  </a:lnTo>
                  <a:lnTo>
                    <a:pt x="415" y="271"/>
                  </a:lnTo>
                  <a:lnTo>
                    <a:pt x="418" y="273"/>
                  </a:lnTo>
                  <a:lnTo>
                    <a:pt x="423" y="276"/>
                  </a:lnTo>
                  <a:lnTo>
                    <a:pt x="429" y="278"/>
                  </a:lnTo>
                  <a:lnTo>
                    <a:pt x="435" y="279"/>
                  </a:lnTo>
                  <a:lnTo>
                    <a:pt x="439" y="278"/>
                  </a:lnTo>
                  <a:lnTo>
                    <a:pt x="444" y="277"/>
                  </a:lnTo>
                  <a:lnTo>
                    <a:pt x="448" y="275"/>
                  </a:lnTo>
                  <a:lnTo>
                    <a:pt x="452" y="273"/>
                  </a:lnTo>
                  <a:lnTo>
                    <a:pt x="455" y="269"/>
                  </a:lnTo>
                  <a:lnTo>
                    <a:pt x="456" y="268"/>
                  </a:lnTo>
                  <a:lnTo>
                    <a:pt x="455" y="267"/>
                  </a:lnTo>
                  <a:lnTo>
                    <a:pt x="453" y="263"/>
                  </a:lnTo>
                  <a:lnTo>
                    <a:pt x="450" y="259"/>
                  </a:lnTo>
                  <a:lnTo>
                    <a:pt x="447" y="256"/>
                  </a:lnTo>
                  <a:lnTo>
                    <a:pt x="443" y="254"/>
                  </a:lnTo>
                  <a:lnTo>
                    <a:pt x="439" y="252"/>
                  </a:lnTo>
                  <a:lnTo>
                    <a:pt x="433" y="251"/>
                  </a:lnTo>
                  <a:lnTo>
                    <a:pt x="426" y="251"/>
                  </a:lnTo>
                  <a:close/>
                  <a:moveTo>
                    <a:pt x="28" y="211"/>
                  </a:moveTo>
                  <a:lnTo>
                    <a:pt x="23" y="212"/>
                  </a:lnTo>
                  <a:lnTo>
                    <a:pt x="19" y="213"/>
                  </a:lnTo>
                  <a:lnTo>
                    <a:pt x="15" y="215"/>
                  </a:lnTo>
                  <a:lnTo>
                    <a:pt x="12" y="218"/>
                  </a:lnTo>
                  <a:lnTo>
                    <a:pt x="9" y="222"/>
                  </a:lnTo>
                  <a:lnTo>
                    <a:pt x="8" y="223"/>
                  </a:lnTo>
                  <a:lnTo>
                    <a:pt x="9" y="224"/>
                  </a:lnTo>
                  <a:lnTo>
                    <a:pt x="11" y="228"/>
                  </a:lnTo>
                  <a:lnTo>
                    <a:pt x="14" y="232"/>
                  </a:lnTo>
                  <a:lnTo>
                    <a:pt x="18" y="234"/>
                  </a:lnTo>
                  <a:lnTo>
                    <a:pt x="22" y="236"/>
                  </a:lnTo>
                  <a:lnTo>
                    <a:pt x="26" y="237"/>
                  </a:lnTo>
                  <a:lnTo>
                    <a:pt x="33" y="238"/>
                  </a:lnTo>
                  <a:lnTo>
                    <a:pt x="39" y="237"/>
                  </a:lnTo>
                  <a:lnTo>
                    <a:pt x="45" y="236"/>
                  </a:lnTo>
                  <a:lnTo>
                    <a:pt x="48" y="234"/>
                  </a:lnTo>
                  <a:lnTo>
                    <a:pt x="51" y="231"/>
                  </a:lnTo>
                  <a:lnTo>
                    <a:pt x="52" y="228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1" y="219"/>
                  </a:lnTo>
                  <a:lnTo>
                    <a:pt x="49" y="216"/>
                  </a:lnTo>
                  <a:lnTo>
                    <a:pt x="46" y="214"/>
                  </a:lnTo>
                  <a:lnTo>
                    <a:pt x="40" y="212"/>
                  </a:lnTo>
                  <a:lnTo>
                    <a:pt x="34" y="211"/>
                  </a:lnTo>
                  <a:lnTo>
                    <a:pt x="28" y="211"/>
                  </a:lnTo>
                  <a:close/>
                  <a:moveTo>
                    <a:pt x="432" y="207"/>
                  </a:moveTo>
                  <a:lnTo>
                    <a:pt x="426" y="209"/>
                  </a:lnTo>
                  <a:lnTo>
                    <a:pt x="420" y="211"/>
                  </a:lnTo>
                  <a:lnTo>
                    <a:pt x="417" y="213"/>
                  </a:lnTo>
                  <a:lnTo>
                    <a:pt x="415" y="216"/>
                  </a:lnTo>
                  <a:lnTo>
                    <a:pt x="413" y="219"/>
                  </a:lnTo>
                  <a:lnTo>
                    <a:pt x="413" y="222"/>
                  </a:lnTo>
                  <a:lnTo>
                    <a:pt x="414" y="225"/>
                  </a:lnTo>
                  <a:lnTo>
                    <a:pt x="416" y="228"/>
                  </a:lnTo>
                  <a:lnTo>
                    <a:pt x="418" y="231"/>
                  </a:lnTo>
                  <a:lnTo>
                    <a:pt x="422" y="233"/>
                  </a:lnTo>
                  <a:lnTo>
                    <a:pt x="426" y="234"/>
                  </a:lnTo>
                  <a:lnTo>
                    <a:pt x="430" y="235"/>
                  </a:lnTo>
                  <a:lnTo>
                    <a:pt x="435" y="235"/>
                  </a:lnTo>
                  <a:lnTo>
                    <a:pt x="440" y="234"/>
                  </a:lnTo>
                  <a:lnTo>
                    <a:pt x="444" y="233"/>
                  </a:lnTo>
                  <a:lnTo>
                    <a:pt x="448" y="231"/>
                  </a:lnTo>
                  <a:lnTo>
                    <a:pt x="452" y="228"/>
                  </a:lnTo>
                  <a:lnTo>
                    <a:pt x="455" y="225"/>
                  </a:lnTo>
                  <a:lnTo>
                    <a:pt x="458" y="220"/>
                  </a:lnTo>
                  <a:lnTo>
                    <a:pt x="458" y="220"/>
                  </a:lnTo>
                  <a:lnTo>
                    <a:pt x="457" y="219"/>
                  </a:lnTo>
                  <a:lnTo>
                    <a:pt x="454" y="215"/>
                  </a:lnTo>
                  <a:lnTo>
                    <a:pt x="451" y="212"/>
                  </a:lnTo>
                  <a:lnTo>
                    <a:pt x="447" y="209"/>
                  </a:lnTo>
                  <a:lnTo>
                    <a:pt x="443" y="208"/>
                  </a:lnTo>
                  <a:lnTo>
                    <a:pt x="438" y="207"/>
                  </a:lnTo>
                  <a:lnTo>
                    <a:pt x="432" y="207"/>
                  </a:lnTo>
                  <a:close/>
                  <a:moveTo>
                    <a:pt x="33" y="167"/>
                  </a:moveTo>
                  <a:lnTo>
                    <a:pt x="29" y="167"/>
                  </a:lnTo>
                  <a:lnTo>
                    <a:pt x="24" y="169"/>
                  </a:lnTo>
                  <a:lnTo>
                    <a:pt x="20" y="171"/>
                  </a:lnTo>
                  <a:lnTo>
                    <a:pt x="16" y="174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18" y="181"/>
                  </a:lnTo>
                  <a:lnTo>
                    <a:pt x="20" y="184"/>
                  </a:lnTo>
                  <a:lnTo>
                    <a:pt x="23" y="188"/>
                  </a:lnTo>
                  <a:lnTo>
                    <a:pt x="27" y="191"/>
                  </a:lnTo>
                  <a:lnTo>
                    <a:pt x="30" y="193"/>
                  </a:lnTo>
                  <a:lnTo>
                    <a:pt x="36" y="195"/>
                  </a:lnTo>
                  <a:lnTo>
                    <a:pt x="43" y="195"/>
                  </a:lnTo>
                  <a:lnTo>
                    <a:pt x="49" y="195"/>
                  </a:lnTo>
                  <a:lnTo>
                    <a:pt x="52" y="194"/>
                  </a:lnTo>
                  <a:lnTo>
                    <a:pt x="55" y="192"/>
                  </a:lnTo>
                  <a:lnTo>
                    <a:pt x="57" y="190"/>
                  </a:lnTo>
                  <a:lnTo>
                    <a:pt x="59" y="187"/>
                  </a:lnTo>
                  <a:lnTo>
                    <a:pt x="59" y="182"/>
                  </a:lnTo>
                  <a:lnTo>
                    <a:pt x="57" y="178"/>
                  </a:lnTo>
                  <a:lnTo>
                    <a:pt x="54" y="174"/>
                  </a:lnTo>
                  <a:lnTo>
                    <a:pt x="49" y="171"/>
                  </a:lnTo>
                  <a:lnTo>
                    <a:pt x="44" y="168"/>
                  </a:lnTo>
                  <a:lnTo>
                    <a:pt x="37" y="167"/>
                  </a:lnTo>
                  <a:lnTo>
                    <a:pt x="33" y="167"/>
                  </a:lnTo>
                  <a:close/>
                  <a:moveTo>
                    <a:pt x="432" y="163"/>
                  </a:moveTo>
                  <a:lnTo>
                    <a:pt x="428" y="164"/>
                  </a:lnTo>
                  <a:lnTo>
                    <a:pt x="422" y="165"/>
                  </a:lnTo>
                  <a:lnTo>
                    <a:pt x="416" y="168"/>
                  </a:lnTo>
                  <a:lnTo>
                    <a:pt x="411" y="171"/>
                  </a:lnTo>
                  <a:lnTo>
                    <a:pt x="408" y="174"/>
                  </a:lnTo>
                  <a:lnTo>
                    <a:pt x="407" y="177"/>
                  </a:lnTo>
                  <a:lnTo>
                    <a:pt x="406" y="181"/>
                  </a:lnTo>
                  <a:lnTo>
                    <a:pt x="407" y="184"/>
                  </a:lnTo>
                  <a:lnTo>
                    <a:pt x="408" y="187"/>
                  </a:lnTo>
                  <a:lnTo>
                    <a:pt x="410" y="189"/>
                  </a:lnTo>
                  <a:lnTo>
                    <a:pt x="413" y="191"/>
                  </a:lnTo>
                  <a:lnTo>
                    <a:pt x="417" y="192"/>
                  </a:lnTo>
                  <a:lnTo>
                    <a:pt x="423" y="193"/>
                  </a:lnTo>
                  <a:lnTo>
                    <a:pt x="429" y="192"/>
                  </a:lnTo>
                  <a:lnTo>
                    <a:pt x="435" y="190"/>
                  </a:lnTo>
                  <a:lnTo>
                    <a:pt x="439" y="187"/>
                  </a:lnTo>
                  <a:lnTo>
                    <a:pt x="443" y="184"/>
                  </a:lnTo>
                  <a:lnTo>
                    <a:pt x="445" y="181"/>
                  </a:lnTo>
                  <a:lnTo>
                    <a:pt x="448" y="177"/>
                  </a:lnTo>
                  <a:lnTo>
                    <a:pt x="449" y="172"/>
                  </a:lnTo>
                  <a:lnTo>
                    <a:pt x="450" y="171"/>
                  </a:lnTo>
                  <a:lnTo>
                    <a:pt x="449" y="171"/>
                  </a:lnTo>
                  <a:lnTo>
                    <a:pt x="445" y="168"/>
                  </a:lnTo>
                  <a:lnTo>
                    <a:pt x="441" y="165"/>
                  </a:lnTo>
                  <a:lnTo>
                    <a:pt x="437" y="164"/>
                  </a:lnTo>
                  <a:lnTo>
                    <a:pt x="432" y="163"/>
                  </a:lnTo>
                  <a:close/>
                  <a:moveTo>
                    <a:pt x="48" y="125"/>
                  </a:moveTo>
                  <a:lnTo>
                    <a:pt x="43" y="125"/>
                  </a:lnTo>
                  <a:lnTo>
                    <a:pt x="38" y="127"/>
                  </a:lnTo>
                  <a:lnTo>
                    <a:pt x="34" y="129"/>
                  </a:lnTo>
                  <a:lnTo>
                    <a:pt x="33" y="129"/>
                  </a:lnTo>
                  <a:lnTo>
                    <a:pt x="33" y="130"/>
                  </a:lnTo>
                  <a:lnTo>
                    <a:pt x="34" y="135"/>
                  </a:lnTo>
                  <a:lnTo>
                    <a:pt x="36" y="140"/>
                  </a:lnTo>
                  <a:lnTo>
                    <a:pt x="38" y="144"/>
                  </a:lnTo>
                  <a:lnTo>
                    <a:pt x="41" y="147"/>
                  </a:lnTo>
                  <a:lnTo>
                    <a:pt x="44" y="150"/>
                  </a:lnTo>
                  <a:lnTo>
                    <a:pt x="49" y="153"/>
                  </a:lnTo>
                  <a:lnTo>
                    <a:pt x="55" y="155"/>
                  </a:lnTo>
                  <a:lnTo>
                    <a:pt x="61" y="156"/>
                  </a:lnTo>
                  <a:lnTo>
                    <a:pt x="65" y="156"/>
                  </a:lnTo>
                  <a:lnTo>
                    <a:pt x="68" y="154"/>
                  </a:lnTo>
                  <a:lnTo>
                    <a:pt x="71" y="153"/>
                  </a:lnTo>
                  <a:lnTo>
                    <a:pt x="73" y="150"/>
                  </a:lnTo>
                  <a:lnTo>
                    <a:pt x="74" y="147"/>
                  </a:lnTo>
                  <a:lnTo>
                    <a:pt x="74" y="143"/>
                  </a:lnTo>
                  <a:lnTo>
                    <a:pt x="73" y="140"/>
                  </a:lnTo>
                  <a:lnTo>
                    <a:pt x="71" y="137"/>
                  </a:lnTo>
                  <a:lnTo>
                    <a:pt x="67" y="133"/>
                  </a:lnTo>
                  <a:lnTo>
                    <a:pt x="62" y="129"/>
                  </a:lnTo>
                  <a:lnTo>
                    <a:pt x="56" y="126"/>
                  </a:lnTo>
                  <a:lnTo>
                    <a:pt x="52" y="125"/>
                  </a:lnTo>
                  <a:lnTo>
                    <a:pt x="48" y="125"/>
                  </a:lnTo>
                  <a:close/>
                  <a:moveTo>
                    <a:pt x="417" y="122"/>
                  </a:moveTo>
                  <a:lnTo>
                    <a:pt x="413" y="122"/>
                  </a:lnTo>
                  <a:lnTo>
                    <a:pt x="408" y="124"/>
                  </a:lnTo>
                  <a:lnTo>
                    <a:pt x="402" y="126"/>
                  </a:lnTo>
                  <a:lnTo>
                    <a:pt x="397" y="130"/>
                  </a:lnTo>
                  <a:lnTo>
                    <a:pt x="394" y="134"/>
                  </a:lnTo>
                  <a:lnTo>
                    <a:pt x="392" y="138"/>
                  </a:lnTo>
                  <a:lnTo>
                    <a:pt x="391" y="141"/>
                  </a:lnTo>
                  <a:lnTo>
                    <a:pt x="391" y="144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7" y="152"/>
                  </a:lnTo>
                  <a:lnTo>
                    <a:pt x="400" y="153"/>
                  </a:lnTo>
                  <a:lnTo>
                    <a:pt x="404" y="153"/>
                  </a:lnTo>
                  <a:lnTo>
                    <a:pt x="410" y="153"/>
                  </a:lnTo>
                  <a:lnTo>
                    <a:pt x="416" y="151"/>
                  </a:lnTo>
                  <a:lnTo>
                    <a:pt x="421" y="147"/>
                  </a:lnTo>
                  <a:lnTo>
                    <a:pt x="424" y="144"/>
                  </a:lnTo>
                  <a:lnTo>
                    <a:pt x="427" y="141"/>
                  </a:lnTo>
                  <a:lnTo>
                    <a:pt x="429" y="137"/>
                  </a:lnTo>
                  <a:lnTo>
                    <a:pt x="431" y="132"/>
                  </a:lnTo>
                  <a:lnTo>
                    <a:pt x="431" y="127"/>
                  </a:lnTo>
                  <a:lnTo>
                    <a:pt x="431" y="126"/>
                  </a:lnTo>
                  <a:lnTo>
                    <a:pt x="430" y="126"/>
                  </a:lnTo>
                  <a:lnTo>
                    <a:pt x="426" y="124"/>
                  </a:lnTo>
                  <a:lnTo>
                    <a:pt x="421" y="122"/>
                  </a:lnTo>
                  <a:lnTo>
                    <a:pt x="417" y="122"/>
                  </a:lnTo>
                  <a:close/>
                  <a:moveTo>
                    <a:pt x="69" y="87"/>
                  </a:moveTo>
                  <a:lnTo>
                    <a:pt x="64" y="88"/>
                  </a:lnTo>
                  <a:lnTo>
                    <a:pt x="60" y="89"/>
                  </a:lnTo>
                  <a:lnTo>
                    <a:pt x="60" y="92"/>
                  </a:lnTo>
                  <a:lnTo>
                    <a:pt x="60" y="98"/>
                  </a:lnTo>
                  <a:lnTo>
                    <a:pt x="61" y="103"/>
                  </a:lnTo>
                  <a:lnTo>
                    <a:pt x="63" y="107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6" y="119"/>
                  </a:lnTo>
                  <a:lnTo>
                    <a:pt x="82" y="121"/>
                  </a:lnTo>
                  <a:lnTo>
                    <a:pt x="86" y="122"/>
                  </a:lnTo>
                  <a:lnTo>
                    <a:pt x="89" y="121"/>
                  </a:lnTo>
                  <a:lnTo>
                    <a:pt x="92" y="120"/>
                  </a:lnTo>
                  <a:lnTo>
                    <a:pt x="95" y="118"/>
                  </a:lnTo>
                  <a:lnTo>
                    <a:pt x="97" y="115"/>
                  </a:lnTo>
                  <a:lnTo>
                    <a:pt x="97" y="111"/>
                  </a:lnTo>
                  <a:lnTo>
                    <a:pt x="97" y="108"/>
                  </a:lnTo>
                  <a:lnTo>
                    <a:pt x="96" y="104"/>
                  </a:lnTo>
                  <a:lnTo>
                    <a:pt x="93" y="99"/>
                  </a:lnTo>
                  <a:lnTo>
                    <a:pt x="89" y="94"/>
                  </a:lnTo>
                  <a:lnTo>
                    <a:pt x="83" y="91"/>
                  </a:lnTo>
                  <a:lnTo>
                    <a:pt x="79" y="89"/>
                  </a:lnTo>
                  <a:lnTo>
                    <a:pt x="74" y="87"/>
                  </a:lnTo>
                  <a:lnTo>
                    <a:pt x="69" y="87"/>
                  </a:lnTo>
                  <a:close/>
                  <a:moveTo>
                    <a:pt x="395" y="84"/>
                  </a:moveTo>
                  <a:lnTo>
                    <a:pt x="390" y="85"/>
                  </a:lnTo>
                  <a:lnTo>
                    <a:pt x="385" y="86"/>
                  </a:lnTo>
                  <a:lnTo>
                    <a:pt x="381" y="88"/>
                  </a:lnTo>
                  <a:lnTo>
                    <a:pt x="375" y="92"/>
                  </a:lnTo>
                  <a:lnTo>
                    <a:pt x="371" y="97"/>
                  </a:lnTo>
                  <a:lnTo>
                    <a:pt x="369" y="102"/>
                  </a:lnTo>
                  <a:lnTo>
                    <a:pt x="367" y="106"/>
                  </a:lnTo>
                  <a:lnTo>
                    <a:pt x="367" y="109"/>
                  </a:lnTo>
                  <a:lnTo>
                    <a:pt x="368" y="113"/>
                  </a:lnTo>
                  <a:lnTo>
                    <a:pt x="370" y="116"/>
                  </a:lnTo>
                  <a:lnTo>
                    <a:pt x="372" y="118"/>
                  </a:lnTo>
                  <a:lnTo>
                    <a:pt x="375" y="119"/>
                  </a:lnTo>
                  <a:lnTo>
                    <a:pt x="379" y="119"/>
                  </a:lnTo>
                  <a:lnTo>
                    <a:pt x="383" y="119"/>
                  </a:lnTo>
                  <a:lnTo>
                    <a:pt x="388" y="116"/>
                  </a:lnTo>
                  <a:lnTo>
                    <a:pt x="394" y="113"/>
                  </a:lnTo>
                  <a:lnTo>
                    <a:pt x="398" y="109"/>
                  </a:lnTo>
                  <a:lnTo>
                    <a:pt x="401" y="105"/>
                  </a:lnTo>
                  <a:lnTo>
                    <a:pt x="403" y="100"/>
                  </a:lnTo>
                  <a:lnTo>
                    <a:pt x="404" y="95"/>
                  </a:lnTo>
                  <a:lnTo>
                    <a:pt x="404" y="90"/>
                  </a:lnTo>
                  <a:lnTo>
                    <a:pt x="404" y="86"/>
                  </a:lnTo>
                  <a:lnTo>
                    <a:pt x="400" y="85"/>
                  </a:lnTo>
                  <a:lnTo>
                    <a:pt x="395" y="84"/>
                  </a:lnTo>
                  <a:close/>
                  <a:moveTo>
                    <a:pt x="99" y="55"/>
                  </a:moveTo>
                  <a:lnTo>
                    <a:pt x="95" y="55"/>
                  </a:lnTo>
                  <a:lnTo>
                    <a:pt x="94" y="58"/>
                  </a:lnTo>
                  <a:lnTo>
                    <a:pt x="93" y="64"/>
                  </a:lnTo>
                  <a:lnTo>
                    <a:pt x="93" y="69"/>
                  </a:lnTo>
                  <a:lnTo>
                    <a:pt x="94" y="74"/>
                  </a:lnTo>
                  <a:lnTo>
                    <a:pt x="96" y="78"/>
                  </a:lnTo>
                  <a:lnTo>
                    <a:pt x="100" y="83"/>
                  </a:lnTo>
                  <a:lnTo>
                    <a:pt x="104" y="88"/>
                  </a:lnTo>
                  <a:lnTo>
                    <a:pt x="109" y="91"/>
                  </a:lnTo>
                  <a:lnTo>
                    <a:pt x="113" y="92"/>
                  </a:lnTo>
                  <a:lnTo>
                    <a:pt x="117" y="92"/>
                  </a:lnTo>
                  <a:lnTo>
                    <a:pt x="120" y="92"/>
                  </a:lnTo>
                  <a:lnTo>
                    <a:pt x="123" y="91"/>
                  </a:lnTo>
                  <a:lnTo>
                    <a:pt x="125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7" y="78"/>
                  </a:lnTo>
                  <a:lnTo>
                    <a:pt x="125" y="72"/>
                  </a:lnTo>
                  <a:lnTo>
                    <a:pt x="122" y="67"/>
                  </a:lnTo>
                  <a:lnTo>
                    <a:pt x="118" y="62"/>
                  </a:lnTo>
                  <a:lnTo>
                    <a:pt x="114" y="59"/>
                  </a:lnTo>
                  <a:lnTo>
                    <a:pt x="109" y="56"/>
                  </a:lnTo>
                  <a:lnTo>
                    <a:pt x="104" y="55"/>
                  </a:lnTo>
                  <a:lnTo>
                    <a:pt x="99" y="55"/>
                  </a:lnTo>
                  <a:close/>
                  <a:moveTo>
                    <a:pt x="364" y="53"/>
                  </a:moveTo>
                  <a:lnTo>
                    <a:pt x="359" y="53"/>
                  </a:lnTo>
                  <a:lnTo>
                    <a:pt x="354" y="55"/>
                  </a:lnTo>
                  <a:lnTo>
                    <a:pt x="350" y="57"/>
                  </a:lnTo>
                  <a:lnTo>
                    <a:pt x="346" y="60"/>
                  </a:lnTo>
                  <a:lnTo>
                    <a:pt x="342" y="65"/>
                  </a:lnTo>
                  <a:lnTo>
                    <a:pt x="339" y="70"/>
                  </a:lnTo>
                  <a:lnTo>
                    <a:pt x="337" y="76"/>
                  </a:lnTo>
                  <a:lnTo>
                    <a:pt x="337" y="80"/>
                  </a:lnTo>
                  <a:lnTo>
                    <a:pt x="337" y="83"/>
                  </a:lnTo>
                  <a:lnTo>
                    <a:pt x="339" y="86"/>
                  </a:lnTo>
                  <a:lnTo>
                    <a:pt x="341" y="89"/>
                  </a:lnTo>
                  <a:lnTo>
                    <a:pt x="344" y="90"/>
                  </a:lnTo>
                  <a:lnTo>
                    <a:pt x="347" y="91"/>
                  </a:lnTo>
                  <a:lnTo>
                    <a:pt x="351" y="90"/>
                  </a:lnTo>
                  <a:lnTo>
                    <a:pt x="354" y="89"/>
                  </a:lnTo>
                  <a:lnTo>
                    <a:pt x="358" y="87"/>
                  </a:lnTo>
                  <a:lnTo>
                    <a:pt x="362" y="84"/>
                  </a:lnTo>
                  <a:lnTo>
                    <a:pt x="365" y="80"/>
                  </a:lnTo>
                  <a:lnTo>
                    <a:pt x="367" y="76"/>
                  </a:lnTo>
                  <a:lnTo>
                    <a:pt x="369" y="72"/>
                  </a:lnTo>
                  <a:lnTo>
                    <a:pt x="370" y="67"/>
                  </a:lnTo>
                  <a:lnTo>
                    <a:pt x="370" y="62"/>
                  </a:lnTo>
                  <a:lnTo>
                    <a:pt x="369" y="56"/>
                  </a:lnTo>
                  <a:lnTo>
                    <a:pt x="368" y="53"/>
                  </a:lnTo>
                  <a:lnTo>
                    <a:pt x="364" y="53"/>
                  </a:lnTo>
                  <a:close/>
                  <a:moveTo>
                    <a:pt x="137" y="29"/>
                  </a:moveTo>
                  <a:lnTo>
                    <a:pt x="136" y="30"/>
                  </a:lnTo>
                  <a:lnTo>
                    <a:pt x="134" y="35"/>
                  </a:lnTo>
                  <a:lnTo>
                    <a:pt x="132" y="39"/>
                  </a:lnTo>
                  <a:lnTo>
                    <a:pt x="132" y="44"/>
                  </a:lnTo>
                  <a:lnTo>
                    <a:pt x="132" y="48"/>
                  </a:lnTo>
                  <a:lnTo>
                    <a:pt x="133" y="52"/>
                  </a:lnTo>
                  <a:lnTo>
                    <a:pt x="135" y="58"/>
                  </a:lnTo>
                  <a:lnTo>
                    <a:pt x="139" y="64"/>
                  </a:lnTo>
                  <a:lnTo>
                    <a:pt x="143" y="68"/>
                  </a:lnTo>
                  <a:lnTo>
                    <a:pt x="146" y="70"/>
                  </a:lnTo>
                  <a:lnTo>
                    <a:pt x="150" y="71"/>
                  </a:lnTo>
                  <a:lnTo>
                    <a:pt x="153" y="71"/>
                  </a:lnTo>
                  <a:lnTo>
                    <a:pt x="156" y="70"/>
                  </a:lnTo>
                  <a:lnTo>
                    <a:pt x="159" y="68"/>
                  </a:lnTo>
                  <a:lnTo>
                    <a:pt x="161" y="66"/>
                  </a:lnTo>
                  <a:lnTo>
                    <a:pt x="162" y="62"/>
                  </a:lnTo>
                  <a:lnTo>
                    <a:pt x="162" y="59"/>
                  </a:lnTo>
                  <a:lnTo>
                    <a:pt x="162" y="53"/>
                  </a:lnTo>
                  <a:lnTo>
                    <a:pt x="160" y="47"/>
                  </a:lnTo>
                  <a:lnTo>
                    <a:pt x="157" y="41"/>
                  </a:lnTo>
                  <a:lnTo>
                    <a:pt x="154" y="38"/>
                  </a:lnTo>
                  <a:lnTo>
                    <a:pt x="151" y="35"/>
                  </a:lnTo>
                  <a:lnTo>
                    <a:pt x="147" y="32"/>
                  </a:lnTo>
                  <a:lnTo>
                    <a:pt x="143" y="31"/>
                  </a:lnTo>
                  <a:lnTo>
                    <a:pt x="138" y="29"/>
                  </a:lnTo>
                  <a:lnTo>
                    <a:pt x="137" y="29"/>
                  </a:lnTo>
                  <a:close/>
                  <a:moveTo>
                    <a:pt x="325" y="28"/>
                  </a:moveTo>
                  <a:lnTo>
                    <a:pt x="320" y="29"/>
                  </a:lnTo>
                  <a:lnTo>
                    <a:pt x="316" y="31"/>
                  </a:lnTo>
                  <a:lnTo>
                    <a:pt x="312" y="33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3" y="45"/>
                  </a:lnTo>
                  <a:lnTo>
                    <a:pt x="301" y="51"/>
                  </a:lnTo>
                  <a:lnTo>
                    <a:pt x="301" y="57"/>
                  </a:lnTo>
                  <a:lnTo>
                    <a:pt x="302" y="61"/>
                  </a:lnTo>
                  <a:lnTo>
                    <a:pt x="303" y="64"/>
                  </a:lnTo>
                  <a:lnTo>
                    <a:pt x="305" y="67"/>
                  </a:lnTo>
                  <a:lnTo>
                    <a:pt x="308" y="69"/>
                  </a:lnTo>
                  <a:lnTo>
                    <a:pt x="311" y="70"/>
                  </a:lnTo>
                  <a:lnTo>
                    <a:pt x="314" y="70"/>
                  </a:lnTo>
                  <a:lnTo>
                    <a:pt x="317" y="68"/>
                  </a:lnTo>
                  <a:lnTo>
                    <a:pt x="321" y="66"/>
                  </a:lnTo>
                  <a:lnTo>
                    <a:pt x="325" y="62"/>
                  </a:lnTo>
                  <a:lnTo>
                    <a:pt x="328" y="57"/>
                  </a:lnTo>
                  <a:lnTo>
                    <a:pt x="330" y="51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1" y="38"/>
                  </a:lnTo>
                  <a:lnTo>
                    <a:pt x="329" y="33"/>
                  </a:lnTo>
                  <a:lnTo>
                    <a:pt x="327" y="29"/>
                  </a:lnTo>
                  <a:lnTo>
                    <a:pt x="326" y="28"/>
                  </a:lnTo>
                  <a:lnTo>
                    <a:pt x="325" y="28"/>
                  </a:lnTo>
                  <a:close/>
                  <a:moveTo>
                    <a:pt x="183" y="14"/>
                  </a:moveTo>
                  <a:lnTo>
                    <a:pt x="182" y="14"/>
                  </a:lnTo>
                  <a:lnTo>
                    <a:pt x="179" y="18"/>
                  </a:lnTo>
                  <a:lnTo>
                    <a:pt x="176" y="22"/>
                  </a:lnTo>
                  <a:lnTo>
                    <a:pt x="175" y="26"/>
                  </a:lnTo>
                  <a:lnTo>
                    <a:pt x="174" y="31"/>
                  </a:lnTo>
                  <a:lnTo>
                    <a:pt x="174" y="35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7" y="57"/>
                  </a:lnTo>
                  <a:lnTo>
                    <a:pt x="190" y="58"/>
                  </a:lnTo>
                  <a:lnTo>
                    <a:pt x="193" y="57"/>
                  </a:lnTo>
                  <a:lnTo>
                    <a:pt x="196" y="56"/>
                  </a:lnTo>
                  <a:lnTo>
                    <a:pt x="199" y="54"/>
                  </a:lnTo>
                  <a:lnTo>
                    <a:pt x="200" y="51"/>
                  </a:lnTo>
                  <a:lnTo>
                    <a:pt x="202" y="47"/>
                  </a:lnTo>
                  <a:lnTo>
                    <a:pt x="203" y="42"/>
                  </a:lnTo>
                  <a:lnTo>
                    <a:pt x="202" y="35"/>
                  </a:lnTo>
                  <a:lnTo>
                    <a:pt x="200" y="29"/>
                  </a:lnTo>
                  <a:lnTo>
                    <a:pt x="198" y="25"/>
                  </a:lnTo>
                  <a:lnTo>
                    <a:pt x="196" y="22"/>
                  </a:lnTo>
                  <a:lnTo>
                    <a:pt x="192" y="18"/>
                  </a:lnTo>
                  <a:lnTo>
                    <a:pt x="189" y="16"/>
                  </a:lnTo>
                  <a:lnTo>
                    <a:pt x="184" y="14"/>
                  </a:lnTo>
                  <a:lnTo>
                    <a:pt x="183" y="14"/>
                  </a:lnTo>
                  <a:lnTo>
                    <a:pt x="183" y="14"/>
                  </a:lnTo>
                  <a:close/>
                  <a:moveTo>
                    <a:pt x="280" y="13"/>
                  </a:moveTo>
                  <a:lnTo>
                    <a:pt x="280" y="13"/>
                  </a:lnTo>
                  <a:lnTo>
                    <a:pt x="279" y="13"/>
                  </a:lnTo>
                  <a:lnTo>
                    <a:pt x="274" y="15"/>
                  </a:lnTo>
                  <a:lnTo>
                    <a:pt x="270" y="18"/>
                  </a:lnTo>
                  <a:lnTo>
                    <a:pt x="267" y="21"/>
                  </a:lnTo>
                  <a:lnTo>
                    <a:pt x="265" y="25"/>
                  </a:lnTo>
                  <a:lnTo>
                    <a:pt x="263" y="29"/>
                  </a:lnTo>
                  <a:lnTo>
                    <a:pt x="261" y="35"/>
                  </a:lnTo>
                  <a:lnTo>
                    <a:pt x="261" y="41"/>
                  </a:lnTo>
                  <a:lnTo>
                    <a:pt x="262" y="47"/>
                  </a:lnTo>
                  <a:lnTo>
                    <a:pt x="263" y="51"/>
                  </a:lnTo>
                  <a:lnTo>
                    <a:pt x="265" y="53"/>
                  </a:lnTo>
                  <a:lnTo>
                    <a:pt x="267" y="56"/>
                  </a:lnTo>
                  <a:lnTo>
                    <a:pt x="270" y="57"/>
                  </a:lnTo>
                  <a:lnTo>
                    <a:pt x="274" y="57"/>
                  </a:lnTo>
                  <a:lnTo>
                    <a:pt x="277" y="56"/>
                  </a:lnTo>
                  <a:lnTo>
                    <a:pt x="280" y="54"/>
                  </a:lnTo>
                  <a:lnTo>
                    <a:pt x="283" y="51"/>
                  </a:lnTo>
                  <a:lnTo>
                    <a:pt x="286" y="46"/>
                  </a:lnTo>
                  <a:lnTo>
                    <a:pt x="288" y="40"/>
                  </a:lnTo>
                  <a:lnTo>
                    <a:pt x="289" y="34"/>
                  </a:lnTo>
                  <a:lnTo>
                    <a:pt x="289" y="30"/>
                  </a:lnTo>
                  <a:lnTo>
                    <a:pt x="288" y="26"/>
                  </a:lnTo>
                  <a:lnTo>
                    <a:pt x="286" y="21"/>
                  </a:lnTo>
                  <a:lnTo>
                    <a:pt x="284" y="17"/>
                  </a:lnTo>
                  <a:lnTo>
                    <a:pt x="281" y="13"/>
                  </a:lnTo>
                  <a:lnTo>
                    <a:pt x="280" y="13"/>
                  </a:lnTo>
                  <a:close/>
                  <a:moveTo>
                    <a:pt x="231" y="8"/>
                  </a:moveTo>
                  <a:lnTo>
                    <a:pt x="230" y="8"/>
                  </a:lnTo>
                  <a:lnTo>
                    <a:pt x="227" y="11"/>
                  </a:lnTo>
                  <a:lnTo>
                    <a:pt x="223" y="15"/>
                  </a:lnTo>
                  <a:lnTo>
                    <a:pt x="221" y="19"/>
                  </a:lnTo>
                  <a:lnTo>
                    <a:pt x="219" y="23"/>
                  </a:lnTo>
                  <a:lnTo>
                    <a:pt x="218" y="27"/>
                  </a:lnTo>
                  <a:lnTo>
                    <a:pt x="218" y="33"/>
                  </a:lnTo>
                  <a:lnTo>
                    <a:pt x="219" y="40"/>
                  </a:lnTo>
                  <a:lnTo>
                    <a:pt x="221" y="45"/>
                  </a:lnTo>
                  <a:lnTo>
                    <a:pt x="223" y="48"/>
                  </a:lnTo>
                  <a:lnTo>
                    <a:pt x="225" y="51"/>
                  </a:lnTo>
                  <a:lnTo>
                    <a:pt x="228" y="52"/>
                  </a:lnTo>
                  <a:lnTo>
                    <a:pt x="232" y="53"/>
                  </a:lnTo>
                  <a:lnTo>
                    <a:pt x="235" y="52"/>
                  </a:lnTo>
                  <a:lnTo>
                    <a:pt x="238" y="51"/>
                  </a:lnTo>
                  <a:lnTo>
                    <a:pt x="240" y="48"/>
                  </a:lnTo>
                  <a:lnTo>
                    <a:pt x="243" y="45"/>
                  </a:lnTo>
                  <a:lnTo>
                    <a:pt x="245" y="40"/>
                  </a:lnTo>
                  <a:lnTo>
                    <a:pt x="245" y="33"/>
                  </a:lnTo>
                  <a:lnTo>
                    <a:pt x="245" y="27"/>
                  </a:lnTo>
                  <a:lnTo>
                    <a:pt x="244" y="23"/>
                  </a:lnTo>
                  <a:lnTo>
                    <a:pt x="242" y="18"/>
                  </a:lnTo>
                  <a:lnTo>
                    <a:pt x="240" y="15"/>
                  </a:lnTo>
                  <a:lnTo>
                    <a:pt x="236" y="11"/>
                  </a:lnTo>
                  <a:lnTo>
                    <a:pt x="232" y="8"/>
                  </a:lnTo>
                  <a:lnTo>
                    <a:pt x="231" y="8"/>
                  </a:lnTo>
                  <a:close/>
                  <a:moveTo>
                    <a:pt x="248" y="4"/>
                  </a:moveTo>
                  <a:lnTo>
                    <a:pt x="241" y="4"/>
                  </a:lnTo>
                  <a:lnTo>
                    <a:pt x="235" y="6"/>
                  </a:lnTo>
                  <a:lnTo>
                    <a:pt x="239" y="9"/>
                  </a:lnTo>
                  <a:lnTo>
                    <a:pt x="242" y="13"/>
                  </a:lnTo>
                  <a:lnTo>
                    <a:pt x="245" y="17"/>
                  </a:lnTo>
                  <a:lnTo>
                    <a:pt x="247" y="21"/>
                  </a:lnTo>
                  <a:lnTo>
                    <a:pt x="249" y="26"/>
                  </a:lnTo>
                  <a:lnTo>
                    <a:pt x="249" y="32"/>
                  </a:lnTo>
                  <a:lnTo>
                    <a:pt x="249" y="37"/>
                  </a:lnTo>
                  <a:lnTo>
                    <a:pt x="247" y="42"/>
                  </a:lnTo>
                  <a:lnTo>
                    <a:pt x="246" y="46"/>
                  </a:lnTo>
                  <a:lnTo>
                    <a:pt x="243" y="51"/>
                  </a:lnTo>
                  <a:lnTo>
                    <a:pt x="240" y="53"/>
                  </a:lnTo>
                  <a:lnTo>
                    <a:pt x="236" y="56"/>
                  </a:lnTo>
                  <a:lnTo>
                    <a:pt x="232" y="56"/>
                  </a:lnTo>
                  <a:lnTo>
                    <a:pt x="228" y="56"/>
                  </a:lnTo>
                  <a:lnTo>
                    <a:pt x="224" y="54"/>
                  </a:lnTo>
                  <a:lnTo>
                    <a:pt x="220" y="51"/>
                  </a:lnTo>
                  <a:lnTo>
                    <a:pt x="218" y="47"/>
                  </a:lnTo>
                  <a:lnTo>
                    <a:pt x="216" y="42"/>
                  </a:lnTo>
                  <a:lnTo>
                    <a:pt x="215" y="37"/>
                  </a:lnTo>
                  <a:lnTo>
                    <a:pt x="214" y="32"/>
                  </a:lnTo>
                  <a:lnTo>
                    <a:pt x="215" y="26"/>
                  </a:lnTo>
                  <a:lnTo>
                    <a:pt x="216" y="22"/>
                  </a:lnTo>
                  <a:lnTo>
                    <a:pt x="218" y="17"/>
                  </a:lnTo>
                  <a:lnTo>
                    <a:pt x="221" y="13"/>
                  </a:lnTo>
                  <a:lnTo>
                    <a:pt x="224" y="9"/>
                  </a:lnTo>
                  <a:lnTo>
                    <a:pt x="227" y="6"/>
                  </a:lnTo>
                  <a:lnTo>
                    <a:pt x="227" y="6"/>
                  </a:lnTo>
                  <a:lnTo>
                    <a:pt x="221" y="5"/>
                  </a:lnTo>
                  <a:lnTo>
                    <a:pt x="214" y="4"/>
                  </a:lnTo>
                  <a:lnTo>
                    <a:pt x="206" y="5"/>
                  </a:lnTo>
                  <a:lnTo>
                    <a:pt x="199" y="6"/>
                  </a:lnTo>
                  <a:lnTo>
                    <a:pt x="192" y="8"/>
                  </a:lnTo>
                  <a:lnTo>
                    <a:pt x="187" y="11"/>
                  </a:lnTo>
                  <a:lnTo>
                    <a:pt x="190" y="13"/>
                  </a:lnTo>
                  <a:lnTo>
                    <a:pt x="195" y="15"/>
                  </a:lnTo>
                  <a:lnTo>
                    <a:pt x="198" y="19"/>
                  </a:lnTo>
                  <a:lnTo>
                    <a:pt x="201" y="23"/>
                  </a:lnTo>
                  <a:lnTo>
                    <a:pt x="203" y="28"/>
                  </a:lnTo>
                  <a:lnTo>
                    <a:pt x="205" y="34"/>
                  </a:lnTo>
                  <a:lnTo>
                    <a:pt x="206" y="42"/>
                  </a:lnTo>
                  <a:lnTo>
                    <a:pt x="205" y="48"/>
                  </a:lnTo>
                  <a:lnTo>
                    <a:pt x="203" y="53"/>
                  </a:lnTo>
                  <a:lnTo>
                    <a:pt x="201" y="56"/>
                  </a:lnTo>
                  <a:lnTo>
                    <a:pt x="198" y="59"/>
                  </a:lnTo>
                  <a:lnTo>
                    <a:pt x="194" y="61"/>
                  </a:lnTo>
                  <a:lnTo>
                    <a:pt x="189" y="61"/>
                  </a:lnTo>
                  <a:lnTo>
                    <a:pt x="185" y="60"/>
                  </a:lnTo>
                  <a:lnTo>
                    <a:pt x="181" y="58"/>
                  </a:lnTo>
                  <a:lnTo>
                    <a:pt x="178" y="54"/>
                  </a:lnTo>
                  <a:lnTo>
                    <a:pt x="175" y="51"/>
                  </a:lnTo>
                  <a:lnTo>
                    <a:pt x="173" y="46"/>
                  </a:lnTo>
                  <a:lnTo>
                    <a:pt x="171" y="40"/>
                  </a:lnTo>
                  <a:lnTo>
                    <a:pt x="170" y="35"/>
                  </a:lnTo>
                  <a:lnTo>
                    <a:pt x="170" y="30"/>
                  </a:lnTo>
                  <a:lnTo>
                    <a:pt x="171" y="25"/>
                  </a:lnTo>
                  <a:lnTo>
                    <a:pt x="173" y="20"/>
                  </a:lnTo>
                  <a:lnTo>
                    <a:pt x="176" y="16"/>
                  </a:lnTo>
                  <a:lnTo>
                    <a:pt x="179" y="13"/>
                  </a:lnTo>
                  <a:lnTo>
                    <a:pt x="173" y="13"/>
                  </a:lnTo>
                  <a:lnTo>
                    <a:pt x="166" y="14"/>
                  </a:lnTo>
                  <a:lnTo>
                    <a:pt x="158" y="16"/>
                  </a:lnTo>
                  <a:lnTo>
                    <a:pt x="151" y="19"/>
                  </a:lnTo>
                  <a:lnTo>
                    <a:pt x="145" y="22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4" y="27"/>
                  </a:lnTo>
                  <a:lnTo>
                    <a:pt x="149" y="29"/>
                  </a:lnTo>
                  <a:lnTo>
                    <a:pt x="153" y="32"/>
                  </a:lnTo>
                  <a:lnTo>
                    <a:pt x="157" y="35"/>
                  </a:lnTo>
                  <a:lnTo>
                    <a:pt x="160" y="39"/>
                  </a:lnTo>
                  <a:lnTo>
                    <a:pt x="164" y="45"/>
                  </a:lnTo>
                  <a:lnTo>
                    <a:pt x="165" y="52"/>
                  </a:lnTo>
                  <a:lnTo>
                    <a:pt x="166" y="59"/>
                  </a:lnTo>
                  <a:lnTo>
                    <a:pt x="165" y="63"/>
                  </a:lnTo>
                  <a:lnTo>
                    <a:pt x="164" y="67"/>
                  </a:lnTo>
                  <a:lnTo>
                    <a:pt x="161" y="71"/>
                  </a:lnTo>
                  <a:lnTo>
                    <a:pt x="158" y="73"/>
                  </a:lnTo>
                  <a:lnTo>
                    <a:pt x="154" y="75"/>
                  </a:lnTo>
                  <a:lnTo>
                    <a:pt x="149" y="75"/>
                  </a:lnTo>
                  <a:lnTo>
                    <a:pt x="145" y="73"/>
                  </a:lnTo>
                  <a:lnTo>
                    <a:pt x="141" y="70"/>
                  </a:lnTo>
                  <a:lnTo>
                    <a:pt x="136" y="66"/>
                  </a:lnTo>
                  <a:lnTo>
                    <a:pt x="132" y="60"/>
                  </a:lnTo>
                  <a:lnTo>
                    <a:pt x="130" y="53"/>
                  </a:lnTo>
                  <a:lnTo>
                    <a:pt x="129" y="48"/>
                  </a:lnTo>
                  <a:lnTo>
                    <a:pt x="128" y="43"/>
                  </a:lnTo>
                  <a:lnTo>
                    <a:pt x="129" y="38"/>
                  </a:lnTo>
                  <a:lnTo>
                    <a:pt x="131" y="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27" y="31"/>
                  </a:lnTo>
                  <a:lnTo>
                    <a:pt x="120" y="33"/>
                  </a:lnTo>
                  <a:lnTo>
                    <a:pt x="113" y="37"/>
                  </a:lnTo>
                  <a:lnTo>
                    <a:pt x="106" y="42"/>
                  </a:lnTo>
                  <a:lnTo>
                    <a:pt x="100" y="48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5" y="51"/>
                  </a:lnTo>
                  <a:lnTo>
                    <a:pt x="111" y="53"/>
                  </a:lnTo>
                  <a:lnTo>
                    <a:pt x="116" y="56"/>
                  </a:lnTo>
                  <a:lnTo>
                    <a:pt x="120" y="59"/>
                  </a:lnTo>
                  <a:lnTo>
                    <a:pt x="125" y="64"/>
                  </a:lnTo>
                  <a:lnTo>
                    <a:pt x="128" y="71"/>
                  </a:lnTo>
                  <a:lnTo>
                    <a:pt x="130" y="77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28" y="90"/>
                  </a:lnTo>
                  <a:lnTo>
                    <a:pt x="125" y="93"/>
                  </a:lnTo>
                  <a:lnTo>
                    <a:pt x="121" y="95"/>
                  </a:lnTo>
                  <a:lnTo>
                    <a:pt x="117" y="96"/>
                  </a:lnTo>
                  <a:lnTo>
                    <a:pt x="113" y="96"/>
                  </a:lnTo>
                  <a:lnTo>
                    <a:pt x="108" y="94"/>
                  </a:lnTo>
                  <a:lnTo>
                    <a:pt x="102" y="91"/>
                  </a:lnTo>
                  <a:lnTo>
                    <a:pt x="97" y="86"/>
                  </a:lnTo>
                  <a:lnTo>
                    <a:pt x="93" y="80"/>
                  </a:lnTo>
                  <a:lnTo>
                    <a:pt x="91" y="75"/>
                  </a:lnTo>
                  <a:lnTo>
                    <a:pt x="90" y="70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1" y="56"/>
                  </a:lnTo>
                  <a:lnTo>
                    <a:pt x="87" y="58"/>
                  </a:lnTo>
                  <a:lnTo>
                    <a:pt x="80" y="62"/>
                  </a:lnTo>
                  <a:lnTo>
                    <a:pt x="73" y="67"/>
                  </a:lnTo>
                  <a:lnTo>
                    <a:pt x="68" y="74"/>
                  </a:lnTo>
                  <a:lnTo>
                    <a:pt x="63" y="81"/>
                  </a:lnTo>
                  <a:lnTo>
                    <a:pt x="62" y="85"/>
                  </a:lnTo>
                  <a:lnTo>
                    <a:pt x="62" y="84"/>
                  </a:lnTo>
                  <a:lnTo>
                    <a:pt x="62" y="85"/>
                  </a:lnTo>
                  <a:lnTo>
                    <a:pt x="63" y="84"/>
                  </a:lnTo>
                  <a:lnTo>
                    <a:pt x="69" y="83"/>
                  </a:lnTo>
                  <a:lnTo>
                    <a:pt x="75" y="84"/>
                  </a:lnTo>
                  <a:lnTo>
                    <a:pt x="80" y="85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3" y="94"/>
                  </a:lnTo>
                  <a:lnTo>
                    <a:pt x="97" y="98"/>
                  </a:lnTo>
                  <a:lnTo>
                    <a:pt x="99" y="103"/>
                  </a:lnTo>
                  <a:lnTo>
                    <a:pt x="100" y="108"/>
                  </a:lnTo>
                  <a:lnTo>
                    <a:pt x="100" y="112"/>
                  </a:lnTo>
                  <a:lnTo>
                    <a:pt x="100" y="116"/>
                  </a:lnTo>
                  <a:lnTo>
                    <a:pt x="98" y="120"/>
                  </a:lnTo>
                  <a:lnTo>
                    <a:pt x="94" y="123"/>
                  </a:lnTo>
                  <a:lnTo>
                    <a:pt x="90" y="124"/>
                  </a:lnTo>
                  <a:lnTo>
                    <a:pt x="86" y="125"/>
                  </a:lnTo>
                  <a:lnTo>
                    <a:pt x="81" y="124"/>
                  </a:lnTo>
                  <a:lnTo>
                    <a:pt x="76" y="123"/>
                  </a:lnTo>
                  <a:lnTo>
                    <a:pt x="72" y="121"/>
                  </a:lnTo>
                  <a:lnTo>
                    <a:pt x="67" y="117"/>
                  </a:lnTo>
                  <a:lnTo>
                    <a:pt x="63" y="113"/>
                  </a:lnTo>
                  <a:lnTo>
                    <a:pt x="60" y="109"/>
                  </a:lnTo>
                  <a:lnTo>
                    <a:pt x="58" y="104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7" y="91"/>
                  </a:lnTo>
                  <a:lnTo>
                    <a:pt x="53" y="94"/>
                  </a:lnTo>
                  <a:lnTo>
                    <a:pt x="47" y="99"/>
                  </a:lnTo>
                  <a:lnTo>
                    <a:pt x="42" y="106"/>
                  </a:lnTo>
                  <a:lnTo>
                    <a:pt x="38" y="113"/>
                  </a:lnTo>
                  <a:lnTo>
                    <a:pt x="35" y="119"/>
                  </a:lnTo>
                  <a:lnTo>
                    <a:pt x="34" y="125"/>
                  </a:lnTo>
                  <a:lnTo>
                    <a:pt x="37" y="123"/>
                  </a:lnTo>
                  <a:lnTo>
                    <a:pt x="42" y="122"/>
                  </a:lnTo>
                  <a:lnTo>
                    <a:pt x="48" y="121"/>
                  </a:lnTo>
                  <a:lnTo>
                    <a:pt x="53" y="122"/>
                  </a:lnTo>
                  <a:lnTo>
                    <a:pt x="57" y="123"/>
                  </a:lnTo>
                  <a:lnTo>
                    <a:pt x="64" y="126"/>
                  </a:lnTo>
                  <a:lnTo>
                    <a:pt x="70" y="130"/>
                  </a:lnTo>
                  <a:lnTo>
                    <a:pt x="74" y="135"/>
                  </a:lnTo>
                  <a:lnTo>
                    <a:pt x="76" y="139"/>
                  </a:lnTo>
                  <a:lnTo>
                    <a:pt x="78" y="143"/>
                  </a:lnTo>
                  <a:lnTo>
                    <a:pt x="78" y="148"/>
                  </a:lnTo>
                  <a:lnTo>
                    <a:pt x="76" y="152"/>
                  </a:lnTo>
                  <a:lnTo>
                    <a:pt x="74" y="155"/>
                  </a:lnTo>
                  <a:lnTo>
                    <a:pt x="70" y="158"/>
                  </a:lnTo>
                  <a:lnTo>
                    <a:pt x="66" y="159"/>
                  </a:lnTo>
                  <a:lnTo>
                    <a:pt x="61" y="160"/>
                  </a:lnTo>
                  <a:lnTo>
                    <a:pt x="55" y="159"/>
                  </a:lnTo>
                  <a:lnTo>
                    <a:pt x="48" y="157"/>
                  </a:lnTo>
                  <a:lnTo>
                    <a:pt x="42" y="153"/>
                  </a:lnTo>
                  <a:lnTo>
                    <a:pt x="38" y="150"/>
                  </a:lnTo>
                  <a:lnTo>
                    <a:pt x="35" y="146"/>
                  </a:lnTo>
                  <a:lnTo>
                    <a:pt x="32" y="141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6" y="137"/>
                  </a:lnTo>
                  <a:lnTo>
                    <a:pt x="22" y="143"/>
                  </a:lnTo>
                  <a:lnTo>
                    <a:pt x="19" y="150"/>
                  </a:lnTo>
                  <a:lnTo>
                    <a:pt x="16" y="157"/>
                  </a:lnTo>
                  <a:lnTo>
                    <a:pt x="15" y="164"/>
                  </a:lnTo>
                  <a:lnTo>
                    <a:pt x="15" y="171"/>
                  </a:lnTo>
                  <a:lnTo>
                    <a:pt x="18" y="168"/>
                  </a:lnTo>
                  <a:lnTo>
                    <a:pt x="23" y="165"/>
                  </a:lnTo>
                  <a:lnTo>
                    <a:pt x="28" y="164"/>
                  </a:lnTo>
                  <a:lnTo>
                    <a:pt x="33" y="163"/>
                  </a:lnTo>
                  <a:lnTo>
                    <a:pt x="38" y="163"/>
                  </a:lnTo>
                  <a:lnTo>
                    <a:pt x="43" y="164"/>
                  </a:lnTo>
                  <a:lnTo>
                    <a:pt x="48" y="166"/>
                  </a:lnTo>
                  <a:lnTo>
                    <a:pt x="53" y="168"/>
                  </a:lnTo>
                  <a:lnTo>
                    <a:pt x="57" y="171"/>
                  </a:lnTo>
                  <a:lnTo>
                    <a:pt x="60" y="175"/>
                  </a:lnTo>
                  <a:lnTo>
                    <a:pt x="62" y="179"/>
                  </a:lnTo>
                  <a:lnTo>
                    <a:pt x="63" y="183"/>
                  </a:lnTo>
                  <a:lnTo>
                    <a:pt x="63" y="187"/>
                  </a:lnTo>
                  <a:lnTo>
                    <a:pt x="61" y="191"/>
                  </a:lnTo>
                  <a:lnTo>
                    <a:pt x="58" y="195"/>
                  </a:lnTo>
                  <a:lnTo>
                    <a:pt x="54" y="197"/>
                  </a:lnTo>
                  <a:lnTo>
                    <a:pt x="49" y="198"/>
                  </a:lnTo>
                  <a:lnTo>
                    <a:pt x="43" y="199"/>
                  </a:lnTo>
                  <a:lnTo>
                    <a:pt x="36" y="198"/>
                  </a:lnTo>
                  <a:lnTo>
                    <a:pt x="29" y="196"/>
                  </a:lnTo>
                  <a:lnTo>
                    <a:pt x="25" y="194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4" y="182"/>
                  </a:lnTo>
                  <a:lnTo>
                    <a:pt x="13" y="178"/>
                  </a:lnTo>
                  <a:lnTo>
                    <a:pt x="10" y="184"/>
                  </a:lnTo>
                  <a:lnTo>
                    <a:pt x="8" y="190"/>
                  </a:lnTo>
                  <a:lnTo>
                    <a:pt x="6" y="198"/>
                  </a:lnTo>
                  <a:lnTo>
                    <a:pt x="5" y="206"/>
                  </a:lnTo>
                  <a:lnTo>
                    <a:pt x="5" y="213"/>
                  </a:lnTo>
                  <a:lnTo>
                    <a:pt x="6" y="219"/>
                  </a:lnTo>
                  <a:lnTo>
                    <a:pt x="7" y="218"/>
                  </a:lnTo>
                  <a:lnTo>
                    <a:pt x="11" y="214"/>
                  </a:lnTo>
                  <a:lnTo>
                    <a:pt x="14" y="212"/>
                  </a:lnTo>
                  <a:lnTo>
                    <a:pt x="19" y="209"/>
                  </a:lnTo>
                  <a:lnTo>
                    <a:pt x="23" y="208"/>
                  </a:lnTo>
                  <a:lnTo>
                    <a:pt x="27" y="207"/>
                  </a:lnTo>
                  <a:lnTo>
                    <a:pt x="33" y="207"/>
                  </a:lnTo>
                  <a:lnTo>
                    <a:pt x="38" y="207"/>
                  </a:lnTo>
                  <a:lnTo>
                    <a:pt x="43" y="209"/>
                  </a:lnTo>
                  <a:lnTo>
                    <a:pt x="47" y="211"/>
                  </a:lnTo>
                  <a:lnTo>
                    <a:pt x="51" y="214"/>
                  </a:lnTo>
                  <a:lnTo>
                    <a:pt x="54" y="217"/>
                  </a:lnTo>
                  <a:lnTo>
                    <a:pt x="56" y="221"/>
                  </a:lnTo>
                  <a:lnTo>
                    <a:pt x="57" y="225"/>
                  </a:lnTo>
                  <a:lnTo>
                    <a:pt x="56" y="229"/>
                  </a:lnTo>
                  <a:lnTo>
                    <a:pt x="54" y="233"/>
                  </a:lnTo>
                  <a:lnTo>
                    <a:pt x="50" y="236"/>
                  </a:lnTo>
                  <a:lnTo>
                    <a:pt x="46" y="239"/>
                  </a:lnTo>
                  <a:lnTo>
                    <a:pt x="40" y="241"/>
                  </a:lnTo>
                  <a:lnTo>
                    <a:pt x="33" y="242"/>
                  </a:lnTo>
                  <a:lnTo>
                    <a:pt x="26" y="241"/>
                  </a:lnTo>
                  <a:lnTo>
                    <a:pt x="21" y="239"/>
                  </a:lnTo>
                  <a:lnTo>
                    <a:pt x="17" y="237"/>
                  </a:lnTo>
                  <a:lnTo>
                    <a:pt x="12" y="234"/>
                  </a:lnTo>
                  <a:lnTo>
                    <a:pt x="9" y="231"/>
                  </a:lnTo>
                  <a:lnTo>
                    <a:pt x="6" y="227"/>
                  </a:lnTo>
                  <a:lnTo>
                    <a:pt x="4" y="233"/>
                  </a:lnTo>
                  <a:lnTo>
                    <a:pt x="3" y="240"/>
                  </a:lnTo>
                  <a:lnTo>
                    <a:pt x="3" y="248"/>
                  </a:lnTo>
                  <a:lnTo>
                    <a:pt x="4" y="256"/>
                  </a:lnTo>
                  <a:lnTo>
                    <a:pt x="6" y="262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4" y="260"/>
                  </a:lnTo>
                  <a:lnTo>
                    <a:pt x="17" y="257"/>
                  </a:lnTo>
                  <a:lnTo>
                    <a:pt x="22" y="254"/>
                  </a:lnTo>
                  <a:lnTo>
                    <a:pt x="26" y="252"/>
                  </a:lnTo>
                  <a:lnTo>
                    <a:pt x="32" y="250"/>
                  </a:lnTo>
                  <a:lnTo>
                    <a:pt x="37" y="250"/>
                  </a:lnTo>
                  <a:lnTo>
                    <a:pt x="42" y="250"/>
                  </a:lnTo>
                  <a:lnTo>
                    <a:pt x="47" y="251"/>
                  </a:lnTo>
                  <a:lnTo>
                    <a:pt x="51" y="253"/>
                  </a:lnTo>
                  <a:lnTo>
                    <a:pt x="55" y="256"/>
                  </a:lnTo>
                  <a:lnTo>
                    <a:pt x="57" y="259"/>
                  </a:lnTo>
                  <a:lnTo>
                    <a:pt x="59" y="264"/>
                  </a:lnTo>
                  <a:lnTo>
                    <a:pt x="59" y="268"/>
                  </a:lnTo>
                  <a:lnTo>
                    <a:pt x="57" y="272"/>
                  </a:lnTo>
                  <a:lnTo>
                    <a:pt x="55" y="276"/>
                  </a:lnTo>
                  <a:lnTo>
                    <a:pt x="52" y="279"/>
                  </a:lnTo>
                  <a:lnTo>
                    <a:pt x="47" y="282"/>
                  </a:lnTo>
                  <a:lnTo>
                    <a:pt x="43" y="283"/>
                  </a:lnTo>
                  <a:lnTo>
                    <a:pt x="37" y="285"/>
                  </a:lnTo>
                  <a:lnTo>
                    <a:pt x="32" y="285"/>
                  </a:lnTo>
                  <a:lnTo>
                    <a:pt x="27" y="285"/>
                  </a:lnTo>
                  <a:lnTo>
                    <a:pt x="22" y="284"/>
                  </a:lnTo>
                  <a:lnTo>
                    <a:pt x="17" y="282"/>
                  </a:lnTo>
                  <a:lnTo>
                    <a:pt x="13" y="279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82"/>
                  </a:lnTo>
                  <a:lnTo>
                    <a:pt x="10" y="289"/>
                  </a:lnTo>
                  <a:lnTo>
                    <a:pt x="12" y="297"/>
                  </a:lnTo>
                  <a:lnTo>
                    <a:pt x="14" y="304"/>
                  </a:lnTo>
                  <a:lnTo>
                    <a:pt x="18" y="310"/>
                  </a:lnTo>
                  <a:lnTo>
                    <a:pt x="21" y="315"/>
                  </a:lnTo>
                  <a:lnTo>
                    <a:pt x="22" y="316"/>
                  </a:lnTo>
                  <a:lnTo>
                    <a:pt x="22" y="312"/>
                  </a:lnTo>
                  <a:lnTo>
                    <a:pt x="25" y="307"/>
                  </a:lnTo>
                  <a:lnTo>
                    <a:pt x="28" y="302"/>
                  </a:lnTo>
                  <a:lnTo>
                    <a:pt x="31" y="299"/>
                  </a:lnTo>
                  <a:lnTo>
                    <a:pt x="35" y="296"/>
                  </a:lnTo>
                  <a:lnTo>
                    <a:pt x="42" y="293"/>
                  </a:lnTo>
                  <a:lnTo>
                    <a:pt x="49" y="291"/>
                  </a:lnTo>
                  <a:lnTo>
                    <a:pt x="55" y="291"/>
                  </a:lnTo>
                  <a:lnTo>
                    <a:pt x="60" y="292"/>
                  </a:lnTo>
                  <a:lnTo>
                    <a:pt x="64" y="294"/>
                  </a:lnTo>
                  <a:lnTo>
                    <a:pt x="67" y="296"/>
                  </a:lnTo>
                  <a:lnTo>
                    <a:pt x="69" y="300"/>
                  </a:lnTo>
                  <a:lnTo>
                    <a:pt x="70" y="304"/>
                  </a:lnTo>
                  <a:lnTo>
                    <a:pt x="70" y="309"/>
                  </a:lnTo>
                  <a:lnTo>
                    <a:pt x="68" y="313"/>
                  </a:lnTo>
                  <a:lnTo>
                    <a:pt x="65" y="317"/>
                  </a:lnTo>
                  <a:lnTo>
                    <a:pt x="62" y="321"/>
                  </a:lnTo>
                  <a:lnTo>
                    <a:pt x="58" y="324"/>
                  </a:lnTo>
                  <a:lnTo>
                    <a:pt x="53" y="326"/>
                  </a:lnTo>
                  <a:lnTo>
                    <a:pt x="48" y="327"/>
                  </a:lnTo>
                  <a:lnTo>
                    <a:pt x="43" y="328"/>
                  </a:lnTo>
                  <a:lnTo>
                    <a:pt x="38" y="328"/>
                  </a:lnTo>
                  <a:lnTo>
                    <a:pt x="33" y="327"/>
                  </a:lnTo>
                  <a:lnTo>
                    <a:pt x="28" y="325"/>
                  </a:lnTo>
                  <a:lnTo>
                    <a:pt x="25" y="323"/>
                  </a:lnTo>
                  <a:lnTo>
                    <a:pt x="25" y="329"/>
                  </a:lnTo>
                  <a:lnTo>
                    <a:pt x="28" y="336"/>
                  </a:lnTo>
                  <a:lnTo>
                    <a:pt x="31" y="343"/>
                  </a:lnTo>
                  <a:lnTo>
                    <a:pt x="36" y="351"/>
                  </a:lnTo>
                  <a:lnTo>
                    <a:pt x="41" y="356"/>
                  </a:lnTo>
                  <a:lnTo>
                    <a:pt x="44" y="359"/>
                  </a:lnTo>
                  <a:lnTo>
                    <a:pt x="44" y="359"/>
                  </a:lnTo>
                  <a:lnTo>
                    <a:pt x="44" y="359"/>
                  </a:lnTo>
                  <a:lnTo>
                    <a:pt x="44" y="355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50" y="341"/>
                  </a:lnTo>
                  <a:lnTo>
                    <a:pt x="53" y="337"/>
                  </a:lnTo>
                  <a:lnTo>
                    <a:pt x="59" y="333"/>
                  </a:lnTo>
                  <a:lnTo>
                    <a:pt x="65" y="330"/>
                  </a:lnTo>
                  <a:lnTo>
                    <a:pt x="72" y="328"/>
                  </a:lnTo>
                  <a:lnTo>
                    <a:pt x="76" y="328"/>
                  </a:lnTo>
                  <a:lnTo>
                    <a:pt x="81" y="329"/>
                  </a:lnTo>
                  <a:lnTo>
                    <a:pt x="85" y="331"/>
                  </a:lnTo>
                  <a:lnTo>
                    <a:pt x="88" y="334"/>
                  </a:lnTo>
                  <a:lnTo>
                    <a:pt x="90" y="338"/>
                  </a:lnTo>
                  <a:lnTo>
                    <a:pt x="90" y="342"/>
                  </a:lnTo>
                  <a:lnTo>
                    <a:pt x="89" y="347"/>
                  </a:lnTo>
                  <a:lnTo>
                    <a:pt x="87" y="351"/>
                  </a:lnTo>
                  <a:lnTo>
                    <a:pt x="84" y="356"/>
                  </a:lnTo>
                  <a:lnTo>
                    <a:pt x="79" y="361"/>
                  </a:lnTo>
                  <a:lnTo>
                    <a:pt x="72" y="365"/>
                  </a:lnTo>
                  <a:lnTo>
                    <a:pt x="68" y="367"/>
                  </a:lnTo>
                  <a:lnTo>
                    <a:pt x="63" y="368"/>
                  </a:lnTo>
                  <a:lnTo>
                    <a:pt x="58" y="368"/>
                  </a:lnTo>
                  <a:lnTo>
                    <a:pt x="52" y="367"/>
                  </a:lnTo>
                  <a:lnTo>
                    <a:pt x="49" y="366"/>
                  </a:lnTo>
                  <a:lnTo>
                    <a:pt x="50" y="370"/>
                  </a:lnTo>
                  <a:lnTo>
                    <a:pt x="54" y="377"/>
                  </a:lnTo>
                  <a:lnTo>
                    <a:pt x="59" y="384"/>
                  </a:lnTo>
                  <a:lnTo>
                    <a:pt x="65" y="390"/>
                  </a:lnTo>
                  <a:lnTo>
                    <a:pt x="71" y="395"/>
                  </a:lnTo>
                  <a:lnTo>
                    <a:pt x="75" y="397"/>
                  </a:lnTo>
                  <a:lnTo>
                    <a:pt x="75" y="397"/>
                  </a:lnTo>
                  <a:lnTo>
                    <a:pt x="75" y="397"/>
                  </a:lnTo>
                  <a:lnTo>
                    <a:pt x="75" y="396"/>
                  </a:lnTo>
                  <a:lnTo>
                    <a:pt x="74" y="389"/>
                  </a:lnTo>
                  <a:lnTo>
                    <a:pt x="75" y="384"/>
                  </a:lnTo>
                  <a:lnTo>
                    <a:pt x="77" y="378"/>
                  </a:lnTo>
                  <a:lnTo>
                    <a:pt x="80" y="373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96" y="361"/>
                  </a:lnTo>
                  <a:lnTo>
                    <a:pt x="100" y="359"/>
                  </a:lnTo>
                  <a:lnTo>
                    <a:pt x="105" y="359"/>
                  </a:lnTo>
                  <a:lnTo>
                    <a:pt x="109" y="361"/>
                  </a:lnTo>
                  <a:lnTo>
                    <a:pt x="113" y="363"/>
                  </a:lnTo>
                  <a:lnTo>
                    <a:pt x="115" y="366"/>
                  </a:lnTo>
                  <a:lnTo>
                    <a:pt x="117" y="370"/>
                  </a:lnTo>
                  <a:lnTo>
                    <a:pt x="117" y="375"/>
                  </a:lnTo>
                  <a:lnTo>
                    <a:pt x="116" y="380"/>
                  </a:lnTo>
                  <a:lnTo>
                    <a:pt x="114" y="384"/>
                  </a:lnTo>
                  <a:lnTo>
                    <a:pt x="112" y="389"/>
                  </a:lnTo>
                  <a:lnTo>
                    <a:pt x="108" y="393"/>
                  </a:lnTo>
                  <a:lnTo>
                    <a:pt x="104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9" y="403"/>
                  </a:lnTo>
                  <a:lnTo>
                    <a:pt x="82" y="403"/>
                  </a:lnTo>
                  <a:lnTo>
                    <a:pt x="82" y="403"/>
                  </a:lnTo>
                  <a:lnTo>
                    <a:pt x="84" y="406"/>
                  </a:lnTo>
                  <a:lnTo>
                    <a:pt x="89" y="412"/>
                  </a:lnTo>
                  <a:lnTo>
                    <a:pt x="95" y="418"/>
                  </a:lnTo>
                  <a:lnTo>
                    <a:pt x="102" y="422"/>
                  </a:lnTo>
                  <a:lnTo>
                    <a:pt x="108" y="425"/>
                  </a:lnTo>
                  <a:lnTo>
                    <a:pt x="114" y="427"/>
                  </a:lnTo>
                  <a:lnTo>
                    <a:pt x="114" y="427"/>
                  </a:lnTo>
                  <a:lnTo>
                    <a:pt x="113" y="423"/>
                  </a:lnTo>
                  <a:lnTo>
                    <a:pt x="111" y="418"/>
                  </a:lnTo>
                  <a:lnTo>
                    <a:pt x="111" y="413"/>
                  </a:lnTo>
                  <a:lnTo>
                    <a:pt x="112" y="408"/>
                  </a:lnTo>
                  <a:lnTo>
                    <a:pt x="113" y="403"/>
                  </a:lnTo>
                  <a:lnTo>
                    <a:pt x="116" y="398"/>
                  </a:lnTo>
                  <a:lnTo>
                    <a:pt x="119" y="394"/>
                  </a:lnTo>
                  <a:lnTo>
                    <a:pt x="122" y="390"/>
                  </a:lnTo>
                  <a:lnTo>
                    <a:pt x="126" y="387"/>
                  </a:lnTo>
                  <a:lnTo>
                    <a:pt x="131" y="385"/>
                  </a:lnTo>
                  <a:lnTo>
                    <a:pt x="135" y="384"/>
                  </a:lnTo>
                  <a:lnTo>
                    <a:pt x="139" y="384"/>
                  </a:lnTo>
                  <a:lnTo>
                    <a:pt x="143" y="386"/>
                  </a:lnTo>
                  <a:lnTo>
                    <a:pt x="146" y="389"/>
                  </a:lnTo>
                  <a:lnTo>
                    <a:pt x="149" y="392"/>
                  </a:lnTo>
                  <a:lnTo>
                    <a:pt x="150" y="397"/>
                  </a:lnTo>
                  <a:lnTo>
                    <a:pt x="150" y="401"/>
                  </a:lnTo>
                  <a:lnTo>
                    <a:pt x="149" y="406"/>
                  </a:lnTo>
                  <a:lnTo>
                    <a:pt x="148" y="411"/>
                  </a:lnTo>
                  <a:lnTo>
                    <a:pt x="146" y="416"/>
                  </a:lnTo>
                  <a:lnTo>
                    <a:pt x="142" y="421"/>
                  </a:lnTo>
                  <a:lnTo>
                    <a:pt x="139" y="424"/>
                  </a:lnTo>
                  <a:lnTo>
                    <a:pt x="135" y="427"/>
                  </a:lnTo>
                  <a:lnTo>
                    <a:pt x="130" y="429"/>
                  </a:lnTo>
                  <a:lnTo>
                    <a:pt x="125" y="431"/>
                  </a:lnTo>
                  <a:lnTo>
                    <a:pt x="121" y="431"/>
                  </a:lnTo>
                  <a:lnTo>
                    <a:pt x="121" y="431"/>
                  </a:lnTo>
                  <a:lnTo>
                    <a:pt x="125" y="435"/>
                  </a:lnTo>
                  <a:lnTo>
                    <a:pt x="131" y="440"/>
                  </a:lnTo>
                  <a:lnTo>
                    <a:pt x="138" y="443"/>
                  </a:lnTo>
                  <a:lnTo>
                    <a:pt x="146" y="446"/>
                  </a:lnTo>
                  <a:lnTo>
                    <a:pt x="152" y="448"/>
                  </a:lnTo>
                  <a:lnTo>
                    <a:pt x="159" y="448"/>
                  </a:lnTo>
                  <a:lnTo>
                    <a:pt x="156" y="445"/>
                  </a:lnTo>
                  <a:lnTo>
                    <a:pt x="154" y="440"/>
                  </a:lnTo>
                  <a:lnTo>
                    <a:pt x="152" y="435"/>
                  </a:lnTo>
                  <a:lnTo>
                    <a:pt x="152" y="430"/>
                  </a:lnTo>
                  <a:lnTo>
                    <a:pt x="152" y="425"/>
                  </a:lnTo>
                  <a:lnTo>
                    <a:pt x="154" y="418"/>
                  </a:lnTo>
                  <a:lnTo>
                    <a:pt x="157" y="412"/>
                  </a:lnTo>
                  <a:lnTo>
                    <a:pt x="162" y="407"/>
                  </a:lnTo>
                  <a:lnTo>
                    <a:pt x="165" y="404"/>
                  </a:lnTo>
                  <a:lnTo>
                    <a:pt x="169" y="402"/>
                  </a:lnTo>
                  <a:lnTo>
                    <a:pt x="174" y="401"/>
                  </a:lnTo>
                  <a:lnTo>
                    <a:pt x="178" y="402"/>
                  </a:lnTo>
                  <a:lnTo>
                    <a:pt x="182" y="404"/>
                  </a:lnTo>
                  <a:lnTo>
                    <a:pt x="185" y="407"/>
                  </a:lnTo>
                  <a:lnTo>
                    <a:pt x="187" y="411"/>
                  </a:lnTo>
                  <a:lnTo>
                    <a:pt x="188" y="415"/>
                  </a:lnTo>
                  <a:lnTo>
                    <a:pt x="189" y="422"/>
                  </a:lnTo>
                  <a:lnTo>
                    <a:pt x="187" y="429"/>
                  </a:lnTo>
                  <a:lnTo>
                    <a:pt x="185" y="436"/>
                  </a:lnTo>
                  <a:lnTo>
                    <a:pt x="182" y="440"/>
                  </a:lnTo>
                  <a:lnTo>
                    <a:pt x="179" y="444"/>
                  </a:lnTo>
                  <a:lnTo>
                    <a:pt x="175" y="447"/>
                  </a:lnTo>
                  <a:lnTo>
                    <a:pt x="170" y="449"/>
                  </a:lnTo>
                  <a:lnTo>
                    <a:pt x="166" y="451"/>
                  </a:lnTo>
                  <a:lnTo>
                    <a:pt x="166" y="451"/>
                  </a:lnTo>
                  <a:lnTo>
                    <a:pt x="166" y="451"/>
                  </a:lnTo>
                  <a:lnTo>
                    <a:pt x="166" y="451"/>
                  </a:lnTo>
                  <a:lnTo>
                    <a:pt x="171" y="454"/>
                  </a:lnTo>
                  <a:lnTo>
                    <a:pt x="178" y="457"/>
                  </a:lnTo>
                  <a:lnTo>
                    <a:pt x="185" y="459"/>
                  </a:lnTo>
                  <a:lnTo>
                    <a:pt x="193" y="460"/>
                  </a:lnTo>
                  <a:lnTo>
                    <a:pt x="200" y="460"/>
                  </a:lnTo>
                  <a:lnTo>
                    <a:pt x="206" y="459"/>
                  </a:lnTo>
                  <a:lnTo>
                    <a:pt x="207" y="459"/>
                  </a:lnTo>
                  <a:lnTo>
                    <a:pt x="203" y="456"/>
                  </a:lnTo>
                  <a:lnTo>
                    <a:pt x="200" y="452"/>
                  </a:lnTo>
                  <a:lnTo>
                    <a:pt x="198" y="448"/>
                  </a:lnTo>
                  <a:lnTo>
                    <a:pt x="196" y="443"/>
                  </a:lnTo>
                  <a:lnTo>
                    <a:pt x="195" y="438"/>
                  </a:lnTo>
                  <a:lnTo>
                    <a:pt x="196" y="431"/>
                  </a:lnTo>
                  <a:lnTo>
                    <a:pt x="197" y="424"/>
                  </a:lnTo>
                  <a:lnTo>
                    <a:pt x="200" y="418"/>
                  </a:lnTo>
                  <a:lnTo>
                    <a:pt x="204" y="414"/>
                  </a:lnTo>
                  <a:lnTo>
                    <a:pt x="207" y="411"/>
                  </a:lnTo>
                  <a:lnTo>
                    <a:pt x="211" y="410"/>
                  </a:lnTo>
                  <a:lnTo>
                    <a:pt x="215" y="410"/>
                  </a:lnTo>
                  <a:lnTo>
                    <a:pt x="219" y="411"/>
                  </a:lnTo>
                  <a:lnTo>
                    <a:pt x="223" y="413"/>
                  </a:lnTo>
                  <a:lnTo>
                    <a:pt x="226" y="416"/>
                  </a:lnTo>
                  <a:lnTo>
                    <a:pt x="228" y="421"/>
                  </a:lnTo>
                  <a:lnTo>
                    <a:pt x="230" y="426"/>
                  </a:lnTo>
                  <a:lnTo>
                    <a:pt x="230" y="431"/>
                  </a:lnTo>
                  <a:lnTo>
                    <a:pt x="230" y="436"/>
                  </a:lnTo>
                  <a:lnTo>
                    <a:pt x="229" y="441"/>
                  </a:lnTo>
                  <a:lnTo>
                    <a:pt x="227" y="446"/>
                  </a:lnTo>
                  <a:lnTo>
                    <a:pt x="225" y="450"/>
                  </a:lnTo>
                  <a:lnTo>
                    <a:pt x="222" y="454"/>
                  </a:lnTo>
                  <a:lnTo>
                    <a:pt x="218" y="458"/>
                  </a:lnTo>
                  <a:lnTo>
                    <a:pt x="214" y="460"/>
                  </a:lnTo>
                  <a:lnTo>
                    <a:pt x="220" y="462"/>
                  </a:lnTo>
                  <a:lnTo>
                    <a:pt x="227" y="463"/>
                  </a:lnTo>
                  <a:lnTo>
                    <a:pt x="235" y="464"/>
                  </a:lnTo>
                  <a:lnTo>
                    <a:pt x="243" y="463"/>
                  </a:lnTo>
                  <a:lnTo>
                    <a:pt x="250" y="462"/>
                  </a:lnTo>
                  <a:lnTo>
                    <a:pt x="255" y="460"/>
                  </a:lnTo>
                  <a:lnTo>
                    <a:pt x="256" y="460"/>
                  </a:lnTo>
                  <a:lnTo>
                    <a:pt x="255" y="460"/>
                  </a:lnTo>
                  <a:lnTo>
                    <a:pt x="256" y="460"/>
                  </a:lnTo>
                  <a:lnTo>
                    <a:pt x="252" y="458"/>
                  </a:lnTo>
                  <a:lnTo>
                    <a:pt x="248" y="454"/>
                  </a:lnTo>
                  <a:lnTo>
                    <a:pt x="244" y="450"/>
                  </a:lnTo>
                  <a:lnTo>
                    <a:pt x="242" y="446"/>
                  </a:lnTo>
                  <a:lnTo>
                    <a:pt x="240" y="441"/>
                  </a:lnTo>
                  <a:lnTo>
                    <a:pt x="239" y="436"/>
                  </a:lnTo>
                  <a:lnTo>
                    <a:pt x="239" y="431"/>
                  </a:lnTo>
                  <a:lnTo>
                    <a:pt x="240" y="425"/>
                  </a:lnTo>
                  <a:lnTo>
                    <a:pt x="241" y="421"/>
                  </a:lnTo>
                  <a:lnTo>
                    <a:pt x="243" y="416"/>
                  </a:lnTo>
                  <a:lnTo>
                    <a:pt x="246" y="413"/>
                  </a:lnTo>
                  <a:lnTo>
                    <a:pt x="249" y="411"/>
                  </a:lnTo>
                  <a:lnTo>
                    <a:pt x="254" y="409"/>
                  </a:lnTo>
                  <a:lnTo>
                    <a:pt x="258" y="409"/>
                  </a:lnTo>
                  <a:lnTo>
                    <a:pt x="262" y="411"/>
                  </a:lnTo>
                  <a:lnTo>
                    <a:pt x="265" y="414"/>
                  </a:lnTo>
                  <a:lnTo>
                    <a:pt x="269" y="417"/>
                  </a:lnTo>
                  <a:lnTo>
                    <a:pt x="271" y="422"/>
                  </a:lnTo>
                  <a:lnTo>
                    <a:pt x="273" y="427"/>
                  </a:lnTo>
                  <a:lnTo>
                    <a:pt x="274" y="432"/>
                  </a:lnTo>
                  <a:lnTo>
                    <a:pt x="274" y="437"/>
                  </a:lnTo>
                  <a:lnTo>
                    <a:pt x="273" y="442"/>
                  </a:lnTo>
                  <a:lnTo>
                    <a:pt x="272" y="447"/>
                  </a:lnTo>
                  <a:lnTo>
                    <a:pt x="270" y="452"/>
                  </a:lnTo>
                  <a:lnTo>
                    <a:pt x="266" y="456"/>
                  </a:lnTo>
                  <a:lnTo>
                    <a:pt x="263" y="459"/>
                  </a:lnTo>
                  <a:lnTo>
                    <a:pt x="264" y="459"/>
                  </a:lnTo>
                  <a:lnTo>
                    <a:pt x="270" y="460"/>
                  </a:lnTo>
                  <a:lnTo>
                    <a:pt x="277" y="459"/>
                  </a:lnTo>
                  <a:lnTo>
                    <a:pt x="284" y="458"/>
                  </a:lnTo>
                  <a:lnTo>
                    <a:pt x="292" y="456"/>
                  </a:lnTo>
                  <a:lnTo>
                    <a:pt x="298" y="453"/>
                  </a:lnTo>
                  <a:lnTo>
                    <a:pt x="303" y="450"/>
                  </a:lnTo>
                  <a:lnTo>
                    <a:pt x="304" y="450"/>
                  </a:lnTo>
                  <a:lnTo>
                    <a:pt x="300" y="448"/>
                  </a:lnTo>
                  <a:lnTo>
                    <a:pt x="295" y="446"/>
                  </a:lnTo>
                  <a:lnTo>
                    <a:pt x="291" y="443"/>
                  </a:lnTo>
                  <a:lnTo>
                    <a:pt x="287" y="439"/>
                  </a:lnTo>
                  <a:lnTo>
                    <a:pt x="285" y="435"/>
                  </a:lnTo>
                  <a:lnTo>
                    <a:pt x="282" y="428"/>
                  </a:lnTo>
                  <a:lnTo>
                    <a:pt x="281" y="421"/>
                  </a:lnTo>
                  <a:lnTo>
                    <a:pt x="281" y="415"/>
                  </a:lnTo>
                  <a:lnTo>
                    <a:pt x="282" y="410"/>
                  </a:lnTo>
                  <a:lnTo>
                    <a:pt x="284" y="406"/>
                  </a:lnTo>
                  <a:lnTo>
                    <a:pt x="287" y="403"/>
                  </a:lnTo>
                  <a:lnTo>
                    <a:pt x="291" y="401"/>
                  </a:lnTo>
                  <a:lnTo>
                    <a:pt x="295" y="400"/>
                  </a:lnTo>
                  <a:lnTo>
                    <a:pt x="300" y="401"/>
                  </a:lnTo>
                  <a:lnTo>
                    <a:pt x="303" y="403"/>
                  </a:lnTo>
                  <a:lnTo>
                    <a:pt x="307" y="405"/>
                  </a:lnTo>
                  <a:lnTo>
                    <a:pt x="312" y="411"/>
                  </a:lnTo>
                  <a:lnTo>
                    <a:pt x="315" y="417"/>
                  </a:lnTo>
                  <a:lnTo>
                    <a:pt x="317" y="424"/>
                  </a:lnTo>
                  <a:lnTo>
                    <a:pt x="317" y="429"/>
                  </a:lnTo>
                  <a:lnTo>
                    <a:pt x="317" y="434"/>
                  </a:lnTo>
                  <a:lnTo>
                    <a:pt x="316" y="439"/>
                  </a:lnTo>
                  <a:lnTo>
                    <a:pt x="313" y="444"/>
                  </a:lnTo>
                  <a:lnTo>
                    <a:pt x="311" y="447"/>
                  </a:lnTo>
                  <a:lnTo>
                    <a:pt x="317" y="446"/>
                  </a:lnTo>
                  <a:lnTo>
                    <a:pt x="324" y="445"/>
                  </a:lnTo>
                  <a:lnTo>
                    <a:pt x="331" y="442"/>
                  </a:lnTo>
                  <a:lnTo>
                    <a:pt x="338" y="438"/>
                  </a:lnTo>
                  <a:lnTo>
                    <a:pt x="344" y="434"/>
                  </a:lnTo>
                  <a:lnTo>
                    <a:pt x="348" y="430"/>
                  </a:lnTo>
                  <a:lnTo>
                    <a:pt x="344" y="429"/>
                  </a:lnTo>
                  <a:lnTo>
                    <a:pt x="339" y="428"/>
                  </a:lnTo>
                  <a:lnTo>
                    <a:pt x="335" y="426"/>
                  </a:lnTo>
                  <a:lnTo>
                    <a:pt x="330" y="423"/>
                  </a:lnTo>
                  <a:lnTo>
                    <a:pt x="327" y="419"/>
                  </a:lnTo>
                  <a:lnTo>
                    <a:pt x="324" y="415"/>
                  </a:lnTo>
                  <a:lnTo>
                    <a:pt x="321" y="410"/>
                  </a:lnTo>
                  <a:lnTo>
                    <a:pt x="319" y="405"/>
                  </a:lnTo>
                  <a:lnTo>
                    <a:pt x="319" y="400"/>
                  </a:lnTo>
                  <a:lnTo>
                    <a:pt x="319" y="395"/>
                  </a:lnTo>
                  <a:lnTo>
                    <a:pt x="320" y="391"/>
                  </a:lnTo>
                  <a:lnTo>
                    <a:pt x="322" y="387"/>
                  </a:lnTo>
                  <a:lnTo>
                    <a:pt x="325" y="384"/>
                  </a:lnTo>
                  <a:lnTo>
                    <a:pt x="329" y="383"/>
                  </a:lnTo>
                  <a:lnTo>
                    <a:pt x="334" y="383"/>
                  </a:lnTo>
                  <a:lnTo>
                    <a:pt x="338" y="384"/>
                  </a:lnTo>
                  <a:lnTo>
                    <a:pt x="343" y="386"/>
                  </a:lnTo>
                  <a:lnTo>
                    <a:pt x="346" y="389"/>
                  </a:lnTo>
                  <a:lnTo>
                    <a:pt x="350" y="392"/>
                  </a:lnTo>
                  <a:lnTo>
                    <a:pt x="353" y="397"/>
                  </a:lnTo>
                  <a:lnTo>
                    <a:pt x="356" y="401"/>
                  </a:lnTo>
                  <a:lnTo>
                    <a:pt x="357" y="406"/>
                  </a:lnTo>
                  <a:lnTo>
                    <a:pt x="358" y="411"/>
                  </a:lnTo>
                  <a:lnTo>
                    <a:pt x="358" y="416"/>
                  </a:lnTo>
                  <a:lnTo>
                    <a:pt x="356" y="422"/>
                  </a:lnTo>
                  <a:lnTo>
                    <a:pt x="355" y="425"/>
                  </a:lnTo>
                  <a:lnTo>
                    <a:pt x="355" y="425"/>
                  </a:lnTo>
                  <a:lnTo>
                    <a:pt x="361" y="424"/>
                  </a:lnTo>
                  <a:lnTo>
                    <a:pt x="367" y="420"/>
                  </a:lnTo>
                  <a:lnTo>
                    <a:pt x="374" y="416"/>
                  </a:lnTo>
                  <a:lnTo>
                    <a:pt x="381" y="410"/>
                  </a:lnTo>
                  <a:lnTo>
                    <a:pt x="385" y="404"/>
                  </a:lnTo>
                  <a:lnTo>
                    <a:pt x="388" y="400"/>
                  </a:lnTo>
                  <a:lnTo>
                    <a:pt x="386" y="400"/>
                  </a:lnTo>
                  <a:lnTo>
                    <a:pt x="380" y="400"/>
                  </a:lnTo>
                  <a:lnTo>
                    <a:pt x="375" y="400"/>
                  </a:lnTo>
                  <a:lnTo>
                    <a:pt x="369" y="397"/>
                  </a:lnTo>
                  <a:lnTo>
                    <a:pt x="364" y="394"/>
                  </a:lnTo>
                  <a:lnTo>
                    <a:pt x="359" y="389"/>
                  </a:lnTo>
                  <a:lnTo>
                    <a:pt x="355" y="384"/>
                  </a:lnTo>
                  <a:lnTo>
                    <a:pt x="353" y="378"/>
                  </a:lnTo>
                  <a:lnTo>
                    <a:pt x="352" y="373"/>
                  </a:lnTo>
                  <a:lnTo>
                    <a:pt x="352" y="369"/>
                  </a:lnTo>
                  <a:lnTo>
                    <a:pt x="353" y="364"/>
                  </a:lnTo>
                  <a:lnTo>
                    <a:pt x="356" y="361"/>
                  </a:lnTo>
                  <a:lnTo>
                    <a:pt x="359" y="359"/>
                  </a:lnTo>
                  <a:lnTo>
                    <a:pt x="363" y="357"/>
                  </a:lnTo>
                  <a:lnTo>
                    <a:pt x="368" y="357"/>
                  </a:lnTo>
                  <a:lnTo>
                    <a:pt x="372" y="359"/>
                  </a:lnTo>
                  <a:lnTo>
                    <a:pt x="378" y="362"/>
                  </a:lnTo>
                  <a:lnTo>
                    <a:pt x="384" y="366"/>
                  </a:lnTo>
                  <a:lnTo>
                    <a:pt x="389" y="371"/>
                  </a:lnTo>
                  <a:lnTo>
                    <a:pt x="391" y="376"/>
                  </a:lnTo>
                  <a:lnTo>
                    <a:pt x="393" y="381"/>
                  </a:lnTo>
                  <a:lnTo>
                    <a:pt x="394" y="387"/>
                  </a:lnTo>
                  <a:lnTo>
                    <a:pt x="394" y="393"/>
                  </a:lnTo>
                  <a:lnTo>
                    <a:pt x="393" y="394"/>
                  </a:lnTo>
                  <a:lnTo>
                    <a:pt x="397" y="392"/>
                  </a:lnTo>
                  <a:lnTo>
                    <a:pt x="403" y="388"/>
                  </a:lnTo>
                  <a:lnTo>
                    <a:pt x="410" y="381"/>
                  </a:lnTo>
                  <a:lnTo>
                    <a:pt x="415" y="374"/>
                  </a:lnTo>
                  <a:lnTo>
                    <a:pt x="418" y="367"/>
                  </a:lnTo>
                  <a:lnTo>
                    <a:pt x="420" y="363"/>
                  </a:lnTo>
                  <a:lnTo>
                    <a:pt x="416" y="364"/>
                  </a:lnTo>
                  <a:lnTo>
                    <a:pt x="411" y="365"/>
                  </a:lnTo>
                  <a:lnTo>
                    <a:pt x="406" y="365"/>
                  </a:lnTo>
                  <a:lnTo>
                    <a:pt x="401" y="364"/>
                  </a:lnTo>
                  <a:lnTo>
                    <a:pt x="396" y="362"/>
                  </a:lnTo>
                  <a:lnTo>
                    <a:pt x="390" y="359"/>
                  </a:lnTo>
                  <a:lnTo>
                    <a:pt x="385" y="354"/>
                  </a:lnTo>
                  <a:lnTo>
                    <a:pt x="381" y="349"/>
                  </a:lnTo>
                  <a:lnTo>
                    <a:pt x="379" y="344"/>
                  </a:lnTo>
                  <a:lnTo>
                    <a:pt x="378" y="340"/>
                  </a:lnTo>
                  <a:lnTo>
                    <a:pt x="378" y="335"/>
                  </a:lnTo>
                  <a:lnTo>
                    <a:pt x="380" y="333"/>
                  </a:lnTo>
                  <a:lnTo>
                    <a:pt x="380" y="333"/>
                  </a:lnTo>
                  <a:lnTo>
                    <a:pt x="379" y="333"/>
                  </a:lnTo>
                  <a:lnTo>
                    <a:pt x="381" y="330"/>
                  </a:lnTo>
                  <a:lnTo>
                    <a:pt x="381" y="330"/>
                  </a:lnTo>
                  <a:lnTo>
                    <a:pt x="383" y="329"/>
                  </a:lnTo>
                  <a:lnTo>
                    <a:pt x="387" y="326"/>
                  </a:lnTo>
                  <a:lnTo>
                    <a:pt x="391" y="326"/>
                  </a:lnTo>
                  <a:lnTo>
                    <a:pt x="396" y="326"/>
                  </a:lnTo>
                  <a:lnTo>
                    <a:pt x="402" y="327"/>
                  </a:lnTo>
                  <a:lnTo>
                    <a:pt x="409" y="330"/>
                  </a:lnTo>
                  <a:lnTo>
                    <a:pt x="415" y="334"/>
                  </a:lnTo>
                  <a:lnTo>
                    <a:pt x="418" y="338"/>
                  </a:lnTo>
                  <a:lnTo>
                    <a:pt x="421" y="342"/>
                  </a:lnTo>
                  <a:lnTo>
                    <a:pt x="423" y="347"/>
                  </a:lnTo>
                  <a:lnTo>
                    <a:pt x="424" y="352"/>
                  </a:lnTo>
                  <a:lnTo>
                    <a:pt x="424" y="356"/>
                  </a:lnTo>
                  <a:lnTo>
                    <a:pt x="428" y="353"/>
                  </a:lnTo>
                  <a:lnTo>
                    <a:pt x="432" y="348"/>
                  </a:lnTo>
                  <a:lnTo>
                    <a:pt x="437" y="340"/>
                  </a:lnTo>
                  <a:lnTo>
                    <a:pt x="440" y="332"/>
                  </a:lnTo>
                  <a:lnTo>
                    <a:pt x="442" y="326"/>
                  </a:lnTo>
                  <a:lnTo>
                    <a:pt x="443" y="320"/>
                  </a:lnTo>
                  <a:lnTo>
                    <a:pt x="443" y="320"/>
                  </a:lnTo>
                  <a:lnTo>
                    <a:pt x="440" y="322"/>
                  </a:lnTo>
                  <a:lnTo>
                    <a:pt x="435" y="324"/>
                  </a:lnTo>
                  <a:lnTo>
                    <a:pt x="430" y="325"/>
                  </a:lnTo>
                  <a:lnTo>
                    <a:pt x="425" y="325"/>
                  </a:lnTo>
                  <a:lnTo>
                    <a:pt x="420" y="324"/>
                  </a:lnTo>
                  <a:lnTo>
                    <a:pt x="415" y="323"/>
                  </a:lnTo>
                  <a:lnTo>
                    <a:pt x="410" y="321"/>
                  </a:lnTo>
                  <a:lnTo>
                    <a:pt x="405" y="318"/>
                  </a:lnTo>
                  <a:lnTo>
                    <a:pt x="402" y="314"/>
                  </a:lnTo>
                  <a:lnTo>
                    <a:pt x="399" y="310"/>
                  </a:lnTo>
                  <a:lnTo>
                    <a:pt x="397" y="306"/>
                  </a:lnTo>
                  <a:lnTo>
                    <a:pt x="397" y="302"/>
                  </a:lnTo>
                  <a:lnTo>
                    <a:pt x="398" y="298"/>
                  </a:lnTo>
                  <a:lnTo>
                    <a:pt x="400" y="294"/>
                  </a:lnTo>
                  <a:lnTo>
                    <a:pt x="403" y="291"/>
                  </a:lnTo>
                  <a:lnTo>
                    <a:pt x="408" y="289"/>
                  </a:lnTo>
                  <a:lnTo>
                    <a:pt x="412" y="288"/>
                  </a:lnTo>
                  <a:lnTo>
                    <a:pt x="417" y="288"/>
                  </a:lnTo>
                  <a:lnTo>
                    <a:pt x="422" y="289"/>
                  </a:lnTo>
                  <a:lnTo>
                    <a:pt x="427" y="291"/>
                  </a:lnTo>
                  <a:lnTo>
                    <a:pt x="432" y="293"/>
                  </a:lnTo>
                  <a:lnTo>
                    <a:pt x="436" y="296"/>
                  </a:lnTo>
                  <a:lnTo>
                    <a:pt x="440" y="299"/>
                  </a:lnTo>
                  <a:lnTo>
                    <a:pt x="443" y="304"/>
                  </a:lnTo>
                  <a:lnTo>
                    <a:pt x="445" y="308"/>
                  </a:lnTo>
                  <a:lnTo>
                    <a:pt x="446" y="312"/>
                  </a:lnTo>
                  <a:lnTo>
                    <a:pt x="450" y="307"/>
                  </a:lnTo>
                  <a:lnTo>
                    <a:pt x="453" y="301"/>
                  </a:lnTo>
                  <a:lnTo>
                    <a:pt x="455" y="294"/>
                  </a:lnTo>
                  <a:lnTo>
                    <a:pt x="457" y="286"/>
                  </a:lnTo>
                  <a:lnTo>
                    <a:pt x="457" y="279"/>
                  </a:lnTo>
                  <a:lnTo>
                    <a:pt x="457" y="273"/>
                  </a:lnTo>
                  <a:lnTo>
                    <a:pt x="457" y="272"/>
                  </a:lnTo>
                  <a:lnTo>
                    <a:pt x="454" y="275"/>
                  </a:lnTo>
                  <a:lnTo>
                    <a:pt x="450" y="278"/>
                  </a:lnTo>
                  <a:lnTo>
                    <a:pt x="445" y="280"/>
                  </a:lnTo>
                  <a:lnTo>
                    <a:pt x="440" y="282"/>
                  </a:lnTo>
                  <a:lnTo>
                    <a:pt x="435" y="282"/>
                  </a:lnTo>
                  <a:lnTo>
                    <a:pt x="430" y="282"/>
                  </a:lnTo>
                  <a:lnTo>
                    <a:pt x="424" y="280"/>
                  </a:lnTo>
                  <a:lnTo>
                    <a:pt x="420" y="279"/>
                  </a:lnTo>
                  <a:lnTo>
                    <a:pt x="416" y="276"/>
                  </a:lnTo>
                  <a:lnTo>
                    <a:pt x="412" y="273"/>
                  </a:lnTo>
                  <a:lnTo>
                    <a:pt x="409" y="269"/>
                  </a:lnTo>
                  <a:lnTo>
                    <a:pt x="408" y="265"/>
                  </a:lnTo>
                  <a:lnTo>
                    <a:pt x="408" y="261"/>
                  </a:lnTo>
                  <a:lnTo>
                    <a:pt x="409" y="257"/>
                  </a:lnTo>
                  <a:lnTo>
                    <a:pt x="412" y="253"/>
                  </a:lnTo>
                  <a:lnTo>
                    <a:pt x="415" y="250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9" y="247"/>
                  </a:lnTo>
                  <a:lnTo>
                    <a:pt x="435" y="247"/>
                  </a:lnTo>
                  <a:lnTo>
                    <a:pt x="440" y="249"/>
                  </a:lnTo>
                  <a:lnTo>
                    <a:pt x="445" y="251"/>
                  </a:lnTo>
                  <a:lnTo>
                    <a:pt x="449" y="253"/>
                  </a:lnTo>
                  <a:lnTo>
                    <a:pt x="453" y="257"/>
                  </a:lnTo>
                  <a:lnTo>
                    <a:pt x="456" y="261"/>
                  </a:lnTo>
                  <a:lnTo>
                    <a:pt x="458" y="264"/>
                  </a:lnTo>
                  <a:lnTo>
                    <a:pt x="460" y="259"/>
                  </a:lnTo>
                  <a:lnTo>
                    <a:pt x="462" y="252"/>
                  </a:lnTo>
                  <a:lnTo>
                    <a:pt x="463" y="244"/>
                  </a:lnTo>
                  <a:lnTo>
                    <a:pt x="463" y="236"/>
                  </a:lnTo>
                  <a:lnTo>
                    <a:pt x="462" y="229"/>
                  </a:lnTo>
                  <a:lnTo>
                    <a:pt x="460" y="224"/>
                  </a:lnTo>
                  <a:lnTo>
                    <a:pt x="460" y="223"/>
                  </a:lnTo>
                  <a:lnTo>
                    <a:pt x="458" y="227"/>
                  </a:lnTo>
                  <a:lnTo>
                    <a:pt x="454" y="231"/>
                  </a:lnTo>
                  <a:lnTo>
                    <a:pt x="450" y="234"/>
                  </a:lnTo>
                  <a:lnTo>
                    <a:pt x="445" y="236"/>
                  </a:lnTo>
                  <a:lnTo>
                    <a:pt x="441" y="238"/>
                  </a:lnTo>
                  <a:lnTo>
                    <a:pt x="435" y="238"/>
                  </a:lnTo>
                  <a:lnTo>
                    <a:pt x="430" y="238"/>
                  </a:lnTo>
                  <a:lnTo>
                    <a:pt x="425" y="237"/>
                  </a:lnTo>
                  <a:lnTo>
                    <a:pt x="420" y="236"/>
                  </a:lnTo>
                  <a:lnTo>
                    <a:pt x="416" y="234"/>
                  </a:lnTo>
                  <a:lnTo>
                    <a:pt x="413" y="231"/>
                  </a:lnTo>
                  <a:lnTo>
                    <a:pt x="410" y="227"/>
                  </a:lnTo>
                  <a:lnTo>
                    <a:pt x="410" y="223"/>
                  </a:lnTo>
                  <a:lnTo>
                    <a:pt x="410" y="218"/>
                  </a:lnTo>
                  <a:lnTo>
                    <a:pt x="412" y="214"/>
                  </a:lnTo>
                  <a:lnTo>
                    <a:pt x="415" y="211"/>
                  </a:lnTo>
                  <a:lnTo>
                    <a:pt x="418" y="208"/>
                  </a:lnTo>
                  <a:lnTo>
                    <a:pt x="425" y="205"/>
                  </a:lnTo>
                  <a:lnTo>
                    <a:pt x="431" y="204"/>
                  </a:lnTo>
                  <a:lnTo>
                    <a:pt x="439" y="204"/>
                  </a:lnTo>
                  <a:lnTo>
                    <a:pt x="444" y="205"/>
                  </a:lnTo>
                  <a:lnTo>
                    <a:pt x="448" y="206"/>
                  </a:lnTo>
                  <a:lnTo>
                    <a:pt x="453" y="209"/>
                  </a:lnTo>
                  <a:lnTo>
                    <a:pt x="457" y="212"/>
                  </a:lnTo>
                  <a:lnTo>
                    <a:pt x="459" y="215"/>
                  </a:lnTo>
                  <a:lnTo>
                    <a:pt x="461" y="209"/>
                  </a:lnTo>
                  <a:lnTo>
                    <a:pt x="461" y="202"/>
                  </a:lnTo>
                  <a:lnTo>
                    <a:pt x="460" y="194"/>
                  </a:lnTo>
                  <a:lnTo>
                    <a:pt x="458" y="187"/>
                  </a:lnTo>
                  <a:lnTo>
                    <a:pt x="456" y="180"/>
                  </a:lnTo>
                  <a:lnTo>
                    <a:pt x="453" y="175"/>
                  </a:lnTo>
                  <a:lnTo>
                    <a:pt x="451" y="179"/>
                  </a:lnTo>
                  <a:lnTo>
                    <a:pt x="448" y="183"/>
                  </a:lnTo>
                  <a:lnTo>
                    <a:pt x="445" y="187"/>
                  </a:lnTo>
                  <a:lnTo>
                    <a:pt x="441" y="190"/>
                  </a:lnTo>
                  <a:lnTo>
                    <a:pt x="437" y="193"/>
                  </a:lnTo>
                  <a:lnTo>
                    <a:pt x="430" y="195"/>
                  </a:lnTo>
                  <a:lnTo>
                    <a:pt x="423" y="196"/>
                  </a:lnTo>
                  <a:lnTo>
                    <a:pt x="416" y="195"/>
                  </a:lnTo>
                  <a:lnTo>
                    <a:pt x="412" y="194"/>
                  </a:lnTo>
                  <a:lnTo>
                    <a:pt x="408" y="192"/>
                  </a:lnTo>
                  <a:lnTo>
                    <a:pt x="405" y="189"/>
                  </a:lnTo>
                  <a:lnTo>
                    <a:pt x="403" y="185"/>
                  </a:lnTo>
                  <a:lnTo>
                    <a:pt x="403" y="181"/>
                  </a:lnTo>
                  <a:lnTo>
                    <a:pt x="404" y="176"/>
                  </a:lnTo>
                  <a:lnTo>
                    <a:pt x="406" y="172"/>
                  </a:lnTo>
                  <a:lnTo>
                    <a:pt x="409" y="169"/>
                  </a:lnTo>
                  <a:lnTo>
                    <a:pt x="414" y="165"/>
                  </a:lnTo>
                  <a:lnTo>
                    <a:pt x="421" y="162"/>
                  </a:lnTo>
                  <a:lnTo>
                    <a:pt x="427" y="160"/>
                  </a:lnTo>
                  <a:lnTo>
                    <a:pt x="432" y="160"/>
                  </a:lnTo>
                  <a:lnTo>
                    <a:pt x="437" y="161"/>
                  </a:lnTo>
                  <a:lnTo>
                    <a:pt x="442" y="162"/>
                  </a:lnTo>
                  <a:lnTo>
                    <a:pt x="447" y="165"/>
                  </a:lnTo>
                  <a:lnTo>
                    <a:pt x="450" y="167"/>
                  </a:lnTo>
                  <a:lnTo>
                    <a:pt x="450" y="167"/>
                  </a:lnTo>
                  <a:lnTo>
                    <a:pt x="450" y="161"/>
                  </a:lnTo>
                  <a:lnTo>
                    <a:pt x="449" y="154"/>
                  </a:lnTo>
                  <a:lnTo>
                    <a:pt x="446" y="146"/>
                  </a:lnTo>
                  <a:lnTo>
                    <a:pt x="443" y="139"/>
                  </a:lnTo>
                  <a:lnTo>
                    <a:pt x="439" y="133"/>
                  </a:lnTo>
                  <a:lnTo>
                    <a:pt x="435" y="129"/>
                  </a:lnTo>
                  <a:lnTo>
                    <a:pt x="434" y="133"/>
                  </a:lnTo>
                  <a:lnTo>
                    <a:pt x="432" y="138"/>
                  </a:lnTo>
                  <a:lnTo>
                    <a:pt x="430" y="143"/>
                  </a:lnTo>
                  <a:lnTo>
                    <a:pt x="427" y="146"/>
                  </a:lnTo>
                  <a:lnTo>
                    <a:pt x="423" y="150"/>
                  </a:lnTo>
                  <a:lnTo>
                    <a:pt x="419" y="153"/>
                  </a:lnTo>
                  <a:lnTo>
                    <a:pt x="414" y="155"/>
                  </a:lnTo>
                  <a:lnTo>
                    <a:pt x="409" y="156"/>
                  </a:lnTo>
                  <a:lnTo>
                    <a:pt x="404" y="157"/>
                  </a:lnTo>
                  <a:lnTo>
                    <a:pt x="399" y="157"/>
                  </a:lnTo>
                  <a:lnTo>
                    <a:pt x="395" y="155"/>
                  </a:lnTo>
                  <a:lnTo>
                    <a:pt x="391" y="153"/>
                  </a:lnTo>
                  <a:lnTo>
                    <a:pt x="389" y="149"/>
                  </a:lnTo>
                  <a:lnTo>
                    <a:pt x="387" y="145"/>
                  </a:lnTo>
                  <a:lnTo>
                    <a:pt x="387" y="141"/>
                  </a:lnTo>
                  <a:lnTo>
                    <a:pt x="389" y="137"/>
                  </a:lnTo>
                  <a:lnTo>
                    <a:pt x="391" y="133"/>
                  </a:lnTo>
                  <a:lnTo>
                    <a:pt x="395" y="127"/>
                  </a:lnTo>
                  <a:lnTo>
                    <a:pt x="401" y="123"/>
                  </a:lnTo>
                  <a:lnTo>
                    <a:pt x="407" y="120"/>
                  </a:lnTo>
                  <a:lnTo>
                    <a:pt x="412" y="119"/>
                  </a:lnTo>
                  <a:lnTo>
                    <a:pt x="417" y="118"/>
                  </a:lnTo>
                  <a:lnTo>
                    <a:pt x="422" y="119"/>
                  </a:lnTo>
                  <a:lnTo>
                    <a:pt x="427" y="120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29" y="116"/>
                  </a:lnTo>
                  <a:lnTo>
                    <a:pt x="427" y="110"/>
                  </a:lnTo>
                  <a:lnTo>
                    <a:pt x="423" y="103"/>
                  </a:lnTo>
                  <a:lnTo>
                    <a:pt x="417" y="96"/>
                  </a:lnTo>
                  <a:lnTo>
                    <a:pt x="411" y="91"/>
                  </a:lnTo>
                  <a:lnTo>
                    <a:pt x="408" y="88"/>
                  </a:lnTo>
                  <a:lnTo>
                    <a:pt x="408" y="89"/>
                  </a:lnTo>
                  <a:lnTo>
                    <a:pt x="408" y="95"/>
                  </a:lnTo>
                  <a:lnTo>
                    <a:pt x="407" y="101"/>
                  </a:lnTo>
                  <a:lnTo>
                    <a:pt x="404" y="106"/>
                  </a:lnTo>
                  <a:lnTo>
                    <a:pt x="401" y="111"/>
                  </a:lnTo>
                  <a:lnTo>
                    <a:pt x="396" y="116"/>
                  </a:lnTo>
                  <a:lnTo>
                    <a:pt x="390" y="120"/>
                  </a:lnTo>
                  <a:lnTo>
                    <a:pt x="383" y="122"/>
                  </a:lnTo>
                  <a:lnTo>
                    <a:pt x="379" y="123"/>
                  </a:lnTo>
                  <a:lnTo>
                    <a:pt x="374" y="122"/>
                  </a:lnTo>
                  <a:lnTo>
                    <a:pt x="370" y="121"/>
                  </a:lnTo>
                  <a:lnTo>
                    <a:pt x="367" y="118"/>
                  </a:lnTo>
                  <a:lnTo>
                    <a:pt x="364" y="114"/>
                  </a:lnTo>
                  <a:lnTo>
                    <a:pt x="364" y="110"/>
                  </a:lnTo>
                  <a:lnTo>
                    <a:pt x="364" y="105"/>
                  </a:lnTo>
                  <a:lnTo>
                    <a:pt x="365" y="101"/>
                  </a:lnTo>
                  <a:lnTo>
                    <a:pt x="369" y="95"/>
                  </a:lnTo>
                  <a:lnTo>
                    <a:pt x="373" y="90"/>
                  </a:lnTo>
                  <a:lnTo>
                    <a:pt x="379" y="85"/>
                  </a:lnTo>
                  <a:lnTo>
                    <a:pt x="384" y="83"/>
                  </a:lnTo>
                  <a:lnTo>
                    <a:pt x="389" y="81"/>
                  </a:lnTo>
                  <a:lnTo>
                    <a:pt x="395" y="81"/>
                  </a:lnTo>
                  <a:lnTo>
                    <a:pt x="401" y="81"/>
                  </a:lnTo>
                  <a:lnTo>
                    <a:pt x="402" y="82"/>
                  </a:lnTo>
                  <a:lnTo>
                    <a:pt x="402" y="82"/>
                  </a:lnTo>
                  <a:lnTo>
                    <a:pt x="402" y="82"/>
                  </a:lnTo>
                  <a:lnTo>
                    <a:pt x="400" y="78"/>
                  </a:lnTo>
                  <a:lnTo>
                    <a:pt x="396" y="72"/>
                  </a:lnTo>
                  <a:lnTo>
                    <a:pt x="390" y="65"/>
                  </a:lnTo>
                  <a:lnTo>
                    <a:pt x="383" y="59"/>
                  </a:lnTo>
                  <a:lnTo>
                    <a:pt x="377" y="56"/>
                  </a:lnTo>
                  <a:lnTo>
                    <a:pt x="372" y="54"/>
                  </a:lnTo>
                  <a:lnTo>
                    <a:pt x="374" y="58"/>
                  </a:lnTo>
                  <a:lnTo>
                    <a:pt x="374" y="63"/>
                  </a:lnTo>
                  <a:lnTo>
                    <a:pt x="374" y="68"/>
                  </a:lnTo>
                  <a:lnTo>
                    <a:pt x="373" y="73"/>
                  </a:lnTo>
                  <a:lnTo>
                    <a:pt x="371" y="78"/>
                  </a:lnTo>
                  <a:lnTo>
                    <a:pt x="367" y="83"/>
                  </a:lnTo>
                  <a:lnTo>
                    <a:pt x="362" y="89"/>
                  </a:lnTo>
                  <a:lnTo>
                    <a:pt x="356" y="92"/>
                  </a:lnTo>
                  <a:lnTo>
                    <a:pt x="351" y="94"/>
                  </a:lnTo>
                  <a:lnTo>
                    <a:pt x="347" y="94"/>
                  </a:lnTo>
                  <a:lnTo>
                    <a:pt x="343" y="94"/>
                  </a:lnTo>
                  <a:lnTo>
                    <a:pt x="339" y="92"/>
                  </a:lnTo>
                  <a:lnTo>
                    <a:pt x="336" y="89"/>
                  </a:lnTo>
                  <a:lnTo>
                    <a:pt x="334" y="85"/>
                  </a:lnTo>
                  <a:lnTo>
                    <a:pt x="333" y="80"/>
                  </a:lnTo>
                  <a:lnTo>
                    <a:pt x="334" y="75"/>
                  </a:lnTo>
                  <a:lnTo>
                    <a:pt x="336" y="69"/>
                  </a:lnTo>
                  <a:lnTo>
                    <a:pt x="339" y="63"/>
                  </a:lnTo>
                  <a:lnTo>
                    <a:pt x="343" y="57"/>
                  </a:lnTo>
                  <a:lnTo>
                    <a:pt x="348" y="54"/>
                  </a:lnTo>
                  <a:lnTo>
                    <a:pt x="353" y="51"/>
                  </a:lnTo>
                  <a:lnTo>
                    <a:pt x="359" y="49"/>
                  </a:lnTo>
                  <a:lnTo>
                    <a:pt x="364" y="49"/>
                  </a:lnTo>
                  <a:lnTo>
                    <a:pt x="366" y="49"/>
                  </a:lnTo>
                  <a:lnTo>
                    <a:pt x="366" y="49"/>
                  </a:lnTo>
                  <a:lnTo>
                    <a:pt x="366" y="49"/>
                  </a:lnTo>
                  <a:lnTo>
                    <a:pt x="363" y="45"/>
                  </a:lnTo>
                  <a:lnTo>
                    <a:pt x="358" y="40"/>
                  </a:lnTo>
                  <a:lnTo>
                    <a:pt x="350" y="35"/>
                  </a:lnTo>
                  <a:lnTo>
                    <a:pt x="343" y="32"/>
                  </a:lnTo>
                  <a:lnTo>
                    <a:pt x="337" y="29"/>
                  </a:lnTo>
                  <a:lnTo>
                    <a:pt x="331" y="28"/>
                  </a:lnTo>
                  <a:lnTo>
                    <a:pt x="330" y="28"/>
                  </a:lnTo>
                  <a:lnTo>
                    <a:pt x="332" y="32"/>
                  </a:lnTo>
                  <a:lnTo>
                    <a:pt x="334" y="37"/>
                  </a:lnTo>
                  <a:lnTo>
                    <a:pt x="335" y="42"/>
                  </a:lnTo>
                  <a:lnTo>
                    <a:pt x="335" y="47"/>
                  </a:lnTo>
                  <a:lnTo>
                    <a:pt x="334" y="52"/>
                  </a:lnTo>
                  <a:lnTo>
                    <a:pt x="332" y="59"/>
                  </a:lnTo>
                  <a:lnTo>
                    <a:pt x="328" y="64"/>
                  </a:lnTo>
                  <a:lnTo>
                    <a:pt x="323" y="69"/>
                  </a:lnTo>
                  <a:lnTo>
                    <a:pt x="319" y="72"/>
                  </a:lnTo>
                  <a:lnTo>
                    <a:pt x="315" y="73"/>
                  </a:lnTo>
                  <a:lnTo>
                    <a:pt x="310" y="73"/>
                  </a:lnTo>
                  <a:lnTo>
                    <a:pt x="306" y="72"/>
                  </a:lnTo>
                  <a:lnTo>
                    <a:pt x="302" y="70"/>
                  </a:lnTo>
                  <a:lnTo>
                    <a:pt x="300" y="67"/>
                  </a:lnTo>
                  <a:lnTo>
                    <a:pt x="298" y="62"/>
                  </a:lnTo>
                  <a:lnTo>
                    <a:pt x="297" y="57"/>
                  </a:lnTo>
                  <a:lnTo>
                    <a:pt x="298" y="53"/>
                  </a:lnTo>
                  <a:lnTo>
                    <a:pt x="299" y="48"/>
                  </a:lnTo>
                  <a:lnTo>
                    <a:pt x="300" y="43"/>
                  </a:lnTo>
                  <a:lnTo>
                    <a:pt x="303" y="38"/>
                  </a:lnTo>
                  <a:lnTo>
                    <a:pt x="306" y="34"/>
                  </a:lnTo>
                  <a:lnTo>
                    <a:pt x="310" y="30"/>
                  </a:lnTo>
                  <a:lnTo>
                    <a:pt x="314" y="28"/>
                  </a:lnTo>
                  <a:lnTo>
                    <a:pt x="319" y="26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18" y="21"/>
                  </a:lnTo>
                  <a:lnTo>
                    <a:pt x="312" y="18"/>
                  </a:lnTo>
                  <a:lnTo>
                    <a:pt x="305" y="15"/>
                  </a:lnTo>
                  <a:lnTo>
                    <a:pt x="297" y="13"/>
                  </a:lnTo>
                  <a:lnTo>
                    <a:pt x="290" y="12"/>
                  </a:lnTo>
                  <a:lnTo>
                    <a:pt x="284" y="12"/>
                  </a:lnTo>
                  <a:lnTo>
                    <a:pt x="287" y="15"/>
                  </a:lnTo>
                  <a:lnTo>
                    <a:pt x="290" y="20"/>
                  </a:lnTo>
                  <a:lnTo>
                    <a:pt x="292" y="24"/>
                  </a:lnTo>
                  <a:lnTo>
                    <a:pt x="292" y="29"/>
                  </a:lnTo>
                  <a:lnTo>
                    <a:pt x="293" y="34"/>
                  </a:lnTo>
                  <a:lnTo>
                    <a:pt x="292" y="41"/>
                  </a:lnTo>
                  <a:lnTo>
                    <a:pt x="289" y="48"/>
                  </a:lnTo>
                  <a:lnTo>
                    <a:pt x="286" y="53"/>
                  </a:lnTo>
                  <a:lnTo>
                    <a:pt x="282" y="57"/>
                  </a:lnTo>
                  <a:lnTo>
                    <a:pt x="278" y="59"/>
                  </a:lnTo>
                  <a:lnTo>
                    <a:pt x="274" y="61"/>
                  </a:lnTo>
                  <a:lnTo>
                    <a:pt x="270" y="60"/>
                  </a:lnTo>
                  <a:lnTo>
                    <a:pt x="266" y="59"/>
                  </a:lnTo>
                  <a:lnTo>
                    <a:pt x="262" y="56"/>
                  </a:lnTo>
                  <a:lnTo>
                    <a:pt x="260" y="52"/>
                  </a:lnTo>
                  <a:lnTo>
                    <a:pt x="258" y="48"/>
                  </a:lnTo>
                  <a:lnTo>
                    <a:pt x="257" y="41"/>
                  </a:lnTo>
                  <a:lnTo>
                    <a:pt x="258" y="34"/>
                  </a:lnTo>
                  <a:lnTo>
                    <a:pt x="259" y="27"/>
                  </a:lnTo>
                  <a:lnTo>
                    <a:pt x="262" y="23"/>
                  </a:lnTo>
                  <a:lnTo>
                    <a:pt x="265" y="19"/>
                  </a:lnTo>
                  <a:lnTo>
                    <a:pt x="268" y="15"/>
                  </a:lnTo>
                  <a:lnTo>
                    <a:pt x="273" y="12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1" y="7"/>
                  </a:lnTo>
                  <a:lnTo>
                    <a:pt x="264" y="5"/>
                  </a:lnTo>
                  <a:lnTo>
                    <a:pt x="256" y="4"/>
                  </a:lnTo>
                  <a:lnTo>
                    <a:pt x="248" y="4"/>
                  </a:lnTo>
                  <a:close/>
                  <a:moveTo>
                    <a:pt x="248" y="0"/>
                  </a:moveTo>
                  <a:lnTo>
                    <a:pt x="257" y="1"/>
                  </a:lnTo>
                  <a:lnTo>
                    <a:pt x="265" y="2"/>
                  </a:lnTo>
                  <a:lnTo>
                    <a:pt x="272" y="4"/>
                  </a:lnTo>
                  <a:lnTo>
                    <a:pt x="278" y="7"/>
                  </a:lnTo>
                  <a:lnTo>
                    <a:pt x="281" y="9"/>
                  </a:lnTo>
                  <a:lnTo>
                    <a:pt x="284" y="9"/>
                  </a:lnTo>
                  <a:lnTo>
                    <a:pt x="290" y="8"/>
                  </a:lnTo>
                  <a:lnTo>
                    <a:pt x="298" y="9"/>
                  </a:lnTo>
                  <a:lnTo>
                    <a:pt x="306" y="11"/>
                  </a:lnTo>
                  <a:lnTo>
                    <a:pt x="314" y="15"/>
                  </a:lnTo>
                  <a:lnTo>
                    <a:pt x="321" y="18"/>
                  </a:lnTo>
                  <a:lnTo>
                    <a:pt x="326" y="22"/>
                  </a:lnTo>
                  <a:lnTo>
                    <a:pt x="328" y="25"/>
                  </a:lnTo>
                  <a:lnTo>
                    <a:pt x="331" y="25"/>
                  </a:lnTo>
                  <a:lnTo>
                    <a:pt x="337" y="26"/>
                  </a:lnTo>
                  <a:lnTo>
                    <a:pt x="344" y="28"/>
                  </a:lnTo>
                  <a:lnTo>
                    <a:pt x="352" y="32"/>
                  </a:lnTo>
                  <a:lnTo>
                    <a:pt x="359" y="37"/>
                  </a:lnTo>
                  <a:lnTo>
                    <a:pt x="365" y="42"/>
                  </a:lnTo>
                  <a:lnTo>
                    <a:pt x="369" y="47"/>
                  </a:lnTo>
                  <a:lnTo>
                    <a:pt x="370" y="50"/>
                  </a:lnTo>
                  <a:lnTo>
                    <a:pt x="371" y="50"/>
                  </a:lnTo>
                  <a:lnTo>
                    <a:pt x="378" y="52"/>
                  </a:lnTo>
                  <a:lnTo>
                    <a:pt x="385" y="56"/>
                  </a:lnTo>
                  <a:lnTo>
                    <a:pt x="392" y="62"/>
                  </a:lnTo>
                  <a:lnTo>
                    <a:pt x="399" y="70"/>
                  </a:lnTo>
                  <a:lnTo>
                    <a:pt x="404" y="76"/>
                  </a:lnTo>
                  <a:lnTo>
                    <a:pt x="406" y="83"/>
                  </a:lnTo>
                  <a:lnTo>
                    <a:pt x="406" y="83"/>
                  </a:lnTo>
                  <a:lnTo>
                    <a:pt x="407" y="84"/>
                  </a:lnTo>
                  <a:lnTo>
                    <a:pt x="413" y="88"/>
                  </a:lnTo>
                  <a:lnTo>
                    <a:pt x="420" y="93"/>
                  </a:lnTo>
                  <a:lnTo>
                    <a:pt x="426" y="101"/>
                  </a:lnTo>
                  <a:lnTo>
                    <a:pt x="430" y="108"/>
                  </a:lnTo>
                  <a:lnTo>
                    <a:pt x="433" y="115"/>
                  </a:lnTo>
                  <a:lnTo>
                    <a:pt x="434" y="122"/>
                  </a:lnTo>
                  <a:lnTo>
                    <a:pt x="435" y="124"/>
                  </a:lnTo>
                  <a:lnTo>
                    <a:pt x="437" y="126"/>
                  </a:lnTo>
                  <a:lnTo>
                    <a:pt x="442" y="131"/>
                  </a:lnTo>
                  <a:lnTo>
                    <a:pt x="446" y="138"/>
                  </a:lnTo>
                  <a:lnTo>
                    <a:pt x="450" y="145"/>
                  </a:lnTo>
                  <a:lnTo>
                    <a:pt x="452" y="153"/>
                  </a:lnTo>
                  <a:lnTo>
                    <a:pt x="454" y="161"/>
                  </a:lnTo>
                  <a:lnTo>
                    <a:pt x="454" y="168"/>
                  </a:lnTo>
                  <a:lnTo>
                    <a:pt x="453" y="171"/>
                  </a:lnTo>
                  <a:lnTo>
                    <a:pt x="455" y="173"/>
                  </a:lnTo>
                  <a:lnTo>
                    <a:pt x="459" y="178"/>
                  </a:lnTo>
                  <a:lnTo>
                    <a:pt x="461" y="185"/>
                  </a:lnTo>
                  <a:lnTo>
                    <a:pt x="463" y="194"/>
                  </a:lnTo>
                  <a:lnTo>
                    <a:pt x="464" y="202"/>
                  </a:lnTo>
                  <a:lnTo>
                    <a:pt x="464" y="210"/>
                  </a:lnTo>
                  <a:lnTo>
                    <a:pt x="463" y="217"/>
                  </a:lnTo>
                  <a:lnTo>
                    <a:pt x="462" y="219"/>
                  </a:lnTo>
                  <a:lnTo>
                    <a:pt x="463" y="222"/>
                  </a:lnTo>
                  <a:lnTo>
                    <a:pt x="465" y="228"/>
                  </a:lnTo>
                  <a:lnTo>
                    <a:pt x="466" y="236"/>
                  </a:lnTo>
                  <a:lnTo>
                    <a:pt x="467" y="244"/>
                  </a:lnTo>
                  <a:lnTo>
                    <a:pt x="466" y="253"/>
                  </a:lnTo>
                  <a:lnTo>
                    <a:pt x="464" y="260"/>
                  </a:lnTo>
                  <a:lnTo>
                    <a:pt x="461" y="266"/>
                  </a:lnTo>
                  <a:lnTo>
                    <a:pt x="459" y="269"/>
                  </a:lnTo>
                  <a:lnTo>
                    <a:pt x="460" y="272"/>
                  </a:lnTo>
                  <a:lnTo>
                    <a:pt x="461" y="278"/>
                  </a:lnTo>
                  <a:lnTo>
                    <a:pt x="461" y="286"/>
                  </a:lnTo>
                  <a:lnTo>
                    <a:pt x="459" y="294"/>
                  </a:lnTo>
                  <a:lnTo>
                    <a:pt x="456" y="302"/>
                  </a:lnTo>
                  <a:lnTo>
                    <a:pt x="453" y="309"/>
                  </a:lnTo>
                  <a:lnTo>
                    <a:pt x="449" y="315"/>
                  </a:lnTo>
                  <a:lnTo>
                    <a:pt x="447" y="317"/>
                  </a:lnTo>
                  <a:lnTo>
                    <a:pt x="447" y="320"/>
                  </a:lnTo>
                  <a:lnTo>
                    <a:pt x="446" y="326"/>
                  </a:lnTo>
                  <a:lnTo>
                    <a:pt x="444" y="334"/>
                  </a:lnTo>
                  <a:lnTo>
                    <a:pt x="440" y="341"/>
                  </a:lnTo>
                  <a:lnTo>
                    <a:pt x="436" y="349"/>
                  </a:lnTo>
                  <a:lnTo>
                    <a:pt x="431" y="355"/>
                  </a:lnTo>
                  <a:lnTo>
                    <a:pt x="426" y="359"/>
                  </a:lnTo>
                  <a:lnTo>
                    <a:pt x="424" y="361"/>
                  </a:lnTo>
                  <a:lnTo>
                    <a:pt x="423" y="364"/>
                  </a:lnTo>
                  <a:lnTo>
                    <a:pt x="421" y="370"/>
                  </a:lnTo>
                  <a:lnTo>
                    <a:pt x="417" y="377"/>
                  </a:lnTo>
                  <a:lnTo>
                    <a:pt x="412" y="384"/>
                  </a:lnTo>
                  <a:lnTo>
                    <a:pt x="406" y="390"/>
                  </a:lnTo>
                  <a:lnTo>
                    <a:pt x="399" y="395"/>
                  </a:lnTo>
                  <a:lnTo>
                    <a:pt x="392" y="399"/>
                  </a:lnTo>
                  <a:lnTo>
                    <a:pt x="392" y="400"/>
                  </a:lnTo>
                  <a:lnTo>
                    <a:pt x="388" y="406"/>
                  </a:lnTo>
                  <a:lnTo>
                    <a:pt x="383" y="412"/>
                  </a:lnTo>
                  <a:lnTo>
                    <a:pt x="376" y="419"/>
                  </a:lnTo>
                  <a:lnTo>
                    <a:pt x="369" y="423"/>
                  </a:lnTo>
                  <a:lnTo>
                    <a:pt x="362" y="427"/>
                  </a:lnTo>
                  <a:lnTo>
                    <a:pt x="356" y="429"/>
                  </a:lnTo>
                  <a:lnTo>
                    <a:pt x="353" y="429"/>
                  </a:lnTo>
                  <a:lnTo>
                    <a:pt x="351" y="432"/>
                  </a:lnTo>
                  <a:lnTo>
                    <a:pt x="346" y="436"/>
                  </a:lnTo>
                  <a:lnTo>
                    <a:pt x="340" y="441"/>
                  </a:lnTo>
                  <a:lnTo>
                    <a:pt x="333" y="445"/>
                  </a:lnTo>
                  <a:lnTo>
                    <a:pt x="325" y="448"/>
                  </a:lnTo>
                  <a:lnTo>
                    <a:pt x="318" y="450"/>
                  </a:lnTo>
                  <a:lnTo>
                    <a:pt x="311" y="451"/>
                  </a:lnTo>
                  <a:lnTo>
                    <a:pt x="308" y="450"/>
                  </a:lnTo>
                  <a:lnTo>
                    <a:pt x="306" y="452"/>
                  </a:lnTo>
                  <a:lnTo>
                    <a:pt x="300" y="456"/>
                  </a:lnTo>
                  <a:lnTo>
                    <a:pt x="294" y="459"/>
                  </a:lnTo>
                  <a:lnTo>
                    <a:pt x="285" y="462"/>
                  </a:lnTo>
                  <a:lnTo>
                    <a:pt x="277" y="463"/>
                  </a:lnTo>
                  <a:lnTo>
                    <a:pt x="269" y="463"/>
                  </a:lnTo>
                  <a:lnTo>
                    <a:pt x="262" y="462"/>
                  </a:lnTo>
                  <a:lnTo>
                    <a:pt x="260" y="461"/>
                  </a:lnTo>
                  <a:lnTo>
                    <a:pt x="257" y="463"/>
                  </a:lnTo>
                  <a:lnTo>
                    <a:pt x="251" y="465"/>
                  </a:lnTo>
                  <a:lnTo>
                    <a:pt x="243" y="467"/>
                  </a:lnTo>
                  <a:lnTo>
                    <a:pt x="235" y="468"/>
                  </a:lnTo>
                  <a:lnTo>
                    <a:pt x="226" y="467"/>
                  </a:lnTo>
                  <a:lnTo>
                    <a:pt x="219" y="465"/>
                  </a:lnTo>
                  <a:lnTo>
                    <a:pt x="213" y="463"/>
                  </a:lnTo>
                  <a:lnTo>
                    <a:pt x="210" y="462"/>
                  </a:lnTo>
                  <a:lnTo>
                    <a:pt x="207" y="463"/>
                  </a:lnTo>
                  <a:lnTo>
                    <a:pt x="201" y="464"/>
                  </a:lnTo>
                  <a:lnTo>
                    <a:pt x="193" y="463"/>
                  </a:lnTo>
                  <a:lnTo>
                    <a:pt x="185" y="462"/>
                  </a:lnTo>
                  <a:lnTo>
                    <a:pt x="176" y="460"/>
                  </a:lnTo>
                  <a:lnTo>
                    <a:pt x="170" y="457"/>
                  </a:lnTo>
                  <a:lnTo>
                    <a:pt x="164" y="453"/>
                  </a:lnTo>
                  <a:lnTo>
                    <a:pt x="162" y="452"/>
                  </a:lnTo>
                  <a:lnTo>
                    <a:pt x="159" y="452"/>
                  </a:lnTo>
                  <a:lnTo>
                    <a:pt x="152" y="451"/>
                  </a:lnTo>
                  <a:lnTo>
                    <a:pt x="145" y="449"/>
                  </a:lnTo>
                  <a:lnTo>
                    <a:pt x="137" y="446"/>
                  </a:lnTo>
                  <a:lnTo>
                    <a:pt x="129" y="443"/>
                  </a:lnTo>
                  <a:lnTo>
                    <a:pt x="123" y="438"/>
                  </a:lnTo>
                  <a:lnTo>
                    <a:pt x="118" y="433"/>
                  </a:lnTo>
                  <a:lnTo>
                    <a:pt x="117" y="431"/>
                  </a:lnTo>
                  <a:lnTo>
                    <a:pt x="114" y="431"/>
                  </a:lnTo>
                  <a:lnTo>
                    <a:pt x="107" y="429"/>
                  </a:lnTo>
                  <a:lnTo>
                    <a:pt x="100" y="426"/>
                  </a:lnTo>
                  <a:lnTo>
                    <a:pt x="93" y="421"/>
                  </a:lnTo>
                  <a:lnTo>
                    <a:pt x="86" y="415"/>
                  </a:lnTo>
                  <a:lnTo>
                    <a:pt x="81" y="408"/>
                  </a:lnTo>
                  <a:lnTo>
                    <a:pt x="77" y="402"/>
                  </a:lnTo>
                  <a:lnTo>
                    <a:pt x="77" y="402"/>
                  </a:lnTo>
                  <a:lnTo>
                    <a:pt x="76" y="401"/>
                  </a:lnTo>
                  <a:lnTo>
                    <a:pt x="70" y="398"/>
                  </a:lnTo>
                  <a:lnTo>
                    <a:pt x="63" y="393"/>
                  </a:lnTo>
                  <a:lnTo>
                    <a:pt x="56" y="386"/>
                  </a:lnTo>
                  <a:lnTo>
                    <a:pt x="51" y="380"/>
                  </a:lnTo>
                  <a:lnTo>
                    <a:pt x="47" y="373"/>
                  </a:lnTo>
                  <a:lnTo>
                    <a:pt x="45" y="367"/>
                  </a:lnTo>
                  <a:lnTo>
                    <a:pt x="44" y="364"/>
                  </a:lnTo>
                  <a:lnTo>
                    <a:pt x="42" y="362"/>
                  </a:lnTo>
                  <a:lnTo>
                    <a:pt x="37" y="358"/>
                  </a:lnTo>
                  <a:lnTo>
                    <a:pt x="32" y="352"/>
                  </a:lnTo>
                  <a:lnTo>
                    <a:pt x="28" y="345"/>
                  </a:lnTo>
                  <a:lnTo>
                    <a:pt x="24" y="337"/>
                  </a:lnTo>
                  <a:lnTo>
                    <a:pt x="22" y="330"/>
                  </a:lnTo>
                  <a:lnTo>
                    <a:pt x="21" y="323"/>
                  </a:lnTo>
                  <a:lnTo>
                    <a:pt x="21" y="320"/>
                  </a:lnTo>
                  <a:lnTo>
                    <a:pt x="19" y="318"/>
                  </a:lnTo>
                  <a:lnTo>
                    <a:pt x="15" y="313"/>
                  </a:lnTo>
                  <a:lnTo>
                    <a:pt x="12" y="306"/>
                  </a:lnTo>
                  <a:lnTo>
                    <a:pt x="9" y="298"/>
                  </a:lnTo>
                  <a:lnTo>
                    <a:pt x="7" y="290"/>
                  </a:lnTo>
                  <a:lnTo>
                    <a:pt x="6" y="282"/>
                  </a:lnTo>
                  <a:lnTo>
                    <a:pt x="7" y="275"/>
                  </a:lnTo>
                  <a:lnTo>
                    <a:pt x="7" y="272"/>
                  </a:lnTo>
                  <a:lnTo>
                    <a:pt x="6" y="270"/>
                  </a:lnTo>
                  <a:lnTo>
                    <a:pt x="3" y="264"/>
                  </a:lnTo>
                  <a:lnTo>
                    <a:pt x="1" y="257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2" y="227"/>
                  </a:lnTo>
                  <a:lnTo>
                    <a:pt x="4" y="223"/>
                  </a:lnTo>
                  <a:lnTo>
                    <a:pt x="3" y="220"/>
                  </a:lnTo>
                  <a:lnTo>
                    <a:pt x="2" y="214"/>
                  </a:lnTo>
                  <a:lnTo>
                    <a:pt x="1" y="206"/>
                  </a:lnTo>
                  <a:lnTo>
                    <a:pt x="2" y="198"/>
                  </a:lnTo>
                  <a:lnTo>
                    <a:pt x="4" y="189"/>
                  </a:lnTo>
                  <a:lnTo>
                    <a:pt x="7" y="182"/>
                  </a:lnTo>
                  <a:lnTo>
                    <a:pt x="10" y="176"/>
                  </a:lnTo>
                  <a:lnTo>
                    <a:pt x="12" y="174"/>
                  </a:lnTo>
                  <a:lnTo>
                    <a:pt x="12" y="171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5" y="149"/>
                  </a:lnTo>
                  <a:lnTo>
                    <a:pt x="19" y="141"/>
                  </a:lnTo>
                  <a:lnTo>
                    <a:pt x="23" y="135"/>
                  </a:lnTo>
                  <a:lnTo>
                    <a:pt x="28" y="130"/>
                  </a:lnTo>
                  <a:lnTo>
                    <a:pt x="30" y="127"/>
                  </a:lnTo>
                  <a:lnTo>
                    <a:pt x="30" y="124"/>
                  </a:lnTo>
                  <a:lnTo>
                    <a:pt x="32" y="118"/>
                  </a:lnTo>
                  <a:lnTo>
                    <a:pt x="34" y="111"/>
                  </a:lnTo>
                  <a:lnTo>
                    <a:pt x="39" y="104"/>
                  </a:lnTo>
                  <a:lnTo>
                    <a:pt x="45" y="96"/>
                  </a:lnTo>
                  <a:lnTo>
                    <a:pt x="51" y="90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60" y="79"/>
                  </a:lnTo>
                  <a:lnTo>
                    <a:pt x="65" y="72"/>
                  </a:lnTo>
                  <a:lnTo>
                    <a:pt x="71" y="65"/>
                  </a:lnTo>
                  <a:lnTo>
                    <a:pt x="79" y="59"/>
                  </a:lnTo>
                  <a:lnTo>
                    <a:pt x="86" y="54"/>
                  </a:lnTo>
                  <a:lnTo>
                    <a:pt x="92" y="52"/>
                  </a:lnTo>
                  <a:lnTo>
                    <a:pt x="93" y="52"/>
                  </a:lnTo>
                  <a:lnTo>
                    <a:pt x="95" y="49"/>
                  </a:lnTo>
                  <a:lnTo>
                    <a:pt x="99" y="44"/>
                  </a:lnTo>
                  <a:lnTo>
                    <a:pt x="104" y="39"/>
                  </a:lnTo>
                  <a:lnTo>
                    <a:pt x="111" y="34"/>
                  </a:lnTo>
                  <a:lnTo>
                    <a:pt x="119" y="30"/>
                  </a:lnTo>
                  <a:lnTo>
                    <a:pt x="126" y="27"/>
                  </a:lnTo>
                  <a:lnTo>
                    <a:pt x="132" y="26"/>
                  </a:lnTo>
                  <a:lnTo>
                    <a:pt x="135" y="26"/>
                  </a:lnTo>
                  <a:lnTo>
                    <a:pt x="137" y="24"/>
                  </a:lnTo>
                  <a:lnTo>
                    <a:pt x="142" y="20"/>
                  </a:lnTo>
                  <a:lnTo>
                    <a:pt x="149" y="16"/>
                  </a:lnTo>
                  <a:lnTo>
                    <a:pt x="157" y="13"/>
                  </a:lnTo>
                  <a:lnTo>
                    <a:pt x="165" y="10"/>
                  </a:lnTo>
                  <a:lnTo>
                    <a:pt x="173" y="9"/>
                  </a:lnTo>
                  <a:lnTo>
                    <a:pt x="179" y="9"/>
                  </a:lnTo>
                  <a:lnTo>
                    <a:pt x="182" y="10"/>
                  </a:lnTo>
                  <a:lnTo>
                    <a:pt x="184" y="8"/>
                  </a:lnTo>
                  <a:lnTo>
                    <a:pt x="190" y="5"/>
                  </a:lnTo>
                  <a:lnTo>
                    <a:pt x="198" y="3"/>
                  </a:lnTo>
                  <a:lnTo>
                    <a:pt x="206" y="1"/>
                  </a:lnTo>
                  <a:lnTo>
                    <a:pt x="215" y="1"/>
                  </a:lnTo>
                  <a:lnTo>
                    <a:pt x="222" y="2"/>
                  </a:lnTo>
                  <a:lnTo>
                    <a:pt x="229" y="3"/>
                  </a:lnTo>
                  <a:lnTo>
                    <a:pt x="231" y="4"/>
                  </a:lnTo>
                  <a:lnTo>
                    <a:pt x="231" y="4"/>
                  </a:lnTo>
                  <a:lnTo>
                    <a:pt x="234" y="3"/>
                  </a:lnTo>
                  <a:lnTo>
                    <a:pt x="240" y="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097" name="Freeform 9"/>
            <p:cNvSpPr>
              <a:spLocks noEditPoints="1"/>
            </p:cNvSpPr>
            <p:nvPr/>
          </p:nvSpPr>
          <p:spPr bwMode="auto">
            <a:xfrm>
              <a:off x="1377" y="2669"/>
              <a:ext cx="237" cy="186"/>
            </a:xfrm>
            <a:custGeom>
              <a:avLst/>
              <a:gdLst/>
              <a:ahLst/>
              <a:cxnLst>
                <a:cxn ang="0">
                  <a:pos x="180" y="161"/>
                </a:cxn>
                <a:cxn ang="0">
                  <a:pos x="190" y="182"/>
                </a:cxn>
                <a:cxn ang="0">
                  <a:pos x="212" y="158"/>
                </a:cxn>
                <a:cxn ang="0">
                  <a:pos x="169" y="119"/>
                </a:cxn>
                <a:cxn ang="0">
                  <a:pos x="145" y="145"/>
                </a:cxn>
                <a:cxn ang="0">
                  <a:pos x="164" y="156"/>
                </a:cxn>
                <a:cxn ang="0">
                  <a:pos x="179" y="123"/>
                </a:cxn>
                <a:cxn ang="0">
                  <a:pos x="122" y="102"/>
                </a:cxn>
                <a:cxn ang="0">
                  <a:pos x="118" y="130"/>
                </a:cxn>
                <a:cxn ang="0">
                  <a:pos x="144" y="119"/>
                </a:cxn>
                <a:cxn ang="0">
                  <a:pos x="111" y="70"/>
                </a:cxn>
                <a:cxn ang="0">
                  <a:pos x="81" y="93"/>
                </a:cxn>
                <a:cxn ang="0">
                  <a:pos x="96" y="108"/>
                </a:cxn>
                <a:cxn ang="0">
                  <a:pos x="114" y="80"/>
                </a:cxn>
                <a:cxn ang="0">
                  <a:pos x="61" y="50"/>
                </a:cxn>
                <a:cxn ang="0">
                  <a:pos x="50" y="79"/>
                </a:cxn>
                <a:cxn ang="0">
                  <a:pos x="75" y="75"/>
                </a:cxn>
                <a:cxn ang="0">
                  <a:pos x="78" y="45"/>
                </a:cxn>
                <a:cxn ang="0">
                  <a:pos x="17" y="39"/>
                </a:cxn>
                <a:cxn ang="0">
                  <a:pos x="27" y="60"/>
                </a:cxn>
                <a:cxn ang="0">
                  <a:pos x="51" y="37"/>
                </a:cxn>
                <a:cxn ang="0">
                  <a:pos x="30" y="1"/>
                </a:cxn>
                <a:cxn ang="0">
                  <a:pos x="53" y="19"/>
                </a:cxn>
                <a:cxn ang="0">
                  <a:pos x="94" y="46"/>
                </a:cxn>
                <a:cxn ang="0">
                  <a:pos x="134" y="75"/>
                </a:cxn>
                <a:cxn ang="0">
                  <a:pos x="172" y="105"/>
                </a:cxn>
                <a:cxn ang="0">
                  <a:pos x="210" y="135"/>
                </a:cxn>
                <a:cxn ang="0">
                  <a:pos x="236" y="158"/>
                </a:cxn>
                <a:cxn ang="0">
                  <a:pos x="228" y="184"/>
                </a:cxn>
                <a:cxn ang="0">
                  <a:pos x="228" y="151"/>
                </a:cxn>
                <a:cxn ang="0">
                  <a:pos x="214" y="164"/>
                </a:cxn>
                <a:cxn ang="0">
                  <a:pos x="190" y="185"/>
                </a:cxn>
                <a:cxn ang="0">
                  <a:pos x="176" y="159"/>
                </a:cxn>
                <a:cxn ang="0">
                  <a:pos x="207" y="137"/>
                </a:cxn>
                <a:cxn ang="0">
                  <a:pos x="183" y="129"/>
                </a:cxn>
                <a:cxn ang="0">
                  <a:pos x="161" y="160"/>
                </a:cxn>
                <a:cxn ang="0">
                  <a:pos x="142" y="141"/>
                </a:cxn>
                <a:cxn ang="0">
                  <a:pos x="175" y="115"/>
                </a:cxn>
                <a:cxn ang="0">
                  <a:pos x="150" y="98"/>
                </a:cxn>
                <a:cxn ang="0">
                  <a:pos x="133" y="134"/>
                </a:cxn>
                <a:cxn ang="0">
                  <a:pos x="109" y="121"/>
                </a:cxn>
                <a:cxn ang="0">
                  <a:pos x="137" y="91"/>
                </a:cxn>
                <a:cxn ang="0">
                  <a:pos x="116" y="71"/>
                </a:cxn>
                <a:cxn ang="0">
                  <a:pos x="108" y="104"/>
                </a:cxn>
                <a:cxn ang="0">
                  <a:pos x="80" y="105"/>
                </a:cxn>
                <a:cxn ang="0">
                  <a:pos x="92" y="71"/>
                </a:cxn>
                <a:cxn ang="0">
                  <a:pos x="92" y="49"/>
                </a:cxn>
                <a:cxn ang="0">
                  <a:pos x="82" y="71"/>
                </a:cxn>
                <a:cxn ang="0">
                  <a:pos x="51" y="84"/>
                </a:cxn>
                <a:cxn ang="0">
                  <a:pos x="54" y="51"/>
                </a:cxn>
                <a:cxn ang="0">
                  <a:pos x="67" y="29"/>
                </a:cxn>
                <a:cxn ang="0">
                  <a:pos x="50" y="48"/>
                </a:cxn>
                <a:cxn ang="0">
                  <a:pos x="18" y="60"/>
                </a:cxn>
                <a:cxn ang="0">
                  <a:pos x="18" y="30"/>
                </a:cxn>
                <a:cxn ang="0">
                  <a:pos x="48" y="18"/>
                </a:cxn>
                <a:cxn ang="0">
                  <a:pos x="18" y="5"/>
                </a:cxn>
                <a:cxn ang="0">
                  <a:pos x="6" y="7"/>
                </a:cxn>
              </a:cxnLst>
              <a:rect l="0" t="0" r="r" b="b"/>
              <a:pathLst>
                <a:path w="237" h="186">
                  <a:moveTo>
                    <a:pt x="205" y="141"/>
                  </a:moveTo>
                  <a:lnTo>
                    <a:pt x="200" y="142"/>
                  </a:lnTo>
                  <a:lnTo>
                    <a:pt x="195" y="144"/>
                  </a:lnTo>
                  <a:lnTo>
                    <a:pt x="190" y="147"/>
                  </a:lnTo>
                  <a:lnTo>
                    <a:pt x="186" y="150"/>
                  </a:lnTo>
                  <a:lnTo>
                    <a:pt x="182" y="155"/>
                  </a:lnTo>
                  <a:lnTo>
                    <a:pt x="180" y="161"/>
                  </a:lnTo>
                  <a:lnTo>
                    <a:pt x="178" y="166"/>
                  </a:lnTo>
                  <a:lnTo>
                    <a:pt x="178" y="170"/>
                  </a:lnTo>
                  <a:lnTo>
                    <a:pt x="179" y="173"/>
                  </a:lnTo>
                  <a:lnTo>
                    <a:pt x="180" y="176"/>
                  </a:lnTo>
                  <a:lnTo>
                    <a:pt x="183" y="179"/>
                  </a:lnTo>
                  <a:lnTo>
                    <a:pt x="186" y="181"/>
                  </a:lnTo>
                  <a:lnTo>
                    <a:pt x="190" y="182"/>
                  </a:lnTo>
                  <a:lnTo>
                    <a:pt x="193" y="181"/>
                  </a:lnTo>
                  <a:lnTo>
                    <a:pt x="197" y="180"/>
                  </a:lnTo>
                  <a:lnTo>
                    <a:pt x="201" y="177"/>
                  </a:lnTo>
                  <a:lnTo>
                    <a:pt x="205" y="173"/>
                  </a:lnTo>
                  <a:lnTo>
                    <a:pt x="209" y="168"/>
                  </a:lnTo>
                  <a:lnTo>
                    <a:pt x="210" y="163"/>
                  </a:lnTo>
                  <a:lnTo>
                    <a:pt x="212" y="158"/>
                  </a:lnTo>
                  <a:lnTo>
                    <a:pt x="212" y="153"/>
                  </a:lnTo>
                  <a:lnTo>
                    <a:pt x="211" y="148"/>
                  </a:lnTo>
                  <a:lnTo>
                    <a:pt x="210" y="142"/>
                  </a:lnTo>
                  <a:lnTo>
                    <a:pt x="209" y="141"/>
                  </a:lnTo>
                  <a:lnTo>
                    <a:pt x="205" y="141"/>
                  </a:lnTo>
                  <a:close/>
                  <a:moveTo>
                    <a:pt x="176" y="119"/>
                  </a:moveTo>
                  <a:lnTo>
                    <a:pt x="169" y="119"/>
                  </a:lnTo>
                  <a:lnTo>
                    <a:pt x="164" y="121"/>
                  </a:lnTo>
                  <a:lnTo>
                    <a:pt x="159" y="123"/>
                  </a:lnTo>
                  <a:lnTo>
                    <a:pt x="154" y="127"/>
                  </a:lnTo>
                  <a:lnTo>
                    <a:pt x="150" y="131"/>
                  </a:lnTo>
                  <a:lnTo>
                    <a:pt x="147" y="137"/>
                  </a:lnTo>
                  <a:lnTo>
                    <a:pt x="146" y="142"/>
                  </a:lnTo>
                  <a:lnTo>
                    <a:pt x="145" y="145"/>
                  </a:lnTo>
                  <a:lnTo>
                    <a:pt x="146" y="149"/>
                  </a:lnTo>
                  <a:lnTo>
                    <a:pt x="148" y="152"/>
                  </a:lnTo>
                  <a:lnTo>
                    <a:pt x="150" y="15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61" y="157"/>
                  </a:lnTo>
                  <a:lnTo>
                    <a:pt x="164" y="156"/>
                  </a:lnTo>
                  <a:lnTo>
                    <a:pt x="169" y="153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78" y="139"/>
                  </a:lnTo>
                  <a:lnTo>
                    <a:pt x="179" y="134"/>
                  </a:lnTo>
                  <a:lnTo>
                    <a:pt x="180" y="129"/>
                  </a:lnTo>
                  <a:lnTo>
                    <a:pt x="179" y="123"/>
                  </a:lnTo>
                  <a:lnTo>
                    <a:pt x="177" y="119"/>
                  </a:lnTo>
                  <a:lnTo>
                    <a:pt x="176" y="119"/>
                  </a:lnTo>
                  <a:close/>
                  <a:moveTo>
                    <a:pt x="143" y="94"/>
                  </a:moveTo>
                  <a:lnTo>
                    <a:pt x="137" y="95"/>
                  </a:lnTo>
                  <a:lnTo>
                    <a:pt x="131" y="96"/>
                  </a:lnTo>
                  <a:lnTo>
                    <a:pt x="126" y="99"/>
                  </a:lnTo>
                  <a:lnTo>
                    <a:pt x="122" y="102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3" y="117"/>
                  </a:lnTo>
                  <a:lnTo>
                    <a:pt x="113" y="121"/>
                  </a:lnTo>
                  <a:lnTo>
                    <a:pt x="114" y="124"/>
                  </a:lnTo>
                  <a:lnTo>
                    <a:pt x="115" y="128"/>
                  </a:lnTo>
                  <a:lnTo>
                    <a:pt x="118" y="130"/>
                  </a:lnTo>
                  <a:lnTo>
                    <a:pt x="121" y="132"/>
                  </a:lnTo>
                  <a:lnTo>
                    <a:pt x="125" y="133"/>
                  </a:lnTo>
                  <a:lnTo>
                    <a:pt x="128" y="132"/>
                  </a:lnTo>
                  <a:lnTo>
                    <a:pt x="132" y="131"/>
                  </a:lnTo>
                  <a:lnTo>
                    <a:pt x="136" y="128"/>
                  </a:lnTo>
                  <a:lnTo>
                    <a:pt x="140" y="124"/>
                  </a:lnTo>
                  <a:lnTo>
                    <a:pt x="144" y="119"/>
                  </a:lnTo>
                  <a:lnTo>
                    <a:pt x="145" y="114"/>
                  </a:lnTo>
                  <a:lnTo>
                    <a:pt x="147" y="110"/>
                  </a:lnTo>
                  <a:lnTo>
                    <a:pt x="147" y="104"/>
                  </a:lnTo>
                  <a:lnTo>
                    <a:pt x="146" y="99"/>
                  </a:lnTo>
                  <a:lnTo>
                    <a:pt x="145" y="95"/>
                  </a:lnTo>
                  <a:lnTo>
                    <a:pt x="143" y="94"/>
                  </a:lnTo>
                  <a:close/>
                  <a:moveTo>
                    <a:pt x="111" y="70"/>
                  </a:moveTo>
                  <a:lnTo>
                    <a:pt x="105" y="70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89" y="78"/>
                  </a:lnTo>
                  <a:lnTo>
                    <a:pt x="85" y="82"/>
                  </a:lnTo>
                  <a:lnTo>
                    <a:pt x="82" y="88"/>
                  </a:lnTo>
                  <a:lnTo>
                    <a:pt x="81" y="93"/>
                  </a:lnTo>
                  <a:lnTo>
                    <a:pt x="80" y="96"/>
                  </a:lnTo>
                  <a:lnTo>
                    <a:pt x="81" y="100"/>
                  </a:lnTo>
                  <a:lnTo>
                    <a:pt x="83" y="103"/>
                  </a:lnTo>
                  <a:lnTo>
                    <a:pt x="86" y="106"/>
                  </a:lnTo>
                  <a:lnTo>
                    <a:pt x="89" y="107"/>
                  </a:lnTo>
                  <a:lnTo>
                    <a:pt x="92" y="108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4" y="104"/>
                  </a:lnTo>
                  <a:lnTo>
                    <a:pt x="108" y="100"/>
                  </a:lnTo>
                  <a:lnTo>
                    <a:pt x="111" y="94"/>
                  </a:lnTo>
                  <a:lnTo>
                    <a:pt x="113" y="90"/>
                  </a:lnTo>
                  <a:lnTo>
                    <a:pt x="114" y="85"/>
                  </a:lnTo>
                  <a:lnTo>
                    <a:pt x="114" y="80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11" y="70"/>
                  </a:lnTo>
                  <a:close/>
                  <a:moveTo>
                    <a:pt x="78" y="45"/>
                  </a:moveTo>
                  <a:lnTo>
                    <a:pt x="72" y="46"/>
                  </a:lnTo>
                  <a:lnTo>
                    <a:pt x="66" y="47"/>
                  </a:lnTo>
                  <a:lnTo>
                    <a:pt x="61" y="50"/>
                  </a:lnTo>
                  <a:lnTo>
                    <a:pt x="57" y="53"/>
                  </a:lnTo>
                  <a:lnTo>
                    <a:pt x="53" y="58"/>
                  </a:lnTo>
                  <a:lnTo>
                    <a:pt x="50" y="63"/>
                  </a:lnTo>
                  <a:lnTo>
                    <a:pt x="48" y="69"/>
                  </a:lnTo>
                  <a:lnTo>
                    <a:pt x="48" y="72"/>
                  </a:lnTo>
                  <a:lnTo>
                    <a:pt x="49" y="75"/>
                  </a:lnTo>
                  <a:lnTo>
                    <a:pt x="50" y="79"/>
                  </a:lnTo>
                  <a:lnTo>
                    <a:pt x="53" y="81"/>
                  </a:lnTo>
                  <a:lnTo>
                    <a:pt x="56" y="83"/>
                  </a:lnTo>
                  <a:lnTo>
                    <a:pt x="60" y="84"/>
                  </a:lnTo>
                  <a:lnTo>
                    <a:pt x="63" y="84"/>
                  </a:lnTo>
                  <a:lnTo>
                    <a:pt x="67" y="82"/>
                  </a:lnTo>
                  <a:lnTo>
                    <a:pt x="71" y="80"/>
                  </a:lnTo>
                  <a:lnTo>
                    <a:pt x="75" y="75"/>
                  </a:lnTo>
                  <a:lnTo>
                    <a:pt x="79" y="70"/>
                  </a:lnTo>
                  <a:lnTo>
                    <a:pt x="80" y="66"/>
                  </a:lnTo>
                  <a:lnTo>
                    <a:pt x="82" y="60"/>
                  </a:lnTo>
                  <a:lnTo>
                    <a:pt x="82" y="55"/>
                  </a:lnTo>
                  <a:lnTo>
                    <a:pt x="81" y="50"/>
                  </a:lnTo>
                  <a:lnTo>
                    <a:pt x="80" y="46"/>
                  </a:lnTo>
                  <a:lnTo>
                    <a:pt x="78" y="45"/>
                  </a:lnTo>
                  <a:close/>
                  <a:moveTo>
                    <a:pt x="46" y="21"/>
                  </a:moveTo>
                  <a:lnTo>
                    <a:pt x="40" y="22"/>
                  </a:lnTo>
                  <a:lnTo>
                    <a:pt x="34" y="23"/>
                  </a:lnTo>
                  <a:lnTo>
                    <a:pt x="29" y="26"/>
                  </a:lnTo>
                  <a:lnTo>
                    <a:pt x="24" y="29"/>
                  </a:lnTo>
                  <a:lnTo>
                    <a:pt x="20" y="33"/>
                  </a:lnTo>
                  <a:lnTo>
                    <a:pt x="17" y="39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51"/>
                  </a:lnTo>
                  <a:lnTo>
                    <a:pt x="18" y="54"/>
                  </a:lnTo>
                  <a:lnTo>
                    <a:pt x="21" y="57"/>
                  </a:lnTo>
                  <a:lnTo>
                    <a:pt x="24" y="59"/>
                  </a:lnTo>
                  <a:lnTo>
                    <a:pt x="27" y="60"/>
                  </a:lnTo>
                  <a:lnTo>
                    <a:pt x="31" y="59"/>
                  </a:lnTo>
                  <a:lnTo>
                    <a:pt x="34" y="58"/>
                  </a:lnTo>
                  <a:lnTo>
                    <a:pt x="39" y="55"/>
                  </a:lnTo>
                  <a:lnTo>
                    <a:pt x="43" y="51"/>
                  </a:lnTo>
                  <a:lnTo>
                    <a:pt x="47" y="46"/>
                  </a:lnTo>
                  <a:lnTo>
                    <a:pt x="49" y="42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28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46" y="21"/>
                  </a:lnTo>
                  <a:close/>
                  <a:moveTo>
                    <a:pt x="23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3" y="7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61" y="22"/>
                  </a:lnTo>
                  <a:lnTo>
                    <a:pt x="69" y="26"/>
                  </a:lnTo>
                  <a:lnTo>
                    <a:pt x="75" y="32"/>
                  </a:lnTo>
                  <a:lnTo>
                    <a:pt x="79" y="37"/>
                  </a:lnTo>
                  <a:lnTo>
                    <a:pt x="82" y="43"/>
                  </a:lnTo>
                  <a:lnTo>
                    <a:pt x="86" y="43"/>
                  </a:lnTo>
                  <a:lnTo>
                    <a:pt x="94" y="46"/>
                  </a:lnTo>
                  <a:lnTo>
                    <a:pt x="101" y="51"/>
                  </a:lnTo>
                  <a:lnTo>
                    <a:pt x="107" y="56"/>
                  </a:lnTo>
                  <a:lnTo>
                    <a:pt x="112" y="62"/>
                  </a:lnTo>
                  <a:lnTo>
                    <a:pt x="115" y="67"/>
                  </a:lnTo>
                  <a:lnTo>
                    <a:pt x="118" y="68"/>
                  </a:lnTo>
                  <a:lnTo>
                    <a:pt x="126" y="70"/>
                  </a:lnTo>
                  <a:lnTo>
                    <a:pt x="134" y="75"/>
                  </a:lnTo>
                  <a:lnTo>
                    <a:pt x="140" y="81"/>
                  </a:lnTo>
                  <a:lnTo>
                    <a:pt x="145" y="86"/>
                  </a:lnTo>
                  <a:lnTo>
                    <a:pt x="147" y="91"/>
                  </a:lnTo>
                  <a:lnTo>
                    <a:pt x="151" y="92"/>
                  </a:lnTo>
                  <a:lnTo>
                    <a:pt x="158" y="95"/>
                  </a:lnTo>
                  <a:lnTo>
                    <a:pt x="166" y="100"/>
                  </a:lnTo>
                  <a:lnTo>
                    <a:pt x="172" y="105"/>
                  </a:lnTo>
                  <a:lnTo>
                    <a:pt x="177" y="111"/>
                  </a:lnTo>
                  <a:lnTo>
                    <a:pt x="180" y="116"/>
                  </a:lnTo>
                  <a:lnTo>
                    <a:pt x="183" y="116"/>
                  </a:lnTo>
                  <a:lnTo>
                    <a:pt x="191" y="119"/>
                  </a:lnTo>
                  <a:lnTo>
                    <a:pt x="199" y="124"/>
                  </a:lnTo>
                  <a:lnTo>
                    <a:pt x="205" y="129"/>
                  </a:lnTo>
                  <a:lnTo>
                    <a:pt x="210" y="135"/>
                  </a:lnTo>
                  <a:lnTo>
                    <a:pt x="211" y="138"/>
                  </a:lnTo>
                  <a:lnTo>
                    <a:pt x="212" y="138"/>
                  </a:lnTo>
                  <a:lnTo>
                    <a:pt x="218" y="140"/>
                  </a:lnTo>
                  <a:lnTo>
                    <a:pt x="225" y="144"/>
                  </a:lnTo>
                  <a:lnTo>
                    <a:pt x="230" y="148"/>
                  </a:lnTo>
                  <a:lnTo>
                    <a:pt x="233" y="153"/>
                  </a:lnTo>
                  <a:lnTo>
                    <a:pt x="236" y="158"/>
                  </a:lnTo>
                  <a:lnTo>
                    <a:pt x="237" y="164"/>
                  </a:lnTo>
                  <a:lnTo>
                    <a:pt x="237" y="169"/>
                  </a:lnTo>
                  <a:lnTo>
                    <a:pt x="236" y="174"/>
                  </a:lnTo>
                  <a:lnTo>
                    <a:pt x="234" y="179"/>
                  </a:lnTo>
                  <a:lnTo>
                    <a:pt x="232" y="184"/>
                  </a:lnTo>
                  <a:lnTo>
                    <a:pt x="231" y="186"/>
                  </a:lnTo>
                  <a:lnTo>
                    <a:pt x="228" y="184"/>
                  </a:lnTo>
                  <a:lnTo>
                    <a:pt x="229" y="183"/>
                  </a:lnTo>
                  <a:lnTo>
                    <a:pt x="231" y="178"/>
                  </a:lnTo>
                  <a:lnTo>
                    <a:pt x="233" y="172"/>
                  </a:lnTo>
                  <a:lnTo>
                    <a:pt x="234" y="167"/>
                  </a:lnTo>
                  <a:lnTo>
                    <a:pt x="233" y="161"/>
                  </a:lnTo>
                  <a:lnTo>
                    <a:pt x="231" y="156"/>
                  </a:lnTo>
                  <a:lnTo>
                    <a:pt x="228" y="151"/>
                  </a:lnTo>
                  <a:lnTo>
                    <a:pt x="223" y="146"/>
                  </a:lnTo>
                  <a:lnTo>
                    <a:pt x="217" y="143"/>
                  </a:lnTo>
                  <a:lnTo>
                    <a:pt x="213" y="142"/>
                  </a:lnTo>
                  <a:lnTo>
                    <a:pt x="215" y="147"/>
                  </a:lnTo>
                  <a:lnTo>
                    <a:pt x="215" y="153"/>
                  </a:lnTo>
                  <a:lnTo>
                    <a:pt x="215" y="159"/>
                  </a:lnTo>
                  <a:lnTo>
                    <a:pt x="214" y="164"/>
                  </a:lnTo>
                  <a:lnTo>
                    <a:pt x="212" y="169"/>
                  </a:lnTo>
                  <a:lnTo>
                    <a:pt x="209" y="174"/>
                  </a:lnTo>
                  <a:lnTo>
                    <a:pt x="206" y="178"/>
                  </a:lnTo>
                  <a:lnTo>
                    <a:pt x="202" y="181"/>
                  </a:lnTo>
                  <a:lnTo>
                    <a:pt x="198" y="183"/>
                  </a:lnTo>
                  <a:lnTo>
                    <a:pt x="194" y="185"/>
                  </a:lnTo>
                  <a:lnTo>
                    <a:pt x="190" y="185"/>
                  </a:lnTo>
                  <a:lnTo>
                    <a:pt x="185" y="184"/>
                  </a:lnTo>
                  <a:lnTo>
                    <a:pt x="181" y="182"/>
                  </a:lnTo>
                  <a:lnTo>
                    <a:pt x="178" y="178"/>
                  </a:lnTo>
                  <a:lnTo>
                    <a:pt x="175" y="175"/>
                  </a:lnTo>
                  <a:lnTo>
                    <a:pt x="175" y="170"/>
                  </a:lnTo>
                  <a:lnTo>
                    <a:pt x="175" y="166"/>
                  </a:lnTo>
                  <a:lnTo>
                    <a:pt x="176" y="159"/>
                  </a:lnTo>
                  <a:lnTo>
                    <a:pt x="179" y="153"/>
                  </a:lnTo>
                  <a:lnTo>
                    <a:pt x="183" y="148"/>
                  </a:lnTo>
                  <a:lnTo>
                    <a:pt x="188" y="144"/>
                  </a:lnTo>
                  <a:lnTo>
                    <a:pt x="193" y="140"/>
                  </a:lnTo>
                  <a:lnTo>
                    <a:pt x="199" y="138"/>
                  </a:lnTo>
                  <a:lnTo>
                    <a:pt x="205" y="137"/>
                  </a:lnTo>
                  <a:lnTo>
                    <a:pt x="207" y="137"/>
                  </a:lnTo>
                  <a:lnTo>
                    <a:pt x="202" y="132"/>
                  </a:lnTo>
                  <a:lnTo>
                    <a:pt x="197" y="127"/>
                  </a:lnTo>
                  <a:lnTo>
                    <a:pt x="189" y="123"/>
                  </a:lnTo>
                  <a:lnTo>
                    <a:pt x="183" y="120"/>
                  </a:lnTo>
                  <a:lnTo>
                    <a:pt x="181" y="120"/>
                  </a:lnTo>
                  <a:lnTo>
                    <a:pt x="182" y="123"/>
                  </a:lnTo>
                  <a:lnTo>
                    <a:pt x="183" y="129"/>
                  </a:lnTo>
                  <a:lnTo>
                    <a:pt x="183" y="134"/>
                  </a:lnTo>
                  <a:lnTo>
                    <a:pt x="182" y="140"/>
                  </a:lnTo>
                  <a:lnTo>
                    <a:pt x="180" y="145"/>
                  </a:lnTo>
                  <a:lnTo>
                    <a:pt x="176" y="151"/>
                  </a:lnTo>
                  <a:lnTo>
                    <a:pt x="171" y="156"/>
                  </a:lnTo>
                  <a:lnTo>
                    <a:pt x="166" y="159"/>
                  </a:lnTo>
                  <a:lnTo>
                    <a:pt x="161" y="160"/>
                  </a:lnTo>
                  <a:lnTo>
                    <a:pt x="157" y="161"/>
                  </a:lnTo>
                  <a:lnTo>
                    <a:pt x="153" y="160"/>
                  </a:lnTo>
                  <a:lnTo>
                    <a:pt x="148" y="157"/>
                  </a:lnTo>
                  <a:lnTo>
                    <a:pt x="145" y="154"/>
                  </a:lnTo>
                  <a:lnTo>
                    <a:pt x="143" y="150"/>
                  </a:lnTo>
                  <a:lnTo>
                    <a:pt x="142" y="146"/>
                  </a:lnTo>
                  <a:lnTo>
                    <a:pt x="142" y="141"/>
                  </a:lnTo>
                  <a:lnTo>
                    <a:pt x="144" y="135"/>
                  </a:lnTo>
                  <a:lnTo>
                    <a:pt x="147" y="129"/>
                  </a:lnTo>
                  <a:lnTo>
                    <a:pt x="152" y="124"/>
                  </a:lnTo>
                  <a:lnTo>
                    <a:pt x="157" y="120"/>
                  </a:lnTo>
                  <a:lnTo>
                    <a:pt x="163" y="117"/>
                  </a:lnTo>
                  <a:lnTo>
                    <a:pt x="169" y="115"/>
                  </a:lnTo>
                  <a:lnTo>
                    <a:pt x="175" y="115"/>
                  </a:lnTo>
                  <a:lnTo>
                    <a:pt x="174" y="113"/>
                  </a:lnTo>
                  <a:lnTo>
                    <a:pt x="170" y="107"/>
                  </a:lnTo>
                  <a:lnTo>
                    <a:pt x="164" y="102"/>
                  </a:lnTo>
                  <a:lnTo>
                    <a:pt x="157" y="98"/>
                  </a:lnTo>
                  <a:lnTo>
                    <a:pt x="150" y="95"/>
                  </a:lnTo>
                  <a:lnTo>
                    <a:pt x="149" y="95"/>
                  </a:lnTo>
                  <a:lnTo>
                    <a:pt x="150" y="98"/>
                  </a:lnTo>
                  <a:lnTo>
                    <a:pt x="150" y="104"/>
                  </a:lnTo>
                  <a:lnTo>
                    <a:pt x="150" y="110"/>
                  </a:lnTo>
                  <a:lnTo>
                    <a:pt x="149" y="115"/>
                  </a:lnTo>
                  <a:lnTo>
                    <a:pt x="147" y="120"/>
                  </a:lnTo>
                  <a:lnTo>
                    <a:pt x="143" y="126"/>
                  </a:lnTo>
                  <a:lnTo>
                    <a:pt x="139" y="131"/>
                  </a:lnTo>
                  <a:lnTo>
                    <a:pt x="133" y="134"/>
                  </a:lnTo>
                  <a:lnTo>
                    <a:pt x="129" y="136"/>
                  </a:lnTo>
                  <a:lnTo>
                    <a:pt x="124" y="136"/>
                  </a:lnTo>
                  <a:lnTo>
                    <a:pt x="120" y="135"/>
                  </a:lnTo>
                  <a:lnTo>
                    <a:pt x="116" y="133"/>
                  </a:lnTo>
                  <a:lnTo>
                    <a:pt x="113" y="130"/>
                  </a:lnTo>
                  <a:lnTo>
                    <a:pt x="110" y="126"/>
                  </a:lnTo>
                  <a:lnTo>
                    <a:pt x="109" y="121"/>
                  </a:lnTo>
                  <a:lnTo>
                    <a:pt x="110" y="117"/>
                  </a:lnTo>
                  <a:lnTo>
                    <a:pt x="111" y="111"/>
                  </a:lnTo>
                  <a:lnTo>
                    <a:pt x="115" y="105"/>
                  </a:lnTo>
                  <a:lnTo>
                    <a:pt x="119" y="100"/>
                  </a:lnTo>
                  <a:lnTo>
                    <a:pt x="124" y="96"/>
                  </a:lnTo>
                  <a:lnTo>
                    <a:pt x="130" y="93"/>
                  </a:lnTo>
                  <a:lnTo>
                    <a:pt x="137" y="91"/>
                  </a:lnTo>
                  <a:lnTo>
                    <a:pt x="143" y="91"/>
                  </a:lnTo>
                  <a:lnTo>
                    <a:pt x="142" y="88"/>
                  </a:lnTo>
                  <a:lnTo>
                    <a:pt x="137" y="83"/>
                  </a:lnTo>
                  <a:lnTo>
                    <a:pt x="131" y="78"/>
                  </a:lnTo>
                  <a:lnTo>
                    <a:pt x="124" y="74"/>
                  </a:lnTo>
                  <a:lnTo>
                    <a:pt x="117" y="71"/>
                  </a:lnTo>
                  <a:lnTo>
                    <a:pt x="116" y="71"/>
                  </a:lnTo>
                  <a:lnTo>
                    <a:pt x="117" y="74"/>
                  </a:lnTo>
                  <a:lnTo>
                    <a:pt x="118" y="80"/>
                  </a:lnTo>
                  <a:lnTo>
                    <a:pt x="118" y="85"/>
                  </a:lnTo>
                  <a:lnTo>
                    <a:pt x="116" y="91"/>
                  </a:lnTo>
                  <a:lnTo>
                    <a:pt x="114" y="96"/>
                  </a:lnTo>
                  <a:lnTo>
                    <a:pt x="112" y="101"/>
                  </a:lnTo>
                  <a:lnTo>
                    <a:pt x="108" y="104"/>
                  </a:lnTo>
                  <a:lnTo>
                    <a:pt x="105" y="108"/>
                  </a:lnTo>
                  <a:lnTo>
                    <a:pt x="101" y="110"/>
                  </a:lnTo>
                  <a:lnTo>
                    <a:pt x="96" y="112"/>
                  </a:lnTo>
                  <a:lnTo>
                    <a:pt x="92" y="112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80" y="105"/>
                  </a:lnTo>
                  <a:lnTo>
                    <a:pt x="78" y="101"/>
                  </a:lnTo>
                  <a:lnTo>
                    <a:pt x="77" y="97"/>
                  </a:lnTo>
                  <a:lnTo>
                    <a:pt x="77" y="92"/>
                  </a:lnTo>
                  <a:lnTo>
                    <a:pt x="79" y="86"/>
                  </a:lnTo>
                  <a:lnTo>
                    <a:pt x="82" y="80"/>
                  </a:lnTo>
                  <a:lnTo>
                    <a:pt x="87" y="75"/>
                  </a:lnTo>
                  <a:lnTo>
                    <a:pt x="92" y="71"/>
                  </a:lnTo>
                  <a:lnTo>
                    <a:pt x="98" y="69"/>
                  </a:lnTo>
                  <a:lnTo>
                    <a:pt x="104" y="67"/>
                  </a:lnTo>
                  <a:lnTo>
                    <a:pt x="110" y="66"/>
                  </a:lnTo>
                  <a:lnTo>
                    <a:pt x="109" y="64"/>
                  </a:lnTo>
                  <a:lnTo>
                    <a:pt x="105" y="59"/>
                  </a:lnTo>
                  <a:lnTo>
                    <a:pt x="99" y="54"/>
                  </a:lnTo>
                  <a:lnTo>
                    <a:pt x="92" y="49"/>
                  </a:lnTo>
                  <a:lnTo>
                    <a:pt x="85" y="47"/>
                  </a:lnTo>
                  <a:lnTo>
                    <a:pt x="84" y="46"/>
                  </a:lnTo>
                  <a:lnTo>
                    <a:pt x="85" y="49"/>
                  </a:lnTo>
                  <a:lnTo>
                    <a:pt x="85" y="55"/>
                  </a:lnTo>
                  <a:lnTo>
                    <a:pt x="85" y="61"/>
                  </a:lnTo>
                  <a:lnTo>
                    <a:pt x="84" y="66"/>
                  </a:lnTo>
                  <a:lnTo>
                    <a:pt x="82" y="71"/>
                  </a:lnTo>
                  <a:lnTo>
                    <a:pt x="78" y="77"/>
                  </a:lnTo>
                  <a:lnTo>
                    <a:pt x="73" y="82"/>
                  </a:lnTo>
                  <a:lnTo>
                    <a:pt x="68" y="86"/>
                  </a:lnTo>
                  <a:lnTo>
                    <a:pt x="64" y="87"/>
                  </a:lnTo>
                  <a:lnTo>
                    <a:pt x="59" y="88"/>
                  </a:lnTo>
                  <a:lnTo>
                    <a:pt x="55" y="87"/>
                  </a:lnTo>
                  <a:lnTo>
                    <a:pt x="51" y="84"/>
                  </a:lnTo>
                  <a:lnTo>
                    <a:pt x="48" y="81"/>
                  </a:lnTo>
                  <a:lnTo>
                    <a:pt x="45" y="77"/>
                  </a:lnTo>
                  <a:lnTo>
                    <a:pt x="44" y="72"/>
                  </a:lnTo>
                  <a:lnTo>
                    <a:pt x="45" y="68"/>
                  </a:lnTo>
                  <a:lnTo>
                    <a:pt x="46" y="62"/>
                  </a:lnTo>
                  <a:lnTo>
                    <a:pt x="50" y="56"/>
                  </a:lnTo>
                  <a:lnTo>
                    <a:pt x="54" y="51"/>
                  </a:lnTo>
                  <a:lnTo>
                    <a:pt x="59" y="47"/>
                  </a:lnTo>
                  <a:lnTo>
                    <a:pt x="65" y="44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77" y="39"/>
                  </a:lnTo>
                  <a:lnTo>
                    <a:pt x="72" y="34"/>
                  </a:lnTo>
                  <a:lnTo>
                    <a:pt x="67" y="29"/>
                  </a:lnTo>
                  <a:lnTo>
                    <a:pt x="59" y="25"/>
                  </a:lnTo>
                  <a:lnTo>
                    <a:pt x="54" y="23"/>
                  </a:lnTo>
                  <a:lnTo>
                    <a:pt x="55" y="27"/>
                  </a:lnTo>
                  <a:lnTo>
                    <a:pt x="55" y="32"/>
                  </a:lnTo>
                  <a:lnTo>
                    <a:pt x="54" y="38"/>
                  </a:lnTo>
                  <a:lnTo>
                    <a:pt x="53" y="43"/>
                  </a:lnTo>
                  <a:lnTo>
                    <a:pt x="50" y="48"/>
                  </a:lnTo>
                  <a:lnTo>
                    <a:pt x="46" y="53"/>
                  </a:lnTo>
                  <a:lnTo>
                    <a:pt x="41" y="58"/>
                  </a:lnTo>
                  <a:lnTo>
                    <a:pt x="36" y="61"/>
                  </a:lnTo>
                  <a:lnTo>
                    <a:pt x="31" y="63"/>
                  </a:lnTo>
                  <a:lnTo>
                    <a:pt x="27" y="63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5" y="56"/>
                  </a:lnTo>
                  <a:lnTo>
                    <a:pt x="13" y="52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15" y="34"/>
                  </a:lnTo>
                  <a:lnTo>
                    <a:pt x="18" y="30"/>
                  </a:lnTo>
                  <a:lnTo>
                    <a:pt x="22" y="26"/>
                  </a:lnTo>
                  <a:lnTo>
                    <a:pt x="27" y="22"/>
                  </a:lnTo>
                  <a:lnTo>
                    <a:pt x="32" y="20"/>
                  </a:lnTo>
                  <a:lnTo>
                    <a:pt x="39" y="18"/>
                  </a:lnTo>
                  <a:lnTo>
                    <a:pt x="46" y="17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5" y="14"/>
                  </a:lnTo>
                  <a:lnTo>
                    <a:pt x="40" y="10"/>
                  </a:lnTo>
                  <a:lnTo>
                    <a:pt x="34" y="6"/>
                  </a:lnTo>
                  <a:lnTo>
                    <a:pt x="29" y="4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098" name="Freeform 10"/>
            <p:cNvSpPr>
              <a:spLocks noEditPoints="1"/>
            </p:cNvSpPr>
            <p:nvPr/>
          </p:nvSpPr>
          <p:spPr bwMode="auto">
            <a:xfrm>
              <a:off x="1807" y="2451"/>
              <a:ext cx="57" cy="232"/>
            </a:xfrm>
            <a:custGeom>
              <a:avLst/>
              <a:gdLst/>
              <a:ahLst/>
              <a:cxnLst>
                <a:cxn ang="0">
                  <a:pos x="4" y="189"/>
                </a:cxn>
                <a:cxn ang="0">
                  <a:pos x="16" y="206"/>
                </a:cxn>
                <a:cxn ang="0">
                  <a:pos x="45" y="197"/>
                </a:cxn>
                <a:cxn ang="0">
                  <a:pos x="37" y="180"/>
                </a:cxn>
                <a:cxn ang="0">
                  <a:pos x="11" y="143"/>
                </a:cxn>
                <a:cxn ang="0">
                  <a:pos x="5" y="161"/>
                </a:cxn>
                <a:cxn ang="0">
                  <a:pos x="33" y="167"/>
                </a:cxn>
                <a:cxn ang="0">
                  <a:pos x="41" y="147"/>
                </a:cxn>
                <a:cxn ang="0">
                  <a:pos x="16" y="103"/>
                </a:cxn>
                <a:cxn ang="0">
                  <a:pos x="4" y="120"/>
                </a:cxn>
                <a:cxn ang="0">
                  <a:pos x="23" y="131"/>
                </a:cxn>
                <a:cxn ang="0">
                  <a:pos x="48" y="116"/>
                </a:cxn>
                <a:cxn ang="0">
                  <a:pos x="22" y="102"/>
                </a:cxn>
                <a:cxn ang="0">
                  <a:pos x="4" y="75"/>
                </a:cxn>
                <a:cxn ang="0">
                  <a:pos x="14" y="92"/>
                </a:cxn>
                <a:cxn ang="0">
                  <a:pos x="41" y="87"/>
                </a:cxn>
                <a:cxn ang="0">
                  <a:pos x="33" y="66"/>
                </a:cxn>
                <a:cxn ang="0">
                  <a:pos x="8" y="31"/>
                </a:cxn>
                <a:cxn ang="0">
                  <a:pos x="8" y="50"/>
                </a:cxn>
                <a:cxn ang="0">
                  <a:pos x="37" y="53"/>
                </a:cxn>
                <a:cxn ang="0">
                  <a:pos x="45" y="36"/>
                </a:cxn>
                <a:cxn ang="0">
                  <a:pos x="27" y="0"/>
                </a:cxn>
                <a:cxn ang="0">
                  <a:pos x="51" y="13"/>
                </a:cxn>
                <a:cxn ang="0">
                  <a:pos x="53" y="43"/>
                </a:cxn>
                <a:cxn ang="0">
                  <a:pos x="52" y="79"/>
                </a:cxn>
                <a:cxn ang="0">
                  <a:pos x="52" y="117"/>
                </a:cxn>
                <a:cxn ang="0">
                  <a:pos x="52" y="155"/>
                </a:cxn>
                <a:cxn ang="0">
                  <a:pos x="53" y="190"/>
                </a:cxn>
                <a:cxn ang="0">
                  <a:pos x="54" y="216"/>
                </a:cxn>
                <a:cxn ang="0">
                  <a:pos x="27" y="232"/>
                </a:cxn>
                <a:cxn ang="0">
                  <a:pos x="49" y="218"/>
                </a:cxn>
                <a:cxn ang="0">
                  <a:pos x="48" y="199"/>
                </a:cxn>
                <a:cxn ang="0">
                  <a:pos x="18" y="210"/>
                </a:cxn>
                <a:cxn ang="0">
                  <a:pos x="0" y="193"/>
                </a:cxn>
                <a:cxn ang="0">
                  <a:pos x="18" y="175"/>
                </a:cxn>
                <a:cxn ang="0">
                  <a:pos x="48" y="183"/>
                </a:cxn>
                <a:cxn ang="0">
                  <a:pos x="50" y="158"/>
                </a:cxn>
                <a:cxn ang="0">
                  <a:pos x="21" y="172"/>
                </a:cxn>
                <a:cxn ang="0">
                  <a:pos x="0" y="155"/>
                </a:cxn>
                <a:cxn ang="0">
                  <a:pos x="18" y="137"/>
                </a:cxn>
                <a:cxn ang="0">
                  <a:pos x="48" y="148"/>
                </a:cxn>
                <a:cxn ang="0">
                  <a:pos x="51" y="122"/>
                </a:cxn>
                <a:cxn ang="0">
                  <a:pos x="28" y="134"/>
                </a:cxn>
                <a:cxn ang="0">
                  <a:pos x="0" y="121"/>
                </a:cxn>
                <a:cxn ang="0">
                  <a:pos x="13" y="100"/>
                </a:cxn>
                <a:cxn ang="0">
                  <a:pos x="44" y="106"/>
                </a:cxn>
                <a:cxn ang="0">
                  <a:pos x="52" y="90"/>
                </a:cxn>
                <a:cxn ang="0">
                  <a:pos x="34" y="95"/>
                </a:cxn>
                <a:cxn ang="0">
                  <a:pos x="5" y="91"/>
                </a:cxn>
                <a:cxn ang="0">
                  <a:pos x="5" y="66"/>
                </a:cxn>
                <a:cxn ang="0">
                  <a:pos x="34" y="63"/>
                </a:cxn>
                <a:cxn ang="0">
                  <a:pos x="52" y="67"/>
                </a:cxn>
                <a:cxn ang="0">
                  <a:pos x="39" y="56"/>
                </a:cxn>
                <a:cxn ang="0">
                  <a:pos x="9" y="55"/>
                </a:cxn>
                <a:cxn ang="0">
                  <a:pos x="2" y="32"/>
                </a:cxn>
                <a:cxn ang="0">
                  <a:pos x="28" y="23"/>
                </a:cxn>
                <a:cxn ang="0">
                  <a:pos x="52" y="35"/>
                </a:cxn>
                <a:cxn ang="0">
                  <a:pos x="40" y="8"/>
                </a:cxn>
              </a:cxnLst>
              <a:rect l="0" t="0" r="r" b="b"/>
              <a:pathLst>
                <a:path w="57" h="232">
                  <a:moveTo>
                    <a:pt x="22" y="178"/>
                  </a:moveTo>
                  <a:lnTo>
                    <a:pt x="16" y="179"/>
                  </a:lnTo>
                  <a:lnTo>
                    <a:pt x="11" y="181"/>
                  </a:lnTo>
                  <a:lnTo>
                    <a:pt x="8" y="183"/>
                  </a:lnTo>
                  <a:lnTo>
                    <a:pt x="5" y="186"/>
                  </a:lnTo>
                  <a:lnTo>
                    <a:pt x="4" y="189"/>
                  </a:lnTo>
                  <a:lnTo>
                    <a:pt x="3" y="193"/>
                  </a:lnTo>
                  <a:lnTo>
                    <a:pt x="4" y="197"/>
                  </a:lnTo>
                  <a:lnTo>
                    <a:pt x="5" y="199"/>
                  </a:lnTo>
                  <a:lnTo>
                    <a:pt x="8" y="202"/>
                  </a:lnTo>
                  <a:lnTo>
                    <a:pt x="11" y="204"/>
                  </a:lnTo>
                  <a:lnTo>
                    <a:pt x="16" y="206"/>
                  </a:lnTo>
                  <a:lnTo>
                    <a:pt x="22" y="207"/>
                  </a:lnTo>
                  <a:lnTo>
                    <a:pt x="28" y="206"/>
                  </a:lnTo>
                  <a:lnTo>
                    <a:pt x="33" y="205"/>
                  </a:lnTo>
                  <a:lnTo>
                    <a:pt x="37" y="203"/>
                  </a:lnTo>
                  <a:lnTo>
                    <a:pt x="41" y="200"/>
                  </a:lnTo>
                  <a:lnTo>
                    <a:pt x="45" y="197"/>
                  </a:lnTo>
                  <a:lnTo>
                    <a:pt x="48" y="192"/>
                  </a:lnTo>
                  <a:lnTo>
                    <a:pt x="49" y="190"/>
                  </a:lnTo>
                  <a:lnTo>
                    <a:pt x="48" y="188"/>
                  </a:lnTo>
                  <a:lnTo>
                    <a:pt x="45" y="185"/>
                  </a:lnTo>
                  <a:lnTo>
                    <a:pt x="41" y="182"/>
                  </a:lnTo>
                  <a:lnTo>
                    <a:pt x="37" y="180"/>
                  </a:lnTo>
                  <a:lnTo>
                    <a:pt x="33" y="179"/>
                  </a:lnTo>
                  <a:lnTo>
                    <a:pt x="28" y="178"/>
                  </a:lnTo>
                  <a:lnTo>
                    <a:pt x="22" y="178"/>
                  </a:lnTo>
                  <a:close/>
                  <a:moveTo>
                    <a:pt x="22" y="140"/>
                  </a:moveTo>
                  <a:lnTo>
                    <a:pt x="16" y="141"/>
                  </a:lnTo>
                  <a:lnTo>
                    <a:pt x="11" y="143"/>
                  </a:lnTo>
                  <a:lnTo>
                    <a:pt x="8" y="145"/>
                  </a:lnTo>
                  <a:lnTo>
                    <a:pt x="5" y="148"/>
                  </a:lnTo>
                  <a:lnTo>
                    <a:pt x="4" y="151"/>
                  </a:lnTo>
                  <a:lnTo>
                    <a:pt x="3" y="155"/>
                  </a:lnTo>
                  <a:lnTo>
                    <a:pt x="4" y="158"/>
                  </a:lnTo>
                  <a:lnTo>
                    <a:pt x="5" y="161"/>
                  </a:lnTo>
                  <a:lnTo>
                    <a:pt x="8" y="164"/>
                  </a:lnTo>
                  <a:lnTo>
                    <a:pt x="11" y="166"/>
                  </a:lnTo>
                  <a:lnTo>
                    <a:pt x="16" y="168"/>
                  </a:lnTo>
                  <a:lnTo>
                    <a:pt x="22" y="169"/>
                  </a:lnTo>
                  <a:lnTo>
                    <a:pt x="28" y="169"/>
                  </a:lnTo>
                  <a:lnTo>
                    <a:pt x="33" y="167"/>
                  </a:lnTo>
                  <a:lnTo>
                    <a:pt x="37" y="165"/>
                  </a:lnTo>
                  <a:lnTo>
                    <a:pt x="41" y="163"/>
                  </a:lnTo>
                  <a:lnTo>
                    <a:pt x="45" y="159"/>
                  </a:lnTo>
                  <a:lnTo>
                    <a:pt x="48" y="154"/>
                  </a:lnTo>
                  <a:lnTo>
                    <a:pt x="45" y="150"/>
                  </a:lnTo>
                  <a:lnTo>
                    <a:pt x="41" y="147"/>
                  </a:lnTo>
                  <a:lnTo>
                    <a:pt x="37" y="144"/>
                  </a:lnTo>
                  <a:lnTo>
                    <a:pt x="33" y="142"/>
                  </a:lnTo>
                  <a:lnTo>
                    <a:pt x="28" y="141"/>
                  </a:lnTo>
                  <a:lnTo>
                    <a:pt x="22" y="140"/>
                  </a:lnTo>
                  <a:close/>
                  <a:moveTo>
                    <a:pt x="22" y="102"/>
                  </a:moveTo>
                  <a:lnTo>
                    <a:pt x="16" y="103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10"/>
                  </a:lnTo>
                  <a:lnTo>
                    <a:pt x="4" y="113"/>
                  </a:lnTo>
                  <a:lnTo>
                    <a:pt x="3" y="117"/>
                  </a:lnTo>
                  <a:lnTo>
                    <a:pt x="4" y="120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8" y="131"/>
                  </a:lnTo>
                  <a:lnTo>
                    <a:pt x="33" y="129"/>
                  </a:lnTo>
                  <a:lnTo>
                    <a:pt x="37" y="127"/>
                  </a:lnTo>
                  <a:lnTo>
                    <a:pt x="41" y="125"/>
                  </a:lnTo>
                  <a:lnTo>
                    <a:pt x="45" y="121"/>
                  </a:lnTo>
                  <a:lnTo>
                    <a:pt x="48" y="116"/>
                  </a:lnTo>
                  <a:lnTo>
                    <a:pt x="45" y="112"/>
                  </a:lnTo>
                  <a:lnTo>
                    <a:pt x="41" y="109"/>
                  </a:lnTo>
                  <a:lnTo>
                    <a:pt x="37" y="106"/>
                  </a:lnTo>
                  <a:lnTo>
                    <a:pt x="33" y="104"/>
                  </a:lnTo>
                  <a:lnTo>
                    <a:pt x="28" y="103"/>
                  </a:lnTo>
                  <a:lnTo>
                    <a:pt x="22" y="102"/>
                  </a:lnTo>
                  <a:close/>
                  <a:moveTo>
                    <a:pt x="22" y="64"/>
                  </a:moveTo>
                  <a:lnTo>
                    <a:pt x="16" y="65"/>
                  </a:lnTo>
                  <a:lnTo>
                    <a:pt x="11" y="67"/>
                  </a:lnTo>
                  <a:lnTo>
                    <a:pt x="8" y="69"/>
                  </a:lnTo>
                  <a:lnTo>
                    <a:pt x="5" y="72"/>
                  </a:lnTo>
                  <a:lnTo>
                    <a:pt x="4" y="75"/>
                  </a:lnTo>
                  <a:lnTo>
                    <a:pt x="3" y="79"/>
                  </a:lnTo>
                  <a:lnTo>
                    <a:pt x="4" y="82"/>
                  </a:lnTo>
                  <a:lnTo>
                    <a:pt x="5" y="85"/>
                  </a:lnTo>
                  <a:lnTo>
                    <a:pt x="8" y="88"/>
                  </a:lnTo>
                  <a:lnTo>
                    <a:pt x="11" y="90"/>
                  </a:lnTo>
                  <a:lnTo>
                    <a:pt x="14" y="92"/>
                  </a:lnTo>
                  <a:lnTo>
                    <a:pt x="19" y="93"/>
                  </a:lnTo>
                  <a:lnTo>
                    <a:pt x="23" y="93"/>
                  </a:lnTo>
                  <a:lnTo>
                    <a:pt x="28" y="93"/>
                  </a:lnTo>
                  <a:lnTo>
                    <a:pt x="33" y="91"/>
                  </a:lnTo>
                  <a:lnTo>
                    <a:pt x="37" y="89"/>
                  </a:lnTo>
                  <a:lnTo>
                    <a:pt x="41" y="87"/>
                  </a:lnTo>
                  <a:lnTo>
                    <a:pt x="45" y="83"/>
                  </a:lnTo>
                  <a:lnTo>
                    <a:pt x="48" y="79"/>
                  </a:lnTo>
                  <a:lnTo>
                    <a:pt x="45" y="74"/>
                  </a:lnTo>
                  <a:lnTo>
                    <a:pt x="41" y="71"/>
                  </a:lnTo>
                  <a:lnTo>
                    <a:pt x="37" y="68"/>
                  </a:lnTo>
                  <a:lnTo>
                    <a:pt x="33" y="66"/>
                  </a:lnTo>
                  <a:lnTo>
                    <a:pt x="28" y="65"/>
                  </a:lnTo>
                  <a:lnTo>
                    <a:pt x="22" y="64"/>
                  </a:lnTo>
                  <a:close/>
                  <a:moveTo>
                    <a:pt x="22" y="26"/>
                  </a:moveTo>
                  <a:lnTo>
                    <a:pt x="16" y="27"/>
                  </a:lnTo>
                  <a:lnTo>
                    <a:pt x="11" y="29"/>
                  </a:lnTo>
                  <a:lnTo>
                    <a:pt x="8" y="31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4" y="44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2" y="55"/>
                  </a:lnTo>
                  <a:lnTo>
                    <a:pt x="28" y="55"/>
                  </a:lnTo>
                  <a:lnTo>
                    <a:pt x="33" y="55"/>
                  </a:lnTo>
                  <a:lnTo>
                    <a:pt x="37" y="53"/>
                  </a:lnTo>
                  <a:lnTo>
                    <a:pt x="41" y="51"/>
                  </a:lnTo>
                  <a:lnTo>
                    <a:pt x="45" y="48"/>
                  </a:lnTo>
                  <a:lnTo>
                    <a:pt x="48" y="44"/>
                  </a:lnTo>
                  <a:lnTo>
                    <a:pt x="49" y="43"/>
                  </a:lnTo>
                  <a:lnTo>
                    <a:pt x="48" y="41"/>
                  </a:lnTo>
                  <a:lnTo>
                    <a:pt x="45" y="36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3" y="28"/>
                  </a:lnTo>
                  <a:lnTo>
                    <a:pt x="28" y="27"/>
                  </a:lnTo>
                  <a:lnTo>
                    <a:pt x="22" y="26"/>
                  </a:lnTo>
                  <a:close/>
                  <a:moveTo>
                    <a:pt x="27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9" y="3"/>
                  </a:lnTo>
                  <a:lnTo>
                    <a:pt x="44" y="6"/>
                  </a:lnTo>
                  <a:lnTo>
                    <a:pt x="48" y="9"/>
                  </a:lnTo>
                  <a:lnTo>
                    <a:pt x="51" y="13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7" y="29"/>
                  </a:lnTo>
                  <a:lnTo>
                    <a:pt x="56" y="36"/>
                  </a:lnTo>
                  <a:lnTo>
                    <a:pt x="54" y="41"/>
                  </a:lnTo>
                  <a:lnTo>
                    <a:pt x="53" y="43"/>
                  </a:lnTo>
                  <a:lnTo>
                    <a:pt x="54" y="45"/>
                  </a:lnTo>
                  <a:lnTo>
                    <a:pt x="56" y="52"/>
                  </a:lnTo>
                  <a:lnTo>
                    <a:pt x="57" y="60"/>
                  </a:lnTo>
                  <a:lnTo>
                    <a:pt x="56" y="67"/>
                  </a:lnTo>
                  <a:lnTo>
                    <a:pt x="54" y="74"/>
                  </a:lnTo>
                  <a:lnTo>
                    <a:pt x="52" y="79"/>
                  </a:lnTo>
                  <a:lnTo>
                    <a:pt x="54" y="83"/>
                  </a:lnTo>
                  <a:lnTo>
                    <a:pt x="56" y="90"/>
                  </a:lnTo>
                  <a:lnTo>
                    <a:pt x="57" y="98"/>
                  </a:lnTo>
                  <a:lnTo>
                    <a:pt x="56" y="105"/>
                  </a:lnTo>
                  <a:lnTo>
                    <a:pt x="54" y="112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6" y="128"/>
                  </a:lnTo>
                  <a:lnTo>
                    <a:pt x="57" y="136"/>
                  </a:lnTo>
                  <a:lnTo>
                    <a:pt x="56" y="143"/>
                  </a:lnTo>
                  <a:lnTo>
                    <a:pt x="54" y="150"/>
                  </a:lnTo>
                  <a:lnTo>
                    <a:pt x="52" y="155"/>
                  </a:lnTo>
                  <a:lnTo>
                    <a:pt x="54" y="159"/>
                  </a:lnTo>
                  <a:lnTo>
                    <a:pt x="56" y="166"/>
                  </a:lnTo>
                  <a:lnTo>
                    <a:pt x="57" y="174"/>
                  </a:lnTo>
                  <a:lnTo>
                    <a:pt x="56" y="181"/>
                  </a:lnTo>
                  <a:lnTo>
                    <a:pt x="54" y="188"/>
                  </a:lnTo>
                  <a:lnTo>
                    <a:pt x="53" y="190"/>
                  </a:lnTo>
                  <a:lnTo>
                    <a:pt x="53" y="190"/>
                  </a:lnTo>
                  <a:lnTo>
                    <a:pt x="54" y="191"/>
                  </a:lnTo>
                  <a:lnTo>
                    <a:pt x="56" y="197"/>
                  </a:lnTo>
                  <a:lnTo>
                    <a:pt x="57" y="204"/>
                  </a:lnTo>
                  <a:lnTo>
                    <a:pt x="56" y="210"/>
                  </a:lnTo>
                  <a:lnTo>
                    <a:pt x="54" y="216"/>
                  </a:lnTo>
                  <a:lnTo>
                    <a:pt x="51" y="221"/>
                  </a:lnTo>
                  <a:lnTo>
                    <a:pt x="48" y="224"/>
                  </a:lnTo>
                  <a:lnTo>
                    <a:pt x="44" y="227"/>
                  </a:lnTo>
                  <a:lnTo>
                    <a:pt x="39" y="229"/>
                  </a:lnTo>
                  <a:lnTo>
                    <a:pt x="34" y="231"/>
                  </a:lnTo>
                  <a:lnTo>
                    <a:pt x="27" y="232"/>
                  </a:lnTo>
                  <a:lnTo>
                    <a:pt x="26" y="229"/>
                  </a:lnTo>
                  <a:lnTo>
                    <a:pt x="28" y="229"/>
                  </a:lnTo>
                  <a:lnTo>
                    <a:pt x="34" y="227"/>
                  </a:lnTo>
                  <a:lnTo>
                    <a:pt x="40" y="225"/>
                  </a:lnTo>
                  <a:lnTo>
                    <a:pt x="45" y="221"/>
                  </a:lnTo>
                  <a:lnTo>
                    <a:pt x="49" y="218"/>
                  </a:lnTo>
                  <a:lnTo>
                    <a:pt x="51" y="214"/>
                  </a:lnTo>
                  <a:lnTo>
                    <a:pt x="52" y="210"/>
                  </a:lnTo>
                  <a:lnTo>
                    <a:pt x="53" y="204"/>
                  </a:lnTo>
                  <a:lnTo>
                    <a:pt x="52" y="198"/>
                  </a:lnTo>
                  <a:lnTo>
                    <a:pt x="51" y="194"/>
                  </a:lnTo>
                  <a:lnTo>
                    <a:pt x="48" y="199"/>
                  </a:lnTo>
                  <a:lnTo>
                    <a:pt x="44" y="203"/>
                  </a:lnTo>
                  <a:lnTo>
                    <a:pt x="39" y="206"/>
                  </a:lnTo>
                  <a:lnTo>
                    <a:pt x="34" y="209"/>
                  </a:lnTo>
                  <a:lnTo>
                    <a:pt x="28" y="210"/>
                  </a:lnTo>
                  <a:lnTo>
                    <a:pt x="23" y="210"/>
                  </a:lnTo>
                  <a:lnTo>
                    <a:pt x="18" y="210"/>
                  </a:lnTo>
                  <a:lnTo>
                    <a:pt x="13" y="209"/>
                  </a:lnTo>
                  <a:lnTo>
                    <a:pt x="9" y="207"/>
                  </a:lnTo>
                  <a:lnTo>
                    <a:pt x="5" y="205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2" y="184"/>
                  </a:lnTo>
                  <a:lnTo>
                    <a:pt x="5" y="180"/>
                  </a:lnTo>
                  <a:lnTo>
                    <a:pt x="9" y="178"/>
                  </a:lnTo>
                  <a:lnTo>
                    <a:pt x="13" y="176"/>
                  </a:lnTo>
                  <a:lnTo>
                    <a:pt x="18" y="175"/>
                  </a:lnTo>
                  <a:lnTo>
                    <a:pt x="23" y="174"/>
                  </a:lnTo>
                  <a:lnTo>
                    <a:pt x="28" y="174"/>
                  </a:lnTo>
                  <a:lnTo>
                    <a:pt x="34" y="175"/>
                  </a:lnTo>
                  <a:lnTo>
                    <a:pt x="39" y="177"/>
                  </a:lnTo>
                  <a:lnTo>
                    <a:pt x="44" y="179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2" y="181"/>
                  </a:lnTo>
                  <a:lnTo>
                    <a:pt x="53" y="174"/>
                  </a:lnTo>
                  <a:lnTo>
                    <a:pt x="52" y="166"/>
                  </a:lnTo>
                  <a:lnTo>
                    <a:pt x="51" y="160"/>
                  </a:lnTo>
                  <a:lnTo>
                    <a:pt x="50" y="158"/>
                  </a:lnTo>
                  <a:lnTo>
                    <a:pt x="48" y="161"/>
                  </a:lnTo>
                  <a:lnTo>
                    <a:pt x="44" y="165"/>
                  </a:lnTo>
                  <a:lnTo>
                    <a:pt x="39" y="168"/>
                  </a:lnTo>
                  <a:lnTo>
                    <a:pt x="34" y="171"/>
                  </a:lnTo>
                  <a:lnTo>
                    <a:pt x="28" y="172"/>
                  </a:lnTo>
                  <a:lnTo>
                    <a:pt x="21" y="172"/>
                  </a:lnTo>
                  <a:lnTo>
                    <a:pt x="15" y="172"/>
                  </a:lnTo>
                  <a:lnTo>
                    <a:pt x="9" y="169"/>
                  </a:lnTo>
                  <a:lnTo>
                    <a:pt x="5" y="167"/>
                  </a:lnTo>
                  <a:lnTo>
                    <a:pt x="2" y="163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2" y="146"/>
                  </a:lnTo>
                  <a:lnTo>
                    <a:pt x="5" y="142"/>
                  </a:lnTo>
                  <a:lnTo>
                    <a:pt x="9" y="140"/>
                  </a:lnTo>
                  <a:lnTo>
                    <a:pt x="13" y="138"/>
                  </a:lnTo>
                  <a:lnTo>
                    <a:pt x="18" y="137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4" y="139"/>
                  </a:lnTo>
                  <a:lnTo>
                    <a:pt x="39" y="141"/>
                  </a:lnTo>
                  <a:lnTo>
                    <a:pt x="44" y="144"/>
                  </a:lnTo>
                  <a:lnTo>
                    <a:pt x="48" y="148"/>
                  </a:lnTo>
                  <a:lnTo>
                    <a:pt x="50" y="151"/>
                  </a:lnTo>
                  <a:lnTo>
                    <a:pt x="51" y="149"/>
                  </a:lnTo>
                  <a:lnTo>
                    <a:pt x="52" y="143"/>
                  </a:lnTo>
                  <a:lnTo>
                    <a:pt x="53" y="136"/>
                  </a:lnTo>
                  <a:lnTo>
                    <a:pt x="52" y="128"/>
                  </a:lnTo>
                  <a:lnTo>
                    <a:pt x="51" y="122"/>
                  </a:lnTo>
                  <a:lnTo>
                    <a:pt x="50" y="120"/>
                  </a:lnTo>
                  <a:lnTo>
                    <a:pt x="48" y="123"/>
                  </a:lnTo>
                  <a:lnTo>
                    <a:pt x="44" y="127"/>
                  </a:lnTo>
                  <a:lnTo>
                    <a:pt x="39" y="130"/>
                  </a:lnTo>
                  <a:lnTo>
                    <a:pt x="34" y="133"/>
                  </a:lnTo>
                  <a:lnTo>
                    <a:pt x="28" y="134"/>
                  </a:lnTo>
                  <a:lnTo>
                    <a:pt x="21" y="134"/>
                  </a:lnTo>
                  <a:lnTo>
                    <a:pt x="15" y="134"/>
                  </a:lnTo>
                  <a:lnTo>
                    <a:pt x="9" y="131"/>
                  </a:lnTo>
                  <a:lnTo>
                    <a:pt x="5" y="129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5" y="104"/>
                  </a:lnTo>
                  <a:lnTo>
                    <a:pt x="9" y="102"/>
                  </a:lnTo>
                  <a:lnTo>
                    <a:pt x="13" y="100"/>
                  </a:lnTo>
                  <a:lnTo>
                    <a:pt x="18" y="99"/>
                  </a:lnTo>
                  <a:lnTo>
                    <a:pt x="23" y="98"/>
                  </a:lnTo>
                  <a:lnTo>
                    <a:pt x="28" y="99"/>
                  </a:lnTo>
                  <a:lnTo>
                    <a:pt x="34" y="101"/>
                  </a:lnTo>
                  <a:lnTo>
                    <a:pt x="39" y="103"/>
                  </a:lnTo>
                  <a:lnTo>
                    <a:pt x="44" y="106"/>
                  </a:lnTo>
                  <a:lnTo>
                    <a:pt x="48" y="110"/>
                  </a:lnTo>
                  <a:lnTo>
                    <a:pt x="50" y="113"/>
                  </a:lnTo>
                  <a:lnTo>
                    <a:pt x="51" y="111"/>
                  </a:lnTo>
                  <a:lnTo>
                    <a:pt x="52" y="105"/>
                  </a:lnTo>
                  <a:lnTo>
                    <a:pt x="53" y="98"/>
                  </a:lnTo>
                  <a:lnTo>
                    <a:pt x="52" y="90"/>
                  </a:lnTo>
                  <a:lnTo>
                    <a:pt x="51" y="84"/>
                  </a:lnTo>
                  <a:lnTo>
                    <a:pt x="50" y="82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39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5"/>
                  </a:lnTo>
                  <a:lnTo>
                    <a:pt x="9" y="93"/>
                  </a:lnTo>
                  <a:lnTo>
                    <a:pt x="5" y="91"/>
                  </a:lnTo>
                  <a:lnTo>
                    <a:pt x="2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5" y="66"/>
                  </a:lnTo>
                  <a:lnTo>
                    <a:pt x="9" y="64"/>
                  </a:lnTo>
                  <a:lnTo>
                    <a:pt x="13" y="62"/>
                  </a:lnTo>
                  <a:lnTo>
                    <a:pt x="18" y="61"/>
                  </a:lnTo>
                  <a:lnTo>
                    <a:pt x="23" y="60"/>
                  </a:lnTo>
                  <a:lnTo>
                    <a:pt x="28" y="61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4" y="68"/>
                  </a:lnTo>
                  <a:lnTo>
                    <a:pt x="48" y="72"/>
                  </a:lnTo>
                  <a:lnTo>
                    <a:pt x="50" y="75"/>
                  </a:lnTo>
                  <a:lnTo>
                    <a:pt x="51" y="73"/>
                  </a:lnTo>
                  <a:lnTo>
                    <a:pt x="52" y="67"/>
                  </a:lnTo>
                  <a:lnTo>
                    <a:pt x="53" y="60"/>
                  </a:lnTo>
                  <a:lnTo>
                    <a:pt x="52" y="52"/>
                  </a:lnTo>
                  <a:lnTo>
                    <a:pt x="51" y="47"/>
                  </a:lnTo>
                  <a:lnTo>
                    <a:pt x="48" y="50"/>
                  </a:lnTo>
                  <a:lnTo>
                    <a:pt x="44" y="54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8" y="59"/>
                  </a:lnTo>
                  <a:lnTo>
                    <a:pt x="23" y="59"/>
                  </a:lnTo>
                  <a:lnTo>
                    <a:pt x="18" y="58"/>
                  </a:lnTo>
                  <a:lnTo>
                    <a:pt x="13" y="57"/>
                  </a:lnTo>
                  <a:lnTo>
                    <a:pt x="9" y="55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5" y="28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3" y="22"/>
                  </a:lnTo>
                  <a:lnTo>
                    <a:pt x="28" y="23"/>
                  </a:lnTo>
                  <a:lnTo>
                    <a:pt x="34" y="25"/>
                  </a:lnTo>
                  <a:lnTo>
                    <a:pt x="39" y="27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52" y="38"/>
                  </a:lnTo>
                  <a:lnTo>
                    <a:pt x="52" y="35"/>
                  </a:lnTo>
                  <a:lnTo>
                    <a:pt x="53" y="29"/>
                  </a:lnTo>
                  <a:lnTo>
                    <a:pt x="52" y="24"/>
                  </a:lnTo>
                  <a:lnTo>
                    <a:pt x="51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099" name="Freeform 11"/>
            <p:cNvSpPr>
              <a:spLocks noEditPoints="1"/>
            </p:cNvSpPr>
            <p:nvPr/>
          </p:nvSpPr>
          <p:spPr bwMode="auto">
            <a:xfrm>
              <a:off x="2060" y="2679"/>
              <a:ext cx="237" cy="185"/>
            </a:xfrm>
            <a:custGeom>
              <a:avLst/>
              <a:gdLst/>
              <a:ahLst/>
              <a:cxnLst>
                <a:cxn ang="0">
                  <a:pos x="15" y="142"/>
                </a:cxn>
                <a:cxn ang="0">
                  <a:pos x="46" y="165"/>
                </a:cxn>
                <a:cxn ang="0">
                  <a:pos x="44" y="135"/>
                </a:cxn>
                <a:cxn ang="0">
                  <a:pos x="53" y="105"/>
                </a:cxn>
                <a:cxn ang="0">
                  <a:pos x="57" y="132"/>
                </a:cxn>
                <a:cxn ang="0">
                  <a:pos x="82" y="131"/>
                </a:cxn>
                <a:cxn ang="0">
                  <a:pos x="63" y="102"/>
                </a:cxn>
                <a:cxn ang="0">
                  <a:pos x="80" y="89"/>
                </a:cxn>
                <a:cxn ang="0">
                  <a:pos x="104" y="116"/>
                </a:cxn>
                <a:cxn ang="0">
                  <a:pos x="111" y="92"/>
                </a:cxn>
                <a:cxn ang="0">
                  <a:pos x="121" y="54"/>
                </a:cxn>
                <a:cxn ang="0">
                  <a:pos x="117" y="79"/>
                </a:cxn>
                <a:cxn ang="0">
                  <a:pos x="146" y="87"/>
                </a:cxn>
                <a:cxn ang="0">
                  <a:pos x="132" y="55"/>
                </a:cxn>
                <a:cxn ang="0">
                  <a:pos x="146" y="37"/>
                </a:cxn>
                <a:cxn ang="0">
                  <a:pos x="164" y="65"/>
                </a:cxn>
                <a:cxn ang="0">
                  <a:pos x="178" y="47"/>
                </a:cxn>
                <a:cxn ang="0">
                  <a:pos x="190" y="4"/>
                </a:cxn>
                <a:cxn ang="0">
                  <a:pos x="179" y="25"/>
                </a:cxn>
                <a:cxn ang="0">
                  <a:pos x="209" y="45"/>
                </a:cxn>
                <a:cxn ang="0">
                  <a:pos x="205" y="13"/>
                </a:cxn>
                <a:cxn ang="0">
                  <a:pos x="236" y="12"/>
                </a:cxn>
                <a:cxn ang="0">
                  <a:pos x="218" y="46"/>
                </a:cxn>
                <a:cxn ang="0">
                  <a:pos x="183" y="70"/>
                </a:cxn>
                <a:cxn ang="0">
                  <a:pos x="147" y="95"/>
                </a:cxn>
                <a:cxn ang="0">
                  <a:pos x="112" y="124"/>
                </a:cxn>
                <a:cxn ang="0">
                  <a:pos x="75" y="154"/>
                </a:cxn>
                <a:cxn ang="0">
                  <a:pos x="48" y="175"/>
                </a:cxn>
                <a:cxn ang="0">
                  <a:pos x="6" y="179"/>
                </a:cxn>
                <a:cxn ang="0">
                  <a:pos x="18" y="181"/>
                </a:cxn>
                <a:cxn ang="0">
                  <a:pos x="46" y="168"/>
                </a:cxn>
                <a:cxn ang="0">
                  <a:pos x="12" y="143"/>
                </a:cxn>
                <a:cxn ang="0">
                  <a:pos x="31" y="123"/>
                </a:cxn>
                <a:cxn ang="0">
                  <a:pos x="55" y="154"/>
                </a:cxn>
                <a:cxn ang="0">
                  <a:pos x="78" y="144"/>
                </a:cxn>
                <a:cxn ang="0">
                  <a:pos x="44" y="118"/>
                </a:cxn>
                <a:cxn ang="0">
                  <a:pos x="64" y="99"/>
                </a:cxn>
                <a:cxn ang="0">
                  <a:pos x="85" y="131"/>
                </a:cxn>
                <a:cxn ang="0">
                  <a:pos x="109" y="122"/>
                </a:cxn>
                <a:cxn ang="0">
                  <a:pos x="79" y="100"/>
                </a:cxn>
                <a:cxn ang="0">
                  <a:pos x="92" y="74"/>
                </a:cxn>
                <a:cxn ang="0">
                  <a:pos x="117" y="95"/>
                </a:cxn>
                <a:cxn ang="0">
                  <a:pos x="132" y="108"/>
                </a:cxn>
                <a:cxn ang="0">
                  <a:pos x="130" y="93"/>
                </a:cxn>
                <a:cxn ang="0">
                  <a:pos x="109" y="65"/>
                </a:cxn>
                <a:cxn ang="0">
                  <a:pos x="133" y="52"/>
                </a:cxn>
                <a:cxn ang="0">
                  <a:pos x="150" y="82"/>
                </a:cxn>
                <a:cxn ang="0">
                  <a:pos x="174" y="73"/>
                </a:cxn>
                <a:cxn ang="0">
                  <a:pos x="144" y="51"/>
                </a:cxn>
                <a:cxn ang="0">
                  <a:pos x="157" y="25"/>
                </a:cxn>
                <a:cxn ang="0">
                  <a:pos x="183" y="52"/>
                </a:cxn>
                <a:cxn ang="0">
                  <a:pos x="202" y="54"/>
                </a:cxn>
                <a:cxn ang="0">
                  <a:pos x="184" y="38"/>
                </a:cxn>
                <a:cxn ang="0">
                  <a:pos x="181" y="4"/>
                </a:cxn>
                <a:cxn ang="0">
                  <a:pos x="209" y="12"/>
                </a:cxn>
                <a:cxn ang="0">
                  <a:pos x="217" y="43"/>
                </a:cxn>
                <a:cxn ang="0">
                  <a:pos x="232" y="12"/>
                </a:cxn>
              </a:cxnLst>
              <a:rect l="0" t="0" r="r" b="b"/>
              <a:pathLst>
                <a:path w="237" h="185">
                  <a:moveTo>
                    <a:pt x="27" y="127"/>
                  </a:moveTo>
                  <a:lnTo>
                    <a:pt x="24" y="127"/>
                  </a:lnTo>
                  <a:lnTo>
                    <a:pt x="20" y="129"/>
                  </a:lnTo>
                  <a:lnTo>
                    <a:pt x="18" y="132"/>
                  </a:lnTo>
                  <a:lnTo>
                    <a:pt x="16" y="135"/>
                  </a:lnTo>
                  <a:lnTo>
                    <a:pt x="15" y="138"/>
                  </a:lnTo>
                  <a:lnTo>
                    <a:pt x="15" y="142"/>
                  </a:lnTo>
                  <a:lnTo>
                    <a:pt x="17" y="147"/>
                  </a:lnTo>
                  <a:lnTo>
                    <a:pt x="20" y="152"/>
                  </a:lnTo>
                  <a:lnTo>
                    <a:pt x="24" y="157"/>
                  </a:lnTo>
                  <a:lnTo>
                    <a:pt x="29" y="160"/>
                  </a:lnTo>
                  <a:lnTo>
                    <a:pt x="34" y="163"/>
                  </a:lnTo>
                  <a:lnTo>
                    <a:pt x="39" y="165"/>
                  </a:lnTo>
                  <a:lnTo>
                    <a:pt x="46" y="165"/>
                  </a:lnTo>
                  <a:lnTo>
                    <a:pt x="50" y="164"/>
                  </a:lnTo>
                  <a:lnTo>
                    <a:pt x="51" y="161"/>
                  </a:lnTo>
                  <a:lnTo>
                    <a:pt x="52" y="156"/>
                  </a:lnTo>
                  <a:lnTo>
                    <a:pt x="51" y="150"/>
                  </a:lnTo>
                  <a:lnTo>
                    <a:pt x="49" y="145"/>
                  </a:lnTo>
                  <a:lnTo>
                    <a:pt x="47" y="140"/>
                  </a:lnTo>
                  <a:lnTo>
                    <a:pt x="44" y="135"/>
                  </a:lnTo>
                  <a:lnTo>
                    <a:pt x="39" y="131"/>
                  </a:lnTo>
                  <a:lnTo>
                    <a:pt x="34" y="128"/>
                  </a:lnTo>
                  <a:lnTo>
                    <a:pt x="31" y="127"/>
                  </a:lnTo>
                  <a:lnTo>
                    <a:pt x="27" y="127"/>
                  </a:lnTo>
                  <a:close/>
                  <a:moveTo>
                    <a:pt x="60" y="102"/>
                  </a:moveTo>
                  <a:lnTo>
                    <a:pt x="56" y="103"/>
                  </a:lnTo>
                  <a:lnTo>
                    <a:pt x="53" y="105"/>
                  </a:lnTo>
                  <a:lnTo>
                    <a:pt x="50" y="108"/>
                  </a:lnTo>
                  <a:lnTo>
                    <a:pt x="49" y="110"/>
                  </a:lnTo>
                  <a:lnTo>
                    <a:pt x="48" y="114"/>
                  </a:lnTo>
                  <a:lnTo>
                    <a:pt x="48" y="118"/>
                  </a:lnTo>
                  <a:lnTo>
                    <a:pt x="49" y="123"/>
                  </a:lnTo>
                  <a:lnTo>
                    <a:pt x="52" y="128"/>
                  </a:lnTo>
                  <a:lnTo>
                    <a:pt x="57" y="132"/>
                  </a:lnTo>
                  <a:lnTo>
                    <a:pt x="61" y="136"/>
                  </a:lnTo>
                  <a:lnTo>
                    <a:pt x="66" y="138"/>
                  </a:lnTo>
                  <a:lnTo>
                    <a:pt x="72" y="140"/>
                  </a:lnTo>
                  <a:lnTo>
                    <a:pt x="78" y="140"/>
                  </a:lnTo>
                  <a:lnTo>
                    <a:pt x="79" y="140"/>
                  </a:lnTo>
                  <a:lnTo>
                    <a:pt x="81" y="136"/>
                  </a:lnTo>
                  <a:lnTo>
                    <a:pt x="82" y="131"/>
                  </a:lnTo>
                  <a:lnTo>
                    <a:pt x="81" y="126"/>
                  </a:lnTo>
                  <a:lnTo>
                    <a:pt x="80" y="121"/>
                  </a:lnTo>
                  <a:lnTo>
                    <a:pt x="79" y="116"/>
                  </a:lnTo>
                  <a:lnTo>
                    <a:pt x="75" y="111"/>
                  </a:lnTo>
                  <a:lnTo>
                    <a:pt x="71" y="107"/>
                  </a:lnTo>
                  <a:lnTo>
                    <a:pt x="67" y="104"/>
                  </a:lnTo>
                  <a:lnTo>
                    <a:pt x="63" y="102"/>
                  </a:lnTo>
                  <a:lnTo>
                    <a:pt x="60" y="102"/>
                  </a:lnTo>
                  <a:close/>
                  <a:moveTo>
                    <a:pt x="92" y="78"/>
                  </a:moveTo>
                  <a:lnTo>
                    <a:pt x="89" y="78"/>
                  </a:lnTo>
                  <a:lnTo>
                    <a:pt x="85" y="80"/>
                  </a:lnTo>
                  <a:lnTo>
                    <a:pt x="83" y="83"/>
                  </a:lnTo>
                  <a:lnTo>
                    <a:pt x="81" y="86"/>
                  </a:lnTo>
                  <a:lnTo>
                    <a:pt x="80" y="89"/>
                  </a:lnTo>
                  <a:lnTo>
                    <a:pt x="81" y="93"/>
                  </a:lnTo>
                  <a:lnTo>
                    <a:pt x="82" y="98"/>
                  </a:lnTo>
                  <a:lnTo>
                    <a:pt x="85" y="104"/>
                  </a:lnTo>
                  <a:lnTo>
                    <a:pt x="89" y="108"/>
                  </a:lnTo>
                  <a:lnTo>
                    <a:pt x="94" y="111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4" y="112"/>
                  </a:lnTo>
                  <a:lnTo>
                    <a:pt x="114" y="106"/>
                  </a:lnTo>
                  <a:lnTo>
                    <a:pt x="114" y="101"/>
                  </a:lnTo>
                  <a:lnTo>
                    <a:pt x="113" y="96"/>
                  </a:lnTo>
                  <a:lnTo>
                    <a:pt x="111" y="92"/>
                  </a:lnTo>
                  <a:lnTo>
                    <a:pt x="108" y="86"/>
                  </a:lnTo>
                  <a:lnTo>
                    <a:pt x="104" y="82"/>
                  </a:lnTo>
                  <a:lnTo>
                    <a:pt x="99" y="79"/>
                  </a:lnTo>
                  <a:lnTo>
                    <a:pt x="96" y="78"/>
                  </a:lnTo>
                  <a:lnTo>
                    <a:pt x="92" y="78"/>
                  </a:lnTo>
                  <a:close/>
                  <a:moveTo>
                    <a:pt x="125" y="53"/>
                  </a:moveTo>
                  <a:lnTo>
                    <a:pt x="121" y="54"/>
                  </a:lnTo>
                  <a:lnTo>
                    <a:pt x="118" y="56"/>
                  </a:lnTo>
                  <a:lnTo>
                    <a:pt x="115" y="59"/>
                  </a:lnTo>
                  <a:lnTo>
                    <a:pt x="114" y="62"/>
                  </a:lnTo>
                  <a:lnTo>
                    <a:pt x="113" y="65"/>
                  </a:lnTo>
                  <a:lnTo>
                    <a:pt x="113" y="69"/>
                  </a:lnTo>
                  <a:lnTo>
                    <a:pt x="115" y="74"/>
                  </a:lnTo>
                  <a:lnTo>
                    <a:pt x="117" y="79"/>
                  </a:lnTo>
                  <a:lnTo>
                    <a:pt x="122" y="84"/>
                  </a:lnTo>
                  <a:lnTo>
                    <a:pt x="126" y="87"/>
                  </a:lnTo>
                  <a:lnTo>
                    <a:pt x="131" y="90"/>
                  </a:lnTo>
                  <a:lnTo>
                    <a:pt x="137" y="91"/>
                  </a:lnTo>
                  <a:lnTo>
                    <a:pt x="143" y="92"/>
                  </a:lnTo>
                  <a:lnTo>
                    <a:pt x="145" y="91"/>
                  </a:lnTo>
                  <a:lnTo>
                    <a:pt x="146" y="87"/>
                  </a:lnTo>
                  <a:lnTo>
                    <a:pt x="147" y="82"/>
                  </a:lnTo>
                  <a:lnTo>
                    <a:pt x="146" y="77"/>
                  </a:lnTo>
                  <a:lnTo>
                    <a:pt x="145" y="72"/>
                  </a:lnTo>
                  <a:lnTo>
                    <a:pt x="143" y="67"/>
                  </a:lnTo>
                  <a:lnTo>
                    <a:pt x="140" y="62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8" y="54"/>
                  </a:lnTo>
                  <a:lnTo>
                    <a:pt x="125" y="53"/>
                  </a:lnTo>
                  <a:close/>
                  <a:moveTo>
                    <a:pt x="157" y="29"/>
                  </a:moveTo>
                  <a:lnTo>
                    <a:pt x="154" y="30"/>
                  </a:lnTo>
                  <a:lnTo>
                    <a:pt x="150" y="31"/>
                  </a:lnTo>
                  <a:lnTo>
                    <a:pt x="148" y="34"/>
                  </a:lnTo>
                  <a:lnTo>
                    <a:pt x="146" y="37"/>
                  </a:lnTo>
                  <a:lnTo>
                    <a:pt x="145" y="41"/>
                  </a:lnTo>
                  <a:lnTo>
                    <a:pt x="146" y="44"/>
                  </a:lnTo>
                  <a:lnTo>
                    <a:pt x="147" y="50"/>
                  </a:lnTo>
                  <a:lnTo>
                    <a:pt x="150" y="55"/>
                  </a:lnTo>
                  <a:lnTo>
                    <a:pt x="154" y="59"/>
                  </a:lnTo>
                  <a:lnTo>
                    <a:pt x="159" y="63"/>
                  </a:lnTo>
                  <a:lnTo>
                    <a:pt x="164" y="65"/>
                  </a:lnTo>
                  <a:lnTo>
                    <a:pt x="169" y="67"/>
                  </a:lnTo>
                  <a:lnTo>
                    <a:pt x="176" y="67"/>
                  </a:lnTo>
                  <a:lnTo>
                    <a:pt x="177" y="67"/>
                  </a:lnTo>
                  <a:lnTo>
                    <a:pt x="178" y="63"/>
                  </a:lnTo>
                  <a:lnTo>
                    <a:pt x="179" y="57"/>
                  </a:lnTo>
                  <a:lnTo>
                    <a:pt x="179" y="52"/>
                  </a:lnTo>
                  <a:lnTo>
                    <a:pt x="178" y="47"/>
                  </a:lnTo>
                  <a:lnTo>
                    <a:pt x="176" y="43"/>
                  </a:lnTo>
                  <a:lnTo>
                    <a:pt x="173" y="37"/>
                  </a:lnTo>
                  <a:lnTo>
                    <a:pt x="169" y="33"/>
                  </a:lnTo>
                  <a:lnTo>
                    <a:pt x="164" y="30"/>
                  </a:lnTo>
                  <a:lnTo>
                    <a:pt x="161" y="29"/>
                  </a:lnTo>
                  <a:lnTo>
                    <a:pt x="157" y="29"/>
                  </a:lnTo>
                  <a:close/>
                  <a:moveTo>
                    <a:pt x="190" y="4"/>
                  </a:moveTo>
                  <a:lnTo>
                    <a:pt x="186" y="5"/>
                  </a:lnTo>
                  <a:lnTo>
                    <a:pt x="183" y="7"/>
                  </a:lnTo>
                  <a:lnTo>
                    <a:pt x="180" y="10"/>
                  </a:lnTo>
                  <a:lnTo>
                    <a:pt x="179" y="13"/>
                  </a:lnTo>
                  <a:lnTo>
                    <a:pt x="178" y="16"/>
                  </a:lnTo>
                  <a:lnTo>
                    <a:pt x="178" y="20"/>
                  </a:lnTo>
                  <a:lnTo>
                    <a:pt x="179" y="25"/>
                  </a:lnTo>
                  <a:lnTo>
                    <a:pt x="182" y="31"/>
                  </a:lnTo>
                  <a:lnTo>
                    <a:pt x="186" y="36"/>
                  </a:lnTo>
                  <a:lnTo>
                    <a:pt x="190" y="39"/>
                  </a:lnTo>
                  <a:lnTo>
                    <a:pt x="195" y="42"/>
                  </a:lnTo>
                  <a:lnTo>
                    <a:pt x="200" y="44"/>
                  </a:lnTo>
                  <a:lnTo>
                    <a:pt x="205" y="45"/>
                  </a:lnTo>
                  <a:lnTo>
                    <a:pt x="209" y="45"/>
                  </a:lnTo>
                  <a:lnTo>
                    <a:pt x="209" y="44"/>
                  </a:lnTo>
                  <a:lnTo>
                    <a:pt x="211" y="38"/>
                  </a:lnTo>
                  <a:lnTo>
                    <a:pt x="212" y="33"/>
                  </a:lnTo>
                  <a:lnTo>
                    <a:pt x="212" y="28"/>
                  </a:lnTo>
                  <a:lnTo>
                    <a:pt x="211" y="23"/>
                  </a:lnTo>
                  <a:lnTo>
                    <a:pt x="209" y="18"/>
                  </a:lnTo>
                  <a:lnTo>
                    <a:pt x="205" y="13"/>
                  </a:lnTo>
                  <a:lnTo>
                    <a:pt x="201" y="9"/>
                  </a:lnTo>
                  <a:lnTo>
                    <a:pt x="197" y="6"/>
                  </a:lnTo>
                  <a:lnTo>
                    <a:pt x="193" y="5"/>
                  </a:lnTo>
                  <a:lnTo>
                    <a:pt x="190" y="4"/>
                  </a:lnTo>
                  <a:close/>
                  <a:moveTo>
                    <a:pt x="231" y="0"/>
                  </a:moveTo>
                  <a:lnTo>
                    <a:pt x="234" y="7"/>
                  </a:lnTo>
                  <a:lnTo>
                    <a:pt x="236" y="12"/>
                  </a:lnTo>
                  <a:lnTo>
                    <a:pt x="237" y="17"/>
                  </a:lnTo>
                  <a:lnTo>
                    <a:pt x="237" y="23"/>
                  </a:lnTo>
                  <a:lnTo>
                    <a:pt x="236" y="28"/>
                  </a:lnTo>
                  <a:lnTo>
                    <a:pt x="233" y="33"/>
                  </a:lnTo>
                  <a:lnTo>
                    <a:pt x="230" y="38"/>
                  </a:lnTo>
                  <a:lnTo>
                    <a:pt x="225" y="42"/>
                  </a:lnTo>
                  <a:lnTo>
                    <a:pt x="218" y="46"/>
                  </a:lnTo>
                  <a:lnTo>
                    <a:pt x="212" y="48"/>
                  </a:lnTo>
                  <a:lnTo>
                    <a:pt x="211" y="48"/>
                  </a:lnTo>
                  <a:lnTo>
                    <a:pt x="209" y="51"/>
                  </a:lnTo>
                  <a:lnTo>
                    <a:pt x="205" y="57"/>
                  </a:lnTo>
                  <a:lnTo>
                    <a:pt x="199" y="62"/>
                  </a:lnTo>
                  <a:lnTo>
                    <a:pt x="191" y="67"/>
                  </a:lnTo>
                  <a:lnTo>
                    <a:pt x="183" y="70"/>
                  </a:lnTo>
                  <a:lnTo>
                    <a:pt x="180" y="70"/>
                  </a:lnTo>
                  <a:lnTo>
                    <a:pt x="177" y="75"/>
                  </a:lnTo>
                  <a:lnTo>
                    <a:pt x="172" y="81"/>
                  </a:lnTo>
                  <a:lnTo>
                    <a:pt x="166" y="86"/>
                  </a:lnTo>
                  <a:lnTo>
                    <a:pt x="158" y="91"/>
                  </a:lnTo>
                  <a:lnTo>
                    <a:pt x="151" y="94"/>
                  </a:lnTo>
                  <a:lnTo>
                    <a:pt x="147" y="95"/>
                  </a:lnTo>
                  <a:lnTo>
                    <a:pt x="144" y="100"/>
                  </a:lnTo>
                  <a:lnTo>
                    <a:pt x="140" y="105"/>
                  </a:lnTo>
                  <a:lnTo>
                    <a:pt x="134" y="111"/>
                  </a:lnTo>
                  <a:lnTo>
                    <a:pt x="126" y="116"/>
                  </a:lnTo>
                  <a:lnTo>
                    <a:pt x="118" y="119"/>
                  </a:lnTo>
                  <a:lnTo>
                    <a:pt x="114" y="119"/>
                  </a:lnTo>
                  <a:lnTo>
                    <a:pt x="112" y="124"/>
                  </a:lnTo>
                  <a:lnTo>
                    <a:pt x="107" y="130"/>
                  </a:lnTo>
                  <a:lnTo>
                    <a:pt x="101" y="135"/>
                  </a:lnTo>
                  <a:lnTo>
                    <a:pt x="93" y="140"/>
                  </a:lnTo>
                  <a:lnTo>
                    <a:pt x="86" y="143"/>
                  </a:lnTo>
                  <a:lnTo>
                    <a:pt x="82" y="143"/>
                  </a:lnTo>
                  <a:lnTo>
                    <a:pt x="79" y="149"/>
                  </a:lnTo>
                  <a:lnTo>
                    <a:pt x="75" y="154"/>
                  </a:lnTo>
                  <a:lnTo>
                    <a:pt x="69" y="160"/>
                  </a:lnTo>
                  <a:lnTo>
                    <a:pt x="61" y="165"/>
                  </a:lnTo>
                  <a:lnTo>
                    <a:pt x="53" y="168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1" y="170"/>
                  </a:lnTo>
                  <a:lnTo>
                    <a:pt x="48" y="175"/>
                  </a:lnTo>
                  <a:lnTo>
                    <a:pt x="43" y="179"/>
                  </a:lnTo>
                  <a:lnTo>
                    <a:pt x="36" y="183"/>
                  </a:lnTo>
                  <a:lnTo>
                    <a:pt x="30" y="185"/>
                  </a:lnTo>
                  <a:lnTo>
                    <a:pt x="23" y="185"/>
                  </a:lnTo>
                  <a:lnTo>
                    <a:pt x="17" y="184"/>
                  </a:lnTo>
                  <a:lnTo>
                    <a:pt x="11" y="182"/>
                  </a:lnTo>
                  <a:lnTo>
                    <a:pt x="6" y="179"/>
                  </a:lnTo>
                  <a:lnTo>
                    <a:pt x="1" y="175"/>
                  </a:lnTo>
                  <a:lnTo>
                    <a:pt x="0" y="173"/>
                  </a:lnTo>
                  <a:lnTo>
                    <a:pt x="3" y="171"/>
                  </a:lnTo>
                  <a:lnTo>
                    <a:pt x="4" y="172"/>
                  </a:lnTo>
                  <a:lnTo>
                    <a:pt x="8" y="176"/>
                  </a:lnTo>
                  <a:lnTo>
                    <a:pt x="13" y="179"/>
                  </a:lnTo>
                  <a:lnTo>
                    <a:pt x="18" y="181"/>
                  </a:lnTo>
                  <a:lnTo>
                    <a:pt x="23" y="182"/>
                  </a:lnTo>
                  <a:lnTo>
                    <a:pt x="29" y="182"/>
                  </a:lnTo>
                  <a:lnTo>
                    <a:pt x="35" y="180"/>
                  </a:lnTo>
                  <a:lnTo>
                    <a:pt x="41" y="176"/>
                  </a:lnTo>
                  <a:lnTo>
                    <a:pt x="46" y="172"/>
                  </a:lnTo>
                  <a:lnTo>
                    <a:pt x="48" y="168"/>
                  </a:lnTo>
                  <a:lnTo>
                    <a:pt x="46" y="168"/>
                  </a:lnTo>
                  <a:lnTo>
                    <a:pt x="39" y="168"/>
                  </a:lnTo>
                  <a:lnTo>
                    <a:pt x="32" y="166"/>
                  </a:lnTo>
                  <a:lnTo>
                    <a:pt x="27" y="163"/>
                  </a:lnTo>
                  <a:lnTo>
                    <a:pt x="22" y="160"/>
                  </a:lnTo>
                  <a:lnTo>
                    <a:pt x="17" y="154"/>
                  </a:lnTo>
                  <a:lnTo>
                    <a:pt x="14" y="149"/>
                  </a:lnTo>
                  <a:lnTo>
                    <a:pt x="12" y="143"/>
                  </a:lnTo>
                  <a:lnTo>
                    <a:pt x="12" y="138"/>
                  </a:lnTo>
                  <a:lnTo>
                    <a:pt x="13" y="134"/>
                  </a:lnTo>
                  <a:lnTo>
                    <a:pt x="15" y="130"/>
                  </a:lnTo>
                  <a:lnTo>
                    <a:pt x="18" y="126"/>
                  </a:lnTo>
                  <a:lnTo>
                    <a:pt x="22" y="124"/>
                  </a:lnTo>
                  <a:lnTo>
                    <a:pt x="27" y="123"/>
                  </a:lnTo>
                  <a:lnTo>
                    <a:pt x="31" y="123"/>
                  </a:lnTo>
                  <a:lnTo>
                    <a:pt x="36" y="125"/>
                  </a:lnTo>
                  <a:lnTo>
                    <a:pt x="41" y="128"/>
                  </a:lnTo>
                  <a:lnTo>
                    <a:pt x="46" y="132"/>
                  </a:lnTo>
                  <a:lnTo>
                    <a:pt x="50" y="138"/>
                  </a:lnTo>
                  <a:lnTo>
                    <a:pt x="52" y="143"/>
                  </a:lnTo>
                  <a:lnTo>
                    <a:pt x="54" y="148"/>
                  </a:lnTo>
                  <a:lnTo>
                    <a:pt x="55" y="154"/>
                  </a:lnTo>
                  <a:lnTo>
                    <a:pt x="55" y="159"/>
                  </a:lnTo>
                  <a:lnTo>
                    <a:pt x="54" y="163"/>
                  </a:lnTo>
                  <a:lnTo>
                    <a:pt x="59" y="161"/>
                  </a:lnTo>
                  <a:lnTo>
                    <a:pt x="66" y="157"/>
                  </a:lnTo>
                  <a:lnTo>
                    <a:pt x="72" y="152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71" y="144"/>
                  </a:lnTo>
                  <a:lnTo>
                    <a:pt x="65" y="142"/>
                  </a:lnTo>
                  <a:lnTo>
                    <a:pt x="59" y="139"/>
                  </a:lnTo>
                  <a:lnTo>
                    <a:pt x="54" y="135"/>
                  </a:lnTo>
                  <a:lnTo>
                    <a:pt x="49" y="130"/>
                  </a:lnTo>
                  <a:lnTo>
                    <a:pt x="46" y="124"/>
                  </a:lnTo>
                  <a:lnTo>
                    <a:pt x="44" y="118"/>
                  </a:lnTo>
                  <a:lnTo>
                    <a:pt x="44" y="113"/>
                  </a:lnTo>
                  <a:lnTo>
                    <a:pt x="45" y="109"/>
                  </a:lnTo>
                  <a:lnTo>
                    <a:pt x="47" y="105"/>
                  </a:lnTo>
                  <a:lnTo>
                    <a:pt x="51" y="102"/>
                  </a:lnTo>
                  <a:lnTo>
                    <a:pt x="55" y="100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68" y="100"/>
                  </a:lnTo>
                  <a:lnTo>
                    <a:pt x="73" y="104"/>
                  </a:lnTo>
                  <a:lnTo>
                    <a:pt x="78" y="109"/>
                  </a:lnTo>
                  <a:lnTo>
                    <a:pt x="82" y="115"/>
                  </a:lnTo>
                  <a:lnTo>
                    <a:pt x="84" y="120"/>
                  </a:lnTo>
                  <a:lnTo>
                    <a:pt x="85" y="125"/>
                  </a:lnTo>
                  <a:lnTo>
                    <a:pt x="85" y="131"/>
                  </a:lnTo>
                  <a:lnTo>
                    <a:pt x="84" y="137"/>
                  </a:lnTo>
                  <a:lnTo>
                    <a:pt x="84" y="140"/>
                  </a:lnTo>
                  <a:lnTo>
                    <a:pt x="85" y="140"/>
                  </a:lnTo>
                  <a:lnTo>
                    <a:pt x="92" y="137"/>
                  </a:lnTo>
                  <a:lnTo>
                    <a:pt x="99" y="132"/>
                  </a:lnTo>
                  <a:lnTo>
                    <a:pt x="105" y="127"/>
                  </a:lnTo>
                  <a:lnTo>
                    <a:pt x="109" y="122"/>
                  </a:lnTo>
                  <a:lnTo>
                    <a:pt x="111" y="120"/>
                  </a:lnTo>
                  <a:lnTo>
                    <a:pt x="104" y="119"/>
                  </a:lnTo>
                  <a:lnTo>
                    <a:pt x="98" y="118"/>
                  </a:lnTo>
                  <a:lnTo>
                    <a:pt x="92" y="115"/>
                  </a:lnTo>
                  <a:lnTo>
                    <a:pt x="87" y="111"/>
                  </a:lnTo>
                  <a:lnTo>
                    <a:pt x="82" y="106"/>
                  </a:lnTo>
                  <a:lnTo>
                    <a:pt x="79" y="100"/>
                  </a:lnTo>
                  <a:lnTo>
                    <a:pt x="77" y="94"/>
                  </a:lnTo>
                  <a:lnTo>
                    <a:pt x="77" y="89"/>
                  </a:lnTo>
                  <a:lnTo>
                    <a:pt x="78" y="85"/>
                  </a:lnTo>
                  <a:lnTo>
                    <a:pt x="80" y="81"/>
                  </a:lnTo>
                  <a:lnTo>
                    <a:pt x="83" y="78"/>
                  </a:lnTo>
                  <a:lnTo>
                    <a:pt x="87" y="75"/>
                  </a:lnTo>
                  <a:lnTo>
                    <a:pt x="92" y="74"/>
                  </a:lnTo>
                  <a:lnTo>
                    <a:pt x="96" y="75"/>
                  </a:lnTo>
                  <a:lnTo>
                    <a:pt x="100" y="76"/>
                  </a:lnTo>
                  <a:lnTo>
                    <a:pt x="105" y="78"/>
                  </a:lnTo>
                  <a:lnTo>
                    <a:pt x="108" y="82"/>
                  </a:lnTo>
                  <a:lnTo>
                    <a:pt x="112" y="86"/>
                  </a:lnTo>
                  <a:lnTo>
                    <a:pt x="114" y="90"/>
                  </a:lnTo>
                  <a:lnTo>
                    <a:pt x="117" y="95"/>
                  </a:lnTo>
                  <a:lnTo>
                    <a:pt x="118" y="101"/>
                  </a:lnTo>
                  <a:lnTo>
                    <a:pt x="118" y="107"/>
                  </a:lnTo>
                  <a:lnTo>
                    <a:pt x="117" y="112"/>
                  </a:lnTo>
                  <a:lnTo>
                    <a:pt x="116" y="116"/>
                  </a:lnTo>
                  <a:lnTo>
                    <a:pt x="117" y="115"/>
                  </a:lnTo>
                  <a:lnTo>
                    <a:pt x="124" y="112"/>
                  </a:lnTo>
                  <a:lnTo>
                    <a:pt x="132" y="108"/>
                  </a:lnTo>
                  <a:lnTo>
                    <a:pt x="137" y="103"/>
                  </a:lnTo>
                  <a:lnTo>
                    <a:pt x="141" y="98"/>
                  </a:lnTo>
                  <a:lnTo>
                    <a:pt x="143" y="95"/>
                  </a:lnTo>
                  <a:lnTo>
                    <a:pt x="143" y="95"/>
                  </a:lnTo>
                  <a:lnTo>
                    <a:pt x="143" y="95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24" y="90"/>
                  </a:lnTo>
                  <a:lnTo>
                    <a:pt x="119" y="86"/>
                  </a:lnTo>
                  <a:lnTo>
                    <a:pt x="116" y="83"/>
                  </a:lnTo>
                  <a:lnTo>
                    <a:pt x="113" y="78"/>
                  </a:lnTo>
                  <a:lnTo>
                    <a:pt x="111" y="74"/>
                  </a:lnTo>
                  <a:lnTo>
                    <a:pt x="110" y="69"/>
                  </a:lnTo>
                  <a:lnTo>
                    <a:pt x="109" y="65"/>
                  </a:lnTo>
                  <a:lnTo>
                    <a:pt x="110" y="60"/>
                  </a:lnTo>
                  <a:lnTo>
                    <a:pt x="113" y="56"/>
                  </a:lnTo>
                  <a:lnTo>
                    <a:pt x="116" y="53"/>
                  </a:lnTo>
                  <a:lnTo>
                    <a:pt x="120" y="51"/>
                  </a:lnTo>
                  <a:lnTo>
                    <a:pt x="125" y="50"/>
                  </a:lnTo>
                  <a:lnTo>
                    <a:pt x="129" y="50"/>
                  </a:lnTo>
                  <a:lnTo>
                    <a:pt x="133" y="52"/>
                  </a:lnTo>
                  <a:lnTo>
                    <a:pt x="137" y="54"/>
                  </a:lnTo>
                  <a:lnTo>
                    <a:pt x="141" y="57"/>
                  </a:lnTo>
                  <a:lnTo>
                    <a:pt x="144" y="61"/>
                  </a:lnTo>
                  <a:lnTo>
                    <a:pt x="147" y="66"/>
                  </a:lnTo>
                  <a:lnTo>
                    <a:pt x="149" y="71"/>
                  </a:lnTo>
                  <a:lnTo>
                    <a:pt x="150" y="76"/>
                  </a:lnTo>
                  <a:lnTo>
                    <a:pt x="150" y="82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50" y="91"/>
                  </a:lnTo>
                  <a:lnTo>
                    <a:pt x="157" y="88"/>
                  </a:lnTo>
                  <a:lnTo>
                    <a:pt x="164" y="83"/>
                  </a:lnTo>
                  <a:lnTo>
                    <a:pt x="170" y="78"/>
                  </a:lnTo>
                  <a:lnTo>
                    <a:pt x="174" y="73"/>
                  </a:lnTo>
                  <a:lnTo>
                    <a:pt x="176" y="71"/>
                  </a:lnTo>
                  <a:lnTo>
                    <a:pt x="169" y="70"/>
                  </a:lnTo>
                  <a:lnTo>
                    <a:pt x="162" y="69"/>
                  </a:lnTo>
                  <a:lnTo>
                    <a:pt x="157" y="66"/>
                  </a:lnTo>
                  <a:lnTo>
                    <a:pt x="152" y="62"/>
                  </a:lnTo>
                  <a:lnTo>
                    <a:pt x="147" y="57"/>
                  </a:lnTo>
                  <a:lnTo>
                    <a:pt x="144" y="51"/>
                  </a:lnTo>
                  <a:lnTo>
                    <a:pt x="142" y="45"/>
                  </a:lnTo>
                  <a:lnTo>
                    <a:pt x="142" y="40"/>
                  </a:lnTo>
                  <a:lnTo>
                    <a:pt x="143" y="36"/>
                  </a:lnTo>
                  <a:lnTo>
                    <a:pt x="145" y="32"/>
                  </a:lnTo>
                  <a:lnTo>
                    <a:pt x="148" y="29"/>
                  </a:lnTo>
                  <a:lnTo>
                    <a:pt x="152" y="26"/>
                  </a:lnTo>
                  <a:lnTo>
                    <a:pt x="157" y="25"/>
                  </a:lnTo>
                  <a:lnTo>
                    <a:pt x="161" y="26"/>
                  </a:lnTo>
                  <a:lnTo>
                    <a:pt x="166" y="27"/>
                  </a:lnTo>
                  <a:lnTo>
                    <a:pt x="171" y="31"/>
                  </a:lnTo>
                  <a:lnTo>
                    <a:pt x="176" y="35"/>
                  </a:lnTo>
                  <a:lnTo>
                    <a:pt x="179" y="41"/>
                  </a:lnTo>
                  <a:lnTo>
                    <a:pt x="181" y="46"/>
                  </a:lnTo>
                  <a:lnTo>
                    <a:pt x="183" y="52"/>
                  </a:lnTo>
                  <a:lnTo>
                    <a:pt x="183" y="58"/>
                  </a:lnTo>
                  <a:lnTo>
                    <a:pt x="182" y="64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9" y="64"/>
                  </a:lnTo>
                  <a:lnTo>
                    <a:pt x="197" y="59"/>
                  </a:lnTo>
                  <a:lnTo>
                    <a:pt x="202" y="54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199" y="48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4" y="38"/>
                  </a:lnTo>
                  <a:lnTo>
                    <a:pt x="179" y="33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4" y="16"/>
                  </a:lnTo>
                  <a:lnTo>
                    <a:pt x="176" y="11"/>
                  </a:lnTo>
                  <a:lnTo>
                    <a:pt x="178" y="7"/>
                  </a:lnTo>
                  <a:lnTo>
                    <a:pt x="181" y="4"/>
                  </a:lnTo>
                  <a:lnTo>
                    <a:pt x="185" y="2"/>
                  </a:lnTo>
                  <a:lnTo>
                    <a:pt x="189" y="1"/>
                  </a:lnTo>
                  <a:lnTo>
                    <a:pt x="194" y="1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8"/>
                  </a:lnTo>
                  <a:lnTo>
                    <a:pt x="209" y="12"/>
                  </a:lnTo>
                  <a:lnTo>
                    <a:pt x="212" y="17"/>
                  </a:lnTo>
                  <a:lnTo>
                    <a:pt x="214" y="22"/>
                  </a:lnTo>
                  <a:lnTo>
                    <a:pt x="215" y="28"/>
                  </a:lnTo>
                  <a:lnTo>
                    <a:pt x="215" y="33"/>
                  </a:lnTo>
                  <a:lnTo>
                    <a:pt x="215" y="39"/>
                  </a:lnTo>
                  <a:lnTo>
                    <a:pt x="213" y="44"/>
                  </a:lnTo>
                  <a:lnTo>
                    <a:pt x="217" y="43"/>
                  </a:lnTo>
                  <a:lnTo>
                    <a:pt x="223" y="40"/>
                  </a:lnTo>
                  <a:lnTo>
                    <a:pt x="227" y="35"/>
                  </a:lnTo>
                  <a:lnTo>
                    <a:pt x="230" y="31"/>
                  </a:lnTo>
                  <a:lnTo>
                    <a:pt x="232" y="26"/>
                  </a:lnTo>
                  <a:lnTo>
                    <a:pt x="233" y="22"/>
                  </a:lnTo>
                  <a:lnTo>
                    <a:pt x="233" y="17"/>
                  </a:lnTo>
                  <a:lnTo>
                    <a:pt x="232" y="12"/>
                  </a:lnTo>
                  <a:lnTo>
                    <a:pt x="231" y="8"/>
                  </a:lnTo>
                  <a:lnTo>
                    <a:pt x="229" y="3"/>
                  </a:lnTo>
                  <a:lnTo>
                    <a:pt x="228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100" name="Freeform 12"/>
            <p:cNvSpPr>
              <a:spLocks noEditPoints="1"/>
            </p:cNvSpPr>
            <p:nvPr/>
          </p:nvSpPr>
          <p:spPr bwMode="auto">
            <a:xfrm>
              <a:off x="2060" y="2955"/>
              <a:ext cx="237" cy="185"/>
            </a:xfrm>
            <a:custGeom>
              <a:avLst/>
              <a:gdLst/>
              <a:ahLst/>
              <a:cxnLst>
                <a:cxn ang="0">
                  <a:pos x="179" y="159"/>
                </a:cxn>
                <a:cxn ang="0">
                  <a:pos x="190" y="181"/>
                </a:cxn>
                <a:cxn ang="0">
                  <a:pos x="212" y="157"/>
                </a:cxn>
                <a:cxn ang="0">
                  <a:pos x="169" y="118"/>
                </a:cxn>
                <a:cxn ang="0">
                  <a:pos x="145" y="144"/>
                </a:cxn>
                <a:cxn ang="0">
                  <a:pos x="164" y="155"/>
                </a:cxn>
                <a:cxn ang="0">
                  <a:pos x="178" y="122"/>
                </a:cxn>
                <a:cxn ang="0">
                  <a:pos x="122" y="101"/>
                </a:cxn>
                <a:cxn ang="0">
                  <a:pos x="118" y="129"/>
                </a:cxn>
                <a:cxn ang="0">
                  <a:pos x="143" y="118"/>
                </a:cxn>
                <a:cxn ang="0">
                  <a:pos x="111" y="69"/>
                </a:cxn>
                <a:cxn ang="0">
                  <a:pos x="81" y="92"/>
                </a:cxn>
                <a:cxn ang="0">
                  <a:pos x="99" y="106"/>
                </a:cxn>
                <a:cxn ang="0">
                  <a:pos x="114" y="79"/>
                </a:cxn>
                <a:cxn ang="0">
                  <a:pos x="61" y="49"/>
                </a:cxn>
                <a:cxn ang="0">
                  <a:pos x="50" y="77"/>
                </a:cxn>
                <a:cxn ang="0">
                  <a:pos x="75" y="74"/>
                </a:cxn>
                <a:cxn ang="0">
                  <a:pos x="78" y="44"/>
                </a:cxn>
                <a:cxn ang="0">
                  <a:pos x="17" y="38"/>
                </a:cxn>
                <a:cxn ang="0">
                  <a:pos x="27" y="58"/>
                </a:cxn>
                <a:cxn ang="0">
                  <a:pos x="51" y="35"/>
                </a:cxn>
                <a:cxn ang="0">
                  <a:pos x="36" y="2"/>
                </a:cxn>
                <a:cxn ang="0">
                  <a:pos x="61" y="20"/>
                </a:cxn>
                <a:cxn ang="0">
                  <a:pos x="101" y="50"/>
                </a:cxn>
                <a:cxn ang="0">
                  <a:pos x="140" y="80"/>
                </a:cxn>
                <a:cxn ang="0">
                  <a:pos x="177" y="110"/>
                </a:cxn>
                <a:cxn ang="0">
                  <a:pos x="211" y="137"/>
                </a:cxn>
                <a:cxn ang="0">
                  <a:pos x="237" y="162"/>
                </a:cxn>
                <a:cxn ang="0">
                  <a:pos x="229" y="182"/>
                </a:cxn>
                <a:cxn ang="0">
                  <a:pos x="227" y="150"/>
                </a:cxn>
                <a:cxn ang="0">
                  <a:pos x="214" y="163"/>
                </a:cxn>
                <a:cxn ang="0">
                  <a:pos x="189" y="184"/>
                </a:cxn>
                <a:cxn ang="0">
                  <a:pos x="176" y="158"/>
                </a:cxn>
                <a:cxn ang="0">
                  <a:pos x="207" y="136"/>
                </a:cxn>
                <a:cxn ang="0">
                  <a:pos x="182" y="121"/>
                </a:cxn>
                <a:cxn ang="0">
                  <a:pos x="166" y="158"/>
                </a:cxn>
                <a:cxn ang="0">
                  <a:pos x="142" y="145"/>
                </a:cxn>
                <a:cxn ang="0">
                  <a:pos x="169" y="115"/>
                </a:cxn>
                <a:cxn ang="0">
                  <a:pos x="149" y="94"/>
                </a:cxn>
                <a:cxn ang="0">
                  <a:pos x="141" y="128"/>
                </a:cxn>
                <a:cxn ang="0">
                  <a:pos x="113" y="129"/>
                </a:cxn>
                <a:cxn ang="0">
                  <a:pos x="119" y="99"/>
                </a:cxn>
                <a:cxn ang="0">
                  <a:pos x="132" y="77"/>
                </a:cxn>
                <a:cxn ang="0">
                  <a:pos x="117" y="90"/>
                </a:cxn>
                <a:cxn ang="0">
                  <a:pos x="87" y="110"/>
                </a:cxn>
                <a:cxn ang="0">
                  <a:pos x="82" y="79"/>
                </a:cxn>
                <a:cxn ang="0">
                  <a:pos x="105" y="58"/>
                </a:cxn>
                <a:cxn ang="0">
                  <a:pos x="85" y="60"/>
                </a:cxn>
                <a:cxn ang="0">
                  <a:pos x="59" y="86"/>
                </a:cxn>
                <a:cxn ang="0">
                  <a:pos x="46" y="61"/>
                </a:cxn>
                <a:cxn ang="0">
                  <a:pos x="76" y="38"/>
                </a:cxn>
                <a:cxn ang="0">
                  <a:pos x="54" y="37"/>
                </a:cxn>
                <a:cxn ang="0">
                  <a:pos x="27" y="62"/>
                </a:cxn>
                <a:cxn ang="0">
                  <a:pos x="14" y="36"/>
                </a:cxn>
                <a:cxn ang="0">
                  <a:pos x="48" y="17"/>
                </a:cxn>
                <a:cxn ang="0">
                  <a:pos x="13" y="6"/>
                </a:cxn>
                <a:cxn ang="0">
                  <a:pos x="11" y="3"/>
                </a:cxn>
              </a:cxnLst>
              <a:rect l="0" t="0" r="r" b="b"/>
              <a:pathLst>
                <a:path w="237" h="185">
                  <a:moveTo>
                    <a:pt x="205" y="140"/>
                  </a:moveTo>
                  <a:lnTo>
                    <a:pt x="200" y="141"/>
                  </a:lnTo>
                  <a:lnTo>
                    <a:pt x="195" y="143"/>
                  </a:lnTo>
                  <a:lnTo>
                    <a:pt x="190" y="146"/>
                  </a:lnTo>
                  <a:lnTo>
                    <a:pt x="186" y="149"/>
                  </a:lnTo>
                  <a:lnTo>
                    <a:pt x="182" y="154"/>
                  </a:lnTo>
                  <a:lnTo>
                    <a:pt x="179" y="159"/>
                  </a:lnTo>
                  <a:lnTo>
                    <a:pt x="178" y="165"/>
                  </a:lnTo>
                  <a:lnTo>
                    <a:pt x="178" y="169"/>
                  </a:lnTo>
                  <a:lnTo>
                    <a:pt x="179" y="172"/>
                  </a:lnTo>
                  <a:lnTo>
                    <a:pt x="180" y="175"/>
                  </a:lnTo>
                  <a:lnTo>
                    <a:pt x="183" y="178"/>
                  </a:lnTo>
                  <a:lnTo>
                    <a:pt x="186" y="180"/>
                  </a:lnTo>
                  <a:lnTo>
                    <a:pt x="190" y="181"/>
                  </a:lnTo>
                  <a:lnTo>
                    <a:pt x="193" y="180"/>
                  </a:lnTo>
                  <a:lnTo>
                    <a:pt x="197" y="179"/>
                  </a:lnTo>
                  <a:lnTo>
                    <a:pt x="201" y="176"/>
                  </a:lnTo>
                  <a:lnTo>
                    <a:pt x="205" y="172"/>
                  </a:lnTo>
                  <a:lnTo>
                    <a:pt x="209" y="167"/>
                  </a:lnTo>
                  <a:lnTo>
                    <a:pt x="211" y="162"/>
                  </a:lnTo>
                  <a:lnTo>
                    <a:pt x="212" y="157"/>
                  </a:lnTo>
                  <a:lnTo>
                    <a:pt x="212" y="152"/>
                  </a:lnTo>
                  <a:lnTo>
                    <a:pt x="211" y="147"/>
                  </a:lnTo>
                  <a:lnTo>
                    <a:pt x="209" y="141"/>
                  </a:lnTo>
                  <a:lnTo>
                    <a:pt x="209" y="140"/>
                  </a:lnTo>
                  <a:lnTo>
                    <a:pt x="205" y="140"/>
                  </a:lnTo>
                  <a:close/>
                  <a:moveTo>
                    <a:pt x="176" y="118"/>
                  </a:moveTo>
                  <a:lnTo>
                    <a:pt x="169" y="118"/>
                  </a:lnTo>
                  <a:lnTo>
                    <a:pt x="164" y="120"/>
                  </a:lnTo>
                  <a:lnTo>
                    <a:pt x="159" y="122"/>
                  </a:lnTo>
                  <a:lnTo>
                    <a:pt x="154" y="126"/>
                  </a:lnTo>
                  <a:lnTo>
                    <a:pt x="150" y="130"/>
                  </a:lnTo>
                  <a:lnTo>
                    <a:pt x="147" y="135"/>
                  </a:lnTo>
                  <a:lnTo>
                    <a:pt x="146" y="141"/>
                  </a:lnTo>
                  <a:lnTo>
                    <a:pt x="145" y="144"/>
                  </a:lnTo>
                  <a:lnTo>
                    <a:pt x="146" y="148"/>
                  </a:lnTo>
                  <a:lnTo>
                    <a:pt x="148" y="151"/>
                  </a:lnTo>
                  <a:lnTo>
                    <a:pt x="150" y="154"/>
                  </a:lnTo>
                  <a:lnTo>
                    <a:pt x="154" y="155"/>
                  </a:lnTo>
                  <a:lnTo>
                    <a:pt x="157" y="156"/>
                  </a:lnTo>
                  <a:lnTo>
                    <a:pt x="161" y="156"/>
                  </a:lnTo>
                  <a:lnTo>
                    <a:pt x="164" y="155"/>
                  </a:lnTo>
                  <a:lnTo>
                    <a:pt x="169" y="152"/>
                  </a:lnTo>
                  <a:lnTo>
                    <a:pt x="173" y="148"/>
                  </a:lnTo>
                  <a:lnTo>
                    <a:pt x="176" y="142"/>
                  </a:lnTo>
                  <a:lnTo>
                    <a:pt x="178" y="138"/>
                  </a:lnTo>
                  <a:lnTo>
                    <a:pt x="179" y="133"/>
                  </a:lnTo>
                  <a:lnTo>
                    <a:pt x="179" y="128"/>
                  </a:lnTo>
                  <a:lnTo>
                    <a:pt x="178" y="122"/>
                  </a:lnTo>
                  <a:lnTo>
                    <a:pt x="177" y="118"/>
                  </a:lnTo>
                  <a:lnTo>
                    <a:pt x="176" y="118"/>
                  </a:lnTo>
                  <a:close/>
                  <a:moveTo>
                    <a:pt x="143" y="93"/>
                  </a:moveTo>
                  <a:lnTo>
                    <a:pt x="137" y="94"/>
                  </a:lnTo>
                  <a:lnTo>
                    <a:pt x="131" y="95"/>
                  </a:lnTo>
                  <a:lnTo>
                    <a:pt x="126" y="98"/>
                  </a:lnTo>
                  <a:lnTo>
                    <a:pt x="122" y="101"/>
                  </a:lnTo>
                  <a:lnTo>
                    <a:pt x="117" y="106"/>
                  </a:lnTo>
                  <a:lnTo>
                    <a:pt x="115" y="111"/>
                  </a:lnTo>
                  <a:lnTo>
                    <a:pt x="113" y="116"/>
                  </a:lnTo>
                  <a:lnTo>
                    <a:pt x="113" y="120"/>
                  </a:lnTo>
                  <a:lnTo>
                    <a:pt x="114" y="123"/>
                  </a:lnTo>
                  <a:lnTo>
                    <a:pt x="115" y="126"/>
                  </a:lnTo>
                  <a:lnTo>
                    <a:pt x="118" y="129"/>
                  </a:lnTo>
                  <a:lnTo>
                    <a:pt x="121" y="131"/>
                  </a:lnTo>
                  <a:lnTo>
                    <a:pt x="125" y="132"/>
                  </a:lnTo>
                  <a:lnTo>
                    <a:pt x="128" y="131"/>
                  </a:lnTo>
                  <a:lnTo>
                    <a:pt x="132" y="130"/>
                  </a:lnTo>
                  <a:lnTo>
                    <a:pt x="136" y="127"/>
                  </a:lnTo>
                  <a:lnTo>
                    <a:pt x="140" y="123"/>
                  </a:lnTo>
                  <a:lnTo>
                    <a:pt x="143" y="118"/>
                  </a:lnTo>
                  <a:lnTo>
                    <a:pt x="145" y="113"/>
                  </a:lnTo>
                  <a:lnTo>
                    <a:pt x="146" y="108"/>
                  </a:lnTo>
                  <a:lnTo>
                    <a:pt x="147" y="103"/>
                  </a:lnTo>
                  <a:lnTo>
                    <a:pt x="146" y="98"/>
                  </a:lnTo>
                  <a:lnTo>
                    <a:pt x="145" y="94"/>
                  </a:lnTo>
                  <a:lnTo>
                    <a:pt x="143" y="93"/>
                  </a:lnTo>
                  <a:close/>
                  <a:moveTo>
                    <a:pt x="111" y="69"/>
                  </a:moveTo>
                  <a:lnTo>
                    <a:pt x="104" y="69"/>
                  </a:lnTo>
                  <a:lnTo>
                    <a:pt x="99" y="71"/>
                  </a:lnTo>
                  <a:lnTo>
                    <a:pt x="94" y="74"/>
                  </a:lnTo>
                  <a:lnTo>
                    <a:pt x="89" y="77"/>
                  </a:lnTo>
                  <a:lnTo>
                    <a:pt x="85" y="81"/>
                  </a:lnTo>
                  <a:lnTo>
                    <a:pt x="82" y="87"/>
                  </a:lnTo>
                  <a:lnTo>
                    <a:pt x="81" y="92"/>
                  </a:lnTo>
                  <a:lnTo>
                    <a:pt x="80" y="96"/>
                  </a:lnTo>
                  <a:lnTo>
                    <a:pt x="81" y="99"/>
                  </a:lnTo>
                  <a:lnTo>
                    <a:pt x="83" y="102"/>
                  </a:lnTo>
                  <a:lnTo>
                    <a:pt x="85" y="105"/>
                  </a:lnTo>
                  <a:lnTo>
                    <a:pt x="90" y="107"/>
                  </a:lnTo>
                  <a:lnTo>
                    <a:pt x="95" y="107"/>
                  </a:lnTo>
                  <a:lnTo>
                    <a:pt x="99" y="106"/>
                  </a:lnTo>
                  <a:lnTo>
                    <a:pt x="103" y="104"/>
                  </a:lnTo>
                  <a:lnTo>
                    <a:pt x="106" y="101"/>
                  </a:lnTo>
                  <a:lnTo>
                    <a:pt x="109" y="97"/>
                  </a:lnTo>
                  <a:lnTo>
                    <a:pt x="111" y="93"/>
                  </a:lnTo>
                  <a:lnTo>
                    <a:pt x="113" y="89"/>
                  </a:lnTo>
                  <a:lnTo>
                    <a:pt x="114" y="84"/>
                  </a:lnTo>
                  <a:lnTo>
                    <a:pt x="114" y="79"/>
                  </a:lnTo>
                  <a:lnTo>
                    <a:pt x="114" y="73"/>
                  </a:lnTo>
                  <a:lnTo>
                    <a:pt x="112" y="69"/>
                  </a:lnTo>
                  <a:lnTo>
                    <a:pt x="111" y="69"/>
                  </a:lnTo>
                  <a:close/>
                  <a:moveTo>
                    <a:pt x="78" y="44"/>
                  </a:moveTo>
                  <a:lnTo>
                    <a:pt x="72" y="45"/>
                  </a:lnTo>
                  <a:lnTo>
                    <a:pt x="66" y="46"/>
                  </a:lnTo>
                  <a:lnTo>
                    <a:pt x="61" y="49"/>
                  </a:lnTo>
                  <a:lnTo>
                    <a:pt x="57" y="52"/>
                  </a:lnTo>
                  <a:lnTo>
                    <a:pt x="52" y="57"/>
                  </a:lnTo>
                  <a:lnTo>
                    <a:pt x="49" y="62"/>
                  </a:lnTo>
                  <a:lnTo>
                    <a:pt x="48" y="67"/>
                  </a:lnTo>
                  <a:lnTo>
                    <a:pt x="48" y="71"/>
                  </a:lnTo>
                  <a:lnTo>
                    <a:pt x="49" y="75"/>
                  </a:lnTo>
                  <a:lnTo>
                    <a:pt x="50" y="77"/>
                  </a:lnTo>
                  <a:lnTo>
                    <a:pt x="53" y="80"/>
                  </a:lnTo>
                  <a:lnTo>
                    <a:pt x="56" y="82"/>
                  </a:lnTo>
                  <a:lnTo>
                    <a:pt x="60" y="83"/>
                  </a:lnTo>
                  <a:lnTo>
                    <a:pt x="63" y="83"/>
                  </a:lnTo>
                  <a:lnTo>
                    <a:pt x="67" y="81"/>
                  </a:lnTo>
                  <a:lnTo>
                    <a:pt x="71" y="78"/>
                  </a:lnTo>
                  <a:lnTo>
                    <a:pt x="75" y="74"/>
                  </a:lnTo>
                  <a:lnTo>
                    <a:pt x="79" y="69"/>
                  </a:lnTo>
                  <a:lnTo>
                    <a:pt x="80" y="64"/>
                  </a:lnTo>
                  <a:lnTo>
                    <a:pt x="81" y="59"/>
                  </a:lnTo>
                  <a:lnTo>
                    <a:pt x="82" y="54"/>
                  </a:lnTo>
                  <a:lnTo>
                    <a:pt x="81" y="49"/>
                  </a:lnTo>
                  <a:lnTo>
                    <a:pt x="79" y="45"/>
                  </a:lnTo>
                  <a:lnTo>
                    <a:pt x="78" y="44"/>
                  </a:lnTo>
                  <a:close/>
                  <a:moveTo>
                    <a:pt x="46" y="20"/>
                  </a:moveTo>
                  <a:lnTo>
                    <a:pt x="39" y="20"/>
                  </a:lnTo>
                  <a:lnTo>
                    <a:pt x="34" y="22"/>
                  </a:lnTo>
                  <a:lnTo>
                    <a:pt x="29" y="25"/>
                  </a:lnTo>
                  <a:lnTo>
                    <a:pt x="24" y="28"/>
                  </a:lnTo>
                  <a:lnTo>
                    <a:pt x="20" y="33"/>
                  </a:lnTo>
                  <a:lnTo>
                    <a:pt x="17" y="38"/>
                  </a:lnTo>
                  <a:lnTo>
                    <a:pt x="15" y="43"/>
                  </a:lnTo>
                  <a:lnTo>
                    <a:pt x="15" y="47"/>
                  </a:lnTo>
                  <a:lnTo>
                    <a:pt x="16" y="50"/>
                  </a:lnTo>
                  <a:lnTo>
                    <a:pt x="18" y="53"/>
                  </a:lnTo>
                  <a:lnTo>
                    <a:pt x="20" y="56"/>
                  </a:lnTo>
                  <a:lnTo>
                    <a:pt x="24" y="58"/>
                  </a:lnTo>
                  <a:lnTo>
                    <a:pt x="27" y="58"/>
                  </a:lnTo>
                  <a:lnTo>
                    <a:pt x="31" y="58"/>
                  </a:lnTo>
                  <a:lnTo>
                    <a:pt x="34" y="57"/>
                  </a:lnTo>
                  <a:lnTo>
                    <a:pt x="39" y="54"/>
                  </a:lnTo>
                  <a:lnTo>
                    <a:pt x="44" y="50"/>
                  </a:lnTo>
                  <a:lnTo>
                    <a:pt x="47" y="45"/>
                  </a:lnTo>
                  <a:lnTo>
                    <a:pt x="49" y="40"/>
                  </a:lnTo>
                  <a:lnTo>
                    <a:pt x="51" y="35"/>
                  </a:lnTo>
                  <a:lnTo>
                    <a:pt x="52" y="29"/>
                  </a:lnTo>
                  <a:lnTo>
                    <a:pt x="51" y="24"/>
                  </a:lnTo>
                  <a:lnTo>
                    <a:pt x="50" y="21"/>
                  </a:lnTo>
                  <a:lnTo>
                    <a:pt x="46" y="20"/>
                  </a:lnTo>
                  <a:close/>
                  <a:moveTo>
                    <a:pt x="23" y="0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8" y="10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61" y="20"/>
                  </a:lnTo>
                  <a:lnTo>
                    <a:pt x="69" y="25"/>
                  </a:lnTo>
                  <a:lnTo>
                    <a:pt x="75" y="31"/>
                  </a:lnTo>
                  <a:lnTo>
                    <a:pt x="79" y="36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93" y="45"/>
                  </a:lnTo>
                  <a:lnTo>
                    <a:pt x="101" y="50"/>
                  </a:lnTo>
                  <a:lnTo>
                    <a:pt x="107" y="55"/>
                  </a:lnTo>
                  <a:lnTo>
                    <a:pt x="112" y="61"/>
                  </a:lnTo>
                  <a:lnTo>
                    <a:pt x="114" y="66"/>
                  </a:lnTo>
                  <a:lnTo>
                    <a:pt x="118" y="66"/>
                  </a:lnTo>
                  <a:lnTo>
                    <a:pt x="126" y="69"/>
                  </a:lnTo>
                  <a:lnTo>
                    <a:pt x="134" y="74"/>
                  </a:lnTo>
                  <a:lnTo>
                    <a:pt x="140" y="80"/>
                  </a:lnTo>
                  <a:lnTo>
                    <a:pt x="144" y="85"/>
                  </a:lnTo>
                  <a:lnTo>
                    <a:pt x="147" y="90"/>
                  </a:lnTo>
                  <a:lnTo>
                    <a:pt x="151" y="91"/>
                  </a:lnTo>
                  <a:lnTo>
                    <a:pt x="158" y="94"/>
                  </a:lnTo>
                  <a:lnTo>
                    <a:pt x="166" y="99"/>
                  </a:lnTo>
                  <a:lnTo>
                    <a:pt x="172" y="104"/>
                  </a:lnTo>
                  <a:lnTo>
                    <a:pt x="177" y="110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91" y="118"/>
                  </a:lnTo>
                  <a:lnTo>
                    <a:pt x="199" y="123"/>
                  </a:lnTo>
                  <a:lnTo>
                    <a:pt x="205" y="128"/>
                  </a:lnTo>
                  <a:lnTo>
                    <a:pt x="209" y="134"/>
                  </a:lnTo>
                  <a:lnTo>
                    <a:pt x="211" y="137"/>
                  </a:lnTo>
                  <a:lnTo>
                    <a:pt x="212" y="137"/>
                  </a:lnTo>
                  <a:lnTo>
                    <a:pt x="218" y="139"/>
                  </a:lnTo>
                  <a:lnTo>
                    <a:pt x="225" y="143"/>
                  </a:lnTo>
                  <a:lnTo>
                    <a:pt x="230" y="147"/>
                  </a:lnTo>
                  <a:lnTo>
                    <a:pt x="233" y="152"/>
                  </a:lnTo>
                  <a:lnTo>
                    <a:pt x="236" y="157"/>
                  </a:lnTo>
                  <a:lnTo>
                    <a:pt x="237" y="162"/>
                  </a:lnTo>
                  <a:lnTo>
                    <a:pt x="237" y="168"/>
                  </a:lnTo>
                  <a:lnTo>
                    <a:pt x="236" y="173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1" y="185"/>
                  </a:lnTo>
                  <a:lnTo>
                    <a:pt x="228" y="183"/>
                  </a:lnTo>
                  <a:lnTo>
                    <a:pt x="229" y="182"/>
                  </a:lnTo>
                  <a:lnTo>
                    <a:pt x="231" y="177"/>
                  </a:lnTo>
                  <a:lnTo>
                    <a:pt x="232" y="173"/>
                  </a:lnTo>
                  <a:lnTo>
                    <a:pt x="233" y="168"/>
                  </a:lnTo>
                  <a:lnTo>
                    <a:pt x="233" y="163"/>
                  </a:lnTo>
                  <a:lnTo>
                    <a:pt x="232" y="159"/>
                  </a:lnTo>
                  <a:lnTo>
                    <a:pt x="230" y="154"/>
                  </a:lnTo>
                  <a:lnTo>
                    <a:pt x="227" y="150"/>
                  </a:lnTo>
                  <a:lnTo>
                    <a:pt x="223" y="145"/>
                  </a:lnTo>
                  <a:lnTo>
                    <a:pt x="217" y="142"/>
                  </a:lnTo>
                  <a:lnTo>
                    <a:pt x="213" y="141"/>
                  </a:lnTo>
                  <a:lnTo>
                    <a:pt x="215" y="146"/>
                  </a:lnTo>
                  <a:lnTo>
                    <a:pt x="215" y="152"/>
                  </a:lnTo>
                  <a:lnTo>
                    <a:pt x="215" y="157"/>
                  </a:lnTo>
                  <a:lnTo>
                    <a:pt x="214" y="163"/>
                  </a:lnTo>
                  <a:lnTo>
                    <a:pt x="212" y="168"/>
                  </a:lnTo>
                  <a:lnTo>
                    <a:pt x="209" y="173"/>
                  </a:lnTo>
                  <a:lnTo>
                    <a:pt x="206" y="177"/>
                  </a:lnTo>
                  <a:lnTo>
                    <a:pt x="202" y="180"/>
                  </a:lnTo>
                  <a:lnTo>
                    <a:pt x="198" y="182"/>
                  </a:lnTo>
                  <a:lnTo>
                    <a:pt x="194" y="184"/>
                  </a:lnTo>
                  <a:lnTo>
                    <a:pt x="189" y="184"/>
                  </a:lnTo>
                  <a:lnTo>
                    <a:pt x="185" y="183"/>
                  </a:lnTo>
                  <a:lnTo>
                    <a:pt x="181" y="181"/>
                  </a:lnTo>
                  <a:lnTo>
                    <a:pt x="178" y="177"/>
                  </a:lnTo>
                  <a:lnTo>
                    <a:pt x="176" y="173"/>
                  </a:lnTo>
                  <a:lnTo>
                    <a:pt x="174" y="169"/>
                  </a:lnTo>
                  <a:lnTo>
                    <a:pt x="174" y="165"/>
                  </a:lnTo>
                  <a:lnTo>
                    <a:pt x="176" y="158"/>
                  </a:lnTo>
                  <a:lnTo>
                    <a:pt x="179" y="152"/>
                  </a:lnTo>
                  <a:lnTo>
                    <a:pt x="184" y="147"/>
                  </a:lnTo>
                  <a:lnTo>
                    <a:pt x="188" y="143"/>
                  </a:lnTo>
                  <a:lnTo>
                    <a:pt x="193" y="140"/>
                  </a:lnTo>
                  <a:lnTo>
                    <a:pt x="199" y="137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6" y="136"/>
                  </a:lnTo>
                  <a:lnTo>
                    <a:pt x="202" y="131"/>
                  </a:lnTo>
                  <a:lnTo>
                    <a:pt x="197" y="126"/>
                  </a:lnTo>
                  <a:lnTo>
                    <a:pt x="189" y="121"/>
                  </a:lnTo>
                  <a:lnTo>
                    <a:pt x="182" y="119"/>
                  </a:lnTo>
                  <a:lnTo>
                    <a:pt x="181" y="118"/>
                  </a:lnTo>
                  <a:lnTo>
                    <a:pt x="182" y="121"/>
                  </a:lnTo>
                  <a:lnTo>
                    <a:pt x="183" y="127"/>
                  </a:lnTo>
                  <a:lnTo>
                    <a:pt x="183" y="133"/>
                  </a:lnTo>
                  <a:lnTo>
                    <a:pt x="181" y="139"/>
                  </a:lnTo>
                  <a:lnTo>
                    <a:pt x="179" y="144"/>
                  </a:lnTo>
                  <a:lnTo>
                    <a:pt x="176" y="150"/>
                  </a:lnTo>
                  <a:lnTo>
                    <a:pt x="171" y="154"/>
                  </a:lnTo>
                  <a:lnTo>
                    <a:pt x="166" y="158"/>
                  </a:lnTo>
                  <a:lnTo>
                    <a:pt x="161" y="159"/>
                  </a:lnTo>
                  <a:lnTo>
                    <a:pt x="157" y="159"/>
                  </a:lnTo>
                  <a:lnTo>
                    <a:pt x="152" y="159"/>
                  </a:lnTo>
                  <a:lnTo>
                    <a:pt x="148" y="156"/>
                  </a:lnTo>
                  <a:lnTo>
                    <a:pt x="145" y="153"/>
                  </a:lnTo>
                  <a:lnTo>
                    <a:pt x="143" y="149"/>
                  </a:lnTo>
                  <a:lnTo>
                    <a:pt x="142" y="145"/>
                  </a:lnTo>
                  <a:lnTo>
                    <a:pt x="142" y="140"/>
                  </a:lnTo>
                  <a:lnTo>
                    <a:pt x="144" y="134"/>
                  </a:lnTo>
                  <a:lnTo>
                    <a:pt x="147" y="128"/>
                  </a:lnTo>
                  <a:lnTo>
                    <a:pt x="152" y="123"/>
                  </a:lnTo>
                  <a:lnTo>
                    <a:pt x="157" y="119"/>
                  </a:lnTo>
                  <a:lnTo>
                    <a:pt x="162" y="116"/>
                  </a:lnTo>
                  <a:lnTo>
                    <a:pt x="169" y="115"/>
                  </a:lnTo>
                  <a:lnTo>
                    <a:pt x="175" y="114"/>
                  </a:lnTo>
                  <a:lnTo>
                    <a:pt x="174" y="112"/>
                  </a:lnTo>
                  <a:lnTo>
                    <a:pt x="170" y="107"/>
                  </a:lnTo>
                  <a:lnTo>
                    <a:pt x="164" y="102"/>
                  </a:lnTo>
                  <a:lnTo>
                    <a:pt x="157" y="97"/>
                  </a:lnTo>
                  <a:lnTo>
                    <a:pt x="150" y="94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0" y="103"/>
                  </a:lnTo>
                  <a:lnTo>
                    <a:pt x="150" y="109"/>
                  </a:lnTo>
                  <a:lnTo>
                    <a:pt x="149" y="114"/>
                  </a:lnTo>
                  <a:lnTo>
                    <a:pt x="147" y="119"/>
                  </a:lnTo>
                  <a:lnTo>
                    <a:pt x="144" y="124"/>
                  </a:lnTo>
                  <a:lnTo>
                    <a:pt x="141" y="128"/>
                  </a:lnTo>
                  <a:lnTo>
                    <a:pt x="137" y="131"/>
                  </a:lnTo>
                  <a:lnTo>
                    <a:pt x="133" y="133"/>
                  </a:lnTo>
                  <a:lnTo>
                    <a:pt x="129" y="135"/>
                  </a:lnTo>
                  <a:lnTo>
                    <a:pt x="125" y="135"/>
                  </a:lnTo>
                  <a:lnTo>
                    <a:pt x="120" y="134"/>
                  </a:lnTo>
                  <a:lnTo>
                    <a:pt x="116" y="132"/>
                  </a:lnTo>
                  <a:lnTo>
                    <a:pt x="113" y="129"/>
                  </a:lnTo>
                  <a:lnTo>
                    <a:pt x="110" y="125"/>
                  </a:lnTo>
                  <a:lnTo>
                    <a:pt x="109" y="120"/>
                  </a:lnTo>
                  <a:lnTo>
                    <a:pt x="110" y="116"/>
                  </a:lnTo>
                  <a:lnTo>
                    <a:pt x="111" y="111"/>
                  </a:lnTo>
                  <a:lnTo>
                    <a:pt x="113" y="107"/>
                  </a:lnTo>
                  <a:lnTo>
                    <a:pt x="116" y="102"/>
                  </a:lnTo>
                  <a:lnTo>
                    <a:pt x="119" y="99"/>
                  </a:lnTo>
                  <a:lnTo>
                    <a:pt x="124" y="95"/>
                  </a:lnTo>
                  <a:lnTo>
                    <a:pt x="130" y="92"/>
                  </a:lnTo>
                  <a:lnTo>
                    <a:pt x="136" y="90"/>
                  </a:lnTo>
                  <a:lnTo>
                    <a:pt x="143" y="90"/>
                  </a:lnTo>
                  <a:lnTo>
                    <a:pt x="141" y="87"/>
                  </a:lnTo>
                  <a:lnTo>
                    <a:pt x="137" y="82"/>
                  </a:lnTo>
                  <a:lnTo>
                    <a:pt x="132" y="77"/>
                  </a:lnTo>
                  <a:lnTo>
                    <a:pt x="124" y="72"/>
                  </a:lnTo>
                  <a:lnTo>
                    <a:pt x="117" y="70"/>
                  </a:lnTo>
                  <a:lnTo>
                    <a:pt x="116" y="69"/>
                  </a:lnTo>
                  <a:lnTo>
                    <a:pt x="117" y="73"/>
                  </a:lnTo>
                  <a:lnTo>
                    <a:pt x="118" y="78"/>
                  </a:lnTo>
                  <a:lnTo>
                    <a:pt x="118" y="84"/>
                  </a:lnTo>
                  <a:lnTo>
                    <a:pt x="117" y="90"/>
                  </a:lnTo>
                  <a:lnTo>
                    <a:pt x="114" y="95"/>
                  </a:lnTo>
                  <a:lnTo>
                    <a:pt x="111" y="101"/>
                  </a:lnTo>
                  <a:lnTo>
                    <a:pt x="106" y="105"/>
                  </a:lnTo>
                  <a:lnTo>
                    <a:pt x="100" y="109"/>
                  </a:lnTo>
                  <a:lnTo>
                    <a:pt x="96" y="110"/>
                  </a:lnTo>
                  <a:lnTo>
                    <a:pt x="92" y="111"/>
                  </a:lnTo>
                  <a:lnTo>
                    <a:pt x="87" y="110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78" y="100"/>
                  </a:lnTo>
                  <a:lnTo>
                    <a:pt x="77" y="96"/>
                  </a:lnTo>
                  <a:lnTo>
                    <a:pt x="77" y="91"/>
                  </a:lnTo>
                  <a:lnTo>
                    <a:pt x="79" y="85"/>
                  </a:lnTo>
                  <a:lnTo>
                    <a:pt x="82" y="79"/>
                  </a:lnTo>
                  <a:lnTo>
                    <a:pt x="87" y="74"/>
                  </a:lnTo>
                  <a:lnTo>
                    <a:pt x="92" y="70"/>
                  </a:lnTo>
                  <a:lnTo>
                    <a:pt x="98" y="67"/>
                  </a:lnTo>
                  <a:lnTo>
                    <a:pt x="104" y="66"/>
                  </a:lnTo>
                  <a:lnTo>
                    <a:pt x="111" y="65"/>
                  </a:lnTo>
                  <a:lnTo>
                    <a:pt x="109" y="63"/>
                  </a:lnTo>
                  <a:lnTo>
                    <a:pt x="105" y="58"/>
                  </a:lnTo>
                  <a:lnTo>
                    <a:pt x="99" y="53"/>
                  </a:lnTo>
                  <a:lnTo>
                    <a:pt x="92" y="48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8"/>
                  </a:lnTo>
                  <a:lnTo>
                    <a:pt x="85" y="54"/>
                  </a:lnTo>
                  <a:lnTo>
                    <a:pt x="85" y="60"/>
                  </a:lnTo>
                  <a:lnTo>
                    <a:pt x="84" y="65"/>
                  </a:lnTo>
                  <a:lnTo>
                    <a:pt x="82" y="70"/>
                  </a:lnTo>
                  <a:lnTo>
                    <a:pt x="78" y="76"/>
                  </a:lnTo>
                  <a:lnTo>
                    <a:pt x="73" y="81"/>
                  </a:lnTo>
                  <a:lnTo>
                    <a:pt x="68" y="85"/>
                  </a:lnTo>
                  <a:lnTo>
                    <a:pt x="64" y="86"/>
                  </a:lnTo>
                  <a:lnTo>
                    <a:pt x="59" y="86"/>
                  </a:lnTo>
                  <a:lnTo>
                    <a:pt x="55" y="85"/>
                  </a:lnTo>
                  <a:lnTo>
                    <a:pt x="51" y="83"/>
                  </a:lnTo>
                  <a:lnTo>
                    <a:pt x="47" y="80"/>
                  </a:lnTo>
                  <a:lnTo>
                    <a:pt x="45" y="76"/>
                  </a:lnTo>
                  <a:lnTo>
                    <a:pt x="44" y="72"/>
                  </a:lnTo>
                  <a:lnTo>
                    <a:pt x="44" y="67"/>
                  </a:lnTo>
                  <a:lnTo>
                    <a:pt x="46" y="61"/>
                  </a:lnTo>
                  <a:lnTo>
                    <a:pt x="49" y="55"/>
                  </a:lnTo>
                  <a:lnTo>
                    <a:pt x="54" y="50"/>
                  </a:lnTo>
                  <a:lnTo>
                    <a:pt x="59" y="46"/>
                  </a:lnTo>
                  <a:lnTo>
                    <a:pt x="65" y="43"/>
                  </a:lnTo>
                  <a:lnTo>
                    <a:pt x="71" y="41"/>
                  </a:lnTo>
                  <a:lnTo>
                    <a:pt x="78" y="41"/>
                  </a:lnTo>
                  <a:lnTo>
                    <a:pt x="76" y="38"/>
                  </a:lnTo>
                  <a:lnTo>
                    <a:pt x="72" y="33"/>
                  </a:lnTo>
                  <a:lnTo>
                    <a:pt x="66" y="28"/>
                  </a:lnTo>
                  <a:lnTo>
                    <a:pt x="59" y="24"/>
                  </a:lnTo>
                  <a:lnTo>
                    <a:pt x="54" y="22"/>
                  </a:lnTo>
                  <a:lnTo>
                    <a:pt x="55" y="26"/>
                  </a:lnTo>
                  <a:lnTo>
                    <a:pt x="55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6" y="52"/>
                  </a:lnTo>
                  <a:lnTo>
                    <a:pt x="41" y="57"/>
                  </a:lnTo>
                  <a:lnTo>
                    <a:pt x="36" y="60"/>
                  </a:lnTo>
                  <a:lnTo>
                    <a:pt x="31" y="62"/>
                  </a:lnTo>
                  <a:lnTo>
                    <a:pt x="27" y="62"/>
                  </a:lnTo>
                  <a:lnTo>
                    <a:pt x="22" y="61"/>
                  </a:lnTo>
                  <a:lnTo>
                    <a:pt x="18" y="59"/>
                  </a:lnTo>
                  <a:lnTo>
                    <a:pt x="15" y="55"/>
                  </a:lnTo>
                  <a:lnTo>
                    <a:pt x="13" y="51"/>
                  </a:lnTo>
                  <a:lnTo>
                    <a:pt x="12" y="47"/>
                  </a:lnTo>
                  <a:lnTo>
                    <a:pt x="12" y="42"/>
                  </a:lnTo>
                  <a:lnTo>
                    <a:pt x="14" y="36"/>
                  </a:lnTo>
                  <a:lnTo>
                    <a:pt x="17" y="31"/>
                  </a:lnTo>
                  <a:lnTo>
                    <a:pt x="22" y="25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9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1" y="9"/>
                  </a:lnTo>
                  <a:lnTo>
                    <a:pt x="35" y="5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3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7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101" name="Freeform 13"/>
            <p:cNvSpPr>
              <a:spLocks noEditPoints="1"/>
            </p:cNvSpPr>
            <p:nvPr/>
          </p:nvSpPr>
          <p:spPr bwMode="auto">
            <a:xfrm>
              <a:off x="1807" y="3136"/>
              <a:ext cx="57" cy="288"/>
            </a:xfrm>
            <a:custGeom>
              <a:avLst/>
              <a:gdLst/>
              <a:ahLst/>
              <a:cxnLst>
                <a:cxn ang="0">
                  <a:pos x="3" y="246"/>
                </a:cxn>
                <a:cxn ang="0">
                  <a:pos x="28" y="259"/>
                </a:cxn>
                <a:cxn ang="0">
                  <a:pos x="48" y="242"/>
                </a:cxn>
                <a:cxn ang="0">
                  <a:pos x="22" y="191"/>
                </a:cxn>
                <a:cxn ang="0">
                  <a:pos x="4" y="209"/>
                </a:cxn>
                <a:cxn ang="0">
                  <a:pos x="33" y="218"/>
                </a:cxn>
                <a:cxn ang="0">
                  <a:pos x="37" y="194"/>
                </a:cxn>
                <a:cxn ang="0">
                  <a:pos x="8" y="155"/>
                </a:cxn>
                <a:cxn ang="0">
                  <a:pos x="11" y="176"/>
                </a:cxn>
                <a:cxn ang="0">
                  <a:pos x="45" y="168"/>
                </a:cxn>
                <a:cxn ang="0">
                  <a:pos x="22" y="150"/>
                </a:cxn>
                <a:cxn ang="0">
                  <a:pos x="3" y="123"/>
                </a:cxn>
                <a:cxn ang="0">
                  <a:pos x="28" y="137"/>
                </a:cxn>
                <a:cxn ang="0">
                  <a:pos x="41" y="116"/>
                </a:cxn>
                <a:cxn ang="0">
                  <a:pos x="11" y="71"/>
                </a:cxn>
                <a:cxn ang="0">
                  <a:pos x="8" y="93"/>
                </a:cxn>
                <a:cxn ang="0">
                  <a:pos x="41" y="90"/>
                </a:cxn>
                <a:cxn ang="0">
                  <a:pos x="28" y="69"/>
                </a:cxn>
                <a:cxn ang="0">
                  <a:pos x="4" y="38"/>
                </a:cxn>
                <a:cxn ang="0">
                  <a:pos x="22" y="57"/>
                </a:cxn>
                <a:cxn ang="0">
                  <a:pos x="49" y="44"/>
                </a:cxn>
                <a:cxn ang="0">
                  <a:pos x="22" y="28"/>
                </a:cxn>
                <a:cxn ang="0">
                  <a:pos x="52" y="13"/>
                </a:cxn>
                <a:cxn ang="0">
                  <a:pos x="54" y="47"/>
                </a:cxn>
                <a:cxn ang="0">
                  <a:pos x="54" y="88"/>
                </a:cxn>
                <a:cxn ang="0">
                  <a:pos x="52" y="125"/>
                </a:cxn>
                <a:cxn ang="0">
                  <a:pos x="52" y="164"/>
                </a:cxn>
                <a:cxn ang="0">
                  <a:pos x="52" y="204"/>
                </a:cxn>
                <a:cxn ang="0">
                  <a:pos x="55" y="239"/>
                </a:cxn>
                <a:cxn ang="0">
                  <a:pos x="52" y="275"/>
                </a:cxn>
                <a:cxn ang="0">
                  <a:pos x="26" y="285"/>
                </a:cxn>
                <a:cxn ang="0">
                  <a:pos x="51" y="269"/>
                </a:cxn>
                <a:cxn ang="0">
                  <a:pos x="42" y="257"/>
                </a:cxn>
                <a:cxn ang="0">
                  <a:pos x="9" y="260"/>
                </a:cxn>
                <a:cxn ang="0">
                  <a:pos x="5" y="233"/>
                </a:cxn>
                <a:cxn ang="0">
                  <a:pos x="39" y="230"/>
                </a:cxn>
                <a:cxn ang="0">
                  <a:pos x="52" y="218"/>
                </a:cxn>
                <a:cxn ang="0">
                  <a:pos x="33" y="221"/>
                </a:cxn>
                <a:cxn ang="0">
                  <a:pos x="2" y="214"/>
                </a:cxn>
                <a:cxn ang="0">
                  <a:pos x="13" y="188"/>
                </a:cxn>
                <a:cxn ang="0">
                  <a:pos x="46" y="197"/>
                </a:cxn>
                <a:cxn ang="0">
                  <a:pos x="51" y="171"/>
                </a:cxn>
                <a:cxn ang="0">
                  <a:pos x="28" y="182"/>
                </a:cxn>
                <a:cxn ang="0">
                  <a:pos x="0" y="169"/>
                </a:cxn>
                <a:cxn ang="0">
                  <a:pos x="18" y="147"/>
                </a:cxn>
                <a:cxn ang="0">
                  <a:pos x="49" y="160"/>
                </a:cxn>
                <a:cxn ang="0">
                  <a:pos x="50" y="127"/>
                </a:cxn>
                <a:cxn ang="0">
                  <a:pos x="23" y="141"/>
                </a:cxn>
                <a:cxn ang="0">
                  <a:pos x="0" y="123"/>
                </a:cxn>
                <a:cxn ang="0">
                  <a:pos x="23" y="106"/>
                </a:cxn>
                <a:cxn ang="0">
                  <a:pos x="50" y="120"/>
                </a:cxn>
                <a:cxn ang="0">
                  <a:pos x="49" y="87"/>
                </a:cxn>
                <a:cxn ang="0">
                  <a:pos x="18" y="101"/>
                </a:cxn>
                <a:cxn ang="0">
                  <a:pos x="0" y="78"/>
                </a:cxn>
                <a:cxn ang="0">
                  <a:pos x="28" y="65"/>
                </a:cxn>
                <a:cxn ang="0">
                  <a:pos x="52" y="70"/>
                </a:cxn>
                <a:cxn ang="0">
                  <a:pos x="39" y="57"/>
                </a:cxn>
                <a:cxn ang="0">
                  <a:pos x="5" y="54"/>
                </a:cxn>
                <a:cxn ang="0">
                  <a:pos x="9" y="27"/>
                </a:cxn>
                <a:cxn ang="0">
                  <a:pos x="44" y="32"/>
                </a:cxn>
                <a:cxn ang="0">
                  <a:pos x="48" y="14"/>
                </a:cxn>
                <a:cxn ang="0">
                  <a:pos x="27" y="0"/>
                </a:cxn>
              </a:cxnLst>
              <a:rect l="0" t="0" r="r" b="b"/>
              <a:pathLst>
                <a:path w="57" h="288">
                  <a:moveTo>
                    <a:pt x="22" y="231"/>
                  </a:moveTo>
                  <a:lnTo>
                    <a:pt x="16" y="232"/>
                  </a:lnTo>
                  <a:lnTo>
                    <a:pt x="11" y="234"/>
                  </a:lnTo>
                  <a:lnTo>
                    <a:pt x="8" y="236"/>
                  </a:lnTo>
                  <a:lnTo>
                    <a:pt x="5" y="239"/>
                  </a:lnTo>
                  <a:lnTo>
                    <a:pt x="4" y="242"/>
                  </a:lnTo>
                  <a:lnTo>
                    <a:pt x="3" y="246"/>
                  </a:lnTo>
                  <a:lnTo>
                    <a:pt x="4" y="250"/>
                  </a:lnTo>
                  <a:lnTo>
                    <a:pt x="5" y="253"/>
                  </a:lnTo>
                  <a:lnTo>
                    <a:pt x="8" y="255"/>
                  </a:lnTo>
                  <a:lnTo>
                    <a:pt x="11" y="257"/>
                  </a:lnTo>
                  <a:lnTo>
                    <a:pt x="16" y="259"/>
                  </a:lnTo>
                  <a:lnTo>
                    <a:pt x="22" y="260"/>
                  </a:lnTo>
                  <a:lnTo>
                    <a:pt x="28" y="259"/>
                  </a:lnTo>
                  <a:lnTo>
                    <a:pt x="33" y="258"/>
                  </a:lnTo>
                  <a:lnTo>
                    <a:pt x="37" y="256"/>
                  </a:lnTo>
                  <a:lnTo>
                    <a:pt x="41" y="253"/>
                  </a:lnTo>
                  <a:lnTo>
                    <a:pt x="45" y="250"/>
                  </a:lnTo>
                  <a:lnTo>
                    <a:pt x="48" y="245"/>
                  </a:lnTo>
                  <a:lnTo>
                    <a:pt x="49" y="243"/>
                  </a:lnTo>
                  <a:lnTo>
                    <a:pt x="48" y="242"/>
                  </a:lnTo>
                  <a:lnTo>
                    <a:pt x="45" y="239"/>
                  </a:lnTo>
                  <a:lnTo>
                    <a:pt x="41" y="236"/>
                  </a:lnTo>
                  <a:lnTo>
                    <a:pt x="37" y="233"/>
                  </a:lnTo>
                  <a:lnTo>
                    <a:pt x="33" y="232"/>
                  </a:lnTo>
                  <a:lnTo>
                    <a:pt x="28" y="231"/>
                  </a:lnTo>
                  <a:lnTo>
                    <a:pt x="22" y="231"/>
                  </a:lnTo>
                  <a:close/>
                  <a:moveTo>
                    <a:pt x="22" y="191"/>
                  </a:moveTo>
                  <a:lnTo>
                    <a:pt x="16" y="191"/>
                  </a:lnTo>
                  <a:lnTo>
                    <a:pt x="11" y="193"/>
                  </a:lnTo>
                  <a:lnTo>
                    <a:pt x="8" y="195"/>
                  </a:lnTo>
                  <a:lnTo>
                    <a:pt x="5" y="198"/>
                  </a:lnTo>
                  <a:lnTo>
                    <a:pt x="4" y="201"/>
                  </a:lnTo>
                  <a:lnTo>
                    <a:pt x="3" y="205"/>
                  </a:lnTo>
                  <a:lnTo>
                    <a:pt x="4" y="209"/>
                  </a:lnTo>
                  <a:lnTo>
                    <a:pt x="5" y="212"/>
                  </a:lnTo>
                  <a:lnTo>
                    <a:pt x="8" y="215"/>
                  </a:lnTo>
                  <a:lnTo>
                    <a:pt x="11" y="217"/>
                  </a:lnTo>
                  <a:lnTo>
                    <a:pt x="16" y="218"/>
                  </a:lnTo>
                  <a:lnTo>
                    <a:pt x="22" y="219"/>
                  </a:lnTo>
                  <a:lnTo>
                    <a:pt x="28" y="219"/>
                  </a:lnTo>
                  <a:lnTo>
                    <a:pt x="33" y="218"/>
                  </a:lnTo>
                  <a:lnTo>
                    <a:pt x="37" y="215"/>
                  </a:lnTo>
                  <a:lnTo>
                    <a:pt x="41" y="213"/>
                  </a:lnTo>
                  <a:lnTo>
                    <a:pt x="45" y="209"/>
                  </a:lnTo>
                  <a:lnTo>
                    <a:pt x="48" y="205"/>
                  </a:lnTo>
                  <a:lnTo>
                    <a:pt x="45" y="201"/>
                  </a:lnTo>
                  <a:lnTo>
                    <a:pt x="41" y="197"/>
                  </a:lnTo>
                  <a:lnTo>
                    <a:pt x="37" y="194"/>
                  </a:lnTo>
                  <a:lnTo>
                    <a:pt x="33" y="192"/>
                  </a:lnTo>
                  <a:lnTo>
                    <a:pt x="28" y="191"/>
                  </a:lnTo>
                  <a:lnTo>
                    <a:pt x="22" y="191"/>
                  </a:lnTo>
                  <a:close/>
                  <a:moveTo>
                    <a:pt x="22" y="150"/>
                  </a:moveTo>
                  <a:lnTo>
                    <a:pt x="16" y="151"/>
                  </a:lnTo>
                  <a:lnTo>
                    <a:pt x="11" y="153"/>
                  </a:lnTo>
                  <a:lnTo>
                    <a:pt x="8" y="155"/>
                  </a:lnTo>
                  <a:lnTo>
                    <a:pt x="5" y="157"/>
                  </a:lnTo>
                  <a:lnTo>
                    <a:pt x="4" y="160"/>
                  </a:lnTo>
                  <a:lnTo>
                    <a:pt x="3" y="164"/>
                  </a:lnTo>
                  <a:lnTo>
                    <a:pt x="4" y="168"/>
                  </a:lnTo>
                  <a:lnTo>
                    <a:pt x="5" y="171"/>
                  </a:lnTo>
                  <a:lnTo>
                    <a:pt x="8" y="174"/>
                  </a:lnTo>
                  <a:lnTo>
                    <a:pt x="11" y="176"/>
                  </a:lnTo>
                  <a:lnTo>
                    <a:pt x="16" y="178"/>
                  </a:lnTo>
                  <a:lnTo>
                    <a:pt x="22" y="179"/>
                  </a:lnTo>
                  <a:lnTo>
                    <a:pt x="28" y="178"/>
                  </a:lnTo>
                  <a:lnTo>
                    <a:pt x="33" y="177"/>
                  </a:lnTo>
                  <a:lnTo>
                    <a:pt x="37" y="175"/>
                  </a:lnTo>
                  <a:lnTo>
                    <a:pt x="41" y="172"/>
                  </a:lnTo>
                  <a:lnTo>
                    <a:pt x="45" y="168"/>
                  </a:lnTo>
                  <a:lnTo>
                    <a:pt x="48" y="164"/>
                  </a:lnTo>
                  <a:lnTo>
                    <a:pt x="45" y="161"/>
                  </a:lnTo>
                  <a:lnTo>
                    <a:pt x="41" y="157"/>
                  </a:lnTo>
                  <a:lnTo>
                    <a:pt x="37" y="154"/>
                  </a:lnTo>
                  <a:lnTo>
                    <a:pt x="33" y="152"/>
                  </a:lnTo>
                  <a:lnTo>
                    <a:pt x="28" y="150"/>
                  </a:lnTo>
                  <a:lnTo>
                    <a:pt x="22" y="150"/>
                  </a:lnTo>
                  <a:close/>
                  <a:moveTo>
                    <a:pt x="22" y="109"/>
                  </a:moveTo>
                  <a:lnTo>
                    <a:pt x="16" y="110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5" y="131"/>
                  </a:lnTo>
                  <a:lnTo>
                    <a:pt x="8" y="133"/>
                  </a:lnTo>
                  <a:lnTo>
                    <a:pt x="11" y="135"/>
                  </a:lnTo>
                  <a:lnTo>
                    <a:pt x="16" y="137"/>
                  </a:lnTo>
                  <a:lnTo>
                    <a:pt x="22" y="138"/>
                  </a:lnTo>
                  <a:lnTo>
                    <a:pt x="28" y="137"/>
                  </a:lnTo>
                  <a:lnTo>
                    <a:pt x="33" y="136"/>
                  </a:lnTo>
                  <a:lnTo>
                    <a:pt x="37" y="134"/>
                  </a:lnTo>
                  <a:lnTo>
                    <a:pt x="41" y="131"/>
                  </a:lnTo>
                  <a:lnTo>
                    <a:pt x="45" y="128"/>
                  </a:lnTo>
                  <a:lnTo>
                    <a:pt x="48" y="124"/>
                  </a:lnTo>
                  <a:lnTo>
                    <a:pt x="45" y="120"/>
                  </a:lnTo>
                  <a:lnTo>
                    <a:pt x="41" y="116"/>
                  </a:lnTo>
                  <a:lnTo>
                    <a:pt x="37" y="113"/>
                  </a:lnTo>
                  <a:lnTo>
                    <a:pt x="33" y="111"/>
                  </a:lnTo>
                  <a:lnTo>
                    <a:pt x="28" y="110"/>
                  </a:lnTo>
                  <a:lnTo>
                    <a:pt x="22" y="109"/>
                  </a:lnTo>
                  <a:close/>
                  <a:moveTo>
                    <a:pt x="22" y="68"/>
                  </a:moveTo>
                  <a:lnTo>
                    <a:pt x="16" y="69"/>
                  </a:lnTo>
                  <a:lnTo>
                    <a:pt x="11" y="71"/>
                  </a:lnTo>
                  <a:lnTo>
                    <a:pt x="8" y="73"/>
                  </a:lnTo>
                  <a:lnTo>
                    <a:pt x="5" y="76"/>
                  </a:lnTo>
                  <a:lnTo>
                    <a:pt x="4" y="79"/>
                  </a:lnTo>
                  <a:lnTo>
                    <a:pt x="3" y="83"/>
                  </a:lnTo>
                  <a:lnTo>
                    <a:pt x="4" y="87"/>
                  </a:lnTo>
                  <a:lnTo>
                    <a:pt x="5" y="90"/>
                  </a:lnTo>
                  <a:lnTo>
                    <a:pt x="8" y="93"/>
                  </a:lnTo>
                  <a:lnTo>
                    <a:pt x="11" y="95"/>
                  </a:lnTo>
                  <a:lnTo>
                    <a:pt x="16" y="96"/>
                  </a:lnTo>
                  <a:lnTo>
                    <a:pt x="22" y="97"/>
                  </a:lnTo>
                  <a:lnTo>
                    <a:pt x="28" y="97"/>
                  </a:lnTo>
                  <a:lnTo>
                    <a:pt x="33" y="95"/>
                  </a:lnTo>
                  <a:lnTo>
                    <a:pt x="37" y="93"/>
                  </a:lnTo>
                  <a:lnTo>
                    <a:pt x="41" y="90"/>
                  </a:lnTo>
                  <a:lnTo>
                    <a:pt x="45" y="87"/>
                  </a:lnTo>
                  <a:lnTo>
                    <a:pt x="48" y="83"/>
                  </a:lnTo>
                  <a:lnTo>
                    <a:pt x="45" y="79"/>
                  </a:lnTo>
                  <a:lnTo>
                    <a:pt x="41" y="75"/>
                  </a:lnTo>
                  <a:lnTo>
                    <a:pt x="37" y="72"/>
                  </a:lnTo>
                  <a:lnTo>
                    <a:pt x="33" y="70"/>
                  </a:lnTo>
                  <a:lnTo>
                    <a:pt x="28" y="69"/>
                  </a:lnTo>
                  <a:lnTo>
                    <a:pt x="22" y="68"/>
                  </a:lnTo>
                  <a:close/>
                  <a:moveTo>
                    <a:pt x="22" y="28"/>
                  </a:moveTo>
                  <a:lnTo>
                    <a:pt x="16" y="29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5" y="35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4" y="46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11" y="54"/>
                  </a:lnTo>
                  <a:lnTo>
                    <a:pt x="16" y="56"/>
                  </a:lnTo>
                  <a:lnTo>
                    <a:pt x="22" y="57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7" y="54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5" y="38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3" y="30"/>
                  </a:lnTo>
                  <a:lnTo>
                    <a:pt x="28" y="28"/>
                  </a:lnTo>
                  <a:lnTo>
                    <a:pt x="22" y="28"/>
                  </a:lnTo>
                  <a:close/>
                  <a:moveTo>
                    <a:pt x="27" y="0"/>
                  </a:moveTo>
                  <a:lnTo>
                    <a:pt x="28" y="0"/>
                  </a:lnTo>
                  <a:lnTo>
                    <a:pt x="34" y="1"/>
                  </a:lnTo>
                  <a:lnTo>
                    <a:pt x="39" y="3"/>
                  </a:lnTo>
                  <a:lnTo>
                    <a:pt x="44" y="5"/>
                  </a:lnTo>
                  <a:lnTo>
                    <a:pt x="48" y="8"/>
                  </a:lnTo>
                  <a:lnTo>
                    <a:pt x="52" y="13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7" y="30"/>
                  </a:lnTo>
                  <a:lnTo>
                    <a:pt x="56" y="37"/>
                  </a:lnTo>
                  <a:lnTo>
                    <a:pt x="54" y="42"/>
                  </a:lnTo>
                  <a:lnTo>
                    <a:pt x="53" y="45"/>
                  </a:lnTo>
                  <a:lnTo>
                    <a:pt x="54" y="47"/>
                  </a:lnTo>
                  <a:lnTo>
                    <a:pt x="56" y="54"/>
                  </a:lnTo>
                  <a:lnTo>
                    <a:pt x="57" y="63"/>
                  </a:lnTo>
                  <a:lnTo>
                    <a:pt x="56" y="70"/>
                  </a:lnTo>
                  <a:lnTo>
                    <a:pt x="55" y="76"/>
                  </a:lnTo>
                  <a:lnTo>
                    <a:pt x="52" y="82"/>
                  </a:lnTo>
                  <a:lnTo>
                    <a:pt x="52" y="83"/>
                  </a:lnTo>
                  <a:lnTo>
                    <a:pt x="54" y="88"/>
                  </a:lnTo>
                  <a:lnTo>
                    <a:pt x="56" y="95"/>
                  </a:lnTo>
                  <a:lnTo>
                    <a:pt x="57" y="103"/>
                  </a:lnTo>
                  <a:lnTo>
                    <a:pt x="56" y="111"/>
                  </a:lnTo>
                  <a:lnTo>
                    <a:pt x="55" y="117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6"/>
                  </a:lnTo>
                  <a:lnTo>
                    <a:pt x="57" y="144"/>
                  </a:lnTo>
                  <a:lnTo>
                    <a:pt x="56" y="151"/>
                  </a:lnTo>
                  <a:lnTo>
                    <a:pt x="55" y="158"/>
                  </a:lnTo>
                  <a:lnTo>
                    <a:pt x="52" y="163"/>
                  </a:lnTo>
                  <a:lnTo>
                    <a:pt x="52" y="164"/>
                  </a:lnTo>
                  <a:lnTo>
                    <a:pt x="52" y="165"/>
                  </a:lnTo>
                  <a:lnTo>
                    <a:pt x="55" y="171"/>
                  </a:lnTo>
                  <a:lnTo>
                    <a:pt x="56" y="177"/>
                  </a:lnTo>
                  <a:lnTo>
                    <a:pt x="57" y="185"/>
                  </a:lnTo>
                  <a:lnTo>
                    <a:pt x="56" y="192"/>
                  </a:lnTo>
                  <a:lnTo>
                    <a:pt x="55" y="198"/>
                  </a:lnTo>
                  <a:lnTo>
                    <a:pt x="52" y="204"/>
                  </a:lnTo>
                  <a:lnTo>
                    <a:pt x="52" y="205"/>
                  </a:lnTo>
                  <a:lnTo>
                    <a:pt x="52" y="206"/>
                  </a:lnTo>
                  <a:lnTo>
                    <a:pt x="55" y="212"/>
                  </a:lnTo>
                  <a:lnTo>
                    <a:pt x="56" y="218"/>
                  </a:lnTo>
                  <a:lnTo>
                    <a:pt x="57" y="225"/>
                  </a:lnTo>
                  <a:lnTo>
                    <a:pt x="56" y="233"/>
                  </a:lnTo>
                  <a:lnTo>
                    <a:pt x="55" y="239"/>
                  </a:lnTo>
                  <a:lnTo>
                    <a:pt x="53" y="243"/>
                  </a:lnTo>
                  <a:lnTo>
                    <a:pt x="54" y="245"/>
                  </a:lnTo>
                  <a:lnTo>
                    <a:pt x="56" y="251"/>
                  </a:lnTo>
                  <a:lnTo>
                    <a:pt x="57" y="258"/>
                  </a:lnTo>
                  <a:lnTo>
                    <a:pt x="56" y="265"/>
                  </a:lnTo>
                  <a:lnTo>
                    <a:pt x="54" y="270"/>
                  </a:lnTo>
                  <a:lnTo>
                    <a:pt x="52" y="275"/>
                  </a:lnTo>
                  <a:lnTo>
                    <a:pt x="48" y="279"/>
                  </a:lnTo>
                  <a:lnTo>
                    <a:pt x="44" y="283"/>
                  </a:lnTo>
                  <a:lnTo>
                    <a:pt x="39" y="285"/>
                  </a:lnTo>
                  <a:lnTo>
                    <a:pt x="34" y="287"/>
                  </a:lnTo>
                  <a:lnTo>
                    <a:pt x="28" y="288"/>
                  </a:lnTo>
                  <a:lnTo>
                    <a:pt x="27" y="288"/>
                  </a:lnTo>
                  <a:lnTo>
                    <a:pt x="26" y="285"/>
                  </a:lnTo>
                  <a:lnTo>
                    <a:pt x="28" y="285"/>
                  </a:lnTo>
                  <a:lnTo>
                    <a:pt x="33" y="284"/>
                  </a:lnTo>
                  <a:lnTo>
                    <a:pt x="37" y="282"/>
                  </a:lnTo>
                  <a:lnTo>
                    <a:pt x="41" y="280"/>
                  </a:lnTo>
                  <a:lnTo>
                    <a:pt x="45" y="277"/>
                  </a:lnTo>
                  <a:lnTo>
                    <a:pt x="48" y="273"/>
                  </a:lnTo>
                  <a:lnTo>
                    <a:pt x="51" y="269"/>
                  </a:lnTo>
                  <a:lnTo>
                    <a:pt x="52" y="264"/>
                  </a:lnTo>
                  <a:lnTo>
                    <a:pt x="53" y="258"/>
                  </a:lnTo>
                  <a:lnTo>
                    <a:pt x="52" y="252"/>
                  </a:lnTo>
                  <a:lnTo>
                    <a:pt x="51" y="247"/>
                  </a:lnTo>
                  <a:lnTo>
                    <a:pt x="49" y="250"/>
                  </a:lnTo>
                  <a:lnTo>
                    <a:pt x="46" y="254"/>
                  </a:lnTo>
                  <a:lnTo>
                    <a:pt x="42" y="257"/>
                  </a:lnTo>
                  <a:lnTo>
                    <a:pt x="38" y="260"/>
                  </a:lnTo>
                  <a:lnTo>
                    <a:pt x="33" y="262"/>
                  </a:lnTo>
                  <a:lnTo>
                    <a:pt x="28" y="263"/>
                  </a:lnTo>
                  <a:lnTo>
                    <a:pt x="23" y="264"/>
                  </a:lnTo>
                  <a:lnTo>
                    <a:pt x="18" y="263"/>
                  </a:lnTo>
                  <a:lnTo>
                    <a:pt x="13" y="262"/>
                  </a:lnTo>
                  <a:lnTo>
                    <a:pt x="9" y="260"/>
                  </a:lnTo>
                  <a:lnTo>
                    <a:pt x="5" y="258"/>
                  </a:lnTo>
                  <a:lnTo>
                    <a:pt x="2" y="254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2" y="237"/>
                  </a:lnTo>
                  <a:lnTo>
                    <a:pt x="5" y="233"/>
                  </a:lnTo>
                  <a:lnTo>
                    <a:pt x="9" y="231"/>
                  </a:lnTo>
                  <a:lnTo>
                    <a:pt x="13" y="229"/>
                  </a:lnTo>
                  <a:lnTo>
                    <a:pt x="18" y="228"/>
                  </a:lnTo>
                  <a:lnTo>
                    <a:pt x="23" y="227"/>
                  </a:lnTo>
                  <a:lnTo>
                    <a:pt x="28" y="227"/>
                  </a:lnTo>
                  <a:lnTo>
                    <a:pt x="34" y="229"/>
                  </a:lnTo>
                  <a:lnTo>
                    <a:pt x="39" y="230"/>
                  </a:lnTo>
                  <a:lnTo>
                    <a:pt x="44" y="233"/>
                  </a:lnTo>
                  <a:lnTo>
                    <a:pt x="48" y="236"/>
                  </a:lnTo>
                  <a:lnTo>
                    <a:pt x="51" y="240"/>
                  </a:lnTo>
                  <a:lnTo>
                    <a:pt x="51" y="239"/>
                  </a:lnTo>
                  <a:lnTo>
                    <a:pt x="52" y="233"/>
                  </a:lnTo>
                  <a:lnTo>
                    <a:pt x="53" y="225"/>
                  </a:lnTo>
                  <a:lnTo>
                    <a:pt x="52" y="218"/>
                  </a:lnTo>
                  <a:lnTo>
                    <a:pt x="51" y="211"/>
                  </a:lnTo>
                  <a:lnTo>
                    <a:pt x="50" y="209"/>
                  </a:lnTo>
                  <a:lnTo>
                    <a:pt x="49" y="209"/>
                  </a:lnTo>
                  <a:lnTo>
                    <a:pt x="46" y="213"/>
                  </a:lnTo>
                  <a:lnTo>
                    <a:pt x="42" y="216"/>
                  </a:lnTo>
                  <a:lnTo>
                    <a:pt x="38" y="219"/>
                  </a:lnTo>
                  <a:lnTo>
                    <a:pt x="33" y="221"/>
                  </a:lnTo>
                  <a:lnTo>
                    <a:pt x="28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3" y="221"/>
                  </a:lnTo>
                  <a:lnTo>
                    <a:pt x="9" y="220"/>
                  </a:lnTo>
                  <a:lnTo>
                    <a:pt x="5" y="217"/>
                  </a:lnTo>
                  <a:lnTo>
                    <a:pt x="2" y="214"/>
                  </a:lnTo>
                  <a:lnTo>
                    <a:pt x="0" y="210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5" y="193"/>
                  </a:lnTo>
                  <a:lnTo>
                    <a:pt x="9" y="190"/>
                  </a:lnTo>
                  <a:lnTo>
                    <a:pt x="13" y="188"/>
                  </a:lnTo>
                  <a:lnTo>
                    <a:pt x="18" y="187"/>
                  </a:lnTo>
                  <a:lnTo>
                    <a:pt x="23" y="187"/>
                  </a:lnTo>
                  <a:lnTo>
                    <a:pt x="28" y="188"/>
                  </a:lnTo>
                  <a:lnTo>
                    <a:pt x="33" y="189"/>
                  </a:lnTo>
                  <a:lnTo>
                    <a:pt x="38" y="191"/>
                  </a:lnTo>
                  <a:lnTo>
                    <a:pt x="42" y="194"/>
                  </a:lnTo>
                  <a:lnTo>
                    <a:pt x="46" y="197"/>
                  </a:lnTo>
                  <a:lnTo>
                    <a:pt x="49" y="201"/>
                  </a:lnTo>
                  <a:lnTo>
                    <a:pt x="50" y="201"/>
                  </a:lnTo>
                  <a:lnTo>
                    <a:pt x="51" y="199"/>
                  </a:lnTo>
                  <a:lnTo>
                    <a:pt x="52" y="192"/>
                  </a:lnTo>
                  <a:lnTo>
                    <a:pt x="53" y="185"/>
                  </a:lnTo>
                  <a:lnTo>
                    <a:pt x="52" y="177"/>
                  </a:lnTo>
                  <a:lnTo>
                    <a:pt x="51" y="171"/>
                  </a:lnTo>
                  <a:lnTo>
                    <a:pt x="50" y="168"/>
                  </a:lnTo>
                  <a:lnTo>
                    <a:pt x="49" y="168"/>
                  </a:lnTo>
                  <a:lnTo>
                    <a:pt x="46" y="172"/>
                  </a:lnTo>
                  <a:lnTo>
                    <a:pt x="42" y="176"/>
                  </a:lnTo>
                  <a:lnTo>
                    <a:pt x="38" y="178"/>
                  </a:lnTo>
                  <a:lnTo>
                    <a:pt x="33" y="180"/>
                  </a:lnTo>
                  <a:lnTo>
                    <a:pt x="28" y="182"/>
                  </a:lnTo>
                  <a:lnTo>
                    <a:pt x="23" y="182"/>
                  </a:lnTo>
                  <a:lnTo>
                    <a:pt x="18" y="182"/>
                  </a:lnTo>
                  <a:lnTo>
                    <a:pt x="13" y="181"/>
                  </a:lnTo>
                  <a:lnTo>
                    <a:pt x="9" y="179"/>
                  </a:lnTo>
                  <a:lnTo>
                    <a:pt x="5" y="176"/>
                  </a:lnTo>
                  <a:lnTo>
                    <a:pt x="2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2" y="155"/>
                  </a:lnTo>
                  <a:lnTo>
                    <a:pt x="5" y="152"/>
                  </a:lnTo>
                  <a:lnTo>
                    <a:pt x="9" y="150"/>
                  </a:lnTo>
                  <a:lnTo>
                    <a:pt x="13" y="148"/>
                  </a:lnTo>
                  <a:lnTo>
                    <a:pt x="18" y="147"/>
                  </a:lnTo>
                  <a:lnTo>
                    <a:pt x="23" y="146"/>
                  </a:lnTo>
                  <a:lnTo>
                    <a:pt x="28" y="147"/>
                  </a:lnTo>
                  <a:lnTo>
                    <a:pt x="33" y="148"/>
                  </a:lnTo>
                  <a:lnTo>
                    <a:pt x="38" y="150"/>
                  </a:lnTo>
                  <a:lnTo>
                    <a:pt x="42" y="153"/>
                  </a:lnTo>
                  <a:lnTo>
                    <a:pt x="46" y="156"/>
                  </a:lnTo>
                  <a:lnTo>
                    <a:pt x="49" y="160"/>
                  </a:lnTo>
                  <a:lnTo>
                    <a:pt x="50" y="161"/>
                  </a:lnTo>
                  <a:lnTo>
                    <a:pt x="51" y="158"/>
                  </a:lnTo>
                  <a:lnTo>
                    <a:pt x="52" y="151"/>
                  </a:lnTo>
                  <a:lnTo>
                    <a:pt x="53" y="144"/>
                  </a:lnTo>
                  <a:lnTo>
                    <a:pt x="52" y="136"/>
                  </a:lnTo>
                  <a:lnTo>
                    <a:pt x="51" y="130"/>
                  </a:lnTo>
                  <a:lnTo>
                    <a:pt x="50" y="127"/>
                  </a:lnTo>
                  <a:lnTo>
                    <a:pt x="49" y="128"/>
                  </a:lnTo>
                  <a:lnTo>
                    <a:pt x="46" y="131"/>
                  </a:lnTo>
                  <a:lnTo>
                    <a:pt x="42" y="135"/>
                  </a:lnTo>
                  <a:lnTo>
                    <a:pt x="38" y="137"/>
                  </a:lnTo>
                  <a:lnTo>
                    <a:pt x="33" y="139"/>
                  </a:lnTo>
                  <a:lnTo>
                    <a:pt x="28" y="141"/>
                  </a:lnTo>
                  <a:lnTo>
                    <a:pt x="23" y="141"/>
                  </a:lnTo>
                  <a:lnTo>
                    <a:pt x="18" y="141"/>
                  </a:lnTo>
                  <a:lnTo>
                    <a:pt x="13" y="140"/>
                  </a:lnTo>
                  <a:lnTo>
                    <a:pt x="9" y="138"/>
                  </a:lnTo>
                  <a:lnTo>
                    <a:pt x="5" y="136"/>
                  </a:lnTo>
                  <a:lnTo>
                    <a:pt x="2" y="13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2" y="115"/>
                  </a:lnTo>
                  <a:lnTo>
                    <a:pt x="5" y="112"/>
                  </a:lnTo>
                  <a:lnTo>
                    <a:pt x="9" y="109"/>
                  </a:lnTo>
                  <a:lnTo>
                    <a:pt x="13" y="107"/>
                  </a:lnTo>
                  <a:lnTo>
                    <a:pt x="18" y="106"/>
                  </a:lnTo>
                  <a:lnTo>
                    <a:pt x="23" y="106"/>
                  </a:lnTo>
                  <a:lnTo>
                    <a:pt x="28" y="106"/>
                  </a:lnTo>
                  <a:lnTo>
                    <a:pt x="33" y="107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5"/>
                  </a:lnTo>
                  <a:lnTo>
                    <a:pt x="49" y="120"/>
                  </a:lnTo>
                  <a:lnTo>
                    <a:pt x="50" y="120"/>
                  </a:lnTo>
                  <a:lnTo>
                    <a:pt x="51" y="117"/>
                  </a:lnTo>
                  <a:lnTo>
                    <a:pt x="52" y="111"/>
                  </a:lnTo>
                  <a:lnTo>
                    <a:pt x="53" y="103"/>
                  </a:lnTo>
                  <a:lnTo>
                    <a:pt x="52" y="96"/>
                  </a:lnTo>
                  <a:lnTo>
                    <a:pt x="51" y="89"/>
                  </a:lnTo>
                  <a:lnTo>
                    <a:pt x="50" y="87"/>
                  </a:lnTo>
                  <a:lnTo>
                    <a:pt x="49" y="87"/>
                  </a:lnTo>
                  <a:lnTo>
                    <a:pt x="46" y="91"/>
                  </a:lnTo>
                  <a:lnTo>
                    <a:pt x="42" y="94"/>
                  </a:lnTo>
                  <a:lnTo>
                    <a:pt x="38" y="97"/>
                  </a:lnTo>
                  <a:lnTo>
                    <a:pt x="33" y="99"/>
                  </a:lnTo>
                  <a:lnTo>
                    <a:pt x="28" y="100"/>
                  </a:lnTo>
                  <a:lnTo>
                    <a:pt x="23" y="101"/>
                  </a:lnTo>
                  <a:lnTo>
                    <a:pt x="18" y="101"/>
                  </a:lnTo>
                  <a:lnTo>
                    <a:pt x="13" y="99"/>
                  </a:lnTo>
                  <a:lnTo>
                    <a:pt x="9" y="98"/>
                  </a:lnTo>
                  <a:lnTo>
                    <a:pt x="5" y="95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9" y="68"/>
                  </a:lnTo>
                  <a:lnTo>
                    <a:pt x="13" y="66"/>
                  </a:lnTo>
                  <a:lnTo>
                    <a:pt x="18" y="65"/>
                  </a:lnTo>
                  <a:lnTo>
                    <a:pt x="23" y="65"/>
                  </a:lnTo>
                  <a:lnTo>
                    <a:pt x="28" y="65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44" y="73"/>
                  </a:lnTo>
                  <a:lnTo>
                    <a:pt x="48" y="77"/>
                  </a:lnTo>
                  <a:lnTo>
                    <a:pt x="50" y="79"/>
                  </a:lnTo>
                  <a:lnTo>
                    <a:pt x="51" y="76"/>
                  </a:lnTo>
                  <a:lnTo>
                    <a:pt x="52" y="70"/>
                  </a:lnTo>
                  <a:lnTo>
                    <a:pt x="53" y="63"/>
                  </a:lnTo>
                  <a:lnTo>
                    <a:pt x="52" y="55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48" y="52"/>
                  </a:lnTo>
                  <a:lnTo>
                    <a:pt x="44" y="55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28" y="60"/>
                  </a:lnTo>
                  <a:lnTo>
                    <a:pt x="23" y="61"/>
                  </a:lnTo>
                  <a:lnTo>
                    <a:pt x="18" y="60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5" y="30"/>
                  </a:lnTo>
                  <a:lnTo>
                    <a:pt x="9" y="27"/>
                  </a:lnTo>
                  <a:lnTo>
                    <a:pt x="13" y="26"/>
                  </a:lnTo>
                  <a:lnTo>
                    <a:pt x="18" y="24"/>
                  </a:lnTo>
                  <a:lnTo>
                    <a:pt x="23" y="24"/>
                  </a:lnTo>
                  <a:lnTo>
                    <a:pt x="28" y="25"/>
                  </a:lnTo>
                  <a:lnTo>
                    <a:pt x="34" y="26"/>
                  </a:lnTo>
                  <a:lnTo>
                    <a:pt x="39" y="29"/>
                  </a:lnTo>
                  <a:lnTo>
                    <a:pt x="44" y="32"/>
                  </a:lnTo>
                  <a:lnTo>
                    <a:pt x="48" y="36"/>
                  </a:lnTo>
                  <a:lnTo>
                    <a:pt x="51" y="41"/>
                  </a:lnTo>
                  <a:lnTo>
                    <a:pt x="52" y="36"/>
                  </a:lnTo>
                  <a:lnTo>
                    <a:pt x="53" y="30"/>
                  </a:lnTo>
                  <a:lnTo>
                    <a:pt x="52" y="24"/>
                  </a:lnTo>
                  <a:lnTo>
                    <a:pt x="51" y="19"/>
                  </a:lnTo>
                  <a:lnTo>
                    <a:pt x="48" y="14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37" y="6"/>
                  </a:lnTo>
                  <a:lnTo>
                    <a:pt x="33" y="4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102" name="Freeform 14"/>
            <p:cNvSpPr>
              <a:spLocks noEditPoints="1"/>
            </p:cNvSpPr>
            <p:nvPr/>
          </p:nvSpPr>
          <p:spPr bwMode="auto">
            <a:xfrm>
              <a:off x="1377" y="2964"/>
              <a:ext cx="237" cy="186"/>
            </a:xfrm>
            <a:custGeom>
              <a:avLst/>
              <a:gdLst/>
              <a:ahLst/>
              <a:cxnLst>
                <a:cxn ang="0">
                  <a:pos x="16" y="142"/>
                </a:cxn>
                <a:cxn ang="0">
                  <a:pos x="46" y="165"/>
                </a:cxn>
                <a:cxn ang="0">
                  <a:pos x="47" y="140"/>
                </a:cxn>
                <a:cxn ang="0">
                  <a:pos x="56" y="103"/>
                </a:cxn>
                <a:cxn ang="0">
                  <a:pos x="53" y="128"/>
                </a:cxn>
                <a:cxn ang="0">
                  <a:pos x="81" y="136"/>
                </a:cxn>
                <a:cxn ang="0">
                  <a:pos x="67" y="104"/>
                </a:cxn>
                <a:cxn ang="0">
                  <a:pos x="81" y="86"/>
                </a:cxn>
                <a:cxn ang="0">
                  <a:pos x="99" y="114"/>
                </a:cxn>
                <a:cxn ang="0">
                  <a:pos x="113" y="96"/>
                </a:cxn>
                <a:cxn ang="0">
                  <a:pos x="125" y="53"/>
                </a:cxn>
                <a:cxn ang="0">
                  <a:pos x="115" y="74"/>
                </a:cxn>
                <a:cxn ang="0">
                  <a:pos x="145" y="91"/>
                </a:cxn>
                <a:cxn ang="0">
                  <a:pos x="136" y="58"/>
                </a:cxn>
                <a:cxn ang="0">
                  <a:pos x="148" y="34"/>
                </a:cxn>
                <a:cxn ang="0">
                  <a:pos x="159" y="63"/>
                </a:cxn>
                <a:cxn ang="0">
                  <a:pos x="179" y="52"/>
                </a:cxn>
                <a:cxn ang="0">
                  <a:pos x="157" y="29"/>
                </a:cxn>
                <a:cxn ang="0">
                  <a:pos x="178" y="20"/>
                </a:cxn>
                <a:cxn ang="0">
                  <a:pos x="205" y="45"/>
                </a:cxn>
                <a:cxn ang="0">
                  <a:pos x="209" y="18"/>
                </a:cxn>
                <a:cxn ang="0">
                  <a:pos x="232" y="2"/>
                </a:cxn>
                <a:cxn ang="0">
                  <a:pos x="230" y="38"/>
                </a:cxn>
                <a:cxn ang="0">
                  <a:pos x="199" y="62"/>
                </a:cxn>
                <a:cxn ang="0">
                  <a:pos x="158" y="91"/>
                </a:cxn>
                <a:cxn ang="0">
                  <a:pos x="118" y="118"/>
                </a:cxn>
                <a:cxn ang="0">
                  <a:pos x="82" y="143"/>
                </a:cxn>
                <a:cxn ang="0">
                  <a:pos x="52" y="168"/>
                </a:cxn>
                <a:cxn ang="0">
                  <a:pos x="17" y="184"/>
                </a:cxn>
                <a:cxn ang="0">
                  <a:pos x="8" y="176"/>
                </a:cxn>
                <a:cxn ang="0">
                  <a:pos x="45" y="172"/>
                </a:cxn>
                <a:cxn ang="0">
                  <a:pos x="27" y="164"/>
                </a:cxn>
                <a:cxn ang="0">
                  <a:pos x="15" y="130"/>
                </a:cxn>
                <a:cxn ang="0">
                  <a:pos x="46" y="133"/>
                </a:cxn>
                <a:cxn ang="0">
                  <a:pos x="59" y="161"/>
                </a:cxn>
                <a:cxn ang="0">
                  <a:pos x="59" y="139"/>
                </a:cxn>
                <a:cxn ang="0">
                  <a:pos x="48" y="105"/>
                </a:cxn>
                <a:cxn ang="0">
                  <a:pos x="78" y="109"/>
                </a:cxn>
                <a:cxn ang="0">
                  <a:pos x="85" y="139"/>
                </a:cxn>
                <a:cxn ang="0">
                  <a:pos x="98" y="117"/>
                </a:cxn>
                <a:cxn ang="0">
                  <a:pos x="78" y="85"/>
                </a:cxn>
                <a:cxn ang="0">
                  <a:pos x="105" y="78"/>
                </a:cxn>
                <a:cxn ang="0">
                  <a:pos x="117" y="112"/>
                </a:cxn>
                <a:cxn ang="0">
                  <a:pos x="143" y="95"/>
                </a:cxn>
                <a:cxn ang="0">
                  <a:pos x="110" y="69"/>
                </a:cxn>
                <a:cxn ang="0">
                  <a:pos x="129" y="50"/>
                </a:cxn>
                <a:cxn ang="0">
                  <a:pos x="150" y="82"/>
                </a:cxn>
                <a:cxn ang="0">
                  <a:pos x="174" y="73"/>
                </a:cxn>
                <a:cxn ang="0">
                  <a:pos x="144" y="51"/>
                </a:cxn>
                <a:cxn ang="0">
                  <a:pos x="157" y="25"/>
                </a:cxn>
                <a:cxn ang="0">
                  <a:pos x="183" y="52"/>
                </a:cxn>
                <a:cxn ang="0">
                  <a:pos x="202" y="54"/>
                </a:cxn>
                <a:cxn ang="0">
                  <a:pos x="179" y="33"/>
                </a:cxn>
                <a:cxn ang="0">
                  <a:pos x="185" y="2"/>
                </a:cxn>
                <a:cxn ang="0">
                  <a:pos x="212" y="17"/>
                </a:cxn>
                <a:cxn ang="0">
                  <a:pos x="223" y="39"/>
                </a:cxn>
                <a:cxn ang="0">
                  <a:pos x="231" y="8"/>
                </a:cxn>
              </a:cxnLst>
              <a:rect l="0" t="0" r="r" b="b"/>
              <a:pathLst>
                <a:path w="237" h="186">
                  <a:moveTo>
                    <a:pt x="27" y="126"/>
                  </a:moveTo>
                  <a:lnTo>
                    <a:pt x="24" y="127"/>
                  </a:lnTo>
                  <a:lnTo>
                    <a:pt x="21" y="129"/>
                  </a:lnTo>
                  <a:lnTo>
                    <a:pt x="18" y="132"/>
                  </a:lnTo>
                  <a:lnTo>
                    <a:pt x="16" y="135"/>
                  </a:lnTo>
                  <a:lnTo>
                    <a:pt x="16" y="138"/>
                  </a:lnTo>
                  <a:lnTo>
                    <a:pt x="16" y="142"/>
                  </a:lnTo>
                  <a:lnTo>
                    <a:pt x="17" y="147"/>
                  </a:lnTo>
                  <a:lnTo>
                    <a:pt x="20" y="152"/>
                  </a:lnTo>
                  <a:lnTo>
                    <a:pt x="24" y="157"/>
                  </a:lnTo>
                  <a:lnTo>
                    <a:pt x="29" y="160"/>
                  </a:lnTo>
                  <a:lnTo>
                    <a:pt x="34" y="163"/>
                  </a:lnTo>
                  <a:lnTo>
                    <a:pt x="40" y="164"/>
                  </a:lnTo>
                  <a:lnTo>
                    <a:pt x="46" y="165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1" y="158"/>
                  </a:lnTo>
                  <a:lnTo>
                    <a:pt x="51" y="153"/>
                  </a:lnTo>
                  <a:lnTo>
                    <a:pt x="51" y="149"/>
                  </a:lnTo>
                  <a:lnTo>
                    <a:pt x="49" y="144"/>
                  </a:lnTo>
                  <a:lnTo>
                    <a:pt x="47" y="140"/>
                  </a:lnTo>
                  <a:lnTo>
                    <a:pt x="43" y="135"/>
                  </a:lnTo>
                  <a:lnTo>
                    <a:pt x="39" y="131"/>
                  </a:lnTo>
                  <a:lnTo>
                    <a:pt x="34" y="128"/>
                  </a:lnTo>
                  <a:lnTo>
                    <a:pt x="31" y="127"/>
                  </a:lnTo>
                  <a:lnTo>
                    <a:pt x="27" y="126"/>
                  </a:lnTo>
                  <a:close/>
                  <a:moveTo>
                    <a:pt x="60" y="102"/>
                  </a:moveTo>
                  <a:lnTo>
                    <a:pt x="56" y="103"/>
                  </a:lnTo>
                  <a:lnTo>
                    <a:pt x="53" y="105"/>
                  </a:lnTo>
                  <a:lnTo>
                    <a:pt x="50" y="107"/>
                  </a:lnTo>
                  <a:lnTo>
                    <a:pt x="49" y="110"/>
                  </a:lnTo>
                  <a:lnTo>
                    <a:pt x="48" y="114"/>
                  </a:lnTo>
                  <a:lnTo>
                    <a:pt x="48" y="117"/>
                  </a:lnTo>
                  <a:lnTo>
                    <a:pt x="50" y="123"/>
                  </a:lnTo>
                  <a:lnTo>
                    <a:pt x="53" y="128"/>
                  </a:lnTo>
                  <a:lnTo>
                    <a:pt x="57" y="133"/>
                  </a:lnTo>
                  <a:lnTo>
                    <a:pt x="61" y="136"/>
                  </a:lnTo>
                  <a:lnTo>
                    <a:pt x="66" y="139"/>
                  </a:lnTo>
                  <a:lnTo>
                    <a:pt x="72" y="140"/>
                  </a:lnTo>
                  <a:lnTo>
                    <a:pt x="78" y="141"/>
                  </a:lnTo>
                  <a:lnTo>
                    <a:pt x="80" y="140"/>
                  </a:lnTo>
                  <a:lnTo>
                    <a:pt x="81" y="136"/>
                  </a:lnTo>
                  <a:lnTo>
                    <a:pt x="82" y="131"/>
                  </a:lnTo>
                  <a:lnTo>
                    <a:pt x="82" y="126"/>
                  </a:lnTo>
                  <a:lnTo>
                    <a:pt x="80" y="120"/>
                  </a:lnTo>
                  <a:lnTo>
                    <a:pt x="79" y="116"/>
                  </a:lnTo>
                  <a:lnTo>
                    <a:pt x="75" y="111"/>
                  </a:lnTo>
                  <a:lnTo>
                    <a:pt x="71" y="106"/>
                  </a:lnTo>
                  <a:lnTo>
                    <a:pt x="67" y="104"/>
                  </a:lnTo>
                  <a:lnTo>
                    <a:pt x="63" y="102"/>
                  </a:lnTo>
                  <a:lnTo>
                    <a:pt x="60" y="102"/>
                  </a:lnTo>
                  <a:close/>
                  <a:moveTo>
                    <a:pt x="92" y="78"/>
                  </a:moveTo>
                  <a:lnTo>
                    <a:pt x="89" y="79"/>
                  </a:lnTo>
                  <a:lnTo>
                    <a:pt x="86" y="80"/>
                  </a:lnTo>
                  <a:lnTo>
                    <a:pt x="83" y="83"/>
                  </a:lnTo>
                  <a:lnTo>
                    <a:pt x="81" y="86"/>
                  </a:lnTo>
                  <a:lnTo>
                    <a:pt x="80" y="90"/>
                  </a:lnTo>
                  <a:lnTo>
                    <a:pt x="81" y="93"/>
                  </a:lnTo>
                  <a:lnTo>
                    <a:pt x="82" y="98"/>
                  </a:lnTo>
                  <a:lnTo>
                    <a:pt x="85" y="104"/>
                  </a:lnTo>
                  <a:lnTo>
                    <a:pt x="89" y="108"/>
                  </a:lnTo>
                  <a:lnTo>
                    <a:pt x="94" y="112"/>
                  </a:lnTo>
                  <a:lnTo>
                    <a:pt x="99" y="114"/>
                  </a:lnTo>
                  <a:lnTo>
                    <a:pt x="105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4" y="112"/>
                  </a:lnTo>
                  <a:lnTo>
                    <a:pt x="114" y="106"/>
                  </a:lnTo>
                  <a:lnTo>
                    <a:pt x="114" y="101"/>
                  </a:lnTo>
                  <a:lnTo>
                    <a:pt x="113" y="96"/>
                  </a:lnTo>
                  <a:lnTo>
                    <a:pt x="111" y="92"/>
                  </a:lnTo>
                  <a:lnTo>
                    <a:pt x="108" y="86"/>
                  </a:lnTo>
                  <a:lnTo>
                    <a:pt x="104" y="82"/>
                  </a:lnTo>
                  <a:lnTo>
                    <a:pt x="99" y="79"/>
                  </a:lnTo>
                  <a:lnTo>
                    <a:pt x="96" y="78"/>
                  </a:lnTo>
                  <a:lnTo>
                    <a:pt x="92" y="78"/>
                  </a:lnTo>
                  <a:close/>
                  <a:moveTo>
                    <a:pt x="125" y="53"/>
                  </a:moveTo>
                  <a:lnTo>
                    <a:pt x="121" y="54"/>
                  </a:lnTo>
                  <a:lnTo>
                    <a:pt x="118" y="56"/>
                  </a:lnTo>
                  <a:lnTo>
                    <a:pt x="115" y="58"/>
                  </a:lnTo>
                  <a:lnTo>
                    <a:pt x="114" y="62"/>
                  </a:lnTo>
                  <a:lnTo>
                    <a:pt x="113" y="65"/>
                  </a:lnTo>
                  <a:lnTo>
                    <a:pt x="113" y="69"/>
                  </a:lnTo>
                  <a:lnTo>
                    <a:pt x="115" y="74"/>
                  </a:lnTo>
                  <a:lnTo>
                    <a:pt x="118" y="79"/>
                  </a:lnTo>
                  <a:lnTo>
                    <a:pt x="122" y="84"/>
                  </a:lnTo>
                  <a:lnTo>
                    <a:pt x="126" y="87"/>
                  </a:lnTo>
                  <a:lnTo>
                    <a:pt x="131" y="90"/>
                  </a:lnTo>
                  <a:lnTo>
                    <a:pt x="137" y="91"/>
                  </a:lnTo>
                  <a:lnTo>
                    <a:pt x="143" y="92"/>
                  </a:lnTo>
                  <a:lnTo>
                    <a:pt x="145" y="91"/>
                  </a:lnTo>
                  <a:lnTo>
                    <a:pt x="146" y="87"/>
                  </a:lnTo>
                  <a:lnTo>
                    <a:pt x="147" y="82"/>
                  </a:lnTo>
                  <a:lnTo>
                    <a:pt x="147" y="76"/>
                  </a:lnTo>
                  <a:lnTo>
                    <a:pt x="145" y="72"/>
                  </a:lnTo>
                  <a:lnTo>
                    <a:pt x="144" y="67"/>
                  </a:lnTo>
                  <a:lnTo>
                    <a:pt x="140" y="62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8" y="54"/>
                  </a:lnTo>
                  <a:lnTo>
                    <a:pt x="125" y="53"/>
                  </a:lnTo>
                  <a:close/>
                  <a:moveTo>
                    <a:pt x="157" y="29"/>
                  </a:moveTo>
                  <a:lnTo>
                    <a:pt x="154" y="30"/>
                  </a:lnTo>
                  <a:lnTo>
                    <a:pt x="150" y="31"/>
                  </a:lnTo>
                  <a:lnTo>
                    <a:pt x="148" y="34"/>
                  </a:lnTo>
                  <a:lnTo>
                    <a:pt x="146" y="37"/>
                  </a:lnTo>
                  <a:lnTo>
                    <a:pt x="145" y="41"/>
                  </a:lnTo>
                  <a:lnTo>
                    <a:pt x="146" y="44"/>
                  </a:lnTo>
                  <a:lnTo>
                    <a:pt x="147" y="49"/>
                  </a:lnTo>
                  <a:lnTo>
                    <a:pt x="150" y="55"/>
                  </a:lnTo>
                  <a:lnTo>
                    <a:pt x="154" y="59"/>
                  </a:lnTo>
                  <a:lnTo>
                    <a:pt x="159" y="63"/>
                  </a:lnTo>
                  <a:lnTo>
                    <a:pt x="164" y="65"/>
                  </a:lnTo>
                  <a:lnTo>
                    <a:pt x="169" y="67"/>
                  </a:lnTo>
                  <a:lnTo>
                    <a:pt x="176" y="67"/>
                  </a:lnTo>
                  <a:lnTo>
                    <a:pt x="177" y="67"/>
                  </a:lnTo>
                  <a:lnTo>
                    <a:pt x="179" y="63"/>
                  </a:lnTo>
                  <a:lnTo>
                    <a:pt x="180" y="57"/>
                  </a:lnTo>
                  <a:lnTo>
                    <a:pt x="179" y="52"/>
                  </a:lnTo>
                  <a:lnTo>
                    <a:pt x="178" y="47"/>
                  </a:lnTo>
                  <a:lnTo>
                    <a:pt x="176" y="43"/>
                  </a:lnTo>
                  <a:lnTo>
                    <a:pt x="173" y="38"/>
                  </a:lnTo>
                  <a:lnTo>
                    <a:pt x="169" y="33"/>
                  </a:lnTo>
                  <a:lnTo>
                    <a:pt x="164" y="30"/>
                  </a:lnTo>
                  <a:lnTo>
                    <a:pt x="161" y="29"/>
                  </a:lnTo>
                  <a:lnTo>
                    <a:pt x="157" y="29"/>
                  </a:lnTo>
                  <a:close/>
                  <a:moveTo>
                    <a:pt x="190" y="4"/>
                  </a:moveTo>
                  <a:lnTo>
                    <a:pt x="186" y="5"/>
                  </a:lnTo>
                  <a:lnTo>
                    <a:pt x="183" y="7"/>
                  </a:lnTo>
                  <a:lnTo>
                    <a:pt x="180" y="10"/>
                  </a:lnTo>
                  <a:lnTo>
                    <a:pt x="179" y="13"/>
                  </a:lnTo>
                  <a:lnTo>
                    <a:pt x="178" y="16"/>
                  </a:lnTo>
                  <a:lnTo>
                    <a:pt x="178" y="20"/>
                  </a:lnTo>
                  <a:lnTo>
                    <a:pt x="180" y="25"/>
                  </a:lnTo>
                  <a:lnTo>
                    <a:pt x="182" y="31"/>
                  </a:lnTo>
                  <a:lnTo>
                    <a:pt x="186" y="36"/>
                  </a:lnTo>
                  <a:lnTo>
                    <a:pt x="190" y="39"/>
                  </a:lnTo>
                  <a:lnTo>
                    <a:pt x="195" y="42"/>
                  </a:lnTo>
                  <a:lnTo>
                    <a:pt x="200" y="44"/>
                  </a:lnTo>
                  <a:lnTo>
                    <a:pt x="205" y="45"/>
                  </a:lnTo>
                  <a:lnTo>
                    <a:pt x="209" y="45"/>
                  </a:lnTo>
                  <a:lnTo>
                    <a:pt x="210" y="44"/>
                  </a:lnTo>
                  <a:lnTo>
                    <a:pt x="211" y="38"/>
                  </a:lnTo>
                  <a:lnTo>
                    <a:pt x="212" y="33"/>
                  </a:lnTo>
                  <a:lnTo>
                    <a:pt x="212" y="28"/>
                  </a:lnTo>
                  <a:lnTo>
                    <a:pt x="210" y="23"/>
                  </a:lnTo>
                  <a:lnTo>
                    <a:pt x="209" y="18"/>
                  </a:lnTo>
                  <a:lnTo>
                    <a:pt x="205" y="13"/>
                  </a:lnTo>
                  <a:lnTo>
                    <a:pt x="201" y="9"/>
                  </a:lnTo>
                  <a:lnTo>
                    <a:pt x="197" y="6"/>
                  </a:lnTo>
                  <a:lnTo>
                    <a:pt x="193" y="5"/>
                  </a:lnTo>
                  <a:lnTo>
                    <a:pt x="190" y="4"/>
                  </a:lnTo>
                  <a:close/>
                  <a:moveTo>
                    <a:pt x="231" y="0"/>
                  </a:moveTo>
                  <a:lnTo>
                    <a:pt x="232" y="2"/>
                  </a:lnTo>
                  <a:lnTo>
                    <a:pt x="234" y="7"/>
                  </a:lnTo>
                  <a:lnTo>
                    <a:pt x="236" y="12"/>
                  </a:lnTo>
                  <a:lnTo>
                    <a:pt x="237" y="17"/>
                  </a:lnTo>
                  <a:lnTo>
                    <a:pt x="237" y="22"/>
                  </a:lnTo>
                  <a:lnTo>
                    <a:pt x="236" y="28"/>
                  </a:lnTo>
                  <a:lnTo>
                    <a:pt x="233" y="33"/>
                  </a:lnTo>
                  <a:lnTo>
                    <a:pt x="230" y="38"/>
                  </a:lnTo>
                  <a:lnTo>
                    <a:pt x="225" y="42"/>
                  </a:lnTo>
                  <a:lnTo>
                    <a:pt x="218" y="46"/>
                  </a:lnTo>
                  <a:lnTo>
                    <a:pt x="212" y="48"/>
                  </a:lnTo>
                  <a:lnTo>
                    <a:pt x="211" y="48"/>
                  </a:lnTo>
                  <a:lnTo>
                    <a:pt x="210" y="51"/>
                  </a:lnTo>
                  <a:lnTo>
                    <a:pt x="205" y="57"/>
                  </a:lnTo>
                  <a:lnTo>
                    <a:pt x="199" y="62"/>
                  </a:lnTo>
                  <a:lnTo>
                    <a:pt x="191" y="67"/>
                  </a:lnTo>
                  <a:lnTo>
                    <a:pt x="183" y="70"/>
                  </a:lnTo>
                  <a:lnTo>
                    <a:pt x="180" y="70"/>
                  </a:lnTo>
                  <a:lnTo>
                    <a:pt x="177" y="75"/>
                  </a:lnTo>
                  <a:lnTo>
                    <a:pt x="172" y="81"/>
                  </a:lnTo>
                  <a:lnTo>
                    <a:pt x="166" y="86"/>
                  </a:lnTo>
                  <a:lnTo>
                    <a:pt x="158" y="91"/>
                  </a:lnTo>
                  <a:lnTo>
                    <a:pt x="151" y="94"/>
                  </a:lnTo>
                  <a:lnTo>
                    <a:pt x="147" y="95"/>
                  </a:lnTo>
                  <a:lnTo>
                    <a:pt x="145" y="100"/>
                  </a:lnTo>
                  <a:lnTo>
                    <a:pt x="140" y="105"/>
                  </a:lnTo>
                  <a:lnTo>
                    <a:pt x="134" y="111"/>
                  </a:lnTo>
                  <a:lnTo>
                    <a:pt x="126" y="116"/>
                  </a:lnTo>
                  <a:lnTo>
                    <a:pt x="118" y="118"/>
                  </a:lnTo>
                  <a:lnTo>
                    <a:pt x="115" y="119"/>
                  </a:lnTo>
                  <a:lnTo>
                    <a:pt x="112" y="124"/>
                  </a:lnTo>
                  <a:lnTo>
                    <a:pt x="107" y="130"/>
                  </a:lnTo>
                  <a:lnTo>
                    <a:pt x="101" y="135"/>
                  </a:lnTo>
                  <a:lnTo>
                    <a:pt x="94" y="140"/>
                  </a:lnTo>
                  <a:lnTo>
                    <a:pt x="86" y="143"/>
                  </a:lnTo>
                  <a:lnTo>
                    <a:pt x="82" y="143"/>
                  </a:lnTo>
                  <a:lnTo>
                    <a:pt x="79" y="149"/>
                  </a:lnTo>
                  <a:lnTo>
                    <a:pt x="75" y="154"/>
                  </a:lnTo>
                  <a:lnTo>
                    <a:pt x="69" y="160"/>
                  </a:lnTo>
                  <a:lnTo>
                    <a:pt x="61" y="164"/>
                  </a:lnTo>
                  <a:lnTo>
                    <a:pt x="53" y="167"/>
                  </a:lnTo>
                  <a:lnTo>
                    <a:pt x="52" y="167"/>
                  </a:lnTo>
                  <a:lnTo>
                    <a:pt x="52" y="168"/>
                  </a:lnTo>
                  <a:lnTo>
                    <a:pt x="51" y="170"/>
                  </a:lnTo>
                  <a:lnTo>
                    <a:pt x="48" y="175"/>
                  </a:lnTo>
                  <a:lnTo>
                    <a:pt x="43" y="179"/>
                  </a:lnTo>
                  <a:lnTo>
                    <a:pt x="36" y="183"/>
                  </a:lnTo>
                  <a:lnTo>
                    <a:pt x="30" y="185"/>
                  </a:lnTo>
                  <a:lnTo>
                    <a:pt x="23" y="186"/>
                  </a:lnTo>
                  <a:lnTo>
                    <a:pt x="17" y="184"/>
                  </a:lnTo>
                  <a:lnTo>
                    <a:pt x="12" y="182"/>
                  </a:lnTo>
                  <a:lnTo>
                    <a:pt x="6" y="179"/>
                  </a:lnTo>
                  <a:lnTo>
                    <a:pt x="2" y="175"/>
                  </a:lnTo>
                  <a:lnTo>
                    <a:pt x="0" y="173"/>
                  </a:lnTo>
                  <a:lnTo>
                    <a:pt x="3" y="171"/>
                  </a:lnTo>
                  <a:lnTo>
                    <a:pt x="4" y="172"/>
                  </a:lnTo>
                  <a:lnTo>
                    <a:pt x="8" y="176"/>
                  </a:lnTo>
                  <a:lnTo>
                    <a:pt x="13" y="179"/>
                  </a:lnTo>
                  <a:lnTo>
                    <a:pt x="18" y="181"/>
                  </a:lnTo>
                  <a:lnTo>
                    <a:pt x="23" y="182"/>
                  </a:lnTo>
                  <a:lnTo>
                    <a:pt x="29" y="182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6" y="169"/>
                  </a:lnTo>
                  <a:lnTo>
                    <a:pt x="39" y="168"/>
                  </a:lnTo>
                  <a:lnTo>
                    <a:pt x="32" y="166"/>
                  </a:lnTo>
                  <a:lnTo>
                    <a:pt x="27" y="164"/>
                  </a:lnTo>
                  <a:lnTo>
                    <a:pt x="22" y="160"/>
                  </a:lnTo>
                  <a:lnTo>
                    <a:pt x="17" y="154"/>
                  </a:lnTo>
                  <a:lnTo>
                    <a:pt x="14" y="149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3" y="134"/>
                  </a:lnTo>
                  <a:lnTo>
                    <a:pt x="15" y="130"/>
                  </a:lnTo>
                  <a:lnTo>
                    <a:pt x="18" y="126"/>
                  </a:lnTo>
                  <a:lnTo>
                    <a:pt x="22" y="124"/>
                  </a:lnTo>
                  <a:lnTo>
                    <a:pt x="27" y="123"/>
                  </a:lnTo>
                  <a:lnTo>
                    <a:pt x="31" y="123"/>
                  </a:lnTo>
                  <a:lnTo>
                    <a:pt x="36" y="125"/>
                  </a:lnTo>
                  <a:lnTo>
                    <a:pt x="41" y="128"/>
                  </a:lnTo>
                  <a:lnTo>
                    <a:pt x="46" y="133"/>
                  </a:lnTo>
                  <a:lnTo>
                    <a:pt x="50" y="138"/>
                  </a:lnTo>
                  <a:lnTo>
                    <a:pt x="53" y="143"/>
                  </a:lnTo>
                  <a:lnTo>
                    <a:pt x="54" y="148"/>
                  </a:lnTo>
                  <a:lnTo>
                    <a:pt x="55" y="153"/>
                  </a:lnTo>
                  <a:lnTo>
                    <a:pt x="55" y="159"/>
                  </a:lnTo>
                  <a:lnTo>
                    <a:pt x="54" y="163"/>
                  </a:lnTo>
                  <a:lnTo>
                    <a:pt x="59" y="161"/>
                  </a:lnTo>
                  <a:lnTo>
                    <a:pt x="67" y="157"/>
                  </a:lnTo>
                  <a:lnTo>
                    <a:pt x="72" y="152"/>
                  </a:lnTo>
                  <a:lnTo>
                    <a:pt x="77" y="147"/>
                  </a:lnTo>
                  <a:lnTo>
                    <a:pt x="78" y="144"/>
                  </a:lnTo>
                  <a:lnTo>
                    <a:pt x="72" y="144"/>
                  </a:lnTo>
                  <a:lnTo>
                    <a:pt x="65" y="142"/>
                  </a:lnTo>
                  <a:lnTo>
                    <a:pt x="59" y="139"/>
                  </a:lnTo>
                  <a:lnTo>
                    <a:pt x="54" y="135"/>
                  </a:lnTo>
                  <a:lnTo>
                    <a:pt x="50" y="130"/>
                  </a:lnTo>
                  <a:lnTo>
                    <a:pt x="46" y="124"/>
                  </a:lnTo>
                  <a:lnTo>
                    <a:pt x="45" y="118"/>
                  </a:lnTo>
                  <a:lnTo>
                    <a:pt x="44" y="114"/>
                  </a:lnTo>
                  <a:lnTo>
                    <a:pt x="45" y="109"/>
                  </a:lnTo>
                  <a:lnTo>
                    <a:pt x="48" y="105"/>
                  </a:lnTo>
                  <a:lnTo>
                    <a:pt x="51" y="102"/>
                  </a:lnTo>
                  <a:lnTo>
                    <a:pt x="55" y="99"/>
                  </a:lnTo>
                  <a:lnTo>
                    <a:pt x="59" y="98"/>
                  </a:lnTo>
                  <a:lnTo>
                    <a:pt x="64" y="99"/>
                  </a:lnTo>
                  <a:lnTo>
                    <a:pt x="68" y="100"/>
                  </a:lnTo>
                  <a:lnTo>
                    <a:pt x="73" y="104"/>
                  </a:lnTo>
                  <a:lnTo>
                    <a:pt x="78" y="109"/>
                  </a:lnTo>
                  <a:lnTo>
                    <a:pt x="82" y="115"/>
                  </a:lnTo>
                  <a:lnTo>
                    <a:pt x="84" y="120"/>
                  </a:lnTo>
                  <a:lnTo>
                    <a:pt x="85" y="125"/>
                  </a:lnTo>
                  <a:lnTo>
                    <a:pt x="85" y="131"/>
                  </a:lnTo>
                  <a:lnTo>
                    <a:pt x="85" y="137"/>
                  </a:lnTo>
                  <a:lnTo>
                    <a:pt x="84" y="140"/>
                  </a:lnTo>
                  <a:lnTo>
                    <a:pt x="85" y="139"/>
                  </a:lnTo>
                  <a:lnTo>
                    <a:pt x="92" y="137"/>
                  </a:lnTo>
                  <a:lnTo>
                    <a:pt x="99" y="132"/>
                  </a:lnTo>
                  <a:lnTo>
                    <a:pt x="105" y="127"/>
                  </a:lnTo>
                  <a:lnTo>
                    <a:pt x="109" y="122"/>
                  </a:lnTo>
                  <a:lnTo>
                    <a:pt x="110" y="120"/>
                  </a:lnTo>
                  <a:lnTo>
                    <a:pt x="104" y="119"/>
                  </a:lnTo>
                  <a:lnTo>
                    <a:pt x="98" y="117"/>
                  </a:lnTo>
                  <a:lnTo>
                    <a:pt x="92" y="115"/>
                  </a:lnTo>
                  <a:lnTo>
                    <a:pt x="87" y="111"/>
                  </a:lnTo>
                  <a:lnTo>
                    <a:pt x="82" y="106"/>
                  </a:lnTo>
                  <a:lnTo>
                    <a:pt x="79" y="100"/>
                  </a:lnTo>
                  <a:lnTo>
                    <a:pt x="77" y="94"/>
                  </a:lnTo>
                  <a:lnTo>
                    <a:pt x="77" y="89"/>
                  </a:lnTo>
                  <a:lnTo>
                    <a:pt x="78" y="85"/>
                  </a:lnTo>
                  <a:lnTo>
                    <a:pt x="80" y="81"/>
                  </a:lnTo>
                  <a:lnTo>
                    <a:pt x="83" y="77"/>
                  </a:lnTo>
                  <a:lnTo>
                    <a:pt x="88" y="75"/>
                  </a:lnTo>
                  <a:lnTo>
                    <a:pt x="92" y="74"/>
                  </a:lnTo>
                  <a:lnTo>
                    <a:pt x="96" y="74"/>
                  </a:lnTo>
                  <a:lnTo>
                    <a:pt x="101" y="76"/>
                  </a:lnTo>
                  <a:lnTo>
                    <a:pt x="105" y="78"/>
                  </a:lnTo>
                  <a:lnTo>
                    <a:pt x="108" y="82"/>
                  </a:lnTo>
                  <a:lnTo>
                    <a:pt x="112" y="85"/>
                  </a:lnTo>
                  <a:lnTo>
                    <a:pt x="114" y="90"/>
                  </a:lnTo>
                  <a:lnTo>
                    <a:pt x="116" y="95"/>
                  </a:lnTo>
                  <a:lnTo>
                    <a:pt x="118" y="101"/>
                  </a:lnTo>
                  <a:lnTo>
                    <a:pt x="118" y="106"/>
                  </a:lnTo>
                  <a:lnTo>
                    <a:pt x="117" y="112"/>
                  </a:lnTo>
                  <a:lnTo>
                    <a:pt x="116" y="115"/>
                  </a:lnTo>
                  <a:lnTo>
                    <a:pt x="117" y="115"/>
                  </a:lnTo>
                  <a:lnTo>
                    <a:pt x="124" y="112"/>
                  </a:lnTo>
                  <a:lnTo>
                    <a:pt x="131" y="108"/>
                  </a:lnTo>
                  <a:lnTo>
                    <a:pt x="137" y="103"/>
                  </a:lnTo>
                  <a:lnTo>
                    <a:pt x="142" y="98"/>
                  </a:lnTo>
                  <a:lnTo>
                    <a:pt x="143" y="95"/>
                  </a:lnTo>
                  <a:lnTo>
                    <a:pt x="137" y="95"/>
                  </a:lnTo>
                  <a:lnTo>
                    <a:pt x="130" y="93"/>
                  </a:lnTo>
                  <a:lnTo>
                    <a:pt x="124" y="90"/>
                  </a:lnTo>
                  <a:lnTo>
                    <a:pt x="119" y="86"/>
                  </a:lnTo>
                  <a:lnTo>
                    <a:pt x="115" y="81"/>
                  </a:lnTo>
                  <a:lnTo>
                    <a:pt x="111" y="75"/>
                  </a:lnTo>
                  <a:lnTo>
                    <a:pt x="110" y="69"/>
                  </a:lnTo>
                  <a:lnTo>
                    <a:pt x="109" y="65"/>
                  </a:lnTo>
                  <a:lnTo>
                    <a:pt x="110" y="60"/>
                  </a:lnTo>
                  <a:lnTo>
                    <a:pt x="113" y="56"/>
                  </a:lnTo>
                  <a:lnTo>
                    <a:pt x="116" y="53"/>
                  </a:lnTo>
                  <a:lnTo>
                    <a:pt x="120" y="51"/>
                  </a:lnTo>
                  <a:lnTo>
                    <a:pt x="124" y="50"/>
                  </a:lnTo>
                  <a:lnTo>
                    <a:pt x="129" y="50"/>
                  </a:lnTo>
                  <a:lnTo>
                    <a:pt x="133" y="52"/>
                  </a:lnTo>
                  <a:lnTo>
                    <a:pt x="139" y="55"/>
                  </a:lnTo>
                  <a:lnTo>
                    <a:pt x="143" y="60"/>
                  </a:lnTo>
                  <a:lnTo>
                    <a:pt x="147" y="66"/>
                  </a:lnTo>
                  <a:lnTo>
                    <a:pt x="149" y="71"/>
                  </a:lnTo>
                  <a:lnTo>
                    <a:pt x="150" y="76"/>
                  </a:lnTo>
                  <a:lnTo>
                    <a:pt x="150" y="82"/>
                  </a:lnTo>
                  <a:lnTo>
                    <a:pt x="150" y="88"/>
                  </a:lnTo>
                  <a:lnTo>
                    <a:pt x="149" y="91"/>
                  </a:lnTo>
                  <a:lnTo>
                    <a:pt x="150" y="91"/>
                  </a:lnTo>
                  <a:lnTo>
                    <a:pt x="157" y="88"/>
                  </a:lnTo>
                  <a:lnTo>
                    <a:pt x="164" y="83"/>
                  </a:lnTo>
                  <a:lnTo>
                    <a:pt x="170" y="78"/>
                  </a:lnTo>
                  <a:lnTo>
                    <a:pt x="174" y="73"/>
                  </a:lnTo>
                  <a:lnTo>
                    <a:pt x="175" y="71"/>
                  </a:lnTo>
                  <a:lnTo>
                    <a:pt x="169" y="70"/>
                  </a:lnTo>
                  <a:lnTo>
                    <a:pt x="163" y="68"/>
                  </a:lnTo>
                  <a:lnTo>
                    <a:pt x="157" y="66"/>
                  </a:lnTo>
                  <a:lnTo>
                    <a:pt x="152" y="62"/>
                  </a:lnTo>
                  <a:lnTo>
                    <a:pt x="147" y="57"/>
                  </a:lnTo>
                  <a:lnTo>
                    <a:pt x="144" y="51"/>
                  </a:lnTo>
                  <a:lnTo>
                    <a:pt x="142" y="45"/>
                  </a:lnTo>
                  <a:lnTo>
                    <a:pt x="142" y="40"/>
                  </a:lnTo>
                  <a:lnTo>
                    <a:pt x="143" y="36"/>
                  </a:lnTo>
                  <a:lnTo>
                    <a:pt x="145" y="32"/>
                  </a:lnTo>
                  <a:lnTo>
                    <a:pt x="148" y="28"/>
                  </a:lnTo>
                  <a:lnTo>
                    <a:pt x="153" y="26"/>
                  </a:lnTo>
                  <a:lnTo>
                    <a:pt x="157" y="25"/>
                  </a:lnTo>
                  <a:lnTo>
                    <a:pt x="161" y="26"/>
                  </a:lnTo>
                  <a:lnTo>
                    <a:pt x="166" y="27"/>
                  </a:lnTo>
                  <a:lnTo>
                    <a:pt x="171" y="30"/>
                  </a:lnTo>
                  <a:lnTo>
                    <a:pt x="176" y="35"/>
                  </a:lnTo>
                  <a:lnTo>
                    <a:pt x="180" y="41"/>
                  </a:lnTo>
                  <a:lnTo>
                    <a:pt x="182" y="46"/>
                  </a:lnTo>
                  <a:lnTo>
                    <a:pt x="183" y="52"/>
                  </a:lnTo>
                  <a:lnTo>
                    <a:pt x="183" y="57"/>
                  </a:lnTo>
                  <a:lnTo>
                    <a:pt x="182" y="63"/>
                  </a:lnTo>
                  <a:lnTo>
                    <a:pt x="181" y="66"/>
                  </a:lnTo>
                  <a:lnTo>
                    <a:pt x="183" y="66"/>
                  </a:lnTo>
                  <a:lnTo>
                    <a:pt x="189" y="63"/>
                  </a:lnTo>
                  <a:lnTo>
                    <a:pt x="197" y="59"/>
                  </a:lnTo>
                  <a:lnTo>
                    <a:pt x="202" y="54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199" y="48"/>
                  </a:lnTo>
                  <a:lnTo>
                    <a:pt x="193" y="46"/>
                  </a:lnTo>
                  <a:lnTo>
                    <a:pt x="188" y="42"/>
                  </a:lnTo>
                  <a:lnTo>
                    <a:pt x="183" y="38"/>
                  </a:lnTo>
                  <a:lnTo>
                    <a:pt x="179" y="33"/>
                  </a:lnTo>
                  <a:lnTo>
                    <a:pt x="176" y="27"/>
                  </a:lnTo>
                  <a:lnTo>
                    <a:pt x="175" y="20"/>
                  </a:lnTo>
                  <a:lnTo>
                    <a:pt x="175" y="16"/>
                  </a:lnTo>
                  <a:lnTo>
                    <a:pt x="175" y="11"/>
                  </a:lnTo>
                  <a:lnTo>
                    <a:pt x="178" y="8"/>
                  </a:lnTo>
                  <a:lnTo>
                    <a:pt x="181" y="4"/>
                  </a:lnTo>
                  <a:lnTo>
                    <a:pt x="185" y="2"/>
                  </a:lnTo>
                  <a:lnTo>
                    <a:pt x="190" y="1"/>
                  </a:lnTo>
                  <a:lnTo>
                    <a:pt x="194" y="1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8"/>
                  </a:lnTo>
                  <a:lnTo>
                    <a:pt x="209" y="12"/>
                  </a:lnTo>
                  <a:lnTo>
                    <a:pt x="212" y="17"/>
                  </a:lnTo>
                  <a:lnTo>
                    <a:pt x="214" y="22"/>
                  </a:lnTo>
                  <a:lnTo>
                    <a:pt x="215" y="27"/>
                  </a:lnTo>
                  <a:lnTo>
                    <a:pt x="215" y="33"/>
                  </a:lnTo>
                  <a:lnTo>
                    <a:pt x="215" y="39"/>
                  </a:lnTo>
                  <a:lnTo>
                    <a:pt x="213" y="44"/>
                  </a:lnTo>
                  <a:lnTo>
                    <a:pt x="217" y="43"/>
                  </a:lnTo>
                  <a:lnTo>
                    <a:pt x="223" y="39"/>
                  </a:lnTo>
                  <a:lnTo>
                    <a:pt x="227" y="35"/>
                  </a:lnTo>
                  <a:lnTo>
                    <a:pt x="230" y="31"/>
                  </a:lnTo>
                  <a:lnTo>
                    <a:pt x="232" y="26"/>
                  </a:lnTo>
                  <a:lnTo>
                    <a:pt x="233" y="22"/>
                  </a:lnTo>
                  <a:lnTo>
                    <a:pt x="233" y="17"/>
                  </a:lnTo>
                  <a:lnTo>
                    <a:pt x="233" y="12"/>
                  </a:lnTo>
                  <a:lnTo>
                    <a:pt x="231" y="8"/>
                  </a:lnTo>
                  <a:lnTo>
                    <a:pt x="228" y="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4" name="Right Arrow 793"/>
          <p:cNvSpPr/>
          <p:nvPr/>
        </p:nvSpPr>
        <p:spPr>
          <a:xfrm>
            <a:off x="4101483" y="3684222"/>
            <a:ext cx="470517" cy="13050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W+3 jet amplitudes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747" y="1508894"/>
            <a:ext cx="8686800" cy="51307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600" dirty="0" smtClean="0">
                <a:cs typeface="Times New Roman"/>
              </a:rPr>
              <a:t>First computation of Leading colour contribution for W+3jets.                             </a:t>
            </a:r>
            <a:endParaRPr lang="en-GB" sz="2600" dirty="0" smtClean="0">
              <a:solidFill>
                <a:srgbClr val="0000FF"/>
              </a:solidFill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/>
              </a:rPr>
              <a:t>The dominant terms in NLO corrections.</a:t>
            </a: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  <a:p>
            <a:pPr>
              <a:lnSpc>
                <a:spcPct val="90000"/>
              </a:lnSpc>
            </a:pPr>
            <a:endParaRPr lang="en-GB" sz="2600" dirty="0" smtClean="0">
              <a:cs typeface="Times New Roman"/>
            </a:endParaRPr>
          </a:p>
        </p:txBody>
      </p:sp>
      <p:grpSp>
        <p:nvGrpSpPr>
          <p:cNvPr id="1495" name="Group 1494"/>
          <p:cNvGrpSpPr/>
          <p:nvPr/>
        </p:nvGrpSpPr>
        <p:grpSpPr>
          <a:xfrm>
            <a:off x="5273766" y="2805615"/>
            <a:ext cx="3345133" cy="3169672"/>
            <a:chOff x="6396397" y="2859936"/>
            <a:chExt cx="2377072" cy="2752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96" name="Freeform 338"/>
            <p:cNvSpPr>
              <a:spLocks/>
            </p:cNvSpPr>
            <p:nvPr/>
          </p:nvSpPr>
          <p:spPr bwMode="auto">
            <a:xfrm>
              <a:off x="6401160" y="5371361"/>
              <a:ext cx="30163" cy="841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15" y="51"/>
                </a:cxn>
                <a:cxn ang="0">
                  <a:pos x="19" y="51"/>
                </a:cxn>
                <a:cxn ang="0">
                  <a:pos x="19" y="53"/>
                </a:cxn>
                <a:cxn ang="0">
                  <a:pos x="0" y="53"/>
                </a:cxn>
                <a:cxn ang="0">
                  <a:pos x="0" y="51"/>
                </a:cxn>
                <a:cxn ang="0">
                  <a:pos x="7" y="51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19" h="53">
                  <a:moveTo>
                    <a:pt x="0" y="5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49"/>
                  </a:lnTo>
                  <a:lnTo>
                    <a:pt x="15" y="51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7" name="Freeform 339"/>
            <p:cNvSpPr>
              <a:spLocks noEditPoints="1"/>
            </p:cNvSpPr>
            <p:nvPr/>
          </p:nvSpPr>
          <p:spPr bwMode="auto">
            <a:xfrm>
              <a:off x="6455135" y="5371361"/>
              <a:ext cx="49213" cy="8572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1"/>
                </a:cxn>
                <a:cxn ang="0">
                  <a:pos x="31" y="18"/>
                </a:cxn>
                <a:cxn ang="0">
                  <a:pos x="31" y="32"/>
                </a:cxn>
                <a:cxn ang="0">
                  <a:pos x="30" y="37"/>
                </a:cxn>
                <a:cxn ang="0">
                  <a:pos x="30" y="41"/>
                </a:cxn>
                <a:cxn ang="0">
                  <a:pos x="26" y="46"/>
                </a:cxn>
                <a:cxn ang="0">
                  <a:pos x="22" y="51"/>
                </a:cxn>
                <a:cxn ang="0">
                  <a:pos x="15" y="54"/>
                </a:cxn>
                <a:cxn ang="0">
                  <a:pos x="11" y="53"/>
                </a:cxn>
                <a:cxn ang="0">
                  <a:pos x="6" y="49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6" y="29"/>
                </a:cxn>
                <a:cxn ang="0">
                  <a:pos x="9" y="45"/>
                </a:cxn>
                <a:cxn ang="0">
                  <a:pos x="12" y="51"/>
                </a:cxn>
                <a:cxn ang="0">
                  <a:pos x="17" y="51"/>
                </a:cxn>
                <a:cxn ang="0">
                  <a:pos x="22" y="46"/>
                </a:cxn>
                <a:cxn ang="0">
                  <a:pos x="22" y="43"/>
                </a:cxn>
                <a:cxn ang="0">
                  <a:pos x="23" y="38"/>
                </a:cxn>
                <a:cxn ang="0">
                  <a:pos x="23" y="15"/>
                </a:cxn>
                <a:cxn ang="0">
                  <a:pos x="22" y="10"/>
                </a:cxn>
                <a:cxn ang="0">
                  <a:pos x="22" y="7"/>
                </a:cxn>
                <a:cxn ang="0">
                  <a:pos x="18" y="3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9" y="7"/>
                </a:cxn>
                <a:cxn ang="0">
                  <a:pos x="7" y="10"/>
                </a:cxn>
                <a:cxn ang="0">
                  <a:pos x="7" y="15"/>
                </a:cxn>
                <a:cxn ang="0">
                  <a:pos x="6" y="21"/>
                </a:cxn>
                <a:cxn ang="0">
                  <a:pos x="6" y="29"/>
                </a:cxn>
              </a:cxnLst>
              <a:rect l="0" t="0" r="r" b="b"/>
              <a:pathLst>
                <a:path w="31" h="54">
                  <a:moveTo>
                    <a:pt x="0" y="27"/>
                  </a:move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1"/>
                  </a:lnTo>
                  <a:lnTo>
                    <a:pt x="31" y="18"/>
                  </a:lnTo>
                  <a:lnTo>
                    <a:pt x="31" y="32"/>
                  </a:lnTo>
                  <a:lnTo>
                    <a:pt x="30" y="37"/>
                  </a:lnTo>
                  <a:lnTo>
                    <a:pt x="30" y="41"/>
                  </a:lnTo>
                  <a:lnTo>
                    <a:pt x="26" y="46"/>
                  </a:lnTo>
                  <a:lnTo>
                    <a:pt x="22" y="51"/>
                  </a:lnTo>
                  <a:lnTo>
                    <a:pt x="15" y="54"/>
                  </a:lnTo>
                  <a:lnTo>
                    <a:pt x="11" y="53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7"/>
                  </a:lnTo>
                  <a:close/>
                  <a:moveTo>
                    <a:pt x="6" y="29"/>
                  </a:moveTo>
                  <a:lnTo>
                    <a:pt x="9" y="45"/>
                  </a:lnTo>
                  <a:lnTo>
                    <a:pt x="12" y="51"/>
                  </a:lnTo>
                  <a:lnTo>
                    <a:pt x="17" y="51"/>
                  </a:lnTo>
                  <a:lnTo>
                    <a:pt x="22" y="46"/>
                  </a:lnTo>
                  <a:lnTo>
                    <a:pt x="22" y="43"/>
                  </a:lnTo>
                  <a:lnTo>
                    <a:pt x="23" y="38"/>
                  </a:lnTo>
                  <a:lnTo>
                    <a:pt x="23" y="15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9" y="7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6" y="21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8" name="Freeform 340"/>
            <p:cNvSpPr>
              <a:spLocks/>
            </p:cNvSpPr>
            <p:nvPr/>
          </p:nvSpPr>
          <p:spPr bwMode="auto">
            <a:xfrm>
              <a:off x="6521810" y="5322149"/>
              <a:ext cx="22225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36"/>
                </a:cxn>
                <a:cxn ang="0">
                  <a:pos x="11" y="36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3" y="38"/>
                </a:cxn>
                <a:cxn ang="0">
                  <a:pos x="5" y="36"/>
                </a:cxn>
                <a:cxn ang="0">
                  <a:pos x="5" y="4"/>
                </a:cxn>
                <a:cxn ang="0">
                  <a:pos x="0" y="4"/>
                </a:cxn>
              </a:cxnLst>
              <a:rect l="0" t="0" r="r" b="b"/>
              <a:pathLst>
                <a:path w="14" h="38">
                  <a:moveTo>
                    <a:pt x="0" y="4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5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9" name="Freeform 341"/>
            <p:cNvSpPr>
              <a:spLocks/>
            </p:cNvSpPr>
            <p:nvPr/>
          </p:nvSpPr>
          <p:spPr bwMode="auto">
            <a:xfrm>
              <a:off x="6396397" y="4645874"/>
              <a:ext cx="30163" cy="825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9" y="50"/>
                </a:cxn>
                <a:cxn ang="0">
                  <a:pos x="19" y="52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6" y="50"/>
                </a:cxn>
                <a:cxn ang="0">
                  <a:pos x="6" y="6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19" h="52">
                  <a:moveTo>
                    <a:pt x="0" y="4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49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6" y="50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0" name="Freeform 342"/>
            <p:cNvSpPr>
              <a:spLocks noEditPoints="1"/>
            </p:cNvSpPr>
            <p:nvPr/>
          </p:nvSpPr>
          <p:spPr bwMode="auto">
            <a:xfrm>
              <a:off x="6448785" y="4645874"/>
              <a:ext cx="50800" cy="841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15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31"/>
                </a:cxn>
                <a:cxn ang="0">
                  <a:pos x="30" y="36"/>
                </a:cxn>
                <a:cxn ang="0">
                  <a:pos x="30" y="41"/>
                </a:cxn>
                <a:cxn ang="0">
                  <a:pos x="27" y="45"/>
                </a:cxn>
                <a:cxn ang="0">
                  <a:pos x="22" y="50"/>
                </a:cxn>
                <a:cxn ang="0">
                  <a:pos x="16" y="53"/>
                </a:cxn>
                <a:cxn ang="0">
                  <a:pos x="11" y="52"/>
                </a:cxn>
                <a:cxn ang="0">
                  <a:pos x="7" y="49"/>
                </a:cxn>
                <a:cxn ang="0">
                  <a:pos x="4" y="44"/>
                </a:cxn>
                <a:cxn ang="0">
                  <a:pos x="2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7" y="28"/>
                </a:cxn>
                <a:cxn ang="0">
                  <a:pos x="10" y="44"/>
                </a:cxn>
                <a:cxn ang="0">
                  <a:pos x="13" y="50"/>
                </a:cxn>
                <a:cxn ang="0">
                  <a:pos x="18" y="50"/>
                </a:cxn>
                <a:cxn ang="0">
                  <a:pos x="22" y="45"/>
                </a:cxn>
                <a:cxn ang="0">
                  <a:pos x="22" y="42"/>
                </a:cxn>
                <a:cxn ang="0">
                  <a:pos x="24" y="38"/>
                </a:cxn>
                <a:cxn ang="0">
                  <a:pos x="24" y="14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1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8" y="14"/>
                </a:cxn>
                <a:cxn ang="0">
                  <a:pos x="7" y="20"/>
                </a:cxn>
                <a:cxn ang="0">
                  <a:pos x="7" y="28"/>
                </a:cxn>
              </a:cxnLst>
              <a:rect l="0" t="0" r="r" b="b"/>
              <a:pathLst>
                <a:path w="32" h="53">
                  <a:moveTo>
                    <a:pt x="0" y="26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7" y="4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31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27" y="45"/>
                  </a:lnTo>
                  <a:lnTo>
                    <a:pt x="22" y="50"/>
                  </a:lnTo>
                  <a:lnTo>
                    <a:pt x="16" y="53"/>
                  </a:lnTo>
                  <a:lnTo>
                    <a:pt x="11" y="52"/>
                  </a:lnTo>
                  <a:lnTo>
                    <a:pt x="7" y="49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6"/>
                  </a:lnTo>
                  <a:close/>
                  <a:moveTo>
                    <a:pt x="7" y="28"/>
                  </a:moveTo>
                  <a:lnTo>
                    <a:pt x="10" y="44"/>
                  </a:lnTo>
                  <a:lnTo>
                    <a:pt x="13" y="50"/>
                  </a:lnTo>
                  <a:lnTo>
                    <a:pt x="18" y="50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4" y="14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8" y="14"/>
                  </a:lnTo>
                  <a:lnTo>
                    <a:pt x="7" y="2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1" name="Freeform 343"/>
            <p:cNvSpPr>
              <a:spLocks/>
            </p:cNvSpPr>
            <p:nvPr/>
          </p:nvSpPr>
          <p:spPr bwMode="auto">
            <a:xfrm>
              <a:off x="6509110" y="4591899"/>
              <a:ext cx="38100" cy="60325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2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13" y="24"/>
                </a:cxn>
                <a:cxn ang="0">
                  <a:pos x="16" y="19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15" y="7"/>
                </a:cxn>
                <a:cxn ang="0">
                  <a:pos x="13" y="5"/>
                </a:cxn>
                <a:cxn ang="0">
                  <a:pos x="7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1" y="13"/>
                </a:cxn>
                <a:cxn ang="0">
                  <a:pos x="21" y="16"/>
                </a:cxn>
                <a:cxn ang="0">
                  <a:pos x="18" y="21"/>
                </a:cxn>
                <a:cxn ang="0">
                  <a:pos x="13" y="26"/>
                </a:cxn>
                <a:cxn ang="0">
                  <a:pos x="10" y="30"/>
                </a:cxn>
                <a:cxn ang="0">
                  <a:pos x="7" y="32"/>
                </a:cxn>
                <a:cxn ang="0">
                  <a:pos x="5" y="34"/>
                </a:cxn>
                <a:cxn ang="0">
                  <a:pos x="21" y="34"/>
                </a:cxn>
                <a:cxn ang="0">
                  <a:pos x="22" y="32"/>
                </a:cxn>
                <a:cxn ang="0">
                  <a:pos x="24" y="32"/>
                </a:cxn>
              </a:cxnLst>
              <a:rect l="0" t="0" r="r" b="b"/>
              <a:pathLst>
                <a:path w="24" h="38">
                  <a:moveTo>
                    <a:pt x="24" y="32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7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2" name="Freeform 344"/>
            <p:cNvSpPr>
              <a:spLocks/>
            </p:cNvSpPr>
            <p:nvPr/>
          </p:nvSpPr>
          <p:spPr bwMode="auto">
            <a:xfrm>
              <a:off x="6399572" y="3915624"/>
              <a:ext cx="30163" cy="841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49"/>
                </a:cxn>
                <a:cxn ang="0">
                  <a:pos x="14" y="51"/>
                </a:cxn>
                <a:cxn ang="0">
                  <a:pos x="19" y="51"/>
                </a:cxn>
                <a:cxn ang="0">
                  <a:pos x="19" y="53"/>
                </a:cxn>
                <a:cxn ang="0">
                  <a:pos x="0" y="53"/>
                </a:cxn>
                <a:cxn ang="0">
                  <a:pos x="0" y="51"/>
                </a:cxn>
                <a:cxn ang="0">
                  <a:pos x="6" y="51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19" h="53">
                  <a:moveTo>
                    <a:pt x="0" y="5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6" y="51"/>
                  </a:lnTo>
                  <a:lnTo>
                    <a:pt x="6" y="7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3" name="Freeform 345"/>
            <p:cNvSpPr>
              <a:spLocks noEditPoints="1"/>
            </p:cNvSpPr>
            <p:nvPr/>
          </p:nvSpPr>
          <p:spPr bwMode="auto">
            <a:xfrm>
              <a:off x="6451960" y="3915624"/>
              <a:ext cx="50800" cy="8572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5" y="7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30" y="11"/>
                </a:cxn>
                <a:cxn ang="0">
                  <a:pos x="32" y="18"/>
                </a:cxn>
                <a:cxn ang="0">
                  <a:pos x="32" y="32"/>
                </a:cxn>
                <a:cxn ang="0">
                  <a:pos x="30" y="37"/>
                </a:cxn>
                <a:cxn ang="0">
                  <a:pos x="30" y="41"/>
                </a:cxn>
                <a:cxn ang="0">
                  <a:pos x="27" y="46"/>
                </a:cxn>
                <a:cxn ang="0">
                  <a:pos x="22" y="51"/>
                </a:cxn>
                <a:cxn ang="0">
                  <a:pos x="16" y="54"/>
                </a:cxn>
                <a:cxn ang="0">
                  <a:pos x="11" y="53"/>
                </a:cxn>
                <a:cxn ang="0">
                  <a:pos x="6" y="49"/>
                </a:cxn>
                <a:cxn ang="0">
                  <a:pos x="3" y="45"/>
                </a:cxn>
                <a:cxn ang="0">
                  <a:pos x="2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6" y="29"/>
                </a:cxn>
                <a:cxn ang="0">
                  <a:pos x="9" y="45"/>
                </a:cxn>
                <a:cxn ang="0">
                  <a:pos x="13" y="51"/>
                </a:cxn>
                <a:cxn ang="0">
                  <a:pos x="17" y="51"/>
                </a:cxn>
                <a:cxn ang="0">
                  <a:pos x="22" y="46"/>
                </a:cxn>
                <a:cxn ang="0">
                  <a:pos x="22" y="43"/>
                </a:cxn>
                <a:cxn ang="0">
                  <a:pos x="24" y="38"/>
                </a:cxn>
                <a:cxn ang="0">
                  <a:pos x="24" y="15"/>
                </a:cxn>
                <a:cxn ang="0">
                  <a:pos x="22" y="10"/>
                </a:cxn>
                <a:cxn ang="0">
                  <a:pos x="22" y="7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8" y="15"/>
                </a:cxn>
                <a:cxn ang="0">
                  <a:pos x="6" y="21"/>
                </a:cxn>
                <a:cxn ang="0">
                  <a:pos x="6" y="29"/>
                </a:cxn>
              </a:cxnLst>
              <a:rect l="0" t="0" r="r" b="b"/>
              <a:pathLst>
                <a:path w="32" h="54">
                  <a:moveTo>
                    <a:pt x="0" y="27"/>
                  </a:move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0" y="11"/>
                  </a:lnTo>
                  <a:lnTo>
                    <a:pt x="32" y="18"/>
                  </a:lnTo>
                  <a:lnTo>
                    <a:pt x="32" y="32"/>
                  </a:lnTo>
                  <a:lnTo>
                    <a:pt x="30" y="37"/>
                  </a:lnTo>
                  <a:lnTo>
                    <a:pt x="30" y="41"/>
                  </a:lnTo>
                  <a:lnTo>
                    <a:pt x="27" y="46"/>
                  </a:lnTo>
                  <a:lnTo>
                    <a:pt x="22" y="51"/>
                  </a:lnTo>
                  <a:lnTo>
                    <a:pt x="16" y="54"/>
                  </a:lnTo>
                  <a:lnTo>
                    <a:pt x="11" y="53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7"/>
                  </a:lnTo>
                  <a:close/>
                  <a:moveTo>
                    <a:pt x="6" y="29"/>
                  </a:moveTo>
                  <a:lnTo>
                    <a:pt x="9" y="45"/>
                  </a:lnTo>
                  <a:lnTo>
                    <a:pt x="13" y="51"/>
                  </a:lnTo>
                  <a:lnTo>
                    <a:pt x="17" y="51"/>
                  </a:lnTo>
                  <a:lnTo>
                    <a:pt x="22" y="46"/>
                  </a:lnTo>
                  <a:lnTo>
                    <a:pt x="22" y="43"/>
                  </a:lnTo>
                  <a:lnTo>
                    <a:pt x="24" y="38"/>
                  </a:lnTo>
                  <a:lnTo>
                    <a:pt x="24" y="15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9" y="7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6" y="21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4" name="Freeform 346"/>
            <p:cNvSpPr>
              <a:spLocks/>
            </p:cNvSpPr>
            <p:nvPr/>
          </p:nvSpPr>
          <p:spPr bwMode="auto">
            <a:xfrm>
              <a:off x="6512285" y="3866411"/>
              <a:ext cx="34925" cy="603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19" y="11"/>
                </a:cxn>
                <a:cxn ang="0">
                  <a:pos x="14" y="15"/>
                </a:cxn>
                <a:cxn ang="0">
                  <a:pos x="17" y="17"/>
                </a:cxn>
                <a:cxn ang="0">
                  <a:pos x="19" y="20"/>
                </a:cxn>
                <a:cxn ang="0">
                  <a:pos x="20" y="22"/>
                </a:cxn>
                <a:cxn ang="0">
                  <a:pos x="22" y="25"/>
                </a:cxn>
                <a:cxn ang="0">
                  <a:pos x="20" y="30"/>
                </a:cxn>
                <a:cxn ang="0">
                  <a:pos x="19" y="33"/>
                </a:cxn>
                <a:cxn ang="0">
                  <a:pos x="16" y="36"/>
                </a:cxn>
                <a:cxn ang="0">
                  <a:pos x="11" y="38"/>
                </a:cxn>
                <a:cxn ang="0">
                  <a:pos x="1" y="38"/>
                </a:cxn>
                <a:cxn ang="0">
                  <a:pos x="1" y="36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1" y="34"/>
                </a:cxn>
                <a:cxn ang="0">
                  <a:pos x="3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6" y="34"/>
                </a:cxn>
                <a:cxn ang="0">
                  <a:pos x="8" y="36"/>
                </a:cxn>
                <a:cxn ang="0">
                  <a:pos x="13" y="36"/>
                </a:cxn>
                <a:cxn ang="0">
                  <a:pos x="17" y="31"/>
                </a:cxn>
                <a:cxn ang="0">
                  <a:pos x="17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4" y="22"/>
                </a:cxn>
                <a:cxn ang="0">
                  <a:pos x="11" y="20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6" y="12"/>
                </a:cxn>
                <a:cxn ang="0">
                  <a:pos x="16" y="7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7"/>
                </a:cxn>
                <a:cxn ang="0">
                  <a:pos x="1" y="7"/>
                </a:cxn>
              </a:cxnLst>
              <a:rect l="0" t="0" r="r" b="b"/>
              <a:pathLst>
                <a:path w="22" h="38">
                  <a:moveTo>
                    <a:pt x="1" y="7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19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2" y="25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1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6" y="4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5" name="Freeform 347"/>
            <p:cNvSpPr>
              <a:spLocks/>
            </p:cNvSpPr>
            <p:nvPr/>
          </p:nvSpPr>
          <p:spPr bwMode="auto">
            <a:xfrm>
              <a:off x="6396397" y="3190136"/>
              <a:ext cx="30163" cy="825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9" y="50"/>
                </a:cxn>
                <a:cxn ang="0">
                  <a:pos x="19" y="52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6" y="50"/>
                </a:cxn>
                <a:cxn ang="0">
                  <a:pos x="6" y="6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19" h="52">
                  <a:moveTo>
                    <a:pt x="0" y="4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49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6" y="50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6" name="Freeform 348"/>
            <p:cNvSpPr>
              <a:spLocks noEditPoints="1"/>
            </p:cNvSpPr>
            <p:nvPr/>
          </p:nvSpPr>
          <p:spPr bwMode="auto">
            <a:xfrm>
              <a:off x="6448785" y="3190136"/>
              <a:ext cx="50800" cy="841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15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31"/>
                </a:cxn>
                <a:cxn ang="0">
                  <a:pos x="30" y="36"/>
                </a:cxn>
                <a:cxn ang="0">
                  <a:pos x="30" y="41"/>
                </a:cxn>
                <a:cxn ang="0">
                  <a:pos x="27" y="45"/>
                </a:cxn>
                <a:cxn ang="0">
                  <a:pos x="22" y="50"/>
                </a:cxn>
                <a:cxn ang="0">
                  <a:pos x="16" y="53"/>
                </a:cxn>
                <a:cxn ang="0">
                  <a:pos x="11" y="52"/>
                </a:cxn>
                <a:cxn ang="0">
                  <a:pos x="7" y="49"/>
                </a:cxn>
                <a:cxn ang="0">
                  <a:pos x="4" y="44"/>
                </a:cxn>
                <a:cxn ang="0">
                  <a:pos x="2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7" y="28"/>
                </a:cxn>
                <a:cxn ang="0">
                  <a:pos x="10" y="44"/>
                </a:cxn>
                <a:cxn ang="0">
                  <a:pos x="13" y="50"/>
                </a:cxn>
                <a:cxn ang="0">
                  <a:pos x="18" y="50"/>
                </a:cxn>
                <a:cxn ang="0">
                  <a:pos x="22" y="45"/>
                </a:cxn>
                <a:cxn ang="0">
                  <a:pos x="22" y="42"/>
                </a:cxn>
                <a:cxn ang="0">
                  <a:pos x="24" y="38"/>
                </a:cxn>
                <a:cxn ang="0">
                  <a:pos x="24" y="14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1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8" y="14"/>
                </a:cxn>
                <a:cxn ang="0">
                  <a:pos x="7" y="20"/>
                </a:cxn>
                <a:cxn ang="0">
                  <a:pos x="7" y="28"/>
                </a:cxn>
              </a:cxnLst>
              <a:rect l="0" t="0" r="r" b="b"/>
              <a:pathLst>
                <a:path w="32" h="53">
                  <a:moveTo>
                    <a:pt x="0" y="26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7" y="4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31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27" y="45"/>
                  </a:lnTo>
                  <a:lnTo>
                    <a:pt x="22" y="50"/>
                  </a:lnTo>
                  <a:lnTo>
                    <a:pt x="16" y="53"/>
                  </a:lnTo>
                  <a:lnTo>
                    <a:pt x="11" y="52"/>
                  </a:lnTo>
                  <a:lnTo>
                    <a:pt x="7" y="49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6"/>
                  </a:lnTo>
                  <a:close/>
                  <a:moveTo>
                    <a:pt x="7" y="28"/>
                  </a:moveTo>
                  <a:lnTo>
                    <a:pt x="10" y="44"/>
                  </a:lnTo>
                  <a:lnTo>
                    <a:pt x="13" y="50"/>
                  </a:lnTo>
                  <a:lnTo>
                    <a:pt x="18" y="50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4" y="14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8" y="14"/>
                  </a:lnTo>
                  <a:lnTo>
                    <a:pt x="7" y="2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7" name="Freeform 349"/>
            <p:cNvSpPr>
              <a:spLocks noEditPoints="1"/>
            </p:cNvSpPr>
            <p:nvPr/>
          </p:nvSpPr>
          <p:spPr bwMode="auto">
            <a:xfrm>
              <a:off x="6509110" y="3139336"/>
              <a:ext cx="38100" cy="60325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24" y="28"/>
                </a:cxn>
                <a:cxn ang="0">
                  <a:pos x="19" y="28"/>
                </a:cxn>
                <a:cxn ang="0">
                  <a:pos x="19" y="38"/>
                </a:cxn>
                <a:cxn ang="0">
                  <a:pos x="15" y="38"/>
                </a:cxn>
                <a:cxn ang="0">
                  <a:pos x="15" y="28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15" y="25"/>
                </a:cxn>
                <a:cxn ang="0">
                  <a:pos x="15" y="6"/>
                </a:cxn>
                <a:cxn ang="0">
                  <a:pos x="2" y="25"/>
                </a:cxn>
                <a:cxn ang="0">
                  <a:pos x="15" y="25"/>
                </a:cxn>
              </a:cxnLst>
              <a:rect l="0" t="0" r="r" b="b"/>
              <a:pathLst>
                <a:path w="24" h="38">
                  <a:moveTo>
                    <a:pt x="24" y="25"/>
                  </a:moveTo>
                  <a:lnTo>
                    <a:pt x="24" y="28"/>
                  </a:lnTo>
                  <a:lnTo>
                    <a:pt x="19" y="2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5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25"/>
                  </a:lnTo>
                  <a:lnTo>
                    <a:pt x="24" y="25"/>
                  </a:lnTo>
                  <a:close/>
                  <a:moveTo>
                    <a:pt x="15" y="25"/>
                  </a:moveTo>
                  <a:lnTo>
                    <a:pt x="15" y="6"/>
                  </a:lnTo>
                  <a:lnTo>
                    <a:pt x="2" y="25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8" name="Freeform 352"/>
            <p:cNvSpPr>
              <a:spLocks noEditPoints="1"/>
            </p:cNvSpPr>
            <p:nvPr/>
          </p:nvSpPr>
          <p:spPr bwMode="auto">
            <a:xfrm>
              <a:off x="8090262" y="3039622"/>
              <a:ext cx="87313" cy="952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7" y="8"/>
                </a:cxn>
                <a:cxn ang="0">
                  <a:pos x="54" y="18"/>
                </a:cxn>
                <a:cxn ang="0">
                  <a:pos x="55" y="24"/>
                </a:cxn>
                <a:cxn ang="0">
                  <a:pos x="55" y="38"/>
                </a:cxn>
                <a:cxn ang="0">
                  <a:pos x="52" y="45"/>
                </a:cxn>
                <a:cxn ang="0">
                  <a:pos x="47" y="51"/>
                </a:cxn>
                <a:cxn ang="0">
                  <a:pos x="41" y="56"/>
                </a:cxn>
                <a:cxn ang="0">
                  <a:pos x="35" y="59"/>
                </a:cxn>
                <a:cxn ang="0">
                  <a:pos x="28" y="60"/>
                </a:cxn>
                <a:cxn ang="0">
                  <a:pos x="20" y="59"/>
                </a:cxn>
                <a:cxn ang="0">
                  <a:pos x="14" y="56"/>
                </a:cxn>
                <a:cxn ang="0">
                  <a:pos x="8" y="51"/>
                </a:cxn>
                <a:cxn ang="0">
                  <a:pos x="3" y="45"/>
                </a:cxn>
                <a:cxn ang="0">
                  <a:pos x="1" y="38"/>
                </a:cxn>
                <a:cxn ang="0">
                  <a:pos x="0" y="30"/>
                </a:cxn>
                <a:cxn ang="0">
                  <a:pos x="3" y="18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5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28" y="2"/>
                </a:cxn>
                <a:cxn ang="0">
                  <a:pos x="19" y="5"/>
                </a:cxn>
                <a:cxn ang="0">
                  <a:pos x="16" y="8"/>
                </a:cxn>
                <a:cxn ang="0">
                  <a:pos x="14" y="13"/>
                </a:cxn>
                <a:cxn ang="0">
                  <a:pos x="11" y="18"/>
                </a:cxn>
                <a:cxn ang="0">
                  <a:pos x="11" y="38"/>
                </a:cxn>
                <a:cxn ang="0">
                  <a:pos x="12" y="46"/>
                </a:cxn>
                <a:cxn ang="0">
                  <a:pos x="16" y="51"/>
                </a:cxn>
                <a:cxn ang="0">
                  <a:pos x="19" y="54"/>
                </a:cxn>
                <a:cxn ang="0">
                  <a:pos x="28" y="57"/>
                </a:cxn>
                <a:cxn ang="0">
                  <a:pos x="33" y="56"/>
                </a:cxn>
                <a:cxn ang="0">
                  <a:pos x="36" y="54"/>
                </a:cxn>
                <a:cxn ang="0">
                  <a:pos x="41" y="51"/>
                </a:cxn>
                <a:cxn ang="0">
                  <a:pos x="44" y="46"/>
                </a:cxn>
                <a:cxn ang="0">
                  <a:pos x="46" y="38"/>
                </a:cxn>
                <a:cxn ang="0">
                  <a:pos x="46" y="21"/>
                </a:cxn>
                <a:cxn ang="0">
                  <a:pos x="42" y="15"/>
                </a:cxn>
                <a:cxn ang="0">
                  <a:pos x="41" y="8"/>
                </a:cxn>
                <a:cxn ang="0">
                  <a:pos x="38" y="5"/>
                </a:cxn>
                <a:cxn ang="0">
                  <a:pos x="28" y="2"/>
                </a:cxn>
              </a:cxnLst>
              <a:rect l="0" t="0" r="r" b="b"/>
              <a:pathLst>
                <a:path w="55" h="60">
                  <a:moveTo>
                    <a:pt x="28" y="0"/>
                  </a:moveTo>
                  <a:lnTo>
                    <a:pt x="35" y="0"/>
                  </a:lnTo>
                  <a:lnTo>
                    <a:pt x="41" y="3"/>
                  </a:lnTo>
                  <a:lnTo>
                    <a:pt x="47" y="8"/>
                  </a:lnTo>
                  <a:lnTo>
                    <a:pt x="54" y="18"/>
                  </a:lnTo>
                  <a:lnTo>
                    <a:pt x="55" y="24"/>
                  </a:lnTo>
                  <a:lnTo>
                    <a:pt x="55" y="38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1" y="56"/>
                  </a:lnTo>
                  <a:lnTo>
                    <a:pt x="35" y="59"/>
                  </a:lnTo>
                  <a:lnTo>
                    <a:pt x="28" y="60"/>
                  </a:lnTo>
                  <a:lnTo>
                    <a:pt x="20" y="59"/>
                  </a:lnTo>
                  <a:lnTo>
                    <a:pt x="14" y="56"/>
                  </a:lnTo>
                  <a:lnTo>
                    <a:pt x="8" y="51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5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close/>
                  <a:moveTo>
                    <a:pt x="28" y="2"/>
                  </a:moveTo>
                  <a:lnTo>
                    <a:pt x="19" y="5"/>
                  </a:lnTo>
                  <a:lnTo>
                    <a:pt x="16" y="8"/>
                  </a:lnTo>
                  <a:lnTo>
                    <a:pt x="14" y="13"/>
                  </a:lnTo>
                  <a:lnTo>
                    <a:pt x="11" y="18"/>
                  </a:lnTo>
                  <a:lnTo>
                    <a:pt x="11" y="38"/>
                  </a:lnTo>
                  <a:lnTo>
                    <a:pt x="12" y="46"/>
                  </a:lnTo>
                  <a:lnTo>
                    <a:pt x="16" y="51"/>
                  </a:lnTo>
                  <a:lnTo>
                    <a:pt x="19" y="54"/>
                  </a:lnTo>
                  <a:lnTo>
                    <a:pt x="28" y="57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41" y="51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21"/>
                  </a:lnTo>
                  <a:lnTo>
                    <a:pt x="42" y="15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9" name="Freeform 353"/>
            <p:cNvSpPr>
              <a:spLocks/>
            </p:cNvSpPr>
            <p:nvPr/>
          </p:nvSpPr>
          <p:spPr bwMode="auto">
            <a:xfrm>
              <a:off x="8190275" y="3038035"/>
              <a:ext cx="38100" cy="122238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24" y="77"/>
                </a:cxn>
                <a:cxn ang="0">
                  <a:pos x="19" y="76"/>
                </a:cxn>
                <a:cxn ang="0">
                  <a:pos x="16" y="74"/>
                </a:cxn>
                <a:cxn ang="0">
                  <a:pos x="13" y="71"/>
                </a:cxn>
                <a:cxn ang="0">
                  <a:pos x="6" y="61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2" y="46"/>
                </a:cxn>
                <a:cxn ang="0">
                  <a:pos x="0" y="39"/>
                </a:cxn>
                <a:cxn ang="0">
                  <a:pos x="2" y="30"/>
                </a:cxn>
                <a:cxn ang="0">
                  <a:pos x="3" y="23"/>
                </a:cxn>
                <a:cxn ang="0">
                  <a:pos x="6" y="16"/>
                </a:cxn>
                <a:cxn ang="0">
                  <a:pos x="11" y="9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19" y="4"/>
                </a:cxn>
                <a:cxn ang="0">
                  <a:pos x="14" y="9"/>
                </a:cxn>
                <a:cxn ang="0">
                  <a:pos x="11" y="22"/>
                </a:cxn>
                <a:cxn ang="0">
                  <a:pos x="8" y="38"/>
                </a:cxn>
                <a:cxn ang="0">
                  <a:pos x="10" y="46"/>
                </a:cxn>
                <a:cxn ang="0">
                  <a:pos x="11" y="55"/>
                </a:cxn>
                <a:cxn ang="0">
                  <a:pos x="11" y="60"/>
                </a:cxn>
                <a:cxn ang="0">
                  <a:pos x="14" y="66"/>
                </a:cxn>
                <a:cxn ang="0">
                  <a:pos x="17" y="69"/>
                </a:cxn>
                <a:cxn ang="0">
                  <a:pos x="19" y="73"/>
                </a:cxn>
                <a:cxn ang="0">
                  <a:pos x="22" y="74"/>
                </a:cxn>
                <a:cxn ang="0">
                  <a:pos x="24" y="76"/>
                </a:cxn>
              </a:cxnLst>
              <a:rect l="0" t="0" r="r" b="b"/>
              <a:pathLst>
                <a:path w="24" h="77">
                  <a:moveTo>
                    <a:pt x="24" y="76"/>
                  </a:moveTo>
                  <a:lnTo>
                    <a:pt x="24" y="77"/>
                  </a:lnTo>
                  <a:lnTo>
                    <a:pt x="19" y="76"/>
                  </a:lnTo>
                  <a:lnTo>
                    <a:pt x="16" y="74"/>
                  </a:lnTo>
                  <a:lnTo>
                    <a:pt x="13" y="71"/>
                  </a:lnTo>
                  <a:lnTo>
                    <a:pt x="6" y="61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9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19" y="4"/>
                  </a:lnTo>
                  <a:lnTo>
                    <a:pt x="14" y="9"/>
                  </a:lnTo>
                  <a:lnTo>
                    <a:pt x="11" y="22"/>
                  </a:lnTo>
                  <a:lnTo>
                    <a:pt x="8" y="38"/>
                  </a:lnTo>
                  <a:lnTo>
                    <a:pt x="10" y="46"/>
                  </a:lnTo>
                  <a:lnTo>
                    <a:pt x="11" y="55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7" y="69"/>
                  </a:lnTo>
                  <a:lnTo>
                    <a:pt x="19" y="73"/>
                  </a:lnTo>
                  <a:lnTo>
                    <a:pt x="22" y="7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0" name="Freeform 354"/>
            <p:cNvSpPr>
              <a:spLocks/>
            </p:cNvSpPr>
            <p:nvPr/>
          </p:nvSpPr>
          <p:spPr bwMode="auto">
            <a:xfrm>
              <a:off x="8236312" y="3068197"/>
              <a:ext cx="49213" cy="66675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0" y="4"/>
                </a:cxn>
                <a:cxn ang="0">
                  <a:pos x="31" y="6"/>
                </a:cxn>
                <a:cxn ang="0">
                  <a:pos x="31" y="8"/>
                </a:cxn>
                <a:cxn ang="0">
                  <a:pos x="30" y="9"/>
                </a:cxn>
                <a:cxn ang="0">
                  <a:pos x="23" y="9"/>
                </a:cxn>
                <a:cxn ang="0">
                  <a:pos x="23" y="8"/>
                </a:cxn>
                <a:cxn ang="0">
                  <a:pos x="22" y="4"/>
                </a:cxn>
                <a:cxn ang="0">
                  <a:pos x="20" y="3"/>
                </a:cxn>
                <a:cxn ang="0">
                  <a:pos x="12" y="3"/>
                </a:cxn>
                <a:cxn ang="0">
                  <a:pos x="7" y="8"/>
                </a:cxn>
                <a:cxn ang="0">
                  <a:pos x="7" y="14"/>
                </a:cxn>
                <a:cxn ang="0">
                  <a:pos x="9" y="17"/>
                </a:cxn>
                <a:cxn ang="0">
                  <a:pos x="11" y="17"/>
                </a:cxn>
                <a:cxn ang="0">
                  <a:pos x="12" y="19"/>
                </a:cxn>
                <a:cxn ang="0">
                  <a:pos x="23" y="19"/>
                </a:cxn>
                <a:cxn ang="0">
                  <a:pos x="23" y="20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7" y="27"/>
                </a:cxn>
                <a:cxn ang="0">
                  <a:pos x="7" y="33"/>
                </a:cxn>
                <a:cxn ang="0">
                  <a:pos x="12" y="38"/>
                </a:cxn>
                <a:cxn ang="0">
                  <a:pos x="15" y="39"/>
                </a:cxn>
                <a:cxn ang="0">
                  <a:pos x="18" y="39"/>
                </a:cxn>
                <a:cxn ang="0">
                  <a:pos x="22" y="36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6" y="28"/>
                </a:cxn>
                <a:cxn ang="0">
                  <a:pos x="30" y="28"/>
                </a:cxn>
                <a:cxn ang="0">
                  <a:pos x="31" y="30"/>
                </a:cxn>
                <a:cxn ang="0">
                  <a:pos x="31" y="36"/>
                </a:cxn>
                <a:cxn ang="0">
                  <a:pos x="28" y="38"/>
                </a:cxn>
                <a:cxn ang="0">
                  <a:pos x="25" y="41"/>
                </a:cxn>
                <a:cxn ang="0">
                  <a:pos x="20" y="41"/>
                </a:cxn>
                <a:cxn ang="0">
                  <a:pos x="15" y="42"/>
                </a:cxn>
                <a:cxn ang="0">
                  <a:pos x="11" y="41"/>
                </a:cxn>
                <a:cxn ang="0">
                  <a:pos x="7" y="41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4" y="22"/>
                </a:cxn>
                <a:cxn ang="0">
                  <a:pos x="9" y="19"/>
                </a:cxn>
              </a:cxnLst>
              <a:rect l="0" t="0" r="r" b="b"/>
              <a:pathLst>
                <a:path w="31" h="42">
                  <a:moveTo>
                    <a:pt x="9" y="19"/>
                  </a:moveTo>
                  <a:lnTo>
                    <a:pt x="6" y="17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9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22" y="36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1" y="30"/>
                  </a:lnTo>
                  <a:lnTo>
                    <a:pt x="31" y="36"/>
                  </a:lnTo>
                  <a:lnTo>
                    <a:pt x="28" y="38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15" y="42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4" y="22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1" name="Rectangle 355"/>
            <p:cNvSpPr>
              <a:spLocks noChangeArrowheads="1"/>
            </p:cNvSpPr>
            <p:nvPr/>
          </p:nvSpPr>
          <p:spPr bwMode="auto">
            <a:xfrm>
              <a:off x="8298225" y="3022160"/>
              <a:ext cx="22225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2" name="Freeform 356"/>
            <p:cNvSpPr>
              <a:spLocks/>
            </p:cNvSpPr>
            <p:nvPr/>
          </p:nvSpPr>
          <p:spPr bwMode="auto">
            <a:xfrm>
              <a:off x="8328387" y="2984060"/>
              <a:ext cx="42863" cy="66675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24" y="42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11" y="29"/>
                </a:cxn>
                <a:cxn ang="0">
                  <a:pos x="14" y="24"/>
                </a:cxn>
                <a:cxn ang="0">
                  <a:pos x="17" y="21"/>
                </a:cxn>
                <a:cxn ang="0">
                  <a:pos x="19" y="16"/>
                </a:cxn>
                <a:cxn ang="0">
                  <a:pos x="19" y="10"/>
                </a:cxn>
                <a:cxn ang="0">
                  <a:pos x="14" y="5"/>
                </a:cxn>
                <a:cxn ang="0">
                  <a:pos x="8" y="5"/>
                </a:cxn>
                <a:cxn ang="0">
                  <a:pos x="5" y="7"/>
                </a:cxn>
                <a:cxn ang="0">
                  <a:pos x="3" y="8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4" y="7"/>
                </a:cxn>
                <a:cxn ang="0">
                  <a:pos x="24" y="13"/>
                </a:cxn>
                <a:cxn ang="0">
                  <a:pos x="22" y="16"/>
                </a:cxn>
                <a:cxn ang="0">
                  <a:pos x="19" y="21"/>
                </a:cxn>
                <a:cxn ang="0">
                  <a:pos x="14" y="27"/>
                </a:cxn>
                <a:cxn ang="0">
                  <a:pos x="9" y="32"/>
                </a:cxn>
                <a:cxn ang="0">
                  <a:pos x="8" y="35"/>
                </a:cxn>
                <a:cxn ang="0">
                  <a:pos x="5" y="37"/>
                </a:cxn>
                <a:cxn ang="0">
                  <a:pos x="22" y="37"/>
                </a:cxn>
                <a:cxn ang="0">
                  <a:pos x="25" y="34"/>
                </a:cxn>
                <a:cxn ang="0">
                  <a:pos x="27" y="34"/>
                </a:cxn>
              </a:cxnLst>
              <a:rect l="0" t="0" r="r" b="b"/>
              <a:pathLst>
                <a:path w="27" h="42">
                  <a:moveTo>
                    <a:pt x="27" y="34"/>
                  </a:moveTo>
                  <a:lnTo>
                    <a:pt x="24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7" y="21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14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24" y="13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4" y="27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5" y="37"/>
                  </a:lnTo>
                  <a:lnTo>
                    <a:pt x="22" y="37"/>
                  </a:lnTo>
                  <a:lnTo>
                    <a:pt x="25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3" name="Freeform 357"/>
            <p:cNvSpPr>
              <a:spLocks/>
            </p:cNvSpPr>
            <p:nvPr/>
          </p:nvSpPr>
          <p:spPr bwMode="auto">
            <a:xfrm>
              <a:off x="8376012" y="3038035"/>
              <a:ext cx="38100" cy="122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1" y="8"/>
                </a:cxn>
                <a:cxn ang="0">
                  <a:pos x="21" y="22"/>
                </a:cxn>
                <a:cxn ang="0">
                  <a:pos x="24" y="30"/>
                </a:cxn>
                <a:cxn ang="0">
                  <a:pos x="24" y="47"/>
                </a:cxn>
                <a:cxn ang="0">
                  <a:pos x="17" y="63"/>
                </a:cxn>
                <a:cxn ang="0">
                  <a:pos x="13" y="69"/>
                </a:cxn>
                <a:cxn ang="0">
                  <a:pos x="6" y="74"/>
                </a:cxn>
                <a:cxn ang="0">
                  <a:pos x="0" y="77"/>
                </a:cxn>
                <a:cxn ang="0">
                  <a:pos x="0" y="76"/>
                </a:cxn>
                <a:cxn ang="0">
                  <a:pos x="3" y="74"/>
                </a:cxn>
                <a:cxn ang="0">
                  <a:pos x="10" y="68"/>
                </a:cxn>
                <a:cxn ang="0">
                  <a:pos x="13" y="61"/>
                </a:cxn>
                <a:cxn ang="0">
                  <a:pos x="14" y="57"/>
                </a:cxn>
                <a:cxn ang="0">
                  <a:pos x="16" y="49"/>
                </a:cxn>
                <a:cxn ang="0">
                  <a:pos x="16" y="31"/>
                </a:cxn>
                <a:cxn ang="0">
                  <a:pos x="14" y="23"/>
                </a:cxn>
                <a:cxn ang="0">
                  <a:pos x="11" y="14"/>
                </a:cxn>
                <a:cxn ang="0">
                  <a:pos x="8" y="8"/>
                </a:cxn>
                <a:cxn ang="0">
                  <a:pos x="5" y="4"/>
                </a:cxn>
                <a:cxn ang="0">
                  <a:pos x="0" y="1"/>
                </a:cxn>
              </a:cxnLst>
              <a:rect l="0" t="0" r="r" b="b"/>
              <a:pathLst>
                <a:path w="24" h="77">
                  <a:moveTo>
                    <a:pt x="0" y="1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1" y="8"/>
                  </a:lnTo>
                  <a:lnTo>
                    <a:pt x="21" y="22"/>
                  </a:lnTo>
                  <a:lnTo>
                    <a:pt x="24" y="30"/>
                  </a:lnTo>
                  <a:lnTo>
                    <a:pt x="24" y="47"/>
                  </a:lnTo>
                  <a:lnTo>
                    <a:pt x="17" y="63"/>
                  </a:lnTo>
                  <a:lnTo>
                    <a:pt x="13" y="69"/>
                  </a:lnTo>
                  <a:lnTo>
                    <a:pt x="6" y="74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3" y="74"/>
                  </a:lnTo>
                  <a:lnTo>
                    <a:pt x="10" y="68"/>
                  </a:lnTo>
                  <a:lnTo>
                    <a:pt x="13" y="61"/>
                  </a:lnTo>
                  <a:lnTo>
                    <a:pt x="14" y="57"/>
                  </a:lnTo>
                  <a:lnTo>
                    <a:pt x="16" y="49"/>
                  </a:lnTo>
                  <a:lnTo>
                    <a:pt x="16" y="31"/>
                  </a:lnTo>
                  <a:lnTo>
                    <a:pt x="14" y="23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5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4" name="Freeform 358"/>
            <p:cNvSpPr>
              <a:spLocks noEditPoints="1"/>
            </p:cNvSpPr>
            <p:nvPr/>
          </p:nvSpPr>
          <p:spPr bwMode="auto">
            <a:xfrm>
              <a:off x="7761650" y="3063435"/>
              <a:ext cx="195263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61" y="12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98" y="12"/>
                </a:cxn>
                <a:cxn ang="0">
                  <a:pos x="123" y="12"/>
                </a:cxn>
                <a:cxn ang="0">
                  <a:pos x="123" y="0"/>
                </a:cxn>
                <a:cxn ang="0">
                  <a:pos x="98" y="0"/>
                </a:cxn>
              </a:cxnLst>
              <a:rect l="0" t="0" r="r" b="b"/>
              <a:pathLst>
                <a:path w="123" h="12">
                  <a:moveTo>
                    <a:pt x="0" y="0"/>
                  </a:moveTo>
                  <a:lnTo>
                    <a:pt x="0" y="12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98" y="0"/>
                  </a:moveTo>
                  <a:lnTo>
                    <a:pt x="98" y="12"/>
                  </a:lnTo>
                  <a:lnTo>
                    <a:pt x="123" y="12"/>
                  </a:lnTo>
                  <a:lnTo>
                    <a:pt x="123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5" name="Freeform 359"/>
            <p:cNvSpPr>
              <a:spLocks noEditPoints="1"/>
            </p:cNvSpPr>
            <p:nvPr/>
          </p:nvSpPr>
          <p:spPr bwMode="auto">
            <a:xfrm>
              <a:off x="8090262" y="3279335"/>
              <a:ext cx="87313" cy="952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7" y="8"/>
                </a:cxn>
                <a:cxn ang="0">
                  <a:pos x="54" y="17"/>
                </a:cxn>
                <a:cxn ang="0">
                  <a:pos x="55" y="23"/>
                </a:cxn>
                <a:cxn ang="0">
                  <a:pos x="55" y="38"/>
                </a:cxn>
                <a:cxn ang="0">
                  <a:pos x="52" y="44"/>
                </a:cxn>
                <a:cxn ang="0">
                  <a:pos x="47" y="50"/>
                </a:cxn>
                <a:cxn ang="0">
                  <a:pos x="41" y="55"/>
                </a:cxn>
                <a:cxn ang="0">
                  <a:pos x="35" y="58"/>
                </a:cxn>
                <a:cxn ang="0">
                  <a:pos x="28" y="60"/>
                </a:cxn>
                <a:cxn ang="0">
                  <a:pos x="20" y="58"/>
                </a:cxn>
                <a:cxn ang="0">
                  <a:pos x="14" y="55"/>
                </a:cxn>
                <a:cxn ang="0">
                  <a:pos x="8" y="50"/>
                </a:cxn>
                <a:cxn ang="0">
                  <a:pos x="3" y="44"/>
                </a:cxn>
                <a:cxn ang="0">
                  <a:pos x="1" y="38"/>
                </a:cxn>
                <a:cxn ang="0">
                  <a:pos x="0" y="30"/>
                </a:cxn>
                <a:cxn ang="0">
                  <a:pos x="3" y="17"/>
                </a:cxn>
                <a:cxn ang="0">
                  <a:pos x="5" y="12"/>
                </a:cxn>
                <a:cxn ang="0">
                  <a:pos x="8" y="9"/>
                </a:cxn>
                <a:cxn ang="0">
                  <a:pos x="11" y="4"/>
                </a:cxn>
                <a:cxn ang="0">
                  <a:pos x="20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19" y="4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1" y="17"/>
                </a:cxn>
                <a:cxn ang="0">
                  <a:pos x="11" y="38"/>
                </a:cxn>
                <a:cxn ang="0">
                  <a:pos x="12" y="46"/>
                </a:cxn>
                <a:cxn ang="0">
                  <a:pos x="16" y="50"/>
                </a:cxn>
                <a:cxn ang="0">
                  <a:pos x="19" y="54"/>
                </a:cxn>
                <a:cxn ang="0">
                  <a:pos x="28" y="57"/>
                </a:cxn>
                <a:cxn ang="0">
                  <a:pos x="33" y="55"/>
                </a:cxn>
                <a:cxn ang="0">
                  <a:pos x="36" y="54"/>
                </a:cxn>
                <a:cxn ang="0">
                  <a:pos x="41" y="50"/>
                </a:cxn>
                <a:cxn ang="0">
                  <a:pos x="44" y="46"/>
                </a:cxn>
                <a:cxn ang="0">
                  <a:pos x="46" y="38"/>
                </a:cxn>
                <a:cxn ang="0">
                  <a:pos x="46" y="20"/>
                </a:cxn>
                <a:cxn ang="0">
                  <a:pos x="42" y="14"/>
                </a:cxn>
                <a:cxn ang="0">
                  <a:pos x="41" y="8"/>
                </a:cxn>
                <a:cxn ang="0">
                  <a:pos x="38" y="4"/>
                </a:cxn>
                <a:cxn ang="0">
                  <a:pos x="28" y="1"/>
                </a:cxn>
              </a:cxnLst>
              <a:rect l="0" t="0" r="r" b="b"/>
              <a:pathLst>
                <a:path w="55" h="60">
                  <a:moveTo>
                    <a:pt x="28" y="0"/>
                  </a:moveTo>
                  <a:lnTo>
                    <a:pt x="35" y="0"/>
                  </a:lnTo>
                  <a:lnTo>
                    <a:pt x="41" y="3"/>
                  </a:lnTo>
                  <a:lnTo>
                    <a:pt x="47" y="8"/>
                  </a:lnTo>
                  <a:lnTo>
                    <a:pt x="54" y="17"/>
                  </a:lnTo>
                  <a:lnTo>
                    <a:pt x="55" y="23"/>
                  </a:lnTo>
                  <a:lnTo>
                    <a:pt x="55" y="38"/>
                  </a:lnTo>
                  <a:lnTo>
                    <a:pt x="52" y="44"/>
                  </a:lnTo>
                  <a:lnTo>
                    <a:pt x="47" y="50"/>
                  </a:lnTo>
                  <a:lnTo>
                    <a:pt x="41" y="55"/>
                  </a:lnTo>
                  <a:lnTo>
                    <a:pt x="35" y="58"/>
                  </a:lnTo>
                  <a:lnTo>
                    <a:pt x="28" y="60"/>
                  </a:lnTo>
                  <a:lnTo>
                    <a:pt x="20" y="58"/>
                  </a:lnTo>
                  <a:lnTo>
                    <a:pt x="14" y="55"/>
                  </a:lnTo>
                  <a:lnTo>
                    <a:pt x="8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1" y="4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close/>
                  <a:moveTo>
                    <a:pt x="28" y="1"/>
                  </a:moveTo>
                  <a:lnTo>
                    <a:pt x="19" y="4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1" y="17"/>
                  </a:lnTo>
                  <a:lnTo>
                    <a:pt x="11" y="38"/>
                  </a:lnTo>
                  <a:lnTo>
                    <a:pt x="12" y="46"/>
                  </a:lnTo>
                  <a:lnTo>
                    <a:pt x="16" y="50"/>
                  </a:lnTo>
                  <a:lnTo>
                    <a:pt x="19" y="54"/>
                  </a:lnTo>
                  <a:lnTo>
                    <a:pt x="28" y="57"/>
                  </a:lnTo>
                  <a:lnTo>
                    <a:pt x="33" y="55"/>
                  </a:lnTo>
                  <a:lnTo>
                    <a:pt x="36" y="54"/>
                  </a:lnTo>
                  <a:lnTo>
                    <a:pt x="41" y="50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6" name="Freeform 360"/>
            <p:cNvSpPr>
              <a:spLocks/>
            </p:cNvSpPr>
            <p:nvPr/>
          </p:nvSpPr>
          <p:spPr bwMode="auto">
            <a:xfrm>
              <a:off x="8190275" y="3276160"/>
              <a:ext cx="38100" cy="123825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24" y="78"/>
                </a:cxn>
                <a:cxn ang="0">
                  <a:pos x="19" y="76"/>
                </a:cxn>
                <a:cxn ang="0">
                  <a:pos x="16" y="75"/>
                </a:cxn>
                <a:cxn ang="0">
                  <a:pos x="13" y="71"/>
                </a:cxn>
                <a:cxn ang="0">
                  <a:pos x="6" y="62"/>
                </a:cxn>
                <a:cxn ang="0">
                  <a:pos x="5" y="57"/>
                </a:cxn>
                <a:cxn ang="0">
                  <a:pos x="2" y="51"/>
                </a:cxn>
                <a:cxn ang="0">
                  <a:pos x="2" y="46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3" y="24"/>
                </a:cxn>
                <a:cxn ang="0">
                  <a:pos x="6" y="16"/>
                </a:cxn>
                <a:cxn ang="0">
                  <a:pos x="11" y="10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19" y="5"/>
                </a:cxn>
                <a:cxn ang="0">
                  <a:pos x="14" y="10"/>
                </a:cxn>
                <a:cxn ang="0">
                  <a:pos x="11" y="22"/>
                </a:cxn>
                <a:cxn ang="0">
                  <a:pos x="8" y="38"/>
                </a:cxn>
                <a:cxn ang="0">
                  <a:pos x="10" y="46"/>
                </a:cxn>
                <a:cxn ang="0">
                  <a:pos x="11" y="56"/>
                </a:cxn>
                <a:cxn ang="0">
                  <a:pos x="11" y="60"/>
                </a:cxn>
                <a:cxn ang="0">
                  <a:pos x="14" y="67"/>
                </a:cxn>
                <a:cxn ang="0">
                  <a:pos x="17" y="70"/>
                </a:cxn>
                <a:cxn ang="0">
                  <a:pos x="19" y="73"/>
                </a:cxn>
                <a:cxn ang="0">
                  <a:pos x="22" y="75"/>
                </a:cxn>
                <a:cxn ang="0">
                  <a:pos x="24" y="76"/>
                </a:cxn>
              </a:cxnLst>
              <a:rect l="0" t="0" r="r" b="b"/>
              <a:pathLst>
                <a:path w="24" h="78">
                  <a:moveTo>
                    <a:pt x="24" y="76"/>
                  </a:moveTo>
                  <a:lnTo>
                    <a:pt x="24" y="78"/>
                  </a:lnTo>
                  <a:lnTo>
                    <a:pt x="19" y="76"/>
                  </a:lnTo>
                  <a:lnTo>
                    <a:pt x="16" y="75"/>
                  </a:lnTo>
                  <a:lnTo>
                    <a:pt x="13" y="71"/>
                  </a:lnTo>
                  <a:lnTo>
                    <a:pt x="6" y="62"/>
                  </a:lnTo>
                  <a:lnTo>
                    <a:pt x="5" y="57"/>
                  </a:lnTo>
                  <a:lnTo>
                    <a:pt x="2" y="51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3" y="24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4" y="10"/>
                  </a:lnTo>
                  <a:lnTo>
                    <a:pt x="11" y="22"/>
                  </a:lnTo>
                  <a:lnTo>
                    <a:pt x="8" y="38"/>
                  </a:lnTo>
                  <a:lnTo>
                    <a:pt x="10" y="46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4" y="67"/>
                  </a:lnTo>
                  <a:lnTo>
                    <a:pt x="17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7" name="Freeform 361"/>
            <p:cNvSpPr>
              <a:spLocks/>
            </p:cNvSpPr>
            <p:nvPr/>
          </p:nvSpPr>
          <p:spPr bwMode="auto">
            <a:xfrm>
              <a:off x="8236312" y="3306322"/>
              <a:ext cx="49213" cy="6826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" y="18"/>
                </a:cxn>
                <a:cxn ang="0">
                  <a:pos x="3" y="18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0" y="5"/>
                </a:cxn>
                <a:cxn ang="0">
                  <a:pos x="31" y="6"/>
                </a:cxn>
                <a:cxn ang="0">
                  <a:pos x="31" y="8"/>
                </a:cxn>
                <a:cxn ang="0">
                  <a:pos x="30" y="10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2" y="3"/>
                </a:cxn>
                <a:cxn ang="0">
                  <a:pos x="7" y="8"/>
                </a:cxn>
                <a:cxn ang="0">
                  <a:pos x="7" y="14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2" y="19"/>
                </a:cxn>
                <a:cxn ang="0">
                  <a:pos x="23" y="19"/>
                </a:cxn>
                <a:cxn ang="0">
                  <a:pos x="23" y="21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7" y="27"/>
                </a:cxn>
                <a:cxn ang="0">
                  <a:pos x="7" y="33"/>
                </a:cxn>
                <a:cxn ang="0">
                  <a:pos x="12" y="38"/>
                </a:cxn>
                <a:cxn ang="0">
                  <a:pos x="15" y="40"/>
                </a:cxn>
                <a:cxn ang="0">
                  <a:pos x="18" y="40"/>
                </a:cxn>
                <a:cxn ang="0">
                  <a:pos x="22" y="37"/>
                </a:cxn>
                <a:cxn ang="0">
                  <a:pos x="23" y="33"/>
                </a:cxn>
                <a:cxn ang="0">
                  <a:pos x="23" y="32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1" y="30"/>
                </a:cxn>
                <a:cxn ang="0">
                  <a:pos x="31" y="37"/>
                </a:cxn>
                <a:cxn ang="0">
                  <a:pos x="28" y="38"/>
                </a:cxn>
                <a:cxn ang="0">
                  <a:pos x="25" y="41"/>
                </a:cxn>
                <a:cxn ang="0">
                  <a:pos x="20" y="41"/>
                </a:cxn>
                <a:cxn ang="0">
                  <a:pos x="15" y="43"/>
                </a:cxn>
                <a:cxn ang="0">
                  <a:pos x="11" y="41"/>
                </a:cxn>
                <a:cxn ang="0">
                  <a:pos x="7" y="41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4" y="22"/>
                </a:cxn>
                <a:cxn ang="0">
                  <a:pos x="9" y="19"/>
                </a:cxn>
              </a:cxnLst>
              <a:rect l="0" t="0" r="r" b="b"/>
              <a:pathLst>
                <a:path w="31" h="43">
                  <a:moveTo>
                    <a:pt x="9" y="19"/>
                  </a:moveTo>
                  <a:lnTo>
                    <a:pt x="6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0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22" y="37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1" y="37"/>
                  </a:lnTo>
                  <a:lnTo>
                    <a:pt x="28" y="38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15" y="43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4" y="22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8" name="Rectangle 362"/>
            <p:cNvSpPr>
              <a:spLocks noChangeArrowheads="1"/>
            </p:cNvSpPr>
            <p:nvPr/>
          </p:nvSpPr>
          <p:spPr bwMode="auto">
            <a:xfrm>
              <a:off x="8298225" y="3258697"/>
              <a:ext cx="22225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9" name="Freeform 363"/>
            <p:cNvSpPr>
              <a:spLocks/>
            </p:cNvSpPr>
            <p:nvPr/>
          </p:nvSpPr>
          <p:spPr bwMode="auto">
            <a:xfrm>
              <a:off x="8336325" y="3220597"/>
              <a:ext cx="25400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38"/>
                </a:cxn>
                <a:cxn ang="0">
                  <a:pos x="14" y="41"/>
                </a:cxn>
                <a:cxn ang="0">
                  <a:pos x="16" y="41"/>
                </a:cxn>
                <a:cxn ang="0">
                  <a:pos x="1" y="41"/>
                </a:cxn>
                <a:cxn ang="0">
                  <a:pos x="3" y="41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16" h="41">
                  <a:moveTo>
                    <a:pt x="0" y="5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38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0" name="Freeform 364"/>
            <p:cNvSpPr>
              <a:spLocks/>
            </p:cNvSpPr>
            <p:nvPr/>
          </p:nvSpPr>
          <p:spPr bwMode="auto">
            <a:xfrm>
              <a:off x="8376012" y="3276160"/>
              <a:ext cx="38100" cy="12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1" y="8"/>
                </a:cxn>
                <a:cxn ang="0">
                  <a:pos x="21" y="22"/>
                </a:cxn>
                <a:cxn ang="0">
                  <a:pos x="24" y="30"/>
                </a:cxn>
                <a:cxn ang="0">
                  <a:pos x="24" y="48"/>
                </a:cxn>
                <a:cxn ang="0">
                  <a:pos x="17" y="63"/>
                </a:cxn>
                <a:cxn ang="0">
                  <a:pos x="13" y="70"/>
                </a:cxn>
                <a:cxn ang="0">
                  <a:pos x="6" y="75"/>
                </a:cxn>
                <a:cxn ang="0">
                  <a:pos x="0" y="78"/>
                </a:cxn>
                <a:cxn ang="0">
                  <a:pos x="0" y="76"/>
                </a:cxn>
                <a:cxn ang="0">
                  <a:pos x="3" y="75"/>
                </a:cxn>
                <a:cxn ang="0">
                  <a:pos x="10" y="68"/>
                </a:cxn>
                <a:cxn ang="0">
                  <a:pos x="13" y="62"/>
                </a:cxn>
                <a:cxn ang="0">
                  <a:pos x="14" y="57"/>
                </a:cxn>
                <a:cxn ang="0">
                  <a:pos x="16" y="49"/>
                </a:cxn>
                <a:cxn ang="0">
                  <a:pos x="16" y="32"/>
                </a:cxn>
                <a:cxn ang="0">
                  <a:pos x="14" y="24"/>
                </a:cxn>
                <a:cxn ang="0">
                  <a:pos x="11" y="14"/>
                </a:cxn>
                <a:cxn ang="0">
                  <a:pos x="8" y="8"/>
                </a:cxn>
                <a:cxn ang="0">
                  <a:pos x="5" y="5"/>
                </a:cxn>
                <a:cxn ang="0">
                  <a:pos x="0" y="2"/>
                </a:cxn>
              </a:cxnLst>
              <a:rect l="0" t="0" r="r" b="b"/>
              <a:pathLst>
                <a:path w="24" h="78">
                  <a:moveTo>
                    <a:pt x="0" y="2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1" y="8"/>
                  </a:lnTo>
                  <a:lnTo>
                    <a:pt x="21" y="22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17" y="63"/>
                  </a:lnTo>
                  <a:lnTo>
                    <a:pt x="13" y="70"/>
                  </a:lnTo>
                  <a:lnTo>
                    <a:pt x="6" y="75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3" y="75"/>
                  </a:lnTo>
                  <a:lnTo>
                    <a:pt x="10" y="68"/>
                  </a:lnTo>
                  <a:lnTo>
                    <a:pt x="13" y="62"/>
                  </a:lnTo>
                  <a:lnTo>
                    <a:pt x="14" y="57"/>
                  </a:lnTo>
                  <a:lnTo>
                    <a:pt x="16" y="49"/>
                  </a:lnTo>
                  <a:lnTo>
                    <a:pt x="16" y="32"/>
                  </a:lnTo>
                  <a:lnTo>
                    <a:pt x="14" y="24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5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1" name="Rectangle 365"/>
            <p:cNvSpPr>
              <a:spLocks noChangeArrowheads="1"/>
            </p:cNvSpPr>
            <p:nvPr/>
          </p:nvSpPr>
          <p:spPr bwMode="auto">
            <a:xfrm>
              <a:off x="7761650" y="3301560"/>
              <a:ext cx="195263" cy="1428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2" name="Freeform 366"/>
            <p:cNvSpPr>
              <a:spLocks noEditPoints="1"/>
            </p:cNvSpPr>
            <p:nvPr/>
          </p:nvSpPr>
          <p:spPr bwMode="auto">
            <a:xfrm>
              <a:off x="8090262" y="3515872"/>
              <a:ext cx="87313" cy="952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7" y="8"/>
                </a:cxn>
                <a:cxn ang="0">
                  <a:pos x="54" y="17"/>
                </a:cxn>
                <a:cxn ang="0">
                  <a:pos x="55" y="23"/>
                </a:cxn>
                <a:cxn ang="0">
                  <a:pos x="55" y="38"/>
                </a:cxn>
                <a:cxn ang="0">
                  <a:pos x="52" y="44"/>
                </a:cxn>
                <a:cxn ang="0">
                  <a:pos x="47" y="50"/>
                </a:cxn>
                <a:cxn ang="0">
                  <a:pos x="41" y="55"/>
                </a:cxn>
                <a:cxn ang="0">
                  <a:pos x="35" y="58"/>
                </a:cxn>
                <a:cxn ang="0">
                  <a:pos x="28" y="60"/>
                </a:cxn>
                <a:cxn ang="0">
                  <a:pos x="20" y="58"/>
                </a:cxn>
                <a:cxn ang="0">
                  <a:pos x="14" y="55"/>
                </a:cxn>
                <a:cxn ang="0">
                  <a:pos x="8" y="50"/>
                </a:cxn>
                <a:cxn ang="0">
                  <a:pos x="3" y="44"/>
                </a:cxn>
                <a:cxn ang="0">
                  <a:pos x="1" y="38"/>
                </a:cxn>
                <a:cxn ang="0">
                  <a:pos x="0" y="30"/>
                </a:cxn>
                <a:cxn ang="0">
                  <a:pos x="3" y="17"/>
                </a:cxn>
                <a:cxn ang="0">
                  <a:pos x="5" y="12"/>
                </a:cxn>
                <a:cxn ang="0">
                  <a:pos x="8" y="9"/>
                </a:cxn>
                <a:cxn ang="0">
                  <a:pos x="11" y="4"/>
                </a:cxn>
                <a:cxn ang="0">
                  <a:pos x="20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19" y="4"/>
                </a:cxn>
                <a:cxn ang="0">
                  <a:pos x="16" y="8"/>
                </a:cxn>
                <a:cxn ang="0">
                  <a:pos x="14" y="12"/>
                </a:cxn>
                <a:cxn ang="0">
                  <a:pos x="11" y="17"/>
                </a:cxn>
                <a:cxn ang="0">
                  <a:pos x="11" y="38"/>
                </a:cxn>
                <a:cxn ang="0">
                  <a:pos x="12" y="46"/>
                </a:cxn>
                <a:cxn ang="0">
                  <a:pos x="16" y="50"/>
                </a:cxn>
                <a:cxn ang="0">
                  <a:pos x="19" y="53"/>
                </a:cxn>
                <a:cxn ang="0">
                  <a:pos x="28" y="57"/>
                </a:cxn>
                <a:cxn ang="0">
                  <a:pos x="33" y="55"/>
                </a:cxn>
                <a:cxn ang="0">
                  <a:pos x="36" y="53"/>
                </a:cxn>
                <a:cxn ang="0">
                  <a:pos x="41" y="50"/>
                </a:cxn>
                <a:cxn ang="0">
                  <a:pos x="44" y="46"/>
                </a:cxn>
                <a:cxn ang="0">
                  <a:pos x="46" y="38"/>
                </a:cxn>
                <a:cxn ang="0">
                  <a:pos x="46" y="20"/>
                </a:cxn>
                <a:cxn ang="0">
                  <a:pos x="42" y="14"/>
                </a:cxn>
                <a:cxn ang="0">
                  <a:pos x="41" y="8"/>
                </a:cxn>
                <a:cxn ang="0">
                  <a:pos x="38" y="4"/>
                </a:cxn>
                <a:cxn ang="0">
                  <a:pos x="28" y="1"/>
                </a:cxn>
              </a:cxnLst>
              <a:rect l="0" t="0" r="r" b="b"/>
              <a:pathLst>
                <a:path w="55" h="60">
                  <a:moveTo>
                    <a:pt x="28" y="0"/>
                  </a:moveTo>
                  <a:lnTo>
                    <a:pt x="35" y="0"/>
                  </a:lnTo>
                  <a:lnTo>
                    <a:pt x="41" y="3"/>
                  </a:lnTo>
                  <a:lnTo>
                    <a:pt x="47" y="8"/>
                  </a:lnTo>
                  <a:lnTo>
                    <a:pt x="54" y="17"/>
                  </a:lnTo>
                  <a:lnTo>
                    <a:pt x="55" y="23"/>
                  </a:lnTo>
                  <a:lnTo>
                    <a:pt x="55" y="38"/>
                  </a:lnTo>
                  <a:lnTo>
                    <a:pt x="52" y="44"/>
                  </a:lnTo>
                  <a:lnTo>
                    <a:pt x="47" y="50"/>
                  </a:lnTo>
                  <a:lnTo>
                    <a:pt x="41" y="55"/>
                  </a:lnTo>
                  <a:lnTo>
                    <a:pt x="35" y="58"/>
                  </a:lnTo>
                  <a:lnTo>
                    <a:pt x="28" y="60"/>
                  </a:lnTo>
                  <a:lnTo>
                    <a:pt x="20" y="58"/>
                  </a:lnTo>
                  <a:lnTo>
                    <a:pt x="14" y="55"/>
                  </a:lnTo>
                  <a:lnTo>
                    <a:pt x="8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1" y="4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close/>
                  <a:moveTo>
                    <a:pt x="28" y="1"/>
                  </a:moveTo>
                  <a:lnTo>
                    <a:pt x="19" y="4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1" y="17"/>
                  </a:lnTo>
                  <a:lnTo>
                    <a:pt x="11" y="38"/>
                  </a:lnTo>
                  <a:lnTo>
                    <a:pt x="12" y="46"/>
                  </a:lnTo>
                  <a:lnTo>
                    <a:pt x="16" y="50"/>
                  </a:lnTo>
                  <a:lnTo>
                    <a:pt x="19" y="53"/>
                  </a:lnTo>
                  <a:lnTo>
                    <a:pt x="28" y="57"/>
                  </a:lnTo>
                  <a:lnTo>
                    <a:pt x="33" y="55"/>
                  </a:lnTo>
                  <a:lnTo>
                    <a:pt x="36" y="53"/>
                  </a:lnTo>
                  <a:lnTo>
                    <a:pt x="41" y="50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3" name="Freeform 367"/>
            <p:cNvSpPr>
              <a:spLocks/>
            </p:cNvSpPr>
            <p:nvPr/>
          </p:nvSpPr>
          <p:spPr bwMode="auto">
            <a:xfrm>
              <a:off x="8190275" y="3512697"/>
              <a:ext cx="38100" cy="123825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24" y="78"/>
                </a:cxn>
                <a:cxn ang="0">
                  <a:pos x="19" y="76"/>
                </a:cxn>
                <a:cxn ang="0">
                  <a:pos x="16" y="74"/>
                </a:cxn>
                <a:cxn ang="0">
                  <a:pos x="13" y="71"/>
                </a:cxn>
                <a:cxn ang="0">
                  <a:pos x="6" y="62"/>
                </a:cxn>
                <a:cxn ang="0">
                  <a:pos x="5" y="57"/>
                </a:cxn>
                <a:cxn ang="0">
                  <a:pos x="2" y="51"/>
                </a:cxn>
                <a:cxn ang="0">
                  <a:pos x="2" y="46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3" y="24"/>
                </a:cxn>
                <a:cxn ang="0">
                  <a:pos x="6" y="16"/>
                </a:cxn>
                <a:cxn ang="0">
                  <a:pos x="11" y="10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19" y="5"/>
                </a:cxn>
                <a:cxn ang="0">
                  <a:pos x="14" y="10"/>
                </a:cxn>
                <a:cxn ang="0">
                  <a:pos x="11" y="22"/>
                </a:cxn>
                <a:cxn ang="0">
                  <a:pos x="8" y="38"/>
                </a:cxn>
                <a:cxn ang="0">
                  <a:pos x="10" y="46"/>
                </a:cxn>
                <a:cxn ang="0">
                  <a:pos x="11" y="55"/>
                </a:cxn>
                <a:cxn ang="0">
                  <a:pos x="11" y="60"/>
                </a:cxn>
                <a:cxn ang="0">
                  <a:pos x="14" y="67"/>
                </a:cxn>
                <a:cxn ang="0">
                  <a:pos x="17" y="70"/>
                </a:cxn>
                <a:cxn ang="0">
                  <a:pos x="19" y="73"/>
                </a:cxn>
                <a:cxn ang="0">
                  <a:pos x="22" y="74"/>
                </a:cxn>
                <a:cxn ang="0">
                  <a:pos x="24" y="76"/>
                </a:cxn>
              </a:cxnLst>
              <a:rect l="0" t="0" r="r" b="b"/>
              <a:pathLst>
                <a:path w="24" h="78">
                  <a:moveTo>
                    <a:pt x="24" y="76"/>
                  </a:moveTo>
                  <a:lnTo>
                    <a:pt x="24" y="78"/>
                  </a:lnTo>
                  <a:lnTo>
                    <a:pt x="19" y="76"/>
                  </a:lnTo>
                  <a:lnTo>
                    <a:pt x="16" y="74"/>
                  </a:lnTo>
                  <a:lnTo>
                    <a:pt x="13" y="71"/>
                  </a:lnTo>
                  <a:lnTo>
                    <a:pt x="6" y="62"/>
                  </a:lnTo>
                  <a:lnTo>
                    <a:pt x="5" y="57"/>
                  </a:lnTo>
                  <a:lnTo>
                    <a:pt x="2" y="51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3" y="24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4" y="10"/>
                  </a:lnTo>
                  <a:lnTo>
                    <a:pt x="11" y="22"/>
                  </a:lnTo>
                  <a:lnTo>
                    <a:pt x="8" y="38"/>
                  </a:lnTo>
                  <a:lnTo>
                    <a:pt x="10" y="46"/>
                  </a:lnTo>
                  <a:lnTo>
                    <a:pt x="11" y="55"/>
                  </a:lnTo>
                  <a:lnTo>
                    <a:pt x="11" y="60"/>
                  </a:lnTo>
                  <a:lnTo>
                    <a:pt x="14" y="67"/>
                  </a:lnTo>
                  <a:lnTo>
                    <a:pt x="17" y="70"/>
                  </a:lnTo>
                  <a:lnTo>
                    <a:pt x="19" y="73"/>
                  </a:lnTo>
                  <a:lnTo>
                    <a:pt x="22" y="7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4" name="Freeform 368"/>
            <p:cNvSpPr>
              <a:spLocks/>
            </p:cNvSpPr>
            <p:nvPr/>
          </p:nvSpPr>
          <p:spPr bwMode="auto">
            <a:xfrm>
              <a:off x="8236312" y="3542860"/>
              <a:ext cx="49213" cy="6826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0" y="5"/>
                </a:cxn>
                <a:cxn ang="0">
                  <a:pos x="31" y="6"/>
                </a:cxn>
                <a:cxn ang="0">
                  <a:pos x="31" y="8"/>
                </a:cxn>
                <a:cxn ang="0">
                  <a:pos x="30" y="10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2" y="3"/>
                </a:cxn>
                <a:cxn ang="0">
                  <a:pos x="7" y="8"/>
                </a:cxn>
                <a:cxn ang="0">
                  <a:pos x="7" y="14"/>
                </a:cxn>
                <a:cxn ang="0">
                  <a:pos x="9" y="17"/>
                </a:cxn>
                <a:cxn ang="0">
                  <a:pos x="11" y="17"/>
                </a:cxn>
                <a:cxn ang="0">
                  <a:pos x="12" y="19"/>
                </a:cxn>
                <a:cxn ang="0">
                  <a:pos x="23" y="19"/>
                </a:cxn>
                <a:cxn ang="0">
                  <a:pos x="23" y="21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7" y="27"/>
                </a:cxn>
                <a:cxn ang="0">
                  <a:pos x="7" y="33"/>
                </a:cxn>
                <a:cxn ang="0">
                  <a:pos x="12" y="38"/>
                </a:cxn>
                <a:cxn ang="0">
                  <a:pos x="15" y="40"/>
                </a:cxn>
                <a:cxn ang="0">
                  <a:pos x="18" y="40"/>
                </a:cxn>
                <a:cxn ang="0">
                  <a:pos x="22" y="36"/>
                </a:cxn>
                <a:cxn ang="0">
                  <a:pos x="23" y="33"/>
                </a:cxn>
                <a:cxn ang="0">
                  <a:pos x="23" y="32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1" y="30"/>
                </a:cxn>
                <a:cxn ang="0">
                  <a:pos x="31" y="36"/>
                </a:cxn>
                <a:cxn ang="0">
                  <a:pos x="28" y="38"/>
                </a:cxn>
                <a:cxn ang="0">
                  <a:pos x="25" y="41"/>
                </a:cxn>
                <a:cxn ang="0">
                  <a:pos x="20" y="41"/>
                </a:cxn>
                <a:cxn ang="0">
                  <a:pos x="15" y="43"/>
                </a:cxn>
                <a:cxn ang="0">
                  <a:pos x="11" y="41"/>
                </a:cxn>
                <a:cxn ang="0">
                  <a:pos x="7" y="41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4" y="22"/>
                </a:cxn>
                <a:cxn ang="0">
                  <a:pos x="9" y="19"/>
                </a:cxn>
              </a:cxnLst>
              <a:rect l="0" t="0" r="r" b="b"/>
              <a:pathLst>
                <a:path w="31" h="43">
                  <a:moveTo>
                    <a:pt x="9" y="19"/>
                  </a:moveTo>
                  <a:lnTo>
                    <a:pt x="6" y="17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0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22" y="36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1" y="36"/>
                  </a:lnTo>
                  <a:lnTo>
                    <a:pt x="28" y="38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15" y="43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4" y="22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5" name="Freeform 369"/>
            <p:cNvSpPr>
              <a:spLocks noEditPoints="1"/>
            </p:cNvSpPr>
            <p:nvPr/>
          </p:nvSpPr>
          <p:spPr bwMode="auto">
            <a:xfrm>
              <a:off x="8298225" y="3460310"/>
              <a:ext cx="39688" cy="6508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4"/>
                </a:cxn>
                <a:cxn ang="0">
                  <a:pos x="3" y="5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1" y="5"/>
                </a:cxn>
                <a:cxn ang="0">
                  <a:pos x="24" y="8"/>
                </a:cxn>
                <a:cxn ang="0">
                  <a:pos x="24" y="14"/>
                </a:cxn>
                <a:cxn ang="0">
                  <a:pos x="25" y="20"/>
                </a:cxn>
                <a:cxn ang="0">
                  <a:pos x="25" y="27"/>
                </a:cxn>
                <a:cxn ang="0">
                  <a:pos x="24" y="31"/>
                </a:cxn>
                <a:cxn ang="0">
                  <a:pos x="21" y="36"/>
                </a:cxn>
                <a:cxn ang="0">
                  <a:pos x="17" y="39"/>
                </a:cxn>
                <a:cxn ang="0">
                  <a:pos x="14" y="41"/>
                </a:cxn>
                <a:cxn ang="0">
                  <a:pos x="8" y="41"/>
                </a:cxn>
                <a:cxn ang="0">
                  <a:pos x="5" y="38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5" y="22"/>
                </a:cxn>
                <a:cxn ang="0">
                  <a:pos x="6" y="28"/>
                </a:cxn>
                <a:cxn ang="0">
                  <a:pos x="6" y="35"/>
                </a:cxn>
                <a:cxn ang="0">
                  <a:pos x="8" y="38"/>
                </a:cxn>
                <a:cxn ang="0">
                  <a:pos x="10" y="39"/>
                </a:cxn>
                <a:cxn ang="0">
                  <a:pos x="14" y="39"/>
                </a:cxn>
                <a:cxn ang="0">
                  <a:pos x="17" y="36"/>
                </a:cxn>
                <a:cxn ang="0">
                  <a:pos x="17" y="33"/>
                </a:cxn>
                <a:cxn ang="0">
                  <a:pos x="19" y="30"/>
                </a:cxn>
                <a:cxn ang="0">
                  <a:pos x="19" y="12"/>
                </a:cxn>
                <a:cxn ang="0">
                  <a:pos x="17" y="8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8" y="5"/>
                </a:cxn>
                <a:cxn ang="0">
                  <a:pos x="6" y="8"/>
                </a:cxn>
                <a:cxn ang="0">
                  <a:pos x="6" y="11"/>
                </a:cxn>
                <a:cxn ang="0">
                  <a:pos x="5" y="16"/>
                </a:cxn>
                <a:cxn ang="0">
                  <a:pos x="5" y="22"/>
                </a:cxn>
              </a:cxnLst>
              <a:rect l="0" t="0" r="r" b="b"/>
              <a:pathLst>
                <a:path w="25" h="41">
                  <a:moveTo>
                    <a:pt x="0" y="20"/>
                  </a:moveTo>
                  <a:lnTo>
                    <a:pt x="0" y="14"/>
                  </a:lnTo>
                  <a:lnTo>
                    <a:pt x="3" y="5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4" y="31"/>
                  </a:lnTo>
                  <a:lnTo>
                    <a:pt x="21" y="36"/>
                  </a:lnTo>
                  <a:lnTo>
                    <a:pt x="17" y="39"/>
                  </a:lnTo>
                  <a:lnTo>
                    <a:pt x="14" y="41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0" y="20"/>
                  </a:lnTo>
                  <a:close/>
                  <a:moveTo>
                    <a:pt x="5" y="22"/>
                  </a:moveTo>
                  <a:lnTo>
                    <a:pt x="6" y="28"/>
                  </a:lnTo>
                  <a:lnTo>
                    <a:pt x="6" y="35"/>
                  </a:lnTo>
                  <a:lnTo>
                    <a:pt x="8" y="38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9" y="30"/>
                  </a:lnTo>
                  <a:lnTo>
                    <a:pt x="19" y="12"/>
                  </a:lnTo>
                  <a:lnTo>
                    <a:pt x="17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6" name="Freeform 370"/>
            <p:cNvSpPr>
              <a:spLocks/>
            </p:cNvSpPr>
            <p:nvPr/>
          </p:nvSpPr>
          <p:spPr bwMode="auto">
            <a:xfrm>
              <a:off x="8342675" y="3512697"/>
              <a:ext cx="38100" cy="12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2" y="8"/>
                </a:cxn>
                <a:cxn ang="0">
                  <a:pos x="21" y="22"/>
                </a:cxn>
                <a:cxn ang="0">
                  <a:pos x="24" y="30"/>
                </a:cxn>
                <a:cxn ang="0">
                  <a:pos x="24" y="48"/>
                </a:cxn>
                <a:cxn ang="0">
                  <a:pos x="18" y="63"/>
                </a:cxn>
                <a:cxn ang="0">
                  <a:pos x="13" y="70"/>
                </a:cxn>
                <a:cxn ang="0">
                  <a:pos x="7" y="74"/>
                </a:cxn>
                <a:cxn ang="0">
                  <a:pos x="0" y="78"/>
                </a:cxn>
                <a:cxn ang="0">
                  <a:pos x="0" y="76"/>
                </a:cxn>
                <a:cxn ang="0">
                  <a:pos x="4" y="74"/>
                </a:cxn>
                <a:cxn ang="0">
                  <a:pos x="10" y="68"/>
                </a:cxn>
                <a:cxn ang="0">
                  <a:pos x="13" y="62"/>
                </a:cxn>
                <a:cxn ang="0">
                  <a:pos x="15" y="57"/>
                </a:cxn>
                <a:cxn ang="0">
                  <a:pos x="16" y="49"/>
                </a:cxn>
                <a:cxn ang="0">
                  <a:pos x="16" y="32"/>
                </a:cxn>
                <a:cxn ang="0">
                  <a:pos x="15" y="24"/>
                </a:cxn>
                <a:cxn ang="0">
                  <a:pos x="12" y="14"/>
                </a:cxn>
                <a:cxn ang="0">
                  <a:pos x="8" y="8"/>
                </a:cxn>
                <a:cxn ang="0">
                  <a:pos x="5" y="5"/>
                </a:cxn>
                <a:cxn ang="0">
                  <a:pos x="0" y="2"/>
                </a:cxn>
              </a:cxnLst>
              <a:rect l="0" t="0" r="r" b="b"/>
              <a:pathLst>
                <a:path w="24" h="78">
                  <a:moveTo>
                    <a:pt x="0" y="2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12" y="8"/>
                  </a:lnTo>
                  <a:lnTo>
                    <a:pt x="21" y="22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18" y="63"/>
                  </a:lnTo>
                  <a:lnTo>
                    <a:pt x="13" y="70"/>
                  </a:lnTo>
                  <a:lnTo>
                    <a:pt x="7" y="74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4" y="74"/>
                  </a:lnTo>
                  <a:lnTo>
                    <a:pt x="10" y="68"/>
                  </a:lnTo>
                  <a:lnTo>
                    <a:pt x="13" y="62"/>
                  </a:lnTo>
                  <a:lnTo>
                    <a:pt x="15" y="57"/>
                  </a:lnTo>
                  <a:lnTo>
                    <a:pt x="16" y="49"/>
                  </a:lnTo>
                  <a:lnTo>
                    <a:pt x="16" y="32"/>
                  </a:lnTo>
                  <a:lnTo>
                    <a:pt x="15" y="24"/>
                  </a:lnTo>
                  <a:lnTo>
                    <a:pt x="12" y="14"/>
                  </a:lnTo>
                  <a:lnTo>
                    <a:pt x="8" y="8"/>
                  </a:lnTo>
                  <a:lnTo>
                    <a:pt x="5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7" name="Line 371"/>
            <p:cNvSpPr>
              <a:spLocks noChangeShapeType="1"/>
            </p:cNvSpPr>
            <p:nvPr/>
          </p:nvSpPr>
          <p:spPr bwMode="auto">
            <a:xfrm>
              <a:off x="7761650" y="3547622"/>
              <a:ext cx="195263" cy="158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8" name="Freeform 1134"/>
            <p:cNvSpPr>
              <a:spLocks/>
            </p:cNvSpPr>
            <p:nvPr/>
          </p:nvSpPr>
          <p:spPr bwMode="auto">
            <a:xfrm>
              <a:off x="6912919" y="3428261"/>
              <a:ext cx="1157288" cy="2032000"/>
            </a:xfrm>
            <a:custGeom>
              <a:avLst/>
              <a:gdLst/>
              <a:ahLst/>
              <a:cxnLst>
                <a:cxn ang="0">
                  <a:pos x="13" y="1280"/>
                </a:cxn>
                <a:cxn ang="0">
                  <a:pos x="24" y="1183"/>
                </a:cxn>
                <a:cxn ang="0">
                  <a:pos x="36" y="1131"/>
                </a:cxn>
                <a:cxn ang="0">
                  <a:pos x="49" y="1216"/>
                </a:cxn>
                <a:cxn ang="0">
                  <a:pos x="62" y="1120"/>
                </a:cxn>
                <a:cxn ang="0">
                  <a:pos x="73" y="1131"/>
                </a:cxn>
                <a:cxn ang="0">
                  <a:pos x="85" y="1183"/>
                </a:cxn>
                <a:cxn ang="0">
                  <a:pos x="98" y="1088"/>
                </a:cxn>
                <a:cxn ang="0">
                  <a:pos x="109" y="1201"/>
                </a:cxn>
                <a:cxn ang="0">
                  <a:pos x="122" y="1088"/>
                </a:cxn>
                <a:cxn ang="0">
                  <a:pos x="134" y="971"/>
                </a:cxn>
                <a:cxn ang="0">
                  <a:pos x="146" y="839"/>
                </a:cxn>
                <a:cxn ang="0">
                  <a:pos x="158" y="736"/>
                </a:cxn>
                <a:cxn ang="0">
                  <a:pos x="171" y="559"/>
                </a:cxn>
                <a:cxn ang="0">
                  <a:pos x="182" y="477"/>
                </a:cxn>
                <a:cxn ang="0">
                  <a:pos x="195" y="380"/>
                </a:cxn>
                <a:cxn ang="0">
                  <a:pos x="207" y="303"/>
                </a:cxn>
                <a:cxn ang="0">
                  <a:pos x="218" y="236"/>
                </a:cxn>
                <a:cxn ang="0">
                  <a:pos x="231" y="166"/>
                </a:cxn>
                <a:cxn ang="0">
                  <a:pos x="244" y="124"/>
                </a:cxn>
                <a:cxn ang="0">
                  <a:pos x="255" y="86"/>
                </a:cxn>
                <a:cxn ang="0">
                  <a:pos x="267" y="52"/>
                </a:cxn>
                <a:cxn ang="0">
                  <a:pos x="280" y="36"/>
                </a:cxn>
                <a:cxn ang="0">
                  <a:pos x="291" y="19"/>
                </a:cxn>
                <a:cxn ang="0">
                  <a:pos x="304" y="3"/>
                </a:cxn>
                <a:cxn ang="0">
                  <a:pos x="316" y="2"/>
                </a:cxn>
                <a:cxn ang="0">
                  <a:pos x="340" y="0"/>
                </a:cxn>
                <a:cxn ang="0">
                  <a:pos x="353" y="3"/>
                </a:cxn>
                <a:cxn ang="0">
                  <a:pos x="364" y="14"/>
                </a:cxn>
                <a:cxn ang="0">
                  <a:pos x="376" y="29"/>
                </a:cxn>
                <a:cxn ang="0">
                  <a:pos x="389" y="41"/>
                </a:cxn>
                <a:cxn ang="0">
                  <a:pos x="400" y="59"/>
                </a:cxn>
                <a:cxn ang="0">
                  <a:pos x="413" y="84"/>
                </a:cxn>
                <a:cxn ang="0">
                  <a:pos x="425" y="100"/>
                </a:cxn>
                <a:cxn ang="0">
                  <a:pos x="436" y="112"/>
                </a:cxn>
                <a:cxn ang="0">
                  <a:pos x="449" y="136"/>
                </a:cxn>
                <a:cxn ang="0">
                  <a:pos x="462" y="138"/>
                </a:cxn>
                <a:cxn ang="0">
                  <a:pos x="473" y="158"/>
                </a:cxn>
                <a:cxn ang="0">
                  <a:pos x="485" y="157"/>
                </a:cxn>
                <a:cxn ang="0">
                  <a:pos x="498" y="179"/>
                </a:cxn>
                <a:cxn ang="0">
                  <a:pos x="509" y="198"/>
                </a:cxn>
                <a:cxn ang="0">
                  <a:pos x="522" y="209"/>
                </a:cxn>
                <a:cxn ang="0">
                  <a:pos x="535" y="214"/>
                </a:cxn>
                <a:cxn ang="0">
                  <a:pos x="546" y="231"/>
                </a:cxn>
                <a:cxn ang="0">
                  <a:pos x="558" y="272"/>
                </a:cxn>
                <a:cxn ang="0">
                  <a:pos x="571" y="303"/>
                </a:cxn>
                <a:cxn ang="0">
                  <a:pos x="582" y="334"/>
                </a:cxn>
                <a:cxn ang="0">
                  <a:pos x="595" y="360"/>
                </a:cxn>
                <a:cxn ang="0">
                  <a:pos x="607" y="407"/>
                </a:cxn>
                <a:cxn ang="0">
                  <a:pos x="618" y="489"/>
                </a:cxn>
                <a:cxn ang="0">
                  <a:pos x="631" y="531"/>
                </a:cxn>
                <a:cxn ang="0">
                  <a:pos x="644" y="635"/>
                </a:cxn>
                <a:cxn ang="0">
                  <a:pos x="655" y="710"/>
                </a:cxn>
                <a:cxn ang="0">
                  <a:pos x="667" y="803"/>
                </a:cxn>
                <a:cxn ang="0">
                  <a:pos x="680" y="896"/>
                </a:cxn>
                <a:cxn ang="0">
                  <a:pos x="693" y="920"/>
                </a:cxn>
                <a:cxn ang="0">
                  <a:pos x="704" y="1039"/>
                </a:cxn>
                <a:cxn ang="0">
                  <a:pos x="716" y="1131"/>
                </a:cxn>
                <a:cxn ang="0">
                  <a:pos x="729" y="1237"/>
                </a:cxn>
                <a:cxn ang="0">
                  <a:pos x="0" y="1280"/>
                </a:cxn>
              </a:cxnLst>
              <a:rect l="0" t="0" r="r" b="b"/>
              <a:pathLst>
                <a:path w="729" h="1280">
                  <a:moveTo>
                    <a:pt x="0" y="1280"/>
                  </a:moveTo>
                  <a:lnTo>
                    <a:pt x="13" y="1280"/>
                  </a:lnTo>
                  <a:lnTo>
                    <a:pt x="13" y="1183"/>
                  </a:lnTo>
                  <a:lnTo>
                    <a:pt x="24" y="1183"/>
                  </a:lnTo>
                  <a:lnTo>
                    <a:pt x="24" y="1131"/>
                  </a:lnTo>
                  <a:lnTo>
                    <a:pt x="36" y="1131"/>
                  </a:lnTo>
                  <a:lnTo>
                    <a:pt x="36" y="1216"/>
                  </a:lnTo>
                  <a:lnTo>
                    <a:pt x="49" y="1216"/>
                  </a:lnTo>
                  <a:lnTo>
                    <a:pt x="49" y="1120"/>
                  </a:lnTo>
                  <a:lnTo>
                    <a:pt x="62" y="1120"/>
                  </a:lnTo>
                  <a:lnTo>
                    <a:pt x="62" y="1131"/>
                  </a:lnTo>
                  <a:lnTo>
                    <a:pt x="73" y="1131"/>
                  </a:lnTo>
                  <a:lnTo>
                    <a:pt x="73" y="1183"/>
                  </a:lnTo>
                  <a:lnTo>
                    <a:pt x="85" y="1183"/>
                  </a:lnTo>
                  <a:lnTo>
                    <a:pt x="85" y="1088"/>
                  </a:lnTo>
                  <a:lnTo>
                    <a:pt x="98" y="1088"/>
                  </a:lnTo>
                  <a:lnTo>
                    <a:pt x="98" y="1201"/>
                  </a:lnTo>
                  <a:lnTo>
                    <a:pt x="109" y="1201"/>
                  </a:lnTo>
                  <a:lnTo>
                    <a:pt x="109" y="1088"/>
                  </a:lnTo>
                  <a:lnTo>
                    <a:pt x="122" y="1088"/>
                  </a:lnTo>
                  <a:lnTo>
                    <a:pt x="122" y="971"/>
                  </a:lnTo>
                  <a:lnTo>
                    <a:pt x="134" y="971"/>
                  </a:lnTo>
                  <a:lnTo>
                    <a:pt x="134" y="839"/>
                  </a:lnTo>
                  <a:lnTo>
                    <a:pt x="146" y="839"/>
                  </a:lnTo>
                  <a:lnTo>
                    <a:pt x="146" y="736"/>
                  </a:lnTo>
                  <a:lnTo>
                    <a:pt x="158" y="736"/>
                  </a:lnTo>
                  <a:lnTo>
                    <a:pt x="158" y="559"/>
                  </a:lnTo>
                  <a:lnTo>
                    <a:pt x="171" y="559"/>
                  </a:lnTo>
                  <a:lnTo>
                    <a:pt x="171" y="477"/>
                  </a:lnTo>
                  <a:lnTo>
                    <a:pt x="182" y="477"/>
                  </a:lnTo>
                  <a:lnTo>
                    <a:pt x="182" y="380"/>
                  </a:lnTo>
                  <a:lnTo>
                    <a:pt x="195" y="380"/>
                  </a:lnTo>
                  <a:lnTo>
                    <a:pt x="195" y="303"/>
                  </a:lnTo>
                  <a:lnTo>
                    <a:pt x="207" y="303"/>
                  </a:lnTo>
                  <a:lnTo>
                    <a:pt x="207" y="236"/>
                  </a:lnTo>
                  <a:lnTo>
                    <a:pt x="218" y="236"/>
                  </a:lnTo>
                  <a:lnTo>
                    <a:pt x="218" y="166"/>
                  </a:lnTo>
                  <a:lnTo>
                    <a:pt x="231" y="166"/>
                  </a:lnTo>
                  <a:lnTo>
                    <a:pt x="231" y="124"/>
                  </a:lnTo>
                  <a:lnTo>
                    <a:pt x="244" y="124"/>
                  </a:lnTo>
                  <a:lnTo>
                    <a:pt x="244" y="86"/>
                  </a:lnTo>
                  <a:lnTo>
                    <a:pt x="255" y="86"/>
                  </a:lnTo>
                  <a:lnTo>
                    <a:pt x="255" y="52"/>
                  </a:lnTo>
                  <a:lnTo>
                    <a:pt x="267" y="52"/>
                  </a:lnTo>
                  <a:lnTo>
                    <a:pt x="267" y="36"/>
                  </a:lnTo>
                  <a:lnTo>
                    <a:pt x="280" y="36"/>
                  </a:lnTo>
                  <a:lnTo>
                    <a:pt x="280" y="19"/>
                  </a:lnTo>
                  <a:lnTo>
                    <a:pt x="291" y="19"/>
                  </a:lnTo>
                  <a:lnTo>
                    <a:pt x="291" y="3"/>
                  </a:lnTo>
                  <a:lnTo>
                    <a:pt x="304" y="3"/>
                  </a:lnTo>
                  <a:lnTo>
                    <a:pt x="304" y="2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40" y="0"/>
                  </a:lnTo>
                  <a:lnTo>
                    <a:pt x="340" y="3"/>
                  </a:lnTo>
                  <a:lnTo>
                    <a:pt x="353" y="3"/>
                  </a:lnTo>
                  <a:lnTo>
                    <a:pt x="353" y="14"/>
                  </a:lnTo>
                  <a:lnTo>
                    <a:pt x="364" y="14"/>
                  </a:lnTo>
                  <a:lnTo>
                    <a:pt x="364" y="29"/>
                  </a:lnTo>
                  <a:lnTo>
                    <a:pt x="376" y="29"/>
                  </a:lnTo>
                  <a:lnTo>
                    <a:pt x="376" y="41"/>
                  </a:lnTo>
                  <a:lnTo>
                    <a:pt x="389" y="41"/>
                  </a:lnTo>
                  <a:lnTo>
                    <a:pt x="389" y="59"/>
                  </a:lnTo>
                  <a:lnTo>
                    <a:pt x="400" y="59"/>
                  </a:lnTo>
                  <a:lnTo>
                    <a:pt x="400" y="84"/>
                  </a:lnTo>
                  <a:lnTo>
                    <a:pt x="413" y="84"/>
                  </a:lnTo>
                  <a:lnTo>
                    <a:pt x="413" y="100"/>
                  </a:lnTo>
                  <a:lnTo>
                    <a:pt x="425" y="100"/>
                  </a:lnTo>
                  <a:lnTo>
                    <a:pt x="425" y="112"/>
                  </a:lnTo>
                  <a:lnTo>
                    <a:pt x="436" y="112"/>
                  </a:lnTo>
                  <a:lnTo>
                    <a:pt x="436" y="136"/>
                  </a:lnTo>
                  <a:lnTo>
                    <a:pt x="449" y="136"/>
                  </a:lnTo>
                  <a:lnTo>
                    <a:pt x="449" y="138"/>
                  </a:lnTo>
                  <a:lnTo>
                    <a:pt x="462" y="138"/>
                  </a:lnTo>
                  <a:lnTo>
                    <a:pt x="462" y="158"/>
                  </a:lnTo>
                  <a:lnTo>
                    <a:pt x="473" y="158"/>
                  </a:lnTo>
                  <a:lnTo>
                    <a:pt x="473" y="157"/>
                  </a:lnTo>
                  <a:lnTo>
                    <a:pt x="485" y="157"/>
                  </a:lnTo>
                  <a:lnTo>
                    <a:pt x="485" y="179"/>
                  </a:lnTo>
                  <a:lnTo>
                    <a:pt x="498" y="179"/>
                  </a:lnTo>
                  <a:lnTo>
                    <a:pt x="498" y="198"/>
                  </a:lnTo>
                  <a:lnTo>
                    <a:pt x="509" y="198"/>
                  </a:lnTo>
                  <a:lnTo>
                    <a:pt x="509" y="209"/>
                  </a:lnTo>
                  <a:lnTo>
                    <a:pt x="522" y="209"/>
                  </a:lnTo>
                  <a:lnTo>
                    <a:pt x="522" y="214"/>
                  </a:lnTo>
                  <a:lnTo>
                    <a:pt x="535" y="214"/>
                  </a:lnTo>
                  <a:lnTo>
                    <a:pt x="535" y="231"/>
                  </a:lnTo>
                  <a:lnTo>
                    <a:pt x="546" y="231"/>
                  </a:lnTo>
                  <a:lnTo>
                    <a:pt x="546" y="272"/>
                  </a:lnTo>
                  <a:lnTo>
                    <a:pt x="558" y="272"/>
                  </a:lnTo>
                  <a:lnTo>
                    <a:pt x="558" y="303"/>
                  </a:lnTo>
                  <a:lnTo>
                    <a:pt x="571" y="303"/>
                  </a:lnTo>
                  <a:lnTo>
                    <a:pt x="571" y="334"/>
                  </a:lnTo>
                  <a:lnTo>
                    <a:pt x="582" y="334"/>
                  </a:lnTo>
                  <a:lnTo>
                    <a:pt x="582" y="360"/>
                  </a:lnTo>
                  <a:lnTo>
                    <a:pt x="595" y="360"/>
                  </a:lnTo>
                  <a:lnTo>
                    <a:pt x="595" y="407"/>
                  </a:lnTo>
                  <a:lnTo>
                    <a:pt x="607" y="407"/>
                  </a:lnTo>
                  <a:lnTo>
                    <a:pt x="607" y="489"/>
                  </a:lnTo>
                  <a:lnTo>
                    <a:pt x="618" y="489"/>
                  </a:lnTo>
                  <a:lnTo>
                    <a:pt x="618" y="531"/>
                  </a:lnTo>
                  <a:lnTo>
                    <a:pt x="631" y="531"/>
                  </a:lnTo>
                  <a:lnTo>
                    <a:pt x="631" y="635"/>
                  </a:lnTo>
                  <a:lnTo>
                    <a:pt x="644" y="635"/>
                  </a:lnTo>
                  <a:lnTo>
                    <a:pt x="644" y="710"/>
                  </a:lnTo>
                  <a:lnTo>
                    <a:pt x="655" y="710"/>
                  </a:lnTo>
                  <a:lnTo>
                    <a:pt x="655" y="803"/>
                  </a:lnTo>
                  <a:lnTo>
                    <a:pt x="667" y="803"/>
                  </a:lnTo>
                  <a:lnTo>
                    <a:pt x="667" y="896"/>
                  </a:lnTo>
                  <a:lnTo>
                    <a:pt x="680" y="896"/>
                  </a:lnTo>
                  <a:lnTo>
                    <a:pt x="680" y="920"/>
                  </a:lnTo>
                  <a:lnTo>
                    <a:pt x="693" y="920"/>
                  </a:lnTo>
                  <a:lnTo>
                    <a:pt x="693" y="1039"/>
                  </a:lnTo>
                  <a:lnTo>
                    <a:pt x="704" y="1039"/>
                  </a:lnTo>
                  <a:lnTo>
                    <a:pt x="704" y="1131"/>
                  </a:lnTo>
                  <a:lnTo>
                    <a:pt x="716" y="1131"/>
                  </a:lnTo>
                  <a:lnTo>
                    <a:pt x="716" y="1237"/>
                  </a:lnTo>
                  <a:lnTo>
                    <a:pt x="729" y="1237"/>
                  </a:lnTo>
                  <a:lnTo>
                    <a:pt x="729" y="1280"/>
                  </a:lnTo>
                  <a:lnTo>
                    <a:pt x="0" y="12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529" name="Picture 113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09744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0" name="Picture 11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09744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1" name="Picture 113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6432" y="5391999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2" name="Picture 11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6432" y="5391999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3" name="Picture 113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44707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4" name="Picture 11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44707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5" name="Picture 114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09807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" name="Picture 114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09807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" name="Picture 114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74907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" name="Picture 114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574907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" name="Picture 114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741594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" name="Picture 114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741594" y="539199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" name="Picture 114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06694" y="5391999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" name="Picture 114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906694" y="5391999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" name="Picture 114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909744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" name="Picture 115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909744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" name="Picture 115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076432" y="5223724"/>
              <a:ext cx="169863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" name="Picture 115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076432" y="5223724"/>
              <a:ext cx="169863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" name="Picture 115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244707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8" name="Picture 115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244707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9" name="Picture 1155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409807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0" name="Picture 1156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409807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1" name="Picture 1157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574907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2" name="Picture 1158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7574907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3" name="Picture 1159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7741594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4" name="Picture 116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7741594" y="5223724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5" name="Picture 1161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906694" y="5223724"/>
              <a:ext cx="1714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6" name="Picture 1162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906694" y="5223724"/>
              <a:ext cx="1714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7" name="Picture 116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6909744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8" name="Picture 1164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6909744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9" name="Picture 1165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7076432" y="5057036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0" name="Picture 1166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7076432" y="5057036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1" name="Picture 1167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7244707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2" name="Picture 1168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7244707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3" name="Picture 1169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7409807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4" name="Picture 117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7409807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5" name="Picture 117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7574907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" name="Picture 1172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7574907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7" name="Picture 1173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7741594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8" name="Picture 1174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7741594" y="50570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9" name="Picture 1175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7906694" y="5057036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0" name="Picture 1176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7906694" y="5057036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1" name="Picture 1177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6909744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2" name="Picture 1178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909744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3" name="Picture 1179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7076432" y="4891936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4" name="Picture 1180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076432" y="4891936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5" name="Picture 1181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244707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6" name="Picture 1182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7244707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" name="Picture 1183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7409807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8" name="Picture 1184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7409807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9" name="Picture 1185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7574907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0" name="Picture 1186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7574907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1" name="Picture 1187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7741594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2" name="Picture 1188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7741594" y="4891936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3" name="Picture 1189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7906694" y="4891936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4" name="Picture 1190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7906694" y="4891936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5" name="Picture 1191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6909744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6" name="Picture 1192"/>
            <p:cNvPicPr>
              <a:picLocks noChangeAspect="1" noChangeArrowheads="1"/>
            </p:cNvPicPr>
            <p:nvPr/>
          </p:nvPicPr>
          <p:blipFill>
            <a:blip r:embed="rId59"/>
            <a:srcRect/>
            <a:stretch>
              <a:fillRect/>
            </a:stretch>
          </p:blipFill>
          <p:spPr bwMode="auto">
            <a:xfrm>
              <a:off x="6909744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" name="Picture 1193"/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7076432" y="4725249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8" name="Picture 1194"/>
            <p:cNvPicPr>
              <a:picLocks noChangeAspect="1" noChangeArrowheads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7076432" y="4725249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9" name="Picture 1195"/>
            <p:cNvPicPr>
              <a:picLocks noChangeAspect="1" noChangeArrowheads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7244707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0" name="Picture 1196"/>
            <p:cNvPicPr>
              <a:picLocks noChangeAspect="1" noChangeArrowheads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7244707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1" name="Picture 1197"/>
            <p:cNvPicPr>
              <a:picLocks noChangeAspect="1" noChangeArrowheads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7409807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2" name="Picture 1198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7409807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3" name="Picture 1199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7574907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4" name="Picture 1200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7574907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5" name="Picture 1201"/>
            <p:cNvPicPr>
              <a:picLocks noChangeAspect="1" noChangeArrowheads="1"/>
            </p:cNvPicPr>
            <p:nvPr/>
          </p:nvPicPr>
          <p:blipFill>
            <a:blip r:embed="rId68"/>
            <a:srcRect/>
            <a:stretch>
              <a:fillRect/>
            </a:stretch>
          </p:blipFill>
          <p:spPr bwMode="auto">
            <a:xfrm>
              <a:off x="7741594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6" name="Picture 1202"/>
            <p:cNvPicPr>
              <a:picLocks noChangeAspect="1" noChangeArrowheads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7741594" y="47252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" name="Picture 1203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7906694" y="4725249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8" name="Picture 1204"/>
            <p:cNvPicPr>
              <a:picLocks noChangeAspect="1" noChangeArrowheads="1"/>
            </p:cNvPicPr>
            <p:nvPr/>
          </p:nvPicPr>
          <p:blipFill>
            <a:blip r:embed="rId71"/>
            <a:srcRect/>
            <a:stretch>
              <a:fillRect/>
            </a:stretch>
          </p:blipFill>
          <p:spPr bwMode="auto">
            <a:xfrm>
              <a:off x="7906694" y="4725249"/>
              <a:ext cx="1714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9" name="Picture 1205"/>
            <p:cNvPicPr>
              <a:picLocks noChangeAspect="1" noChangeArrowheads="1"/>
            </p:cNvPicPr>
            <p:nvPr/>
          </p:nvPicPr>
          <p:blipFill>
            <a:blip r:embed="rId72"/>
            <a:srcRect/>
            <a:stretch>
              <a:fillRect/>
            </a:stretch>
          </p:blipFill>
          <p:spPr bwMode="auto">
            <a:xfrm>
              <a:off x="6909744" y="45601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0" name="Picture 1206"/>
            <p:cNvPicPr>
              <a:picLocks noChangeAspect="1" noChangeArrowheads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6909744" y="45601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1" name="Picture 1207"/>
            <p:cNvPicPr>
              <a:picLocks noChangeAspect="1" noChangeArrowheads="1"/>
            </p:cNvPicPr>
            <p:nvPr/>
          </p:nvPicPr>
          <p:blipFill>
            <a:blip r:embed="rId74"/>
            <a:srcRect/>
            <a:stretch>
              <a:fillRect/>
            </a:stretch>
          </p:blipFill>
          <p:spPr bwMode="auto">
            <a:xfrm>
              <a:off x="7076432" y="4560149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2" name="Picture 1208"/>
            <p:cNvPicPr>
              <a:picLocks noChangeAspect="1" noChangeArrowheads="1"/>
            </p:cNvPicPr>
            <p:nvPr/>
          </p:nvPicPr>
          <p:blipFill>
            <a:blip r:embed="rId75"/>
            <a:srcRect/>
            <a:stretch>
              <a:fillRect/>
            </a:stretch>
          </p:blipFill>
          <p:spPr bwMode="auto">
            <a:xfrm>
              <a:off x="7076432" y="4560149"/>
              <a:ext cx="169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3" name="Picture 1209"/>
            <p:cNvPicPr>
              <a:picLocks noChangeAspect="1" noChangeArrowheads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7244707" y="4560149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04" name="Group 1411"/>
            <p:cNvGrpSpPr>
              <a:grpSpLocks/>
            </p:cNvGrpSpPr>
            <p:nvPr/>
          </p:nvGrpSpPr>
          <p:grpSpPr bwMode="auto">
            <a:xfrm>
              <a:off x="6597013" y="2859937"/>
              <a:ext cx="1949452" cy="2752730"/>
              <a:chOff x="4167" y="1565"/>
              <a:chExt cx="1228" cy="1734"/>
            </a:xfrm>
          </p:grpSpPr>
          <p:pic>
            <p:nvPicPr>
              <p:cNvPr id="1673" name="Picture 1211"/>
              <p:cNvPicPr>
                <a:picLocks noChangeAspect="1" noChangeArrowheads="1"/>
              </p:cNvPicPr>
              <p:nvPr/>
            </p:nvPicPr>
            <p:blipFill>
              <a:blip r:embed="rId77"/>
              <a:srcRect/>
              <a:stretch>
                <a:fillRect/>
              </a:stretch>
            </p:blipFill>
            <p:spPr bwMode="auto">
              <a:xfrm>
                <a:off x="4575" y="263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4" name="Picture 1212"/>
              <p:cNvPicPr>
                <a:picLocks noChangeAspect="1" noChangeArrowheads="1"/>
              </p:cNvPicPr>
              <p:nvPr/>
            </p:nvPicPr>
            <p:blipFill>
              <a:blip r:embed="rId78"/>
              <a:srcRect/>
              <a:stretch>
                <a:fillRect/>
              </a:stretch>
            </p:blipFill>
            <p:spPr bwMode="auto">
              <a:xfrm>
                <a:off x="4679" y="263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5" name="Picture 1213"/>
              <p:cNvPicPr>
                <a:picLocks noChangeAspect="1" noChangeArrowheads="1"/>
              </p:cNvPicPr>
              <p:nvPr/>
            </p:nvPicPr>
            <p:blipFill>
              <a:blip r:embed="rId79"/>
              <a:srcRect/>
              <a:stretch>
                <a:fillRect/>
              </a:stretch>
            </p:blipFill>
            <p:spPr bwMode="auto">
              <a:xfrm>
                <a:off x="4679" y="263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6" name="Picture 1214"/>
              <p:cNvPicPr>
                <a:picLocks noChangeAspect="1" noChangeArrowheads="1"/>
              </p:cNvPicPr>
              <p:nvPr/>
            </p:nvPicPr>
            <p:blipFill>
              <a:blip r:embed="rId80"/>
              <a:srcRect/>
              <a:stretch>
                <a:fillRect/>
              </a:stretch>
            </p:blipFill>
            <p:spPr bwMode="auto">
              <a:xfrm>
                <a:off x="4783" y="263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7" name="Picture 1215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4783" y="263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8" name="Picture 1216"/>
              <p:cNvPicPr>
                <a:picLocks noChangeAspect="1" noChangeArrowheads="1"/>
              </p:cNvPicPr>
              <p:nvPr/>
            </p:nvPicPr>
            <p:blipFill>
              <a:blip r:embed="rId82"/>
              <a:srcRect/>
              <a:stretch>
                <a:fillRect/>
              </a:stretch>
            </p:blipFill>
            <p:spPr bwMode="auto">
              <a:xfrm>
                <a:off x="4888" y="263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9" name="Picture 1217"/>
              <p:cNvPicPr>
                <a:picLocks noChangeAspect="1" noChangeArrowheads="1"/>
              </p:cNvPicPr>
              <p:nvPr/>
            </p:nvPicPr>
            <p:blipFill>
              <a:blip r:embed="rId83"/>
              <a:srcRect/>
              <a:stretch>
                <a:fillRect/>
              </a:stretch>
            </p:blipFill>
            <p:spPr bwMode="auto">
              <a:xfrm>
                <a:off x="4888" y="263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0" name="Picture 1218"/>
              <p:cNvPicPr>
                <a:picLocks noChangeAspect="1" noChangeArrowheads="1"/>
              </p:cNvPicPr>
              <p:nvPr/>
            </p:nvPicPr>
            <p:blipFill>
              <a:blip r:embed="rId84"/>
              <a:srcRect/>
              <a:stretch>
                <a:fillRect/>
              </a:stretch>
            </p:blipFill>
            <p:spPr bwMode="auto">
              <a:xfrm>
                <a:off x="4992" y="2636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1" name="Picture 1219"/>
              <p:cNvPicPr>
                <a:picLocks noChangeAspect="1" noChangeArrowheads="1"/>
              </p:cNvPicPr>
              <p:nvPr/>
            </p:nvPicPr>
            <p:blipFill>
              <a:blip r:embed="rId85"/>
              <a:srcRect/>
              <a:stretch>
                <a:fillRect/>
              </a:stretch>
            </p:blipFill>
            <p:spPr bwMode="auto">
              <a:xfrm>
                <a:off x="4992" y="2636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2" name="Picture 1220"/>
              <p:cNvPicPr>
                <a:picLocks noChangeAspect="1" noChangeArrowheads="1"/>
              </p:cNvPicPr>
              <p:nvPr/>
            </p:nvPicPr>
            <p:blipFill>
              <a:blip r:embed="rId86"/>
              <a:srcRect/>
              <a:stretch>
                <a:fillRect/>
              </a:stretch>
            </p:blipFill>
            <p:spPr bwMode="auto">
              <a:xfrm>
                <a:off x="4364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3" name="Picture 1221"/>
              <p:cNvPicPr>
                <a:picLocks noChangeAspect="1" noChangeArrowheads="1"/>
              </p:cNvPicPr>
              <p:nvPr/>
            </p:nvPicPr>
            <p:blipFill>
              <a:blip r:embed="rId87"/>
              <a:srcRect/>
              <a:stretch>
                <a:fillRect/>
              </a:stretch>
            </p:blipFill>
            <p:spPr bwMode="auto">
              <a:xfrm>
                <a:off x="4364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4" name="Picture 1222"/>
              <p:cNvPicPr>
                <a:picLocks noChangeAspect="1" noChangeArrowheads="1"/>
              </p:cNvPicPr>
              <p:nvPr/>
            </p:nvPicPr>
            <p:blipFill>
              <a:blip r:embed="rId88"/>
              <a:srcRect/>
              <a:stretch>
                <a:fillRect/>
              </a:stretch>
            </p:blipFill>
            <p:spPr bwMode="auto">
              <a:xfrm>
                <a:off x="4469" y="2530"/>
                <a:ext cx="10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5" name="Picture 1223"/>
              <p:cNvPicPr>
                <a:picLocks noChangeAspect="1" noChangeArrowheads="1"/>
              </p:cNvPicPr>
              <p:nvPr/>
            </p:nvPicPr>
            <p:blipFill>
              <a:blip r:embed="rId89"/>
              <a:srcRect/>
              <a:stretch>
                <a:fillRect/>
              </a:stretch>
            </p:blipFill>
            <p:spPr bwMode="auto">
              <a:xfrm>
                <a:off x="4469" y="2530"/>
                <a:ext cx="10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6" name="Picture 1224"/>
              <p:cNvPicPr>
                <a:picLocks noChangeAspect="1" noChangeArrowheads="1"/>
              </p:cNvPicPr>
              <p:nvPr/>
            </p:nvPicPr>
            <p:blipFill>
              <a:blip r:embed="rId90"/>
              <a:srcRect/>
              <a:stretch>
                <a:fillRect/>
              </a:stretch>
            </p:blipFill>
            <p:spPr bwMode="auto">
              <a:xfrm>
                <a:off x="4575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7" name="Picture 1225"/>
              <p:cNvPicPr>
                <a:picLocks noChangeAspect="1" noChangeArrowheads="1"/>
              </p:cNvPicPr>
              <p:nvPr/>
            </p:nvPicPr>
            <p:blipFill>
              <a:blip r:embed="rId91"/>
              <a:srcRect/>
              <a:stretch>
                <a:fillRect/>
              </a:stretch>
            </p:blipFill>
            <p:spPr bwMode="auto">
              <a:xfrm>
                <a:off x="4575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8" name="Picture 1226"/>
              <p:cNvPicPr>
                <a:picLocks noChangeAspect="1" noChangeArrowheads="1"/>
              </p:cNvPicPr>
              <p:nvPr/>
            </p:nvPicPr>
            <p:blipFill>
              <a:blip r:embed="rId92"/>
              <a:srcRect/>
              <a:stretch>
                <a:fillRect/>
              </a:stretch>
            </p:blipFill>
            <p:spPr bwMode="auto">
              <a:xfrm>
                <a:off x="4679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9" name="Picture 1227"/>
              <p:cNvPicPr>
                <a:picLocks noChangeAspect="1" noChangeArrowheads="1"/>
              </p:cNvPicPr>
              <p:nvPr/>
            </p:nvPicPr>
            <p:blipFill>
              <a:blip r:embed="rId93"/>
              <a:srcRect/>
              <a:stretch>
                <a:fillRect/>
              </a:stretch>
            </p:blipFill>
            <p:spPr bwMode="auto">
              <a:xfrm>
                <a:off x="4679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0" name="Picture 1228"/>
              <p:cNvPicPr>
                <a:picLocks noChangeAspect="1" noChangeArrowheads="1"/>
              </p:cNvPicPr>
              <p:nvPr/>
            </p:nvPicPr>
            <p:blipFill>
              <a:blip r:embed="rId94"/>
              <a:srcRect/>
              <a:stretch>
                <a:fillRect/>
              </a:stretch>
            </p:blipFill>
            <p:spPr bwMode="auto">
              <a:xfrm>
                <a:off x="4783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1" name="Picture 1229"/>
              <p:cNvPicPr>
                <a:picLocks noChangeAspect="1" noChangeArrowheads="1"/>
              </p:cNvPicPr>
              <p:nvPr/>
            </p:nvPicPr>
            <p:blipFill>
              <a:blip r:embed="rId95"/>
              <a:srcRect/>
              <a:stretch>
                <a:fillRect/>
              </a:stretch>
            </p:blipFill>
            <p:spPr bwMode="auto">
              <a:xfrm>
                <a:off x="4783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2" name="Picture 1230"/>
              <p:cNvPicPr>
                <a:picLocks noChangeAspect="1" noChangeArrowheads="1"/>
              </p:cNvPicPr>
              <p:nvPr/>
            </p:nvPicPr>
            <p:blipFill>
              <a:blip r:embed="rId96"/>
              <a:srcRect/>
              <a:stretch>
                <a:fillRect/>
              </a:stretch>
            </p:blipFill>
            <p:spPr bwMode="auto">
              <a:xfrm>
                <a:off x="4888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3" name="Picture 1231"/>
              <p:cNvPicPr>
                <a:picLocks noChangeAspect="1" noChangeArrowheads="1"/>
              </p:cNvPicPr>
              <p:nvPr/>
            </p:nvPicPr>
            <p:blipFill>
              <a:blip r:embed="rId97"/>
              <a:srcRect/>
              <a:stretch>
                <a:fillRect/>
              </a:stretch>
            </p:blipFill>
            <p:spPr bwMode="auto">
              <a:xfrm>
                <a:off x="4888" y="2530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4" name="Picture 1232"/>
              <p:cNvPicPr>
                <a:picLocks noChangeAspect="1" noChangeArrowheads="1"/>
              </p:cNvPicPr>
              <p:nvPr/>
            </p:nvPicPr>
            <p:blipFill>
              <a:blip r:embed="rId98"/>
              <a:srcRect/>
              <a:stretch>
                <a:fillRect/>
              </a:stretch>
            </p:blipFill>
            <p:spPr bwMode="auto">
              <a:xfrm>
                <a:off x="4992" y="2530"/>
                <a:ext cx="10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5" name="Picture 1233"/>
              <p:cNvPicPr>
                <a:picLocks noChangeAspect="1" noChangeArrowheads="1"/>
              </p:cNvPicPr>
              <p:nvPr/>
            </p:nvPicPr>
            <p:blipFill>
              <a:blip r:embed="rId99"/>
              <a:srcRect/>
              <a:stretch>
                <a:fillRect/>
              </a:stretch>
            </p:blipFill>
            <p:spPr bwMode="auto">
              <a:xfrm>
                <a:off x="4992" y="2530"/>
                <a:ext cx="10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6" name="Picture 1234"/>
              <p:cNvPicPr>
                <a:picLocks noChangeAspect="1" noChangeArrowheads="1"/>
              </p:cNvPicPr>
              <p:nvPr/>
            </p:nvPicPr>
            <p:blipFill>
              <a:blip r:embed="rId100"/>
              <a:srcRect/>
              <a:stretch>
                <a:fillRect/>
              </a:stretch>
            </p:blipFill>
            <p:spPr bwMode="auto">
              <a:xfrm>
                <a:off x="4364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7" name="Picture 1235"/>
              <p:cNvPicPr>
                <a:picLocks noChangeAspect="1" noChangeArrowheads="1"/>
              </p:cNvPicPr>
              <p:nvPr/>
            </p:nvPicPr>
            <p:blipFill>
              <a:blip r:embed="rId101"/>
              <a:srcRect/>
              <a:stretch>
                <a:fillRect/>
              </a:stretch>
            </p:blipFill>
            <p:spPr bwMode="auto">
              <a:xfrm>
                <a:off x="4364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8" name="Picture 1236"/>
              <p:cNvPicPr>
                <a:picLocks noChangeAspect="1" noChangeArrowheads="1"/>
              </p:cNvPicPr>
              <p:nvPr/>
            </p:nvPicPr>
            <p:blipFill>
              <a:blip r:embed="rId102"/>
              <a:srcRect/>
              <a:stretch>
                <a:fillRect/>
              </a:stretch>
            </p:blipFill>
            <p:spPr bwMode="auto">
              <a:xfrm>
                <a:off x="4469" y="2425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9" name="Picture 1237"/>
              <p:cNvPicPr>
                <a:picLocks noChangeAspect="1" noChangeArrowheads="1"/>
              </p:cNvPicPr>
              <p:nvPr/>
            </p:nvPicPr>
            <p:blipFill>
              <a:blip r:embed="rId103"/>
              <a:srcRect/>
              <a:stretch>
                <a:fillRect/>
              </a:stretch>
            </p:blipFill>
            <p:spPr bwMode="auto">
              <a:xfrm>
                <a:off x="4469" y="2425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0" name="Picture 1238"/>
              <p:cNvPicPr>
                <a:picLocks noChangeAspect="1" noChangeArrowheads="1"/>
              </p:cNvPicPr>
              <p:nvPr/>
            </p:nvPicPr>
            <p:blipFill>
              <a:blip r:embed="rId104"/>
              <a:srcRect/>
              <a:stretch>
                <a:fillRect/>
              </a:stretch>
            </p:blipFill>
            <p:spPr bwMode="auto">
              <a:xfrm>
                <a:off x="4575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1" name="Picture 1239"/>
              <p:cNvPicPr>
                <a:picLocks noChangeAspect="1" noChangeArrowheads="1"/>
              </p:cNvPicPr>
              <p:nvPr/>
            </p:nvPicPr>
            <p:blipFill>
              <a:blip r:embed="rId105"/>
              <a:srcRect/>
              <a:stretch>
                <a:fillRect/>
              </a:stretch>
            </p:blipFill>
            <p:spPr bwMode="auto">
              <a:xfrm>
                <a:off x="4575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2" name="Picture 1240"/>
              <p:cNvPicPr>
                <a:picLocks noChangeAspect="1" noChangeArrowheads="1"/>
              </p:cNvPicPr>
              <p:nvPr/>
            </p:nvPicPr>
            <p:blipFill>
              <a:blip r:embed="rId106"/>
              <a:srcRect/>
              <a:stretch>
                <a:fillRect/>
              </a:stretch>
            </p:blipFill>
            <p:spPr bwMode="auto">
              <a:xfrm>
                <a:off x="4679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3" name="Picture 1241"/>
              <p:cNvPicPr>
                <a:picLocks noChangeAspect="1" noChangeArrowheads="1"/>
              </p:cNvPicPr>
              <p:nvPr/>
            </p:nvPicPr>
            <p:blipFill>
              <a:blip r:embed="rId107"/>
              <a:srcRect/>
              <a:stretch>
                <a:fillRect/>
              </a:stretch>
            </p:blipFill>
            <p:spPr bwMode="auto">
              <a:xfrm>
                <a:off x="4679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4" name="Picture 1242"/>
              <p:cNvPicPr>
                <a:picLocks noChangeAspect="1" noChangeArrowheads="1"/>
              </p:cNvPicPr>
              <p:nvPr/>
            </p:nvPicPr>
            <p:blipFill>
              <a:blip r:embed="rId108"/>
              <a:srcRect/>
              <a:stretch>
                <a:fillRect/>
              </a:stretch>
            </p:blipFill>
            <p:spPr bwMode="auto">
              <a:xfrm>
                <a:off x="4783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5" name="Picture 1243"/>
              <p:cNvPicPr>
                <a:picLocks noChangeAspect="1" noChangeArrowheads="1"/>
              </p:cNvPicPr>
              <p:nvPr/>
            </p:nvPicPr>
            <p:blipFill>
              <a:blip r:embed="rId109"/>
              <a:srcRect/>
              <a:stretch>
                <a:fillRect/>
              </a:stretch>
            </p:blipFill>
            <p:spPr bwMode="auto">
              <a:xfrm>
                <a:off x="4783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6" name="Picture 1244"/>
              <p:cNvPicPr>
                <a:picLocks noChangeAspect="1" noChangeArrowheads="1"/>
              </p:cNvPicPr>
              <p:nvPr/>
            </p:nvPicPr>
            <p:blipFill>
              <a:blip r:embed="rId110"/>
              <a:srcRect/>
              <a:stretch>
                <a:fillRect/>
              </a:stretch>
            </p:blipFill>
            <p:spPr bwMode="auto">
              <a:xfrm>
                <a:off x="4888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7" name="Picture 1245"/>
              <p:cNvPicPr>
                <a:picLocks noChangeAspect="1" noChangeArrowheads="1"/>
              </p:cNvPicPr>
              <p:nvPr/>
            </p:nvPicPr>
            <p:blipFill>
              <a:blip r:embed="rId111"/>
              <a:srcRect/>
              <a:stretch>
                <a:fillRect/>
              </a:stretch>
            </p:blipFill>
            <p:spPr bwMode="auto">
              <a:xfrm>
                <a:off x="4888" y="2425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8" name="Picture 1246"/>
              <p:cNvPicPr>
                <a:picLocks noChangeAspect="1" noChangeArrowheads="1"/>
              </p:cNvPicPr>
              <p:nvPr/>
            </p:nvPicPr>
            <p:blipFill>
              <a:blip r:embed="rId112"/>
              <a:srcRect/>
              <a:stretch>
                <a:fillRect/>
              </a:stretch>
            </p:blipFill>
            <p:spPr bwMode="auto">
              <a:xfrm>
                <a:off x="4992" y="2425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9" name="Picture 1247"/>
              <p:cNvPicPr>
                <a:picLocks noChangeAspect="1" noChangeArrowheads="1"/>
              </p:cNvPicPr>
              <p:nvPr/>
            </p:nvPicPr>
            <p:blipFill>
              <a:blip r:embed="rId113"/>
              <a:srcRect/>
              <a:stretch>
                <a:fillRect/>
              </a:stretch>
            </p:blipFill>
            <p:spPr bwMode="auto">
              <a:xfrm>
                <a:off x="4992" y="2425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0" name="Picture 1248"/>
              <p:cNvPicPr>
                <a:picLocks noChangeAspect="1" noChangeArrowheads="1"/>
              </p:cNvPicPr>
              <p:nvPr/>
            </p:nvPicPr>
            <p:blipFill>
              <a:blip r:embed="rId114"/>
              <a:srcRect/>
              <a:stretch>
                <a:fillRect/>
              </a:stretch>
            </p:blipFill>
            <p:spPr bwMode="auto">
              <a:xfrm>
                <a:off x="4364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1" name="Picture 1249"/>
              <p:cNvPicPr>
                <a:picLocks noChangeAspect="1" noChangeArrowheads="1"/>
              </p:cNvPicPr>
              <p:nvPr/>
            </p:nvPicPr>
            <p:blipFill>
              <a:blip r:embed="rId115"/>
              <a:srcRect/>
              <a:stretch>
                <a:fillRect/>
              </a:stretch>
            </p:blipFill>
            <p:spPr bwMode="auto">
              <a:xfrm>
                <a:off x="4364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2" name="Picture 1250"/>
              <p:cNvPicPr>
                <a:picLocks noChangeAspect="1" noChangeArrowheads="1"/>
              </p:cNvPicPr>
              <p:nvPr/>
            </p:nvPicPr>
            <p:blipFill>
              <a:blip r:embed="rId116"/>
              <a:srcRect/>
              <a:stretch>
                <a:fillRect/>
              </a:stretch>
            </p:blipFill>
            <p:spPr bwMode="auto">
              <a:xfrm>
                <a:off x="4469" y="2321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3" name="Picture 1251"/>
              <p:cNvPicPr>
                <a:picLocks noChangeAspect="1" noChangeArrowheads="1"/>
              </p:cNvPicPr>
              <p:nvPr/>
            </p:nvPicPr>
            <p:blipFill>
              <a:blip r:embed="rId117"/>
              <a:srcRect/>
              <a:stretch>
                <a:fillRect/>
              </a:stretch>
            </p:blipFill>
            <p:spPr bwMode="auto">
              <a:xfrm>
                <a:off x="4469" y="2321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4" name="Picture 1252"/>
              <p:cNvPicPr>
                <a:picLocks noChangeAspect="1" noChangeArrowheads="1"/>
              </p:cNvPicPr>
              <p:nvPr/>
            </p:nvPicPr>
            <p:blipFill>
              <a:blip r:embed="rId118"/>
              <a:srcRect/>
              <a:stretch>
                <a:fillRect/>
              </a:stretch>
            </p:blipFill>
            <p:spPr bwMode="auto">
              <a:xfrm>
                <a:off x="4575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5" name="Picture 1253"/>
              <p:cNvPicPr>
                <a:picLocks noChangeAspect="1" noChangeArrowheads="1"/>
              </p:cNvPicPr>
              <p:nvPr/>
            </p:nvPicPr>
            <p:blipFill>
              <a:blip r:embed="rId119"/>
              <a:srcRect/>
              <a:stretch>
                <a:fillRect/>
              </a:stretch>
            </p:blipFill>
            <p:spPr bwMode="auto">
              <a:xfrm>
                <a:off x="4575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6" name="Picture 1254"/>
              <p:cNvPicPr>
                <a:picLocks noChangeAspect="1" noChangeArrowheads="1"/>
              </p:cNvPicPr>
              <p:nvPr/>
            </p:nvPicPr>
            <p:blipFill>
              <a:blip r:embed="rId120"/>
              <a:srcRect/>
              <a:stretch>
                <a:fillRect/>
              </a:stretch>
            </p:blipFill>
            <p:spPr bwMode="auto">
              <a:xfrm>
                <a:off x="4679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7" name="Picture 1255"/>
              <p:cNvPicPr>
                <a:picLocks noChangeAspect="1" noChangeArrowheads="1"/>
              </p:cNvPicPr>
              <p:nvPr/>
            </p:nvPicPr>
            <p:blipFill>
              <a:blip r:embed="rId121"/>
              <a:srcRect/>
              <a:stretch>
                <a:fillRect/>
              </a:stretch>
            </p:blipFill>
            <p:spPr bwMode="auto">
              <a:xfrm>
                <a:off x="4679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8" name="Picture 1256"/>
              <p:cNvPicPr>
                <a:picLocks noChangeAspect="1" noChangeArrowheads="1"/>
              </p:cNvPicPr>
              <p:nvPr/>
            </p:nvPicPr>
            <p:blipFill>
              <a:blip r:embed="rId122"/>
              <a:srcRect/>
              <a:stretch>
                <a:fillRect/>
              </a:stretch>
            </p:blipFill>
            <p:spPr bwMode="auto">
              <a:xfrm>
                <a:off x="4783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9" name="Picture 1257"/>
              <p:cNvPicPr>
                <a:picLocks noChangeAspect="1" noChangeArrowheads="1"/>
              </p:cNvPicPr>
              <p:nvPr/>
            </p:nvPicPr>
            <p:blipFill>
              <a:blip r:embed="rId123"/>
              <a:srcRect/>
              <a:stretch>
                <a:fillRect/>
              </a:stretch>
            </p:blipFill>
            <p:spPr bwMode="auto">
              <a:xfrm>
                <a:off x="4783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0" name="Picture 1258"/>
              <p:cNvPicPr>
                <a:picLocks noChangeAspect="1" noChangeArrowheads="1"/>
              </p:cNvPicPr>
              <p:nvPr/>
            </p:nvPicPr>
            <p:blipFill>
              <a:blip r:embed="rId124"/>
              <a:srcRect/>
              <a:stretch>
                <a:fillRect/>
              </a:stretch>
            </p:blipFill>
            <p:spPr bwMode="auto">
              <a:xfrm>
                <a:off x="4888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1" name="Picture 1259"/>
              <p:cNvPicPr>
                <a:picLocks noChangeAspect="1" noChangeArrowheads="1"/>
              </p:cNvPicPr>
              <p:nvPr/>
            </p:nvPicPr>
            <p:blipFill>
              <a:blip r:embed="rId125"/>
              <a:srcRect/>
              <a:stretch>
                <a:fillRect/>
              </a:stretch>
            </p:blipFill>
            <p:spPr bwMode="auto">
              <a:xfrm>
                <a:off x="4888" y="232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2" name="Picture 1260"/>
              <p:cNvPicPr>
                <a:picLocks noChangeAspect="1" noChangeArrowheads="1"/>
              </p:cNvPicPr>
              <p:nvPr/>
            </p:nvPicPr>
            <p:blipFill>
              <a:blip r:embed="rId126"/>
              <a:srcRect/>
              <a:stretch>
                <a:fillRect/>
              </a:stretch>
            </p:blipFill>
            <p:spPr bwMode="auto">
              <a:xfrm>
                <a:off x="4992" y="2321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3" name="Picture 1261"/>
              <p:cNvPicPr>
                <a:picLocks noChangeAspect="1" noChangeArrowheads="1"/>
              </p:cNvPicPr>
              <p:nvPr/>
            </p:nvPicPr>
            <p:blipFill>
              <a:blip r:embed="rId127"/>
              <a:srcRect/>
              <a:stretch>
                <a:fillRect/>
              </a:stretch>
            </p:blipFill>
            <p:spPr bwMode="auto">
              <a:xfrm>
                <a:off x="4992" y="2321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4" name="Picture 1262"/>
              <p:cNvPicPr>
                <a:picLocks noChangeAspect="1" noChangeArrowheads="1"/>
              </p:cNvPicPr>
              <p:nvPr/>
            </p:nvPicPr>
            <p:blipFill>
              <a:blip r:embed="rId128"/>
              <a:srcRect/>
              <a:stretch>
                <a:fillRect/>
              </a:stretch>
            </p:blipFill>
            <p:spPr bwMode="auto">
              <a:xfrm>
                <a:off x="4364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5" name="Picture 1263"/>
              <p:cNvPicPr>
                <a:picLocks noChangeAspect="1" noChangeArrowheads="1"/>
              </p:cNvPicPr>
              <p:nvPr/>
            </p:nvPicPr>
            <p:blipFill>
              <a:blip r:embed="rId129"/>
              <a:srcRect/>
              <a:stretch>
                <a:fillRect/>
              </a:stretch>
            </p:blipFill>
            <p:spPr bwMode="auto">
              <a:xfrm>
                <a:off x="4364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6" name="Picture 1264"/>
              <p:cNvPicPr>
                <a:picLocks noChangeAspect="1" noChangeArrowheads="1"/>
              </p:cNvPicPr>
              <p:nvPr/>
            </p:nvPicPr>
            <p:blipFill>
              <a:blip r:embed="rId130"/>
              <a:srcRect/>
              <a:stretch>
                <a:fillRect/>
              </a:stretch>
            </p:blipFill>
            <p:spPr bwMode="auto">
              <a:xfrm>
                <a:off x="4469" y="2216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7" name="Picture 1265"/>
              <p:cNvPicPr>
                <a:picLocks noChangeAspect="1" noChangeArrowheads="1"/>
              </p:cNvPicPr>
              <p:nvPr/>
            </p:nvPicPr>
            <p:blipFill>
              <a:blip r:embed="rId131"/>
              <a:srcRect/>
              <a:stretch>
                <a:fillRect/>
              </a:stretch>
            </p:blipFill>
            <p:spPr bwMode="auto">
              <a:xfrm>
                <a:off x="4469" y="2216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8" name="Picture 1266"/>
              <p:cNvPicPr>
                <a:picLocks noChangeAspect="1" noChangeArrowheads="1"/>
              </p:cNvPicPr>
              <p:nvPr/>
            </p:nvPicPr>
            <p:blipFill>
              <a:blip r:embed="rId132"/>
              <a:srcRect/>
              <a:stretch>
                <a:fillRect/>
              </a:stretch>
            </p:blipFill>
            <p:spPr bwMode="auto">
              <a:xfrm>
                <a:off x="4575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9" name="Picture 1267"/>
              <p:cNvPicPr>
                <a:picLocks noChangeAspect="1" noChangeArrowheads="1"/>
              </p:cNvPicPr>
              <p:nvPr/>
            </p:nvPicPr>
            <p:blipFill>
              <a:blip r:embed="rId133"/>
              <a:srcRect/>
              <a:stretch>
                <a:fillRect/>
              </a:stretch>
            </p:blipFill>
            <p:spPr bwMode="auto">
              <a:xfrm>
                <a:off x="4575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0" name="Picture 1268"/>
              <p:cNvPicPr>
                <a:picLocks noChangeAspect="1" noChangeArrowheads="1"/>
              </p:cNvPicPr>
              <p:nvPr/>
            </p:nvPicPr>
            <p:blipFill>
              <a:blip r:embed="rId134"/>
              <a:srcRect/>
              <a:stretch>
                <a:fillRect/>
              </a:stretch>
            </p:blipFill>
            <p:spPr bwMode="auto">
              <a:xfrm>
                <a:off x="4679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1" name="Picture 1269"/>
              <p:cNvPicPr>
                <a:picLocks noChangeAspect="1" noChangeArrowheads="1"/>
              </p:cNvPicPr>
              <p:nvPr/>
            </p:nvPicPr>
            <p:blipFill>
              <a:blip r:embed="rId135"/>
              <a:srcRect/>
              <a:stretch>
                <a:fillRect/>
              </a:stretch>
            </p:blipFill>
            <p:spPr bwMode="auto">
              <a:xfrm>
                <a:off x="4679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2" name="Picture 1270"/>
              <p:cNvPicPr>
                <a:picLocks noChangeAspect="1" noChangeArrowheads="1"/>
              </p:cNvPicPr>
              <p:nvPr/>
            </p:nvPicPr>
            <p:blipFill>
              <a:blip r:embed="rId136"/>
              <a:srcRect/>
              <a:stretch>
                <a:fillRect/>
              </a:stretch>
            </p:blipFill>
            <p:spPr bwMode="auto">
              <a:xfrm>
                <a:off x="4783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3" name="Picture 1271"/>
              <p:cNvPicPr>
                <a:picLocks noChangeAspect="1" noChangeArrowheads="1"/>
              </p:cNvPicPr>
              <p:nvPr/>
            </p:nvPicPr>
            <p:blipFill>
              <a:blip r:embed="rId137"/>
              <a:srcRect/>
              <a:stretch>
                <a:fillRect/>
              </a:stretch>
            </p:blipFill>
            <p:spPr bwMode="auto">
              <a:xfrm>
                <a:off x="4783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4" name="Picture 1272"/>
              <p:cNvPicPr>
                <a:picLocks noChangeAspect="1" noChangeArrowheads="1"/>
              </p:cNvPicPr>
              <p:nvPr/>
            </p:nvPicPr>
            <p:blipFill>
              <a:blip r:embed="rId138"/>
              <a:srcRect/>
              <a:stretch>
                <a:fillRect/>
              </a:stretch>
            </p:blipFill>
            <p:spPr bwMode="auto">
              <a:xfrm>
                <a:off x="4888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5" name="Picture 1273"/>
              <p:cNvPicPr>
                <a:picLocks noChangeAspect="1" noChangeArrowheads="1"/>
              </p:cNvPicPr>
              <p:nvPr/>
            </p:nvPicPr>
            <p:blipFill>
              <a:blip r:embed="rId139"/>
              <a:srcRect/>
              <a:stretch>
                <a:fillRect/>
              </a:stretch>
            </p:blipFill>
            <p:spPr bwMode="auto">
              <a:xfrm>
                <a:off x="4888" y="2216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6" name="Picture 1274"/>
              <p:cNvPicPr>
                <a:picLocks noChangeAspect="1" noChangeArrowheads="1"/>
              </p:cNvPicPr>
              <p:nvPr/>
            </p:nvPicPr>
            <p:blipFill>
              <a:blip r:embed="rId140"/>
              <a:srcRect/>
              <a:stretch>
                <a:fillRect/>
              </a:stretch>
            </p:blipFill>
            <p:spPr bwMode="auto">
              <a:xfrm>
                <a:off x="4992" y="2216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7" name="Picture 1275"/>
              <p:cNvPicPr>
                <a:picLocks noChangeAspect="1" noChangeArrowheads="1"/>
              </p:cNvPicPr>
              <p:nvPr/>
            </p:nvPicPr>
            <p:blipFill>
              <a:blip r:embed="rId141"/>
              <a:srcRect/>
              <a:stretch>
                <a:fillRect/>
              </a:stretch>
            </p:blipFill>
            <p:spPr bwMode="auto">
              <a:xfrm>
                <a:off x="4992" y="2216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8" name="Picture 1276"/>
              <p:cNvPicPr>
                <a:picLocks noChangeAspect="1" noChangeArrowheads="1"/>
              </p:cNvPicPr>
              <p:nvPr/>
            </p:nvPicPr>
            <p:blipFill>
              <a:blip r:embed="rId142"/>
              <a:srcRect/>
              <a:stretch>
                <a:fillRect/>
              </a:stretch>
            </p:blipFill>
            <p:spPr bwMode="auto">
              <a:xfrm>
                <a:off x="4364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9" name="Picture 1277"/>
              <p:cNvPicPr>
                <a:picLocks noChangeAspect="1" noChangeArrowheads="1"/>
              </p:cNvPicPr>
              <p:nvPr/>
            </p:nvPicPr>
            <p:blipFill>
              <a:blip r:embed="rId143"/>
              <a:srcRect/>
              <a:stretch>
                <a:fillRect/>
              </a:stretch>
            </p:blipFill>
            <p:spPr bwMode="auto">
              <a:xfrm>
                <a:off x="4364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0" name="Picture 1278"/>
              <p:cNvPicPr>
                <a:picLocks noChangeAspect="1" noChangeArrowheads="1"/>
              </p:cNvPicPr>
              <p:nvPr/>
            </p:nvPicPr>
            <p:blipFill>
              <a:blip r:embed="rId144"/>
              <a:srcRect/>
              <a:stretch>
                <a:fillRect/>
              </a:stretch>
            </p:blipFill>
            <p:spPr bwMode="auto">
              <a:xfrm>
                <a:off x="4469" y="2111"/>
                <a:ext cx="10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" name="Picture 1279"/>
              <p:cNvPicPr>
                <a:picLocks noChangeAspect="1" noChangeArrowheads="1"/>
              </p:cNvPicPr>
              <p:nvPr/>
            </p:nvPicPr>
            <p:blipFill>
              <a:blip r:embed="rId145"/>
              <a:srcRect/>
              <a:stretch>
                <a:fillRect/>
              </a:stretch>
            </p:blipFill>
            <p:spPr bwMode="auto">
              <a:xfrm>
                <a:off x="4469" y="2111"/>
                <a:ext cx="10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" name="Picture 1280"/>
              <p:cNvPicPr>
                <a:picLocks noChangeAspect="1" noChangeArrowheads="1"/>
              </p:cNvPicPr>
              <p:nvPr/>
            </p:nvPicPr>
            <p:blipFill>
              <a:blip r:embed="rId146"/>
              <a:srcRect/>
              <a:stretch>
                <a:fillRect/>
              </a:stretch>
            </p:blipFill>
            <p:spPr bwMode="auto">
              <a:xfrm>
                <a:off x="4575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" name="Picture 1281"/>
              <p:cNvPicPr>
                <a:picLocks noChangeAspect="1" noChangeArrowheads="1"/>
              </p:cNvPicPr>
              <p:nvPr/>
            </p:nvPicPr>
            <p:blipFill>
              <a:blip r:embed="rId147"/>
              <a:srcRect/>
              <a:stretch>
                <a:fillRect/>
              </a:stretch>
            </p:blipFill>
            <p:spPr bwMode="auto">
              <a:xfrm>
                <a:off x="4575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" name="Picture 1282"/>
              <p:cNvPicPr>
                <a:picLocks noChangeAspect="1" noChangeArrowheads="1"/>
              </p:cNvPicPr>
              <p:nvPr/>
            </p:nvPicPr>
            <p:blipFill>
              <a:blip r:embed="rId148"/>
              <a:srcRect/>
              <a:stretch>
                <a:fillRect/>
              </a:stretch>
            </p:blipFill>
            <p:spPr bwMode="auto">
              <a:xfrm>
                <a:off x="4679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" name="Picture 1283"/>
              <p:cNvPicPr>
                <a:picLocks noChangeAspect="1" noChangeArrowheads="1"/>
              </p:cNvPicPr>
              <p:nvPr/>
            </p:nvPicPr>
            <p:blipFill>
              <a:blip r:embed="rId149"/>
              <a:srcRect/>
              <a:stretch>
                <a:fillRect/>
              </a:stretch>
            </p:blipFill>
            <p:spPr bwMode="auto">
              <a:xfrm>
                <a:off x="4679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" name="Picture 1284"/>
              <p:cNvPicPr>
                <a:picLocks noChangeAspect="1" noChangeArrowheads="1"/>
              </p:cNvPicPr>
              <p:nvPr/>
            </p:nvPicPr>
            <p:blipFill>
              <a:blip r:embed="rId150"/>
              <a:srcRect/>
              <a:stretch>
                <a:fillRect/>
              </a:stretch>
            </p:blipFill>
            <p:spPr bwMode="auto">
              <a:xfrm>
                <a:off x="4783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7" name="Picture 1285"/>
              <p:cNvPicPr>
                <a:picLocks noChangeAspect="1" noChangeArrowheads="1"/>
              </p:cNvPicPr>
              <p:nvPr/>
            </p:nvPicPr>
            <p:blipFill>
              <a:blip r:embed="rId151"/>
              <a:srcRect/>
              <a:stretch>
                <a:fillRect/>
              </a:stretch>
            </p:blipFill>
            <p:spPr bwMode="auto">
              <a:xfrm>
                <a:off x="4783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8" name="Picture 1286"/>
              <p:cNvPicPr>
                <a:picLocks noChangeAspect="1" noChangeArrowheads="1"/>
              </p:cNvPicPr>
              <p:nvPr/>
            </p:nvPicPr>
            <p:blipFill>
              <a:blip r:embed="rId152"/>
              <a:srcRect/>
              <a:stretch>
                <a:fillRect/>
              </a:stretch>
            </p:blipFill>
            <p:spPr bwMode="auto">
              <a:xfrm>
                <a:off x="4888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9" name="Picture 1287"/>
              <p:cNvPicPr>
                <a:picLocks noChangeAspect="1" noChangeArrowheads="1"/>
              </p:cNvPicPr>
              <p:nvPr/>
            </p:nvPicPr>
            <p:blipFill>
              <a:blip r:embed="rId153"/>
              <a:srcRect/>
              <a:stretch>
                <a:fillRect/>
              </a:stretch>
            </p:blipFill>
            <p:spPr bwMode="auto">
              <a:xfrm>
                <a:off x="4888" y="2111"/>
                <a:ext cx="10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0" name="Picture 1288"/>
              <p:cNvPicPr>
                <a:picLocks noChangeAspect="1" noChangeArrowheads="1"/>
              </p:cNvPicPr>
              <p:nvPr/>
            </p:nvPicPr>
            <p:blipFill>
              <a:blip r:embed="rId154"/>
              <a:srcRect/>
              <a:stretch>
                <a:fillRect/>
              </a:stretch>
            </p:blipFill>
            <p:spPr bwMode="auto">
              <a:xfrm>
                <a:off x="4992" y="2111"/>
                <a:ext cx="10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1" name="Picture 1289"/>
              <p:cNvPicPr>
                <a:picLocks noChangeAspect="1" noChangeArrowheads="1"/>
              </p:cNvPicPr>
              <p:nvPr/>
            </p:nvPicPr>
            <p:blipFill>
              <a:blip r:embed="rId155"/>
              <a:srcRect/>
              <a:stretch>
                <a:fillRect/>
              </a:stretch>
            </p:blipFill>
            <p:spPr bwMode="auto">
              <a:xfrm>
                <a:off x="4992" y="2111"/>
                <a:ext cx="10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2" name="Picture 1290"/>
              <p:cNvPicPr>
                <a:picLocks noChangeAspect="1" noChangeArrowheads="1"/>
              </p:cNvPicPr>
              <p:nvPr/>
            </p:nvPicPr>
            <p:blipFill>
              <a:blip r:embed="rId156"/>
              <a:srcRect/>
              <a:stretch>
                <a:fillRect/>
              </a:stretch>
            </p:blipFill>
            <p:spPr bwMode="auto">
              <a:xfrm>
                <a:off x="4364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3" name="Picture 1291"/>
              <p:cNvPicPr>
                <a:picLocks noChangeAspect="1" noChangeArrowheads="1"/>
              </p:cNvPicPr>
              <p:nvPr/>
            </p:nvPicPr>
            <p:blipFill>
              <a:blip r:embed="rId157"/>
              <a:srcRect/>
              <a:stretch>
                <a:fillRect/>
              </a:stretch>
            </p:blipFill>
            <p:spPr bwMode="auto">
              <a:xfrm>
                <a:off x="4364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4" name="Picture 1292"/>
              <p:cNvPicPr>
                <a:picLocks noChangeAspect="1" noChangeArrowheads="1"/>
              </p:cNvPicPr>
              <p:nvPr/>
            </p:nvPicPr>
            <p:blipFill>
              <a:blip r:embed="rId158"/>
              <a:srcRect/>
              <a:stretch>
                <a:fillRect/>
              </a:stretch>
            </p:blipFill>
            <p:spPr bwMode="auto">
              <a:xfrm>
                <a:off x="4469" y="2005"/>
                <a:ext cx="107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5" name="Picture 1293"/>
              <p:cNvPicPr>
                <a:picLocks noChangeAspect="1" noChangeArrowheads="1"/>
              </p:cNvPicPr>
              <p:nvPr/>
            </p:nvPicPr>
            <p:blipFill>
              <a:blip r:embed="rId159"/>
              <a:srcRect/>
              <a:stretch>
                <a:fillRect/>
              </a:stretch>
            </p:blipFill>
            <p:spPr bwMode="auto">
              <a:xfrm>
                <a:off x="4469" y="2005"/>
                <a:ext cx="107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" name="Picture 1294"/>
              <p:cNvPicPr>
                <a:picLocks noChangeAspect="1" noChangeArrowheads="1"/>
              </p:cNvPicPr>
              <p:nvPr/>
            </p:nvPicPr>
            <p:blipFill>
              <a:blip r:embed="rId160"/>
              <a:srcRect/>
              <a:stretch>
                <a:fillRect/>
              </a:stretch>
            </p:blipFill>
            <p:spPr bwMode="auto">
              <a:xfrm>
                <a:off x="4575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7" name="Picture 1295"/>
              <p:cNvPicPr>
                <a:picLocks noChangeAspect="1" noChangeArrowheads="1"/>
              </p:cNvPicPr>
              <p:nvPr/>
            </p:nvPicPr>
            <p:blipFill>
              <a:blip r:embed="rId161"/>
              <a:srcRect/>
              <a:stretch>
                <a:fillRect/>
              </a:stretch>
            </p:blipFill>
            <p:spPr bwMode="auto">
              <a:xfrm>
                <a:off x="4575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" name="Picture 1296"/>
              <p:cNvPicPr>
                <a:picLocks noChangeAspect="1" noChangeArrowheads="1"/>
              </p:cNvPicPr>
              <p:nvPr/>
            </p:nvPicPr>
            <p:blipFill>
              <a:blip r:embed="rId162"/>
              <a:srcRect/>
              <a:stretch>
                <a:fillRect/>
              </a:stretch>
            </p:blipFill>
            <p:spPr bwMode="auto">
              <a:xfrm>
                <a:off x="4679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9" name="Picture 1297"/>
              <p:cNvPicPr>
                <a:picLocks noChangeAspect="1" noChangeArrowheads="1"/>
              </p:cNvPicPr>
              <p:nvPr/>
            </p:nvPicPr>
            <p:blipFill>
              <a:blip r:embed="rId163"/>
              <a:srcRect/>
              <a:stretch>
                <a:fillRect/>
              </a:stretch>
            </p:blipFill>
            <p:spPr bwMode="auto">
              <a:xfrm>
                <a:off x="4679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0" name="Picture 1298"/>
              <p:cNvPicPr>
                <a:picLocks noChangeAspect="1" noChangeArrowheads="1"/>
              </p:cNvPicPr>
              <p:nvPr/>
            </p:nvPicPr>
            <p:blipFill>
              <a:blip r:embed="rId164"/>
              <a:srcRect/>
              <a:stretch>
                <a:fillRect/>
              </a:stretch>
            </p:blipFill>
            <p:spPr bwMode="auto">
              <a:xfrm>
                <a:off x="4783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1" name="Picture 1299"/>
              <p:cNvPicPr>
                <a:picLocks noChangeAspect="1" noChangeArrowheads="1"/>
              </p:cNvPicPr>
              <p:nvPr/>
            </p:nvPicPr>
            <p:blipFill>
              <a:blip r:embed="rId165"/>
              <a:srcRect/>
              <a:stretch>
                <a:fillRect/>
              </a:stretch>
            </p:blipFill>
            <p:spPr bwMode="auto">
              <a:xfrm>
                <a:off x="4783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2" name="Picture 1300"/>
              <p:cNvPicPr>
                <a:picLocks noChangeAspect="1" noChangeArrowheads="1"/>
              </p:cNvPicPr>
              <p:nvPr/>
            </p:nvPicPr>
            <p:blipFill>
              <a:blip r:embed="rId166"/>
              <a:srcRect/>
              <a:stretch>
                <a:fillRect/>
              </a:stretch>
            </p:blipFill>
            <p:spPr bwMode="auto">
              <a:xfrm>
                <a:off x="4888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3" name="Picture 1301"/>
              <p:cNvPicPr>
                <a:picLocks noChangeAspect="1" noChangeArrowheads="1"/>
              </p:cNvPicPr>
              <p:nvPr/>
            </p:nvPicPr>
            <p:blipFill>
              <a:blip r:embed="rId167"/>
              <a:srcRect/>
              <a:stretch>
                <a:fillRect/>
              </a:stretch>
            </p:blipFill>
            <p:spPr bwMode="auto">
              <a:xfrm>
                <a:off x="4888" y="2005"/>
                <a:ext cx="10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4" name="Picture 1302"/>
              <p:cNvPicPr>
                <a:picLocks noChangeAspect="1" noChangeArrowheads="1"/>
              </p:cNvPicPr>
              <p:nvPr/>
            </p:nvPicPr>
            <p:blipFill>
              <a:blip r:embed="rId168"/>
              <a:srcRect/>
              <a:stretch>
                <a:fillRect/>
              </a:stretch>
            </p:blipFill>
            <p:spPr bwMode="auto">
              <a:xfrm>
                <a:off x="4992" y="2005"/>
                <a:ext cx="108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5" name="Picture 1303"/>
              <p:cNvPicPr>
                <a:picLocks noChangeAspect="1" noChangeArrowheads="1"/>
              </p:cNvPicPr>
              <p:nvPr/>
            </p:nvPicPr>
            <p:blipFill>
              <a:blip r:embed="rId169"/>
              <a:srcRect/>
              <a:stretch>
                <a:fillRect/>
              </a:stretch>
            </p:blipFill>
            <p:spPr bwMode="auto">
              <a:xfrm>
                <a:off x="4992" y="2005"/>
                <a:ext cx="108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6" name="Picture 1304"/>
              <p:cNvPicPr>
                <a:picLocks noChangeAspect="1" noChangeArrowheads="1"/>
              </p:cNvPicPr>
              <p:nvPr/>
            </p:nvPicPr>
            <p:blipFill>
              <a:blip r:embed="rId170"/>
              <a:srcRect/>
              <a:stretch>
                <a:fillRect/>
              </a:stretch>
            </p:blipFill>
            <p:spPr bwMode="auto">
              <a:xfrm>
                <a:off x="4364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7" name="Picture 1305"/>
              <p:cNvPicPr>
                <a:picLocks noChangeAspect="1" noChangeArrowheads="1"/>
              </p:cNvPicPr>
              <p:nvPr/>
            </p:nvPicPr>
            <p:blipFill>
              <a:blip r:embed="rId171"/>
              <a:srcRect/>
              <a:stretch>
                <a:fillRect/>
              </a:stretch>
            </p:blipFill>
            <p:spPr bwMode="auto">
              <a:xfrm>
                <a:off x="4364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8" name="Picture 1306"/>
              <p:cNvPicPr>
                <a:picLocks noChangeAspect="1" noChangeArrowheads="1"/>
              </p:cNvPicPr>
              <p:nvPr/>
            </p:nvPicPr>
            <p:blipFill>
              <a:blip r:embed="rId172"/>
              <a:srcRect/>
              <a:stretch>
                <a:fillRect/>
              </a:stretch>
            </p:blipFill>
            <p:spPr bwMode="auto">
              <a:xfrm>
                <a:off x="4469" y="1901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69" name="Picture 1307"/>
              <p:cNvPicPr>
                <a:picLocks noChangeAspect="1" noChangeArrowheads="1"/>
              </p:cNvPicPr>
              <p:nvPr/>
            </p:nvPicPr>
            <p:blipFill>
              <a:blip r:embed="rId173"/>
              <a:srcRect/>
              <a:stretch>
                <a:fillRect/>
              </a:stretch>
            </p:blipFill>
            <p:spPr bwMode="auto">
              <a:xfrm>
                <a:off x="4469" y="1901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0" name="Picture 1308"/>
              <p:cNvPicPr>
                <a:picLocks noChangeAspect="1" noChangeArrowheads="1"/>
              </p:cNvPicPr>
              <p:nvPr/>
            </p:nvPicPr>
            <p:blipFill>
              <a:blip r:embed="rId174"/>
              <a:srcRect/>
              <a:stretch>
                <a:fillRect/>
              </a:stretch>
            </p:blipFill>
            <p:spPr bwMode="auto">
              <a:xfrm>
                <a:off x="4575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1" name="Picture 1309"/>
              <p:cNvPicPr>
                <a:picLocks noChangeAspect="1" noChangeArrowheads="1"/>
              </p:cNvPicPr>
              <p:nvPr/>
            </p:nvPicPr>
            <p:blipFill>
              <a:blip r:embed="rId175"/>
              <a:srcRect/>
              <a:stretch>
                <a:fillRect/>
              </a:stretch>
            </p:blipFill>
            <p:spPr bwMode="auto">
              <a:xfrm>
                <a:off x="4575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2" name="Picture 1310"/>
              <p:cNvPicPr>
                <a:picLocks noChangeAspect="1" noChangeArrowheads="1"/>
              </p:cNvPicPr>
              <p:nvPr/>
            </p:nvPicPr>
            <p:blipFill>
              <a:blip r:embed="rId176"/>
              <a:srcRect/>
              <a:stretch>
                <a:fillRect/>
              </a:stretch>
            </p:blipFill>
            <p:spPr bwMode="auto">
              <a:xfrm>
                <a:off x="4679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3" name="Picture 1311"/>
              <p:cNvPicPr>
                <a:picLocks noChangeAspect="1" noChangeArrowheads="1"/>
              </p:cNvPicPr>
              <p:nvPr/>
            </p:nvPicPr>
            <p:blipFill>
              <a:blip r:embed="rId177"/>
              <a:srcRect/>
              <a:stretch>
                <a:fillRect/>
              </a:stretch>
            </p:blipFill>
            <p:spPr bwMode="auto">
              <a:xfrm>
                <a:off x="4679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4" name="Picture 1312"/>
              <p:cNvPicPr>
                <a:picLocks noChangeAspect="1" noChangeArrowheads="1"/>
              </p:cNvPicPr>
              <p:nvPr/>
            </p:nvPicPr>
            <p:blipFill>
              <a:blip r:embed="rId178"/>
              <a:srcRect/>
              <a:stretch>
                <a:fillRect/>
              </a:stretch>
            </p:blipFill>
            <p:spPr bwMode="auto">
              <a:xfrm>
                <a:off x="4783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5" name="Picture 1313"/>
              <p:cNvPicPr>
                <a:picLocks noChangeAspect="1" noChangeArrowheads="1"/>
              </p:cNvPicPr>
              <p:nvPr/>
            </p:nvPicPr>
            <p:blipFill>
              <a:blip r:embed="rId179"/>
              <a:srcRect/>
              <a:stretch>
                <a:fillRect/>
              </a:stretch>
            </p:blipFill>
            <p:spPr bwMode="auto">
              <a:xfrm>
                <a:off x="4783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6" name="Picture 1314"/>
              <p:cNvPicPr>
                <a:picLocks noChangeAspect="1" noChangeArrowheads="1"/>
              </p:cNvPicPr>
              <p:nvPr/>
            </p:nvPicPr>
            <p:blipFill>
              <a:blip r:embed="rId180"/>
              <a:srcRect/>
              <a:stretch>
                <a:fillRect/>
              </a:stretch>
            </p:blipFill>
            <p:spPr bwMode="auto">
              <a:xfrm>
                <a:off x="4888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7" name="Picture 1315"/>
              <p:cNvPicPr>
                <a:picLocks noChangeAspect="1" noChangeArrowheads="1"/>
              </p:cNvPicPr>
              <p:nvPr/>
            </p:nvPicPr>
            <p:blipFill>
              <a:blip r:embed="rId181"/>
              <a:srcRect/>
              <a:stretch>
                <a:fillRect/>
              </a:stretch>
            </p:blipFill>
            <p:spPr bwMode="auto">
              <a:xfrm>
                <a:off x="4888" y="1901"/>
                <a:ext cx="10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8" name="Picture 1316"/>
              <p:cNvPicPr>
                <a:picLocks noChangeAspect="1" noChangeArrowheads="1"/>
              </p:cNvPicPr>
              <p:nvPr/>
            </p:nvPicPr>
            <p:blipFill>
              <a:blip r:embed="rId182"/>
              <a:srcRect/>
              <a:stretch>
                <a:fillRect/>
              </a:stretch>
            </p:blipFill>
            <p:spPr bwMode="auto">
              <a:xfrm>
                <a:off x="4992" y="1901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9" name="Picture 1317"/>
              <p:cNvPicPr>
                <a:picLocks noChangeAspect="1" noChangeArrowheads="1"/>
              </p:cNvPicPr>
              <p:nvPr/>
            </p:nvPicPr>
            <p:blipFill>
              <a:blip r:embed="rId183"/>
              <a:srcRect/>
              <a:stretch>
                <a:fillRect/>
              </a:stretch>
            </p:blipFill>
            <p:spPr bwMode="auto">
              <a:xfrm>
                <a:off x="4992" y="1901"/>
                <a:ext cx="1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80" name="Freeform 1318"/>
              <p:cNvSpPr>
                <a:spLocks/>
              </p:cNvSpPr>
              <p:nvPr/>
            </p:nvSpPr>
            <p:spPr bwMode="auto">
              <a:xfrm>
                <a:off x="4366" y="1923"/>
                <a:ext cx="729" cy="1281"/>
              </a:xfrm>
              <a:custGeom>
                <a:avLst/>
                <a:gdLst/>
                <a:ahLst/>
                <a:cxnLst>
                  <a:cxn ang="0">
                    <a:pos x="0" y="1280"/>
                  </a:cxn>
                  <a:cxn ang="0">
                    <a:pos x="13" y="1183"/>
                  </a:cxn>
                  <a:cxn ang="0">
                    <a:pos x="24" y="1131"/>
                  </a:cxn>
                  <a:cxn ang="0">
                    <a:pos x="36" y="1216"/>
                  </a:cxn>
                  <a:cxn ang="0">
                    <a:pos x="49" y="1120"/>
                  </a:cxn>
                  <a:cxn ang="0">
                    <a:pos x="62" y="1131"/>
                  </a:cxn>
                  <a:cxn ang="0">
                    <a:pos x="73" y="1183"/>
                  </a:cxn>
                  <a:cxn ang="0">
                    <a:pos x="85" y="1088"/>
                  </a:cxn>
                  <a:cxn ang="0">
                    <a:pos x="98" y="1201"/>
                  </a:cxn>
                  <a:cxn ang="0">
                    <a:pos x="109" y="1088"/>
                  </a:cxn>
                  <a:cxn ang="0">
                    <a:pos x="122" y="971"/>
                  </a:cxn>
                  <a:cxn ang="0">
                    <a:pos x="134" y="839"/>
                  </a:cxn>
                  <a:cxn ang="0">
                    <a:pos x="146" y="736"/>
                  </a:cxn>
                  <a:cxn ang="0">
                    <a:pos x="158" y="559"/>
                  </a:cxn>
                  <a:cxn ang="0">
                    <a:pos x="171" y="477"/>
                  </a:cxn>
                  <a:cxn ang="0">
                    <a:pos x="182" y="380"/>
                  </a:cxn>
                  <a:cxn ang="0">
                    <a:pos x="195" y="303"/>
                  </a:cxn>
                  <a:cxn ang="0">
                    <a:pos x="207" y="236"/>
                  </a:cxn>
                  <a:cxn ang="0">
                    <a:pos x="218" y="166"/>
                  </a:cxn>
                  <a:cxn ang="0">
                    <a:pos x="231" y="124"/>
                  </a:cxn>
                  <a:cxn ang="0">
                    <a:pos x="244" y="86"/>
                  </a:cxn>
                  <a:cxn ang="0">
                    <a:pos x="255" y="52"/>
                  </a:cxn>
                  <a:cxn ang="0">
                    <a:pos x="267" y="36"/>
                  </a:cxn>
                  <a:cxn ang="0">
                    <a:pos x="280" y="19"/>
                  </a:cxn>
                  <a:cxn ang="0">
                    <a:pos x="291" y="3"/>
                  </a:cxn>
                  <a:cxn ang="0">
                    <a:pos x="304" y="2"/>
                  </a:cxn>
                  <a:cxn ang="0">
                    <a:pos x="316" y="0"/>
                  </a:cxn>
                  <a:cxn ang="0">
                    <a:pos x="340" y="3"/>
                  </a:cxn>
                  <a:cxn ang="0">
                    <a:pos x="353" y="14"/>
                  </a:cxn>
                  <a:cxn ang="0">
                    <a:pos x="364" y="29"/>
                  </a:cxn>
                  <a:cxn ang="0">
                    <a:pos x="376" y="41"/>
                  </a:cxn>
                  <a:cxn ang="0">
                    <a:pos x="389" y="59"/>
                  </a:cxn>
                  <a:cxn ang="0">
                    <a:pos x="400" y="84"/>
                  </a:cxn>
                  <a:cxn ang="0">
                    <a:pos x="413" y="100"/>
                  </a:cxn>
                  <a:cxn ang="0">
                    <a:pos x="425" y="112"/>
                  </a:cxn>
                  <a:cxn ang="0">
                    <a:pos x="436" y="136"/>
                  </a:cxn>
                  <a:cxn ang="0">
                    <a:pos x="449" y="138"/>
                  </a:cxn>
                  <a:cxn ang="0">
                    <a:pos x="462" y="158"/>
                  </a:cxn>
                  <a:cxn ang="0">
                    <a:pos x="473" y="157"/>
                  </a:cxn>
                  <a:cxn ang="0">
                    <a:pos x="485" y="179"/>
                  </a:cxn>
                  <a:cxn ang="0">
                    <a:pos x="498" y="198"/>
                  </a:cxn>
                  <a:cxn ang="0">
                    <a:pos x="509" y="209"/>
                  </a:cxn>
                  <a:cxn ang="0">
                    <a:pos x="522" y="214"/>
                  </a:cxn>
                  <a:cxn ang="0">
                    <a:pos x="535" y="231"/>
                  </a:cxn>
                  <a:cxn ang="0">
                    <a:pos x="546" y="272"/>
                  </a:cxn>
                  <a:cxn ang="0">
                    <a:pos x="558" y="303"/>
                  </a:cxn>
                  <a:cxn ang="0">
                    <a:pos x="571" y="334"/>
                  </a:cxn>
                  <a:cxn ang="0">
                    <a:pos x="582" y="360"/>
                  </a:cxn>
                  <a:cxn ang="0">
                    <a:pos x="595" y="407"/>
                  </a:cxn>
                  <a:cxn ang="0">
                    <a:pos x="607" y="489"/>
                  </a:cxn>
                  <a:cxn ang="0">
                    <a:pos x="618" y="531"/>
                  </a:cxn>
                  <a:cxn ang="0">
                    <a:pos x="631" y="635"/>
                  </a:cxn>
                  <a:cxn ang="0">
                    <a:pos x="644" y="710"/>
                  </a:cxn>
                  <a:cxn ang="0">
                    <a:pos x="655" y="803"/>
                  </a:cxn>
                  <a:cxn ang="0">
                    <a:pos x="667" y="896"/>
                  </a:cxn>
                  <a:cxn ang="0">
                    <a:pos x="680" y="920"/>
                  </a:cxn>
                  <a:cxn ang="0">
                    <a:pos x="693" y="1039"/>
                  </a:cxn>
                  <a:cxn ang="0">
                    <a:pos x="704" y="1131"/>
                  </a:cxn>
                  <a:cxn ang="0">
                    <a:pos x="716" y="1237"/>
                  </a:cxn>
                  <a:cxn ang="0">
                    <a:pos x="729" y="1281"/>
                  </a:cxn>
                </a:cxnLst>
                <a:rect l="0" t="0" r="r" b="b"/>
                <a:pathLst>
                  <a:path w="729" h="1281">
                    <a:moveTo>
                      <a:pt x="0" y="1281"/>
                    </a:moveTo>
                    <a:lnTo>
                      <a:pt x="0" y="1280"/>
                    </a:lnTo>
                    <a:lnTo>
                      <a:pt x="13" y="1280"/>
                    </a:lnTo>
                    <a:lnTo>
                      <a:pt x="13" y="1183"/>
                    </a:lnTo>
                    <a:lnTo>
                      <a:pt x="24" y="1183"/>
                    </a:lnTo>
                    <a:lnTo>
                      <a:pt x="24" y="1131"/>
                    </a:lnTo>
                    <a:lnTo>
                      <a:pt x="36" y="1131"/>
                    </a:lnTo>
                    <a:lnTo>
                      <a:pt x="36" y="1216"/>
                    </a:lnTo>
                    <a:lnTo>
                      <a:pt x="49" y="1216"/>
                    </a:lnTo>
                    <a:lnTo>
                      <a:pt x="49" y="1120"/>
                    </a:lnTo>
                    <a:lnTo>
                      <a:pt x="62" y="1120"/>
                    </a:lnTo>
                    <a:lnTo>
                      <a:pt x="62" y="1131"/>
                    </a:lnTo>
                    <a:lnTo>
                      <a:pt x="73" y="1131"/>
                    </a:lnTo>
                    <a:lnTo>
                      <a:pt x="73" y="1183"/>
                    </a:lnTo>
                    <a:lnTo>
                      <a:pt x="85" y="1183"/>
                    </a:lnTo>
                    <a:lnTo>
                      <a:pt x="85" y="1088"/>
                    </a:lnTo>
                    <a:lnTo>
                      <a:pt x="98" y="1088"/>
                    </a:lnTo>
                    <a:lnTo>
                      <a:pt x="98" y="1201"/>
                    </a:lnTo>
                    <a:lnTo>
                      <a:pt x="109" y="1201"/>
                    </a:lnTo>
                    <a:lnTo>
                      <a:pt x="109" y="1088"/>
                    </a:lnTo>
                    <a:lnTo>
                      <a:pt x="122" y="1088"/>
                    </a:lnTo>
                    <a:lnTo>
                      <a:pt x="122" y="971"/>
                    </a:lnTo>
                    <a:lnTo>
                      <a:pt x="134" y="971"/>
                    </a:lnTo>
                    <a:lnTo>
                      <a:pt x="134" y="839"/>
                    </a:lnTo>
                    <a:lnTo>
                      <a:pt x="146" y="839"/>
                    </a:lnTo>
                    <a:lnTo>
                      <a:pt x="146" y="736"/>
                    </a:lnTo>
                    <a:lnTo>
                      <a:pt x="158" y="736"/>
                    </a:lnTo>
                    <a:lnTo>
                      <a:pt x="158" y="559"/>
                    </a:lnTo>
                    <a:lnTo>
                      <a:pt x="171" y="559"/>
                    </a:lnTo>
                    <a:lnTo>
                      <a:pt x="171" y="477"/>
                    </a:lnTo>
                    <a:lnTo>
                      <a:pt x="182" y="477"/>
                    </a:lnTo>
                    <a:lnTo>
                      <a:pt x="182" y="380"/>
                    </a:lnTo>
                    <a:lnTo>
                      <a:pt x="195" y="380"/>
                    </a:lnTo>
                    <a:lnTo>
                      <a:pt x="195" y="303"/>
                    </a:lnTo>
                    <a:lnTo>
                      <a:pt x="207" y="303"/>
                    </a:lnTo>
                    <a:lnTo>
                      <a:pt x="207" y="236"/>
                    </a:lnTo>
                    <a:lnTo>
                      <a:pt x="218" y="236"/>
                    </a:lnTo>
                    <a:lnTo>
                      <a:pt x="218" y="166"/>
                    </a:lnTo>
                    <a:lnTo>
                      <a:pt x="231" y="166"/>
                    </a:lnTo>
                    <a:lnTo>
                      <a:pt x="231" y="124"/>
                    </a:lnTo>
                    <a:lnTo>
                      <a:pt x="244" y="124"/>
                    </a:lnTo>
                    <a:lnTo>
                      <a:pt x="244" y="86"/>
                    </a:lnTo>
                    <a:lnTo>
                      <a:pt x="255" y="86"/>
                    </a:lnTo>
                    <a:lnTo>
                      <a:pt x="255" y="52"/>
                    </a:lnTo>
                    <a:lnTo>
                      <a:pt x="267" y="52"/>
                    </a:lnTo>
                    <a:lnTo>
                      <a:pt x="267" y="36"/>
                    </a:lnTo>
                    <a:lnTo>
                      <a:pt x="280" y="36"/>
                    </a:lnTo>
                    <a:lnTo>
                      <a:pt x="280" y="19"/>
                    </a:lnTo>
                    <a:lnTo>
                      <a:pt x="291" y="19"/>
                    </a:lnTo>
                    <a:lnTo>
                      <a:pt x="291" y="3"/>
                    </a:lnTo>
                    <a:lnTo>
                      <a:pt x="304" y="3"/>
                    </a:lnTo>
                    <a:lnTo>
                      <a:pt x="304" y="2"/>
                    </a:lnTo>
                    <a:lnTo>
                      <a:pt x="316" y="2"/>
                    </a:lnTo>
                    <a:lnTo>
                      <a:pt x="316" y="0"/>
                    </a:lnTo>
                    <a:lnTo>
                      <a:pt x="340" y="0"/>
                    </a:lnTo>
                    <a:lnTo>
                      <a:pt x="340" y="3"/>
                    </a:lnTo>
                    <a:lnTo>
                      <a:pt x="353" y="3"/>
                    </a:lnTo>
                    <a:lnTo>
                      <a:pt x="353" y="14"/>
                    </a:lnTo>
                    <a:lnTo>
                      <a:pt x="364" y="14"/>
                    </a:lnTo>
                    <a:lnTo>
                      <a:pt x="364" y="29"/>
                    </a:lnTo>
                    <a:lnTo>
                      <a:pt x="376" y="29"/>
                    </a:lnTo>
                    <a:lnTo>
                      <a:pt x="376" y="41"/>
                    </a:lnTo>
                    <a:lnTo>
                      <a:pt x="389" y="41"/>
                    </a:lnTo>
                    <a:lnTo>
                      <a:pt x="389" y="59"/>
                    </a:lnTo>
                    <a:lnTo>
                      <a:pt x="400" y="59"/>
                    </a:lnTo>
                    <a:lnTo>
                      <a:pt x="400" y="84"/>
                    </a:lnTo>
                    <a:lnTo>
                      <a:pt x="413" y="84"/>
                    </a:lnTo>
                    <a:lnTo>
                      <a:pt x="413" y="100"/>
                    </a:lnTo>
                    <a:lnTo>
                      <a:pt x="425" y="100"/>
                    </a:lnTo>
                    <a:lnTo>
                      <a:pt x="425" y="112"/>
                    </a:lnTo>
                    <a:lnTo>
                      <a:pt x="436" y="112"/>
                    </a:lnTo>
                    <a:lnTo>
                      <a:pt x="436" y="136"/>
                    </a:lnTo>
                    <a:lnTo>
                      <a:pt x="449" y="136"/>
                    </a:lnTo>
                    <a:lnTo>
                      <a:pt x="449" y="138"/>
                    </a:lnTo>
                    <a:lnTo>
                      <a:pt x="462" y="138"/>
                    </a:lnTo>
                    <a:lnTo>
                      <a:pt x="462" y="158"/>
                    </a:lnTo>
                    <a:lnTo>
                      <a:pt x="473" y="158"/>
                    </a:lnTo>
                    <a:lnTo>
                      <a:pt x="473" y="157"/>
                    </a:lnTo>
                    <a:lnTo>
                      <a:pt x="485" y="157"/>
                    </a:lnTo>
                    <a:lnTo>
                      <a:pt x="485" y="179"/>
                    </a:lnTo>
                    <a:lnTo>
                      <a:pt x="498" y="179"/>
                    </a:lnTo>
                    <a:lnTo>
                      <a:pt x="498" y="198"/>
                    </a:lnTo>
                    <a:lnTo>
                      <a:pt x="509" y="198"/>
                    </a:lnTo>
                    <a:lnTo>
                      <a:pt x="509" y="209"/>
                    </a:lnTo>
                    <a:lnTo>
                      <a:pt x="522" y="209"/>
                    </a:lnTo>
                    <a:lnTo>
                      <a:pt x="522" y="214"/>
                    </a:lnTo>
                    <a:lnTo>
                      <a:pt x="535" y="214"/>
                    </a:lnTo>
                    <a:lnTo>
                      <a:pt x="535" y="231"/>
                    </a:lnTo>
                    <a:lnTo>
                      <a:pt x="546" y="231"/>
                    </a:lnTo>
                    <a:lnTo>
                      <a:pt x="546" y="272"/>
                    </a:lnTo>
                    <a:lnTo>
                      <a:pt x="558" y="272"/>
                    </a:lnTo>
                    <a:lnTo>
                      <a:pt x="558" y="303"/>
                    </a:lnTo>
                    <a:lnTo>
                      <a:pt x="571" y="303"/>
                    </a:lnTo>
                    <a:lnTo>
                      <a:pt x="571" y="334"/>
                    </a:lnTo>
                    <a:lnTo>
                      <a:pt x="582" y="334"/>
                    </a:lnTo>
                    <a:lnTo>
                      <a:pt x="582" y="360"/>
                    </a:lnTo>
                    <a:lnTo>
                      <a:pt x="595" y="360"/>
                    </a:lnTo>
                    <a:lnTo>
                      <a:pt x="595" y="407"/>
                    </a:lnTo>
                    <a:lnTo>
                      <a:pt x="607" y="407"/>
                    </a:lnTo>
                    <a:lnTo>
                      <a:pt x="607" y="489"/>
                    </a:lnTo>
                    <a:lnTo>
                      <a:pt x="618" y="489"/>
                    </a:lnTo>
                    <a:lnTo>
                      <a:pt x="618" y="531"/>
                    </a:lnTo>
                    <a:lnTo>
                      <a:pt x="631" y="531"/>
                    </a:lnTo>
                    <a:lnTo>
                      <a:pt x="631" y="635"/>
                    </a:lnTo>
                    <a:lnTo>
                      <a:pt x="644" y="635"/>
                    </a:lnTo>
                    <a:lnTo>
                      <a:pt x="644" y="710"/>
                    </a:lnTo>
                    <a:lnTo>
                      <a:pt x="655" y="710"/>
                    </a:lnTo>
                    <a:lnTo>
                      <a:pt x="655" y="803"/>
                    </a:lnTo>
                    <a:lnTo>
                      <a:pt x="667" y="803"/>
                    </a:lnTo>
                    <a:lnTo>
                      <a:pt x="667" y="896"/>
                    </a:lnTo>
                    <a:lnTo>
                      <a:pt x="680" y="896"/>
                    </a:lnTo>
                    <a:lnTo>
                      <a:pt x="680" y="920"/>
                    </a:lnTo>
                    <a:lnTo>
                      <a:pt x="693" y="920"/>
                    </a:lnTo>
                    <a:lnTo>
                      <a:pt x="693" y="1039"/>
                    </a:lnTo>
                    <a:lnTo>
                      <a:pt x="704" y="1039"/>
                    </a:lnTo>
                    <a:lnTo>
                      <a:pt x="704" y="1131"/>
                    </a:lnTo>
                    <a:lnTo>
                      <a:pt x="716" y="1131"/>
                    </a:lnTo>
                    <a:lnTo>
                      <a:pt x="716" y="1237"/>
                    </a:lnTo>
                    <a:lnTo>
                      <a:pt x="729" y="1237"/>
                    </a:lnTo>
                    <a:lnTo>
                      <a:pt x="729" y="1281"/>
                    </a:lnTo>
                  </a:path>
                </a:pathLst>
              </a:cu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" name="Freeform 1319"/>
              <p:cNvSpPr>
                <a:spLocks/>
              </p:cNvSpPr>
              <p:nvPr/>
            </p:nvSpPr>
            <p:spPr bwMode="auto">
              <a:xfrm>
                <a:off x="4228" y="1856"/>
                <a:ext cx="846" cy="1348"/>
              </a:xfrm>
              <a:custGeom>
                <a:avLst/>
                <a:gdLst/>
                <a:ahLst/>
                <a:cxnLst>
                  <a:cxn ang="0">
                    <a:pos x="16" y="1191"/>
                  </a:cxn>
                  <a:cxn ang="0">
                    <a:pos x="53" y="957"/>
                  </a:cxn>
                  <a:cxn ang="0">
                    <a:pos x="78" y="1106"/>
                  </a:cxn>
                  <a:cxn ang="0">
                    <a:pos x="114" y="1120"/>
                  </a:cxn>
                  <a:cxn ang="0">
                    <a:pos x="138" y="944"/>
                  </a:cxn>
                  <a:cxn ang="0">
                    <a:pos x="179" y="685"/>
                  </a:cxn>
                  <a:cxn ang="0">
                    <a:pos x="204" y="289"/>
                  </a:cxn>
                  <a:cxn ang="0">
                    <a:pos x="223" y="132"/>
                  </a:cxn>
                  <a:cxn ang="0">
                    <a:pos x="247" y="45"/>
                  </a:cxn>
                  <a:cxn ang="0">
                    <a:pos x="284" y="10"/>
                  </a:cxn>
                  <a:cxn ang="0">
                    <a:pos x="320" y="18"/>
                  </a:cxn>
                  <a:cxn ang="0">
                    <a:pos x="340" y="43"/>
                  </a:cxn>
                  <a:cxn ang="0">
                    <a:pos x="364" y="121"/>
                  </a:cxn>
                  <a:cxn ang="0">
                    <a:pos x="405" y="184"/>
                  </a:cxn>
                  <a:cxn ang="0">
                    <a:pos x="429" y="241"/>
                  </a:cxn>
                  <a:cxn ang="0">
                    <a:pos x="450" y="303"/>
                  </a:cxn>
                  <a:cxn ang="0">
                    <a:pos x="473" y="414"/>
                  </a:cxn>
                  <a:cxn ang="0">
                    <a:pos x="514" y="480"/>
                  </a:cxn>
                  <a:cxn ang="0">
                    <a:pos x="538" y="552"/>
                  </a:cxn>
                  <a:cxn ang="0">
                    <a:pos x="559" y="607"/>
                  </a:cxn>
                  <a:cxn ang="0">
                    <a:pos x="582" y="656"/>
                  </a:cxn>
                  <a:cxn ang="0">
                    <a:pos x="628" y="753"/>
                  </a:cxn>
                  <a:cxn ang="0">
                    <a:pos x="647" y="759"/>
                  </a:cxn>
                  <a:cxn ang="0">
                    <a:pos x="673" y="822"/>
                  </a:cxn>
                  <a:cxn ang="0">
                    <a:pos x="696" y="892"/>
                  </a:cxn>
                  <a:cxn ang="0">
                    <a:pos x="733" y="905"/>
                  </a:cxn>
                  <a:cxn ang="0">
                    <a:pos x="761" y="960"/>
                  </a:cxn>
                  <a:cxn ang="0">
                    <a:pos x="777" y="995"/>
                  </a:cxn>
                  <a:cxn ang="0">
                    <a:pos x="801" y="1082"/>
                  </a:cxn>
                  <a:cxn ang="0">
                    <a:pos x="842" y="1214"/>
                  </a:cxn>
                  <a:cxn ang="0">
                    <a:pos x="835" y="1066"/>
                  </a:cxn>
                  <a:cxn ang="0">
                    <a:pos x="793" y="1055"/>
                  </a:cxn>
                  <a:cxn ang="0">
                    <a:pos x="769" y="995"/>
                  </a:cxn>
                  <a:cxn ang="0">
                    <a:pos x="745" y="979"/>
                  </a:cxn>
                  <a:cxn ang="0">
                    <a:pos x="720" y="914"/>
                  </a:cxn>
                  <a:cxn ang="0">
                    <a:pos x="684" y="892"/>
                  </a:cxn>
                  <a:cxn ang="0">
                    <a:pos x="660" y="834"/>
                  </a:cxn>
                  <a:cxn ang="0">
                    <a:pos x="641" y="759"/>
                  </a:cxn>
                  <a:cxn ang="0">
                    <a:pos x="616" y="699"/>
                  </a:cxn>
                  <a:cxn ang="0">
                    <a:pos x="574" y="640"/>
                  </a:cxn>
                  <a:cxn ang="0">
                    <a:pos x="551" y="607"/>
                  </a:cxn>
                  <a:cxn ang="0">
                    <a:pos x="532" y="552"/>
                  </a:cxn>
                  <a:cxn ang="0">
                    <a:pos x="506" y="442"/>
                  </a:cxn>
                  <a:cxn ang="0">
                    <a:pos x="465" y="376"/>
                  </a:cxn>
                  <a:cxn ang="0">
                    <a:pos x="442" y="303"/>
                  </a:cxn>
                  <a:cxn ang="0">
                    <a:pos x="423" y="241"/>
                  </a:cxn>
                  <a:cxn ang="0">
                    <a:pos x="397" y="148"/>
                  </a:cxn>
                  <a:cxn ang="0">
                    <a:pos x="356" y="88"/>
                  </a:cxn>
                  <a:cxn ang="0">
                    <a:pos x="333" y="43"/>
                  </a:cxn>
                  <a:cxn ang="0">
                    <a:pos x="314" y="18"/>
                  </a:cxn>
                  <a:cxn ang="0">
                    <a:pos x="272" y="16"/>
                  </a:cxn>
                  <a:cxn ang="0">
                    <a:pos x="231" y="77"/>
                  </a:cxn>
                  <a:cxn ang="0">
                    <a:pos x="206" y="289"/>
                  </a:cxn>
                  <a:cxn ang="0">
                    <a:pos x="187" y="539"/>
                  </a:cxn>
                  <a:cxn ang="0">
                    <a:pos x="162" y="781"/>
                  </a:cxn>
                  <a:cxn ang="0">
                    <a:pos x="121" y="1060"/>
                  </a:cxn>
                  <a:cxn ang="0">
                    <a:pos x="89" y="1176"/>
                  </a:cxn>
                  <a:cxn ang="0">
                    <a:pos x="70" y="1106"/>
                  </a:cxn>
                  <a:cxn ang="0">
                    <a:pos x="42" y="986"/>
                  </a:cxn>
                  <a:cxn ang="0">
                    <a:pos x="0" y="1193"/>
                  </a:cxn>
                </a:cxnLst>
                <a:rect l="0" t="0" r="r" b="b"/>
                <a:pathLst>
                  <a:path w="846" h="1348">
                    <a:moveTo>
                      <a:pt x="0" y="1348"/>
                    </a:moveTo>
                    <a:lnTo>
                      <a:pt x="10" y="1348"/>
                    </a:lnTo>
                    <a:lnTo>
                      <a:pt x="10" y="1198"/>
                    </a:lnTo>
                    <a:lnTo>
                      <a:pt x="5" y="1198"/>
                    </a:lnTo>
                    <a:lnTo>
                      <a:pt x="5" y="1203"/>
                    </a:lnTo>
                    <a:lnTo>
                      <a:pt x="21" y="1203"/>
                    </a:lnTo>
                    <a:lnTo>
                      <a:pt x="21" y="1187"/>
                    </a:lnTo>
                    <a:lnTo>
                      <a:pt x="16" y="1187"/>
                    </a:lnTo>
                    <a:lnTo>
                      <a:pt x="16" y="1191"/>
                    </a:lnTo>
                    <a:lnTo>
                      <a:pt x="34" y="1191"/>
                    </a:lnTo>
                    <a:lnTo>
                      <a:pt x="34" y="990"/>
                    </a:lnTo>
                    <a:lnTo>
                      <a:pt x="29" y="990"/>
                    </a:lnTo>
                    <a:lnTo>
                      <a:pt x="29" y="995"/>
                    </a:lnTo>
                    <a:lnTo>
                      <a:pt x="46" y="995"/>
                    </a:lnTo>
                    <a:lnTo>
                      <a:pt x="46" y="952"/>
                    </a:lnTo>
                    <a:lnTo>
                      <a:pt x="42" y="952"/>
                    </a:lnTo>
                    <a:lnTo>
                      <a:pt x="42" y="957"/>
                    </a:lnTo>
                    <a:lnTo>
                      <a:pt x="53" y="957"/>
                    </a:lnTo>
                    <a:lnTo>
                      <a:pt x="53" y="952"/>
                    </a:lnTo>
                    <a:lnTo>
                      <a:pt x="48" y="952"/>
                    </a:lnTo>
                    <a:lnTo>
                      <a:pt x="48" y="1032"/>
                    </a:lnTo>
                    <a:lnTo>
                      <a:pt x="65" y="1032"/>
                    </a:lnTo>
                    <a:lnTo>
                      <a:pt x="65" y="1027"/>
                    </a:lnTo>
                    <a:lnTo>
                      <a:pt x="61" y="1027"/>
                    </a:lnTo>
                    <a:lnTo>
                      <a:pt x="61" y="1111"/>
                    </a:lnTo>
                    <a:lnTo>
                      <a:pt x="78" y="1111"/>
                    </a:lnTo>
                    <a:lnTo>
                      <a:pt x="78" y="1106"/>
                    </a:lnTo>
                    <a:lnTo>
                      <a:pt x="73" y="1106"/>
                    </a:lnTo>
                    <a:lnTo>
                      <a:pt x="73" y="1160"/>
                    </a:lnTo>
                    <a:lnTo>
                      <a:pt x="89" y="1160"/>
                    </a:lnTo>
                    <a:lnTo>
                      <a:pt x="89" y="1155"/>
                    </a:lnTo>
                    <a:lnTo>
                      <a:pt x="84" y="1155"/>
                    </a:lnTo>
                    <a:lnTo>
                      <a:pt x="84" y="1180"/>
                    </a:lnTo>
                    <a:lnTo>
                      <a:pt x="119" y="1180"/>
                    </a:lnTo>
                    <a:lnTo>
                      <a:pt x="119" y="1120"/>
                    </a:lnTo>
                    <a:lnTo>
                      <a:pt x="114" y="1120"/>
                    </a:lnTo>
                    <a:lnTo>
                      <a:pt x="114" y="1125"/>
                    </a:lnTo>
                    <a:lnTo>
                      <a:pt x="130" y="1125"/>
                    </a:lnTo>
                    <a:lnTo>
                      <a:pt x="130" y="1065"/>
                    </a:lnTo>
                    <a:lnTo>
                      <a:pt x="125" y="1065"/>
                    </a:lnTo>
                    <a:lnTo>
                      <a:pt x="125" y="1070"/>
                    </a:lnTo>
                    <a:lnTo>
                      <a:pt x="143" y="1070"/>
                    </a:lnTo>
                    <a:lnTo>
                      <a:pt x="143" y="940"/>
                    </a:lnTo>
                    <a:lnTo>
                      <a:pt x="138" y="940"/>
                    </a:lnTo>
                    <a:lnTo>
                      <a:pt x="138" y="944"/>
                    </a:lnTo>
                    <a:lnTo>
                      <a:pt x="155" y="944"/>
                    </a:lnTo>
                    <a:lnTo>
                      <a:pt x="155" y="786"/>
                    </a:lnTo>
                    <a:lnTo>
                      <a:pt x="151" y="786"/>
                    </a:lnTo>
                    <a:lnTo>
                      <a:pt x="151" y="791"/>
                    </a:lnTo>
                    <a:lnTo>
                      <a:pt x="166" y="791"/>
                    </a:lnTo>
                    <a:lnTo>
                      <a:pt x="166" y="680"/>
                    </a:lnTo>
                    <a:lnTo>
                      <a:pt x="162" y="680"/>
                    </a:lnTo>
                    <a:lnTo>
                      <a:pt x="162" y="685"/>
                    </a:lnTo>
                    <a:lnTo>
                      <a:pt x="179" y="685"/>
                    </a:lnTo>
                    <a:lnTo>
                      <a:pt x="179" y="539"/>
                    </a:lnTo>
                    <a:lnTo>
                      <a:pt x="174" y="539"/>
                    </a:lnTo>
                    <a:lnTo>
                      <a:pt x="174" y="544"/>
                    </a:lnTo>
                    <a:lnTo>
                      <a:pt x="192" y="544"/>
                    </a:lnTo>
                    <a:lnTo>
                      <a:pt x="192" y="408"/>
                    </a:lnTo>
                    <a:lnTo>
                      <a:pt x="187" y="408"/>
                    </a:lnTo>
                    <a:lnTo>
                      <a:pt x="187" y="412"/>
                    </a:lnTo>
                    <a:lnTo>
                      <a:pt x="204" y="412"/>
                    </a:lnTo>
                    <a:lnTo>
                      <a:pt x="204" y="289"/>
                    </a:lnTo>
                    <a:lnTo>
                      <a:pt x="200" y="289"/>
                    </a:lnTo>
                    <a:lnTo>
                      <a:pt x="200" y="293"/>
                    </a:lnTo>
                    <a:lnTo>
                      <a:pt x="216" y="293"/>
                    </a:lnTo>
                    <a:lnTo>
                      <a:pt x="216" y="210"/>
                    </a:lnTo>
                    <a:lnTo>
                      <a:pt x="211" y="210"/>
                    </a:lnTo>
                    <a:lnTo>
                      <a:pt x="211" y="214"/>
                    </a:lnTo>
                    <a:lnTo>
                      <a:pt x="228" y="214"/>
                    </a:lnTo>
                    <a:lnTo>
                      <a:pt x="228" y="132"/>
                    </a:lnTo>
                    <a:lnTo>
                      <a:pt x="223" y="132"/>
                    </a:lnTo>
                    <a:lnTo>
                      <a:pt x="223" y="137"/>
                    </a:lnTo>
                    <a:lnTo>
                      <a:pt x="241" y="137"/>
                    </a:lnTo>
                    <a:lnTo>
                      <a:pt x="241" y="81"/>
                    </a:lnTo>
                    <a:lnTo>
                      <a:pt x="236" y="81"/>
                    </a:lnTo>
                    <a:lnTo>
                      <a:pt x="236" y="86"/>
                    </a:lnTo>
                    <a:lnTo>
                      <a:pt x="252" y="86"/>
                    </a:lnTo>
                    <a:lnTo>
                      <a:pt x="252" y="40"/>
                    </a:lnTo>
                    <a:lnTo>
                      <a:pt x="247" y="40"/>
                    </a:lnTo>
                    <a:lnTo>
                      <a:pt x="247" y="45"/>
                    </a:lnTo>
                    <a:lnTo>
                      <a:pt x="265" y="45"/>
                    </a:lnTo>
                    <a:lnTo>
                      <a:pt x="265" y="21"/>
                    </a:lnTo>
                    <a:lnTo>
                      <a:pt x="260" y="21"/>
                    </a:lnTo>
                    <a:lnTo>
                      <a:pt x="260" y="26"/>
                    </a:lnTo>
                    <a:lnTo>
                      <a:pt x="277" y="26"/>
                    </a:lnTo>
                    <a:lnTo>
                      <a:pt x="277" y="5"/>
                    </a:lnTo>
                    <a:lnTo>
                      <a:pt x="272" y="5"/>
                    </a:lnTo>
                    <a:lnTo>
                      <a:pt x="272" y="10"/>
                    </a:lnTo>
                    <a:lnTo>
                      <a:pt x="284" y="10"/>
                    </a:lnTo>
                    <a:lnTo>
                      <a:pt x="284" y="5"/>
                    </a:lnTo>
                    <a:lnTo>
                      <a:pt x="279" y="5"/>
                    </a:lnTo>
                    <a:lnTo>
                      <a:pt x="279" y="12"/>
                    </a:lnTo>
                    <a:lnTo>
                      <a:pt x="309" y="12"/>
                    </a:lnTo>
                    <a:lnTo>
                      <a:pt x="309" y="7"/>
                    </a:lnTo>
                    <a:lnTo>
                      <a:pt x="304" y="7"/>
                    </a:lnTo>
                    <a:lnTo>
                      <a:pt x="304" y="23"/>
                    </a:lnTo>
                    <a:lnTo>
                      <a:pt x="320" y="23"/>
                    </a:lnTo>
                    <a:lnTo>
                      <a:pt x="320" y="18"/>
                    </a:lnTo>
                    <a:lnTo>
                      <a:pt x="315" y="18"/>
                    </a:lnTo>
                    <a:lnTo>
                      <a:pt x="315" y="37"/>
                    </a:lnTo>
                    <a:lnTo>
                      <a:pt x="333" y="37"/>
                    </a:lnTo>
                    <a:lnTo>
                      <a:pt x="333" y="32"/>
                    </a:lnTo>
                    <a:lnTo>
                      <a:pt x="328" y="32"/>
                    </a:lnTo>
                    <a:lnTo>
                      <a:pt x="328" y="48"/>
                    </a:lnTo>
                    <a:lnTo>
                      <a:pt x="345" y="48"/>
                    </a:lnTo>
                    <a:lnTo>
                      <a:pt x="345" y="43"/>
                    </a:lnTo>
                    <a:lnTo>
                      <a:pt x="340" y="43"/>
                    </a:lnTo>
                    <a:lnTo>
                      <a:pt x="340" y="77"/>
                    </a:lnTo>
                    <a:lnTo>
                      <a:pt x="356" y="77"/>
                    </a:lnTo>
                    <a:lnTo>
                      <a:pt x="356" y="72"/>
                    </a:lnTo>
                    <a:lnTo>
                      <a:pt x="352" y="72"/>
                    </a:lnTo>
                    <a:lnTo>
                      <a:pt x="352" y="97"/>
                    </a:lnTo>
                    <a:lnTo>
                      <a:pt x="369" y="97"/>
                    </a:lnTo>
                    <a:lnTo>
                      <a:pt x="369" y="92"/>
                    </a:lnTo>
                    <a:lnTo>
                      <a:pt x="364" y="92"/>
                    </a:lnTo>
                    <a:lnTo>
                      <a:pt x="364" y="121"/>
                    </a:lnTo>
                    <a:lnTo>
                      <a:pt x="382" y="121"/>
                    </a:lnTo>
                    <a:lnTo>
                      <a:pt x="382" y="116"/>
                    </a:lnTo>
                    <a:lnTo>
                      <a:pt x="377" y="116"/>
                    </a:lnTo>
                    <a:lnTo>
                      <a:pt x="377" y="157"/>
                    </a:lnTo>
                    <a:lnTo>
                      <a:pt x="393" y="157"/>
                    </a:lnTo>
                    <a:lnTo>
                      <a:pt x="393" y="153"/>
                    </a:lnTo>
                    <a:lnTo>
                      <a:pt x="388" y="153"/>
                    </a:lnTo>
                    <a:lnTo>
                      <a:pt x="388" y="184"/>
                    </a:lnTo>
                    <a:lnTo>
                      <a:pt x="405" y="184"/>
                    </a:lnTo>
                    <a:lnTo>
                      <a:pt x="405" y="179"/>
                    </a:lnTo>
                    <a:lnTo>
                      <a:pt x="401" y="179"/>
                    </a:lnTo>
                    <a:lnTo>
                      <a:pt x="401" y="224"/>
                    </a:lnTo>
                    <a:lnTo>
                      <a:pt x="418" y="224"/>
                    </a:lnTo>
                    <a:lnTo>
                      <a:pt x="418" y="219"/>
                    </a:lnTo>
                    <a:lnTo>
                      <a:pt x="413" y="219"/>
                    </a:lnTo>
                    <a:lnTo>
                      <a:pt x="413" y="246"/>
                    </a:lnTo>
                    <a:lnTo>
                      <a:pt x="429" y="246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24" y="287"/>
                    </a:lnTo>
                    <a:lnTo>
                      <a:pt x="442" y="287"/>
                    </a:lnTo>
                    <a:lnTo>
                      <a:pt x="442" y="282"/>
                    </a:lnTo>
                    <a:lnTo>
                      <a:pt x="437" y="282"/>
                    </a:lnTo>
                    <a:lnTo>
                      <a:pt x="437" y="308"/>
                    </a:lnTo>
                    <a:lnTo>
                      <a:pt x="454" y="308"/>
                    </a:lnTo>
                    <a:lnTo>
                      <a:pt x="454" y="303"/>
                    </a:lnTo>
                    <a:lnTo>
                      <a:pt x="450" y="303"/>
                    </a:lnTo>
                    <a:lnTo>
                      <a:pt x="450" y="350"/>
                    </a:lnTo>
                    <a:lnTo>
                      <a:pt x="465" y="350"/>
                    </a:lnTo>
                    <a:lnTo>
                      <a:pt x="465" y="346"/>
                    </a:lnTo>
                    <a:lnTo>
                      <a:pt x="461" y="346"/>
                    </a:lnTo>
                    <a:lnTo>
                      <a:pt x="461" y="385"/>
                    </a:lnTo>
                    <a:lnTo>
                      <a:pt x="478" y="385"/>
                    </a:lnTo>
                    <a:lnTo>
                      <a:pt x="478" y="381"/>
                    </a:lnTo>
                    <a:lnTo>
                      <a:pt x="473" y="381"/>
                    </a:lnTo>
                    <a:lnTo>
                      <a:pt x="473" y="414"/>
                    </a:lnTo>
                    <a:lnTo>
                      <a:pt x="491" y="414"/>
                    </a:lnTo>
                    <a:lnTo>
                      <a:pt x="491" y="409"/>
                    </a:lnTo>
                    <a:lnTo>
                      <a:pt x="486" y="409"/>
                    </a:lnTo>
                    <a:lnTo>
                      <a:pt x="486" y="452"/>
                    </a:lnTo>
                    <a:lnTo>
                      <a:pt x="502" y="452"/>
                    </a:lnTo>
                    <a:lnTo>
                      <a:pt x="502" y="447"/>
                    </a:lnTo>
                    <a:lnTo>
                      <a:pt x="497" y="447"/>
                    </a:lnTo>
                    <a:lnTo>
                      <a:pt x="497" y="480"/>
                    </a:lnTo>
                    <a:lnTo>
                      <a:pt x="514" y="480"/>
                    </a:lnTo>
                    <a:lnTo>
                      <a:pt x="514" y="476"/>
                    </a:lnTo>
                    <a:lnTo>
                      <a:pt x="510" y="476"/>
                    </a:lnTo>
                    <a:lnTo>
                      <a:pt x="510" y="510"/>
                    </a:lnTo>
                    <a:lnTo>
                      <a:pt x="527" y="510"/>
                    </a:lnTo>
                    <a:lnTo>
                      <a:pt x="527" y="506"/>
                    </a:lnTo>
                    <a:lnTo>
                      <a:pt x="522" y="506"/>
                    </a:lnTo>
                    <a:lnTo>
                      <a:pt x="522" y="556"/>
                    </a:lnTo>
                    <a:lnTo>
                      <a:pt x="538" y="556"/>
                    </a:lnTo>
                    <a:lnTo>
                      <a:pt x="538" y="552"/>
                    </a:lnTo>
                    <a:lnTo>
                      <a:pt x="533" y="552"/>
                    </a:lnTo>
                    <a:lnTo>
                      <a:pt x="533" y="588"/>
                    </a:lnTo>
                    <a:lnTo>
                      <a:pt x="551" y="588"/>
                    </a:lnTo>
                    <a:lnTo>
                      <a:pt x="551" y="583"/>
                    </a:lnTo>
                    <a:lnTo>
                      <a:pt x="546" y="583"/>
                    </a:lnTo>
                    <a:lnTo>
                      <a:pt x="546" y="612"/>
                    </a:lnTo>
                    <a:lnTo>
                      <a:pt x="563" y="612"/>
                    </a:lnTo>
                    <a:lnTo>
                      <a:pt x="563" y="607"/>
                    </a:lnTo>
                    <a:lnTo>
                      <a:pt x="559" y="607"/>
                    </a:lnTo>
                    <a:lnTo>
                      <a:pt x="559" y="648"/>
                    </a:lnTo>
                    <a:lnTo>
                      <a:pt x="574" y="648"/>
                    </a:lnTo>
                    <a:lnTo>
                      <a:pt x="574" y="643"/>
                    </a:lnTo>
                    <a:lnTo>
                      <a:pt x="570" y="643"/>
                    </a:lnTo>
                    <a:lnTo>
                      <a:pt x="570" y="650"/>
                    </a:lnTo>
                    <a:lnTo>
                      <a:pt x="587" y="650"/>
                    </a:lnTo>
                    <a:lnTo>
                      <a:pt x="587" y="645"/>
                    </a:lnTo>
                    <a:lnTo>
                      <a:pt x="582" y="645"/>
                    </a:lnTo>
                    <a:lnTo>
                      <a:pt x="582" y="656"/>
                    </a:lnTo>
                    <a:lnTo>
                      <a:pt x="600" y="656"/>
                    </a:lnTo>
                    <a:lnTo>
                      <a:pt x="600" y="651"/>
                    </a:lnTo>
                    <a:lnTo>
                      <a:pt x="595" y="651"/>
                    </a:lnTo>
                    <a:lnTo>
                      <a:pt x="595" y="708"/>
                    </a:lnTo>
                    <a:lnTo>
                      <a:pt x="611" y="708"/>
                    </a:lnTo>
                    <a:lnTo>
                      <a:pt x="611" y="704"/>
                    </a:lnTo>
                    <a:lnTo>
                      <a:pt x="606" y="704"/>
                    </a:lnTo>
                    <a:lnTo>
                      <a:pt x="606" y="753"/>
                    </a:lnTo>
                    <a:lnTo>
                      <a:pt x="628" y="753"/>
                    </a:lnTo>
                    <a:lnTo>
                      <a:pt x="628" y="734"/>
                    </a:lnTo>
                    <a:lnTo>
                      <a:pt x="623" y="734"/>
                    </a:lnTo>
                    <a:lnTo>
                      <a:pt x="623" y="739"/>
                    </a:lnTo>
                    <a:lnTo>
                      <a:pt x="636" y="739"/>
                    </a:lnTo>
                    <a:lnTo>
                      <a:pt x="636" y="734"/>
                    </a:lnTo>
                    <a:lnTo>
                      <a:pt x="631" y="734"/>
                    </a:lnTo>
                    <a:lnTo>
                      <a:pt x="631" y="764"/>
                    </a:lnTo>
                    <a:lnTo>
                      <a:pt x="647" y="764"/>
                    </a:lnTo>
                    <a:lnTo>
                      <a:pt x="647" y="759"/>
                    </a:lnTo>
                    <a:lnTo>
                      <a:pt x="642" y="759"/>
                    </a:lnTo>
                    <a:lnTo>
                      <a:pt x="642" y="800"/>
                    </a:lnTo>
                    <a:lnTo>
                      <a:pt x="660" y="800"/>
                    </a:lnTo>
                    <a:lnTo>
                      <a:pt x="660" y="796"/>
                    </a:lnTo>
                    <a:lnTo>
                      <a:pt x="655" y="796"/>
                    </a:lnTo>
                    <a:lnTo>
                      <a:pt x="655" y="838"/>
                    </a:lnTo>
                    <a:lnTo>
                      <a:pt x="677" y="838"/>
                    </a:lnTo>
                    <a:lnTo>
                      <a:pt x="677" y="822"/>
                    </a:lnTo>
                    <a:lnTo>
                      <a:pt x="673" y="822"/>
                    </a:lnTo>
                    <a:lnTo>
                      <a:pt x="673" y="827"/>
                    </a:lnTo>
                    <a:lnTo>
                      <a:pt x="684" y="827"/>
                    </a:lnTo>
                    <a:lnTo>
                      <a:pt x="684" y="822"/>
                    </a:lnTo>
                    <a:lnTo>
                      <a:pt x="679" y="822"/>
                    </a:lnTo>
                    <a:lnTo>
                      <a:pt x="679" y="902"/>
                    </a:lnTo>
                    <a:lnTo>
                      <a:pt x="701" y="902"/>
                    </a:lnTo>
                    <a:lnTo>
                      <a:pt x="701" y="887"/>
                    </a:lnTo>
                    <a:lnTo>
                      <a:pt x="696" y="887"/>
                    </a:lnTo>
                    <a:lnTo>
                      <a:pt x="696" y="892"/>
                    </a:lnTo>
                    <a:lnTo>
                      <a:pt x="709" y="892"/>
                    </a:lnTo>
                    <a:lnTo>
                      <a:pt x="709" y="887"/>
                    </a:lnTo>
                    <a:lnTo>
                      <a:pt x="704" y="887"/>
                    </a:lnTo>
                    <a:lnTo>
                      <a:pt x="704" y="924"/>
                    </a:lnTo>
                    <a:lnTo>
                      <a:pt x="725" y="924"/>
                    </a:lnTo>
                    <a:lnTo>
                      <a:pt x="725" y="900"/>
                    </a:lnTo>
                    <a:lnTo>
                      <a:pt x="720" y="900"/>
                    </a:lnTo>
                    <a:lnTo>
                      <a:pt x="720" y="905"/>
                    </a:lnTo>
                    <a:lnTo>
                      <a:pt x="733" y="905"/>
                    </a:lnTo>
                    <a:lnTo>
                      <a:pt x="733" y="900"/>
                    </a:lnTo>
                    <a:lnTo>
                      <a:pt x="728" y="900"/>
                    </a:lnTo>
                    <a:lnTo>
                      <a:pt x="728" y="984"/>
                    </a:lnTo>
                    <a:lnTo>
                      <a:pt x="750" y="984"/>
                    </a:lnTo>
                    <a:lnTo>
                      <a:pt x="750" y="975"/>
                    </a:lnTo>
                    <a:lnTo>
                      <a:pt x="745" y="975"/>
                    </a:lnTo>
                    <a:lnTo>
                      <a:pt x="745" y="979"/>
                    </a:lnTo>
                    <a:lnTo>
                      <a:pt x="761" y="979"/>
                    </a:lnTo>
                    <a:lnTo>
                      <a:pt x="761" y="960"/>
                    </a:lnTo>
                    <a:lnTo>
                      <a:pt x="756" y="960"/>
                    </a:lnTo>
                    <a:lnTo>
                      <a:pt x="756" y="965"/>
                    </a:lnTo>
                    <a:lnTo>
                      <a:pt x="769" y="965"/>
                    </a:lnTo>
                    <a:lnTo>
                      <a:pt x="769" y="960"/>
                    </a:lnTo>
                    <a:lnTo>
                      <a:pt x="764" y="960"/>
                    </a:lnTo>
                    <a:lnTo>
                      <a:pt x="764" y="1000"/>
                    </a:lnTo>
                    <a:lnTo>
                      <a:pt x="782" y="1000"/>
                    </a:lnTo>
                    <a:lnTo>
                      <a:pt x="782" y="995"/>
                    </a:lnTo>
                    <a:lnTo>
                      <a:pt x="777" y="995"/>
                    </a:lnTo>
                    <a:lnTo>
                      <a:pt x="777" y="1022"/>
                    </a:lnTo>
                    <a:lnTo>
                      <a:pt x="793" y="1022"/>
                    </a:lnTo>
                    <a:lnTo>
                      <a:pt x="793" y="1017"/>
                    </a:lnTo>
                    <a:lnTo>
                      <a:pt x="788" y="1017"/>
                    </a:lnTo>
                    <a:lnTo>
                      <a:pt x="788" y="1065"/>
                    </a:lnTo>
                    <a:lnTo>
                      <a:pt x="805" y="1065"/>
                    </a:lnTo>
                    <a:lnTo>
                      <a:pt x="805" y="1060"/>
                    </a:lnTo>
                    <a:lnTo>
                      <a:pt x="801" y="1060"/>
                    </a:lnTo>
                    <a:lnTo>
                      <a:pt x="801" y="1082"/>
                    </a:lnTo>
                    <a:lnTo>
                      <a:pt x="823" y="1082"/>
                    </a:lnTo>
                    <a:lnTo>
                      <a:pt x="823" y="1071"/>
                    </a:lnTo>
                    <a:lnTo>
                      <a:pt x="818" y="1071"/>
                    </a:lnTo>
                    <a:lnTo>
                      <a:pt x="818" y="1076"/>
                    </a:lnTo>
                    <a:lnTo>
                      <a:pt x="831" y="1076"/>
                    </a:lnTo>
                    <a:lnTo>
                      <a:pt x="831" y="1071"/>
                    </a:lnTo>
                    <a:lnTo>
                      <a:pt x="826" y="1071"/>
                    </a:lnTo>
                    <a:lnTo>
                      <a:pt x="826" y="1214"/>
                    </a:lnTo>
                    <a:lnTo>
                      <a:pt x="842" y="1214"/>
                    </a:lnTo>
                    <a:lnTo>
                      <a:pt x="842" y="1209"/>
                    </a:lnTo>
                    <a:lnTo>
                      <a:pt x="837" y="1209"/>
                    </a:lnTo>
                    <a:lnTo>
                      <a:pt x="837" y="1348"/>
                    </a:lnTo>
                    <a:lnTo>
                      <a:pt x="846" y="1348"/>
                    </a:lnTo>
                    <a:lnTo>
                      <a:pt x="846" y="1204"/>
                    </a:lnTo>
                    <a:lnTo>
                      <a:pt x="831" y="1204"/>
                    </a:lnTo>
                    <a:lnTo>
                      <a:pt x="831" y="1209"/>
                    </a:lnTo>
                    <a:lnTo>
                      <a:pt x="835" y="1209"/>
                    </a:lnTo>
                    <a:lnTo>
                      <a:pt x="835" y="1066"/>
                    </a:lnTo>
                    <a:lnTo>
                      <a:pt x="813" y="1066"/>
                    </a:lnTo>
                    <a:lnTo>
                      <a:pt x="813" y="1077"/>
                    </a:lnTo>
                    <a:lnTo>
                      <a:pt x="818" y="1077"/>
                    </a:lnTo>
                    <a:lnTo>
                      <a:pt x="818" y="1073"/>
                    </a:lnTo>
                    <a:lnTo>
                      <a:pt x="805" y="1073"/>
                    </a:lnTo>
                    <a:lnTo>
                      <a:pt x="805" y="1077"/>
                    </a:lnTo>
                    <a:lnTo>
                      <a:pt x="810" y="1077"/>
                    </a:lnTo>
                    <a:lnTo>
                      <a:pt x="810" y="1055"/>
                    </a:lnTo>
                    <a:lnTo>
                      <a:pt x="793" y="1055"/>
                    </a:lnTo>
                    <a:lnTo>
                      <a:pt x="793" y="1060"/>
                    </a:lnTo>
                    <a:lnTo>
                      <a:pt x="797" y="1060"/>
                    </a:lnTo>
                    <a:lnTo>
                      <a:pt x="797" y="1013"/>
                    </a:lnTo>
                    <a:lnTo>
                      <a:pt x="782" y="1013"/>
                    </a:lnTo>
                    <a:lnTo>
                      <a:pt x="782" y="1017"/>
                    </a:lnTo>
                    <a:lnTo>
                      <a:pt x="786" y="1017"/>
                    </a:lnTo>
                    <a:lnTo>
                      <a:pt x="786" y="990"/>
                    </a:lnTo>
                    <a:lnTo>
                      <a:pt x="769" y="990"/>
                    </a:lnTo>
                    <a:lnTo>
                      <a:pt x="769" y="995"/>
                    </a:lnTo>
                    <a:lnTo>
                      <a:pt x="774" y="995"/>
                    </a:lnTo>
                    <a:lnTo>
                      <a:pt x="774" y="956"/>
                    </a:lnTo>
                    <a:lnTo>
                      <a:pt x="752" y="956"/>
                    </a:lnTo>
                    <a:lnTo>
                      <a:pt x="752" y="975"/>
                    </a:lnTo>
                    <a:lnTo>
                      <a:pt x="756" y="975"/>
                    </a:lnTo>
                    <a:lnTo>
                      <a:pt x="756" y="970"/>
                    </a:lnTo>
                    <a:lnTo>
                      <a:pt x="740" y="970"/>
                    </a:lnTo>
                    <a:lnTo>
                      <a:pt x="740" y="979"/>
                    </a:lnTo>
                    <a:lnTo>
                      <a:pt x="745" y="979"/>
                    </a:lnTo>
                    <a:lnTo>
                      <a:pt x="745" y="975"/>
                    </a:lnTo>
                    <a:lnTo>
                      <a:pt x="733" y="975"/>
                    </a:lnTo>
                    <a:lnTo>
                      <a:pt x="733" y="979"/>
                    </a:lnTo>
                    <a:lnTo>
                      <a:pt x="737" y="979"/>
                    </a:lnTo>
                    <a:lnTo>
                      <a:pt x="737" y="895"/>
                    </a:lnTo>
                    <a:lnTo>
                      <a:pt x="715" y="895"/>
                    </a:lnTo>
                    <a:lnTo>
                      <a:pt x="715" y="919"/>
                    </a:lnTo>
                    <a:lnTo>
                      <a:pt x="720" y="919"/>
                    </a:lnTo>
                    <a:lnTo>
                      <a:pt x="720" y="914"/>
                    </a:lnTo>
                    <a:lnTo>
                      <a:pt x="709" y="914"/>
                    </a:lnTo>
                    <a:lnTo>
                      <a:pt x="709" y="919"/>
                    </a:lnTo>
                    <a:lnTo>
                      <a:pt x="714" y="919"/>
                    </a:lnTo>
                    <a:lnTo>
                      <a:pt x="714" y="883"/>
                    </a:lnTo>
                    <a:lnTo>
                      <a:pt x="691" y="883"/>
                    </a:lnTo>
                    <a:lnTo>
                      <a:pt x="691" y="897"/>
                    </a:lnTo>
                    <a:lnTo>
                      <a:pt x="696" y="897"/>
                    </a:lnTo>
                    <a:lnTo>
                      <a:pt x="696" y="892"/>
                    </a:lnTo>
                    <a:lnTo>
                      <a:pt x="684" y="892"/>
                    </a:lnTo>
                    <a:lnTo>
                      <a:pt x="684" y="897"/>
                    </a:lnTo>
                    <a:lnTo>
                      <a:pt x="688" y="897"/>
                    </a:lnTo>
                    <a:lnTo>
                      <a:pt x="688" y="818"/>
                    </a:lnTo>
                    <a:lnTo>
                      <a:pt x="668" y="818"/>
                    </a:lnTo>
                    <a:lnTo>
                      <a:pt x="668" y="834"/>
                    </a:lnTo>
                    <a:lnTo>
                      <a:pt x="673" y="834"/>
                    </a:lnTo>
                    <a:lnTo>
                      <a:pt x="673" y="829"/>
                    </a:lnTo>
                    <a:lnTo>
                      <a:pt x="660" y="829"/>
                    </a:lnTo>
                    <a:lnTo>
                      <a:pt x="660" y="834"/>
                    </a:lnTo>
                    <a:lnTo>
                      <a:pt x="665" y="834"/>
                    </a:lnTo>
                    <a:lnTo>
                      <a:pt x="665" y="791"/>
                    </a:lnTo>
                    <a:lnTo>
                      <a:pt x="647" y="791"/>
                    </a:lnTo>
                    <a:lnTo>
                      <a:pt x="647" y="796"/>
                    </a:lnTo>
                    <a:lnTo>
                      <a:pt x="652" y="796"/>
                    </a:lnTo>
                    <a:lnTo>
                      <a:pt x="652" y="754"/>
                    </a:lnTo>
                    <a:lnTo>
                      <a:pt x="636" y="754"/>
                    </a:lnTo>
                    <a:lnTo>
                      <a:pt x="636" y="759"/>
                    </a:lnTo>
                    <a:lnTo>
                      <a:pt x="641" y="759"/>
                    </a:lnTo>
                    <a:lnTo>
                      <a:pt x="641" y="729"/>
                    </a:lnTo>
                    <a:lnTo>
                      <a:pt x="619" y="729"/>
                    </a:lnTo>
                    <a:lnTo>
                      <a:pt x="619" y="748"/>
                    </a:lnTo>
                    <a:lnTo>
                      <a:pt x="623" y="748"/>
                    </a:lnTo>
                    <a:lnTo>
                      <a:pt x="623" y="743"/>
                    </a:lnTo>
                    <a:lnTo>
                      <a:pt x="611" y="743"/>
                    </a:lnTo>
                    <a:lnTo>
                      <a:pt x="611" y="748"/>
                    </a:lnTo>
                    <a:lnTo>
                      <a:pt x="616" y="748"/>
                    </a:lnTo>
                    <a:lnTo>
                      <a:pt x="616" y="699"/>
                    </a:lnTo>
                    <a:lnTo>
                      <a:pt x="600" y="699"/>
                    </a:lnTo>
                    <a:lnTo>
                      <a:pt x="600" y="704"/>
                    </a:lnTo>
                    <a:lnTo>
                      <a:pt x="605" y="704"/>
                    </a:lnTo>
                    <a:lnTo>
                      <a:pt x="605" y="647"/>
                    </a:lnTo>
                    <a:lnTo>
                      <a:pt x="587" y="647"/>
                    </a:lnTo>
                    <a:lnTo>
                      <a:pt x="587" y="651"/>
                    </a:lnTo>
                    <a:lnTo>
                      <a:pt x="592" y="651"/>
                    </a:lnTo>
                    <a:lnTo>
                      <a:pt x="592" y="640"/>
                    </a:lnTo>
                    <a:lnTo>
                      <a:pt x="574" y="640"/>
                    </a:lnTo>
                    <a:lnTo>
                      <a:pt x="574" y="645"/>
                    </a:lnTo>
                    <a:lnTo>
                      <a:pt x="579" y="645"/>
                    </a:lnTo>
                    <a:lnTo>
                      <a:pt x="579" y="639"/>
                    </a:lnTo>
                    <a:lnTo>
                      <a:pt x="563" y="639"/>
                    </a:lnTo>
                    <a:lnTo>
                      <a:pt x="563" y="643"/>
                    </a:lnTo>
                    <a:lnTo>
                      <a:pt x="568" y="643"/>
                    </a:lnTo>
                    <a:lnTo>
                      <a:pt x="568" y="602"/>
                    </a:lnTo>
                    <a:lnTo>
                      <a:pt x="551" y="602"/>
                    </a:lnTo>
                    <a:lnTo>
                      <a:pt x="551" y="607"/>
                    </a:lnTo>
                    <a:lnTo>
                      <a:pt x="555" y="607"/>
                    </a:lnTo>
                    <a:lnTo>
                      <a:pt x="555" y="579"/>
                    </a:lnTo>
                    <a:lnTo>
                      <a:pt x="538" y="579"/>
                    </a:lnTo>
                    <a:lnTo>
                      <a:pt x="538" y="583"/>
                    </a:lnTo>
                    <a:lnTo>
                      <a:pt x="543" y="583"/>
                    </a:lnTo>
                    <a:lnTo>
                      <a:pt x="543" y="547"/>
                    </a:lnTo>
                    <a:lnTo>
                      <a:pt x="527" y="547"/>
                    </a:lnTo>
                    <a:lnTo>
                      <a:pt x="527" y="552"/>
                    </a:lnTo>
                    <a:lnTo>
                      <a:pt x="532" y="552"/>
                    </a:lnTo>
                    <a:lnTo>
                      <a:pt x="532" y="501"/>
                    </a:lnTo>
                    <a:lnTo>
                      <a:pt x="514" y="501"/>
                    </a:lnTo>
                    <a:lnTo>
                      <a:pt x="514" y="506"/>
                    </a:lnTo>
                    <a:lnTo>
                      <a:pt x="519" y="506"/>
                    </a:lnTo>
                    <a:lnTo>
                      <a:pt x="519" y="471"/>
                    </a:lnTo>
                    <a:lnTo>
                      <a:pt x="502" y="471"/>
                    </a:lnTo>
                    <a:lnTo>
                      <a:pt x="502" y="476"/>
                    </a:lnTo>
                    <a:lnTo>
                      <a:pt x="506" y="476"/>
                    </a:lnTo>
                    <a:lnTo>
                      <a:pt x="506" y="442"/>
                    </a:lnTo>
                    <a:lnTo>
                      <a:pt x="491" y="442"/>
                    </a:lnTo>
                    <a:lnTo>
                      <a:pt x="491" y="447"/>
                    </a:lnTo>
                    <a:lnTo>
                      <a:pt x="495" y="447"/>
                    </a:lnTo>
                    <a:lnTo>
                      <a:pt x="495" y="404"/>
                    </a:lnTo>
                    <a:lnTo>
                      <a:pt x="478" y="404"/>
                    </a:lnTo>
                    <a:lnTo>
                      <a:pt x="478" y="409"/>
                    </a:lnTo>
                    <a:lnTo>
                      <a:pt x="483" y="409"/>
                    </a:lnTo>
                    <a:lnTo>
                      <a:pt x="483" y="376"/>
                    </a:lnTo>
                    <a:lnTo>
                      <a:pt x="465" y="376"/>
                    </a:lnTo>
                    <a:lnTo>
                      <a:pt x="465" y="381"/>
                    </a:lnTo>
                    <a:lnTo>
                      <a:pt x="470" y="381"/>
                    </a:lnTo>
                    <a:lnTo>
                      <a:pt x="470" y="341"/>
                    </a:lnTo>
                    <a:lnTo>
                      <a:pt x="454" y="341"/>
                    </a:lnTo>
                    <a:lnTo>
                      <a:pt x="454" y="346"/>
                    </a:lnTo>
                    <a:lnTo>
                      <a:pt x="459" y="346"/>
                    </a:lnTo>
                    <a:lnTo>
                      <a:pt x="459" y="298"/>
                    </a:lnTo>
                    <a:lnTo>
                      <a:pt x="442" y="298"/>
                    </a:lnTo>
                    <a:lnTo>
                      <a:pt x="442" y="303"/>
                    </a:lnTo>
                    <a:lnTo>
                      <a:pt x="446" y="303"/>
                    </a:lnTo>
                    <a:lnTo>
                      <a:pt x="446" y="278"/>
                    </a:lnTo>
                    <a:lnTo>
                      <a:pt x="429" y="278"/>
                    </a:lnTo>
                    <a:lnTo>
                      <a:pt x="429" y="282"/>
                    </a:lnTo>
                    <a:lnTo>
                      <a:pt x="434" y="282"/>
                    </a:lnTo>
                    <a:lnTo>
                      <a:pt x="434" y="236"/>
                    </a:lnTo>
                    <a:lnTo>
                      <a:pt x="418" y="236"/>
                    </a:lnTo>
                    <a:lnTo>
                      <a:pt x="418" y="241"/>
                    </a:lnTo>
                    <a:lnTo>
                      <a:pt x="423" y="241"/>
                    </a:lnTo>
                    <a:lnTo>
                      <a:pt x="423" y="214"/>
                    </a:lnTo>
                    <a:lnTo>
                      <a:pt x="405" y="214"/>
                    </a:lnTo>
                    <a:lnTo>
                      <a:pt x="405" y="219"/>
                    </a:lnTo>
                    <a:lnTo>
                      <a:pt x="410" y="219"/>
                    </a:lnTo>
                    <a:lnTo>
                      <a:pt x="410" y="175"/>
                    </a:lnTo>
                    <a:lnTo>
                      <a:pt x="393" y="175"/>
                    </a:lnTo>
                    <a:lnTo>
                      <a:pt x="393" y="179"/>
                    </a:lnTo>
                    <a:lnTo>
                      <a:pt x="397" y="179"/>
                    </a:lnTo>
                    <a:lnTo>
                      <a:pt x="397" y="148"/>
                    </a:lnTo>
                    <a:lnTo>
                      <a:pt x="382" y="148"/>
                    </a:lnTo>
                    <a:lnTo>
                      <a:pt x="382" y="153"/>
                    </a:lnTo>
                    <a:lnTo>
                      <a:pt x="386" y="153"/>
                    </a:lnTo>
                    <a:lnTo>
                      <a:pt x="386" y="111"/>
                    </a:lnTo>
                    <a:lnTo>
                      <a:pt x="369" y="111"/>
                    </a:lnTo>
                    <a:lnTo>
                      <a:pt x="369" y="116"/>
                    </a:lnTo>
                    <a:lnTo>
                      <a:pt x="374" y="116"/>
                    </a:lnTo>
                    <a:lnTo>
                      <a:pt x="374" y="88"/>
                    </a:lnTo>
                    <a:lnTo>
                      <a:pt x="356" y="88"/>
                    </a:lnTo>
                    <a:lnTo>
                      <a:pt x="356" y="92"/>
                    </a:lnTo>
                    <a:lnTo>
                      <a:pt x="361" y="92"/>
                    </a:lnTo>
                    <a:lnTo>
                      <a:pt x="361" y="67"/>
                    </a:lnTo>
                    <a:lnTo>
                      <a:pt x="345" y="67"/>
                    </a:lnTo>
                    <a:lnTo>
                      <a:pt x="345" y="72"/>
                    </a:lnTo>
                    <a:lnTo>
                      <a:pt x="350" y="72"/>
                    </a:lnTo>
                    <a:lnTo>
                      <a:pt x="350" y="38"/>
                    </a:lnTo>
                    <a:lnTo>
                      <a:pt x="333" y="38"/>
                    </a:lnTo>
                    <a:lnTo>
                      <a:pt x="333" y="43"/>
                    </a:lnTo>
                    <a:lnTo>
                      <a:pt x="337" y="43"/>
                    </a:lnTo>
                    <a:lnTo>
                      <a:pt x="337" y="27"/>
                    </a:lnTo>
                    <a:lnTo>
                      <a:pt x="320" y="27"/>
                    </a:lnTo>
                    <a:lnTo>
                      <a:pt x="320" y="32"/>
                    </a:lnTo>
                    <a:lnTo>
                      <a:pt x="325" y="32"/>
                    </a:lnTo>
                    <a:lnTo>
                      <a:pt x="325" y="13"/>
                    </a:lnTo>
                    <a:lnTo>
                      <a:pt x="309" y="13"/>
                    </a:lnTo>
                    <a:lnTo>
                      <a:pt x="309" y="18"/>
                    </a:lnTo>
                    <a:lnTo>
                      <a:pt x="314" y="18"/>
                    </a:lnTo>
                    <a:lnTo>
                      <a:pt x="314" y="2"/>
                    </a:lnTo>
                    <a:lnTo>
                      <a:pt x="284" y="2"/>
                    </a:lnTo>
                    <a:lnTo>
                      <a:pt x="284" y="7"/>
                    </a:lnTo>
                    <a:lnTo>
                      <a:pt x="288" y="7"/>
                    </a:lnTo>
                    <a:lnTo>
                      <a:pt x="288" y="0"/>
                    </a:lnTo>
                    <a:lnTo>
                      <a:pt x="268" y="0"/>
                    </a:lnTo>
                    <a:lnTo>
                      <a:pt x="268" y="21"/>
                    </a:lnTo>
                    <a:lnTo>
                      <a:pt x="272" y="21"/>
                    </a:lnTo>
                    <a:lnTo>
                      <a:pt x="272" y="16"/>
                    </a:lnTo>
                    <a:lnTo>
                      <a:pt x="255" y="16"/>
                    </a:lnTo>
                    <a:lnTo>
                      <a:pt x="255" y="40"/>
                    </a:lnTo>
                    <a:lnTo>
                      <a:pt x="260" y="40"/>
                    </a:lnTo>
                    <a:lnTo>
                      <a:pt x="260" y="35"/>
                    </a:lnTo>
                    <a:lnTo>
                      <a:pt x="242" y="35"/>
                    </a:lnTo>
                    <a:lnTo>
                      <a:pt x="242" y="81"/>
                    </a:lnTo>
                    <a:lnTo>
                      <a:pt x="247" y="81"/>
                    </a:lnTo>
                    <a:lnTo>
                      <a:pt x="247" y="77"/>
                    </a:lnTo>
                    <a:lnTo>
                      <a:pt x="231" y="77"/>
                    </a:lnTo>
                    <a:lnTo>
                      <a:pt x="231" y="132"/>
                    </a:lnTo>
                    <a:lnTo>
                      <a:pt x="236" y="132"/>
                    </a:lnTo>
                    <a:lnTo>
                      <a:pt x="236" y="127"/>
                    </a:lnTo>
                    <a:lnTo>
                      <a:pt x="219" y="127"/>
                    </a:lnTo>
                    <a:lnTo>
                      <a:pt x="219" y="210"/>
                    </a:lnTo>
                    <a:lnTo>
                      <a:pt x="223" y="210"/>
                    </a:lnTo>
                    <a:lnTo>
                      <a:pt x="223" y="205"/>
                    </a:lnTo>
                    <a:lnTo>
                      <a:pt x="206" y="205"/>
                    </a:lnTo>
                    <a:lnTo>
                      <a:pt x="206" y="289"/>
                    </a:lnTo>
                    <a:lnTo>
                      <a:pt x="211" y="289"/>
                    </a:lnTo>
                    <a:lnTo>
                      <a:pt x="211" y="284"/>
                    </a:lnTo>
                    <a:lnTo>
                      <a:pt x="195" y="284"/>
                    </a:lnTo>
                    <a:lnTo>
                      <a:pt x="195" y="408"/>
                    </a:lnTo>
                    <a:lnTo>
                      <a:pt x="200" y="408"/>
                    </a:lnTo>
                    <a:lnTo>
                      <a:pt x="200" y="403"/>
                    </a:lnTo>
                    <a:lnTo>
                      <a:pt x="182" y="403"/>
                    </a:lnTo>
                    <a:lnTo>
                      <a:pt x="182" y="539"/>
                    </a:lnTo>
                    <a:lnTo>
                      <a:pt x="187" y="539"/>
                    </a:lnTo>
                    <a:lnTo>
                      <a:pt x="187" y="534"/>
                    </a:lnTo>
                    <a:lnTo>
                      <a:pt x="170" y="534"/>
                    </a:lnTo>
                    <a:lnTo>
                      <a:pt x="170" y="680"/>
                    </a:lnTo>
                    <a:lnTo>
                      <a:pt x="174" y="680"/>
                    </a:lnTo>
                    <a:lnTo>
                      <a:pt x="174" y="675"/>
                    </a:lnTo>
                    <a:lnTo>
                      <a:pt x="157" y="675"/>
                    </a:lnTo>
                    <a:lnTo>
                      <a:pt x="157" y="786"/>
                    </a:lnTo>
                    <a:lnTo>
                      <a:pt x="162" y="786"/>
                    </a:lnTo>
                    <a:lnTo>
                      <a:pt x="162" y="781"/>
                    </a:lnTo>
                    <a:lnTo>
                      <a:pt x="146" y="781"/>
                    </a:lnTo>
                    <a:lnTo>
                      <a:pt x="146" y="940"/>
                    </a:lnTo>
                    <a:lnTo>
                      <a:pt x="151" y="940"/>
                    </a:lnTo>
                    <a:lnTo>
                      <a:pt x="151" y="935"/>
                    </a:lnTo>
                    <a:lnTo>
                      <a:pt x="133" y="935"/>
                    </a:lnTo>
                    <a:lnTo>
                      <a:pt x="133" y="1065"/>
                    </a:lnTo>
                    <a:lnTo>
                      <a:pt x="138" y="1065"/>
                    </a:lnTo>
                    <a:lnTo>
                      <a:pt x="138" y="1060"/>
                    </a:lnTo>
                    <a:lnTo>
                      <a:pt x="121" y="1060"/>
                    </a:lnTo>
                    <a:lnTo>
                      <a:pt x="121" y="1120"/>
                    </a:lnTo>
                    <a:lnTo>
                      <a:pt x="125" y="1120"/>
                    </a:lnTo>
                    <a:lnTo>
                      <a:pt x="125" y="1115"/>
                    </a:lnTo>
                    <a:lnTo>
                      <a:pt x="110" y="1115"/>
                    </a:lnTo>
                    <a:lnTo>
                      <a:pt x="110" y="1176"/>
                    </a:lnTo>
                    <a:lnTo>
                      <a:pt x="114" y="1176"/>
                    </a:lnTo>
                    <a:lnTo>
                      <a:pt x="114" y="1171"/>
                    </a:lnTo>
                    <a:lnTo>
                      <a:pt x="89" y="1171"/>
                    </a:lnTo>
                    <a:lnTo>
                      <a:pt x="89" y="1176"/>
                    </a:lnTo>
                    <a:lnTo>
                      <a:pt x="94" y="1176"/>
                    </a:lnTo>
                    <a:lnTo>
                      <a:pt x="94" y="1150"/>
                    </a:lnTo>
                    <a:lnTo>
                      <a:pt x="78" y="1150"/>
                    </a:lnTo>
                    <a:lnTo>
                      <a:pt x="78" y="1155"/>
                    </a:lnTo>
                    <a:lnTo>
                      <a:pt x="83" y="1155"/>
                    </a:lnTo>
                    <a:lnTo>
                      <a:pt x="83" y="1101"/>
                    </a:lnTo>
                    <a:lnTo>
                      <a:pt x="65" y="1101"/>
                    </a:lnTo>
                    <a:lnTo>
                      <a:pt x="65" y="1106"/>
                    </a:lnTo>
                    <a:lnTo>
                      <a:pt x="70" y="1106"/>
                    </a:lnTo>
                    <a:lnTo>
                      <a:pt x="70" y="1022"/>
                    </a:lnTo>
                    <a:lnTo>
                      <a:pt x="53" y="1022"/>
                    </a:lnTo>
                    <a:lnTo>
                      <a:pt x="53" y="1027"/>
                    </a:lnTo>
                    <a:lnTo>
                      <a:pt x="57" y="1027"/>
                    </a:lnTo>
                    <a:lnTo>
                      <a:pt x="57" y="948"/>
                    </a:lnTo>
                    <a:lnTo>
                      <a:pt x="37" y="948"/>
                    </a:lnTo>
                    <a:lnTo>
                      <a:pt x="37" y="990"/>
                    </a:lnTo>
                    <a:lnTo>
                      <a:pt x="42" y="990"/>
                    </a:lnTo>
                    <a:lnTo>
                      <a:pt x="42" y="986"/>
                    </a:lnTo>
                    <a:lnTo>
                      <a:pt x="24" y="986"/>
                    </a:lnTo>
                    <a:lnTo>
                      <a:pt x="24" y="1187"/>
                    </a:lnTo>
                    <a:lnTo>
                      <a:pt x="29" y="1187"/>
                    </a:lnTo>
                    <a:lnTo>
                      <a:pt x="29" y="1182"/>
                    </a:lnTo>
                    <a:lnTo>
                      <a:pt x="12" y="1182"/>
                    </a:lnTo>
                    <a:lnTo>
                      <a:pt x="12" y="1198"/>
                    </a:lnTo>
                    <a:lnTo>
                      <a:pt x="16" y="1198"/>
                    </a:lnTo>
                    <a:lnTo>
                      <a:pt x="16" y="1193"/>
                    </a:lnTo>
                    <a:lnTo>
                      <a:pt x="0" y="1193"/>
                    </a:lnTo>
                    <a:lnTo>
                      <a:pt x="0" y="1198"/>
                    </a:lnTo>
                    <a:lnTo>
                      <a:pt x="0" y="134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" name="Freeform 1320"/>
              <p:cNvSpPr>
                <a:spLocks/>
              </p:cNvSpPr>
              <p:nvPr/>
            </p:nvSpPr>
            <p:spPr bwMode="auto">
              <a:xfrm>
                <a:off x="4202" y="3174"/>
                <a:ext cx="25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30"/>
                  </a:cxn>
                  <a:cxn ang="0">
                    <a:pos x="12" y="7"/>
                  </a:cxn>
                  <a:cxn ang="0">
                    <a:pos x="6" y="7"/>
                  </a:cxn>
                  <a:cxn ang="0">
                    <a:pos x="6" y="13"/>
                  </a:cxn>
                  <a:cxn ang="0">
                    <a:pos x="19" y="13"/>
                  </a:cxn>
                  <a:cxn ang="0">
                    <a:pos x="19" y="7"/>
                  </a:cxn>
                  <a:cxn ang="0">
                    <a:pos x="12" y="7"/>
                  </a:cxn>
                  <a:cxn ang="0">
                    <a:pos x="12" y="30"/>
                  </a:cxn>
                  <a:cxn ang="0">
                    <a:pos x="25" y="3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30"/>
                  </a:cxn>
                </a:cxnLst>
                <a:rect l="0" t="0" r="r" b="b"/>
                <a:pathLst>
                  <a:path w="25" h="30">
                    <a:moveTo>
                      <a:pt x="0" y="30"/>
                    </a:moveTo>
                    <a:lnTo>
                      <a:pt x="12" y="30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12" y="30"/>
                    </a:lnTo>
                    <a:lnTo>
                      <a:pt x="25" y="3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" name="Freeform 1321"/>
              <p:cNvSpPr>
                <a:spLocks noEditPoints="1"/>
              </p:cNvSpPr>
              <p:nvPr/>
            </p:nvSpPr>
            <p:spPr bwMode="auto">
              <a:xfrm>
                <a:off x="4227" y="1798"/>
                <a:ext cx="571" cy="1406"/>
              </a:xfrm>
              <a:custGeom>
                <a:avLst/>
                <a:gdLst/>
                <a:ahLst/>
                <a:cxnLst>
                  <a:cxn ang="0">
                    <a:pos x="13" y="1308"/>
                  </a:cxn>
                  <a:cxn ang="0">
                    <a:pos x="0" y="1148"/>
                  </a:cxn>
                  <a:cxn ang="0">
                    <a:pos x="11" y="1025"/>
                  </a:cxn>
                  <a:cxn ang="0">
                    <a:pos x="11" y="958"/>
                  </a:cxn>
                  <a:cxn ang="0">
                    <a:pos x="30" y="933"/>
                  </a:cxn>
                  <a:cxn ang="0">
                    <a:pos x="24" y="920"/>
                  </a:cxn>
                  <a:cxn ang="0">
                    <a:pos x="54" y="838"/>
                  </a:cxn>
                  <a:cxn ang="0">
                    <a:pos x="73" y="831"/>
                  </a:cxn>
                  <a:cxn ang="0">
                    <a:pos x="73" y="825"/>
                  </a:cxn>
                  <a:cxn ang="0">
                    <a:pos x="73" y="733"/>
                  </a:cxn>
                  <a:cxn ang="0">
                    <a:pos x="84" y="698"/>
                  </a:cxn>
                  <a:cxn ang="0">
                    <a:pos x="90" y="549"/>
                  </a:cxn>
                  <a:cxn ang="0">
                    <a:pos x="96" y="524"/>
                  </a:cxn>
                  <a:cxn ang="0">
                    <a:pos x="109" y="394"/>
                  </a:cxn>
                  <a:cxn ang="0">
                    <a:pos x="115" y="394"/>
                  </a:cxn>
                  <a:cxn ang="0">
                    <a:pos x="122" y="279"/>
                  </a:cxn>
                  <a:cxn ang="0">
                    <a:pos x="120" y="253"/>
                  </a:cxn>
                  <a:cxn ang="0">
                    <a:pos x="145" y="106"/>
                  </a:cxn>
                  <a:cxn ang="0">
                    <a:pos x="120" y="155"/>
                  </a:cxn>
                  <a:cxn ang="0">
                    <a:pos x="156" y="32"/>
                  </a:cxn>
                  <a:cxn ang="0">
                    <a:pos x="174" y="0"/>
                  </a:cxn>
                  <a:cxn ang="0">
                    <a:pos x="188" y="9"/>
                  </a:cxn>
                  <a:cxn ang="0">
                    <a:pos x="201" y="47"/>
                  </a:cxn>
                  <a:cxn ang="0">
                    <a:pos x="194" y="22"/>
                  </a:cxn>
                  <a:cxn ang="0">
                    <a:pos x="174" y="0"/>
                  </a:cxn>
                  <a:cxn ang="0">
                    <a:pos x="218" y="101"/>
                  </a:cxn>
                  <a:cxn ang="0">
                    <a:pos x="224" y="89"/>
                  </a:cxn>
                  <a:cxn ang="0">
                    <a:pos x="218" y="66"/>
                  </a:cxn>
                  <a:cxn ang="0">
                    <a:pos x="254" y="177"/>
                  </a:cxn>
                  <a:cxn ang="0">
                    <a:pos x="280" y="201"/>
                  </a:cxn>
                  <a:cxn ang="0">
                    <a:pos x="291" y="252"/>
                  </a:cxn>
                  <a:cxn ang="0">
                    <a:pos x="291" y="275"/>
                  </a:cxn>
                  <a:cxn ang="0">
                    <a:pos x="316" y="299"/>
                  </a:cxn>
                  <a:cxn ang="0">
                    <a:pos x="315" y="378"/>
                  </a:cxn>
                  <a:cxn ang="0">
                    <a:pos x="321" y="366"/>
                  </a:cxn>
                  <a:cxn ang="0">
                    <a:pos x="357" y="453"/>
                  </a:cxn>
                  <a:cxn ang="0">
                    <a:pos x="346" y="447"/>
                  </a:cxn>
                  <a:cxn ang="0">
                    <a:pos x="383" y="534"/>
                  </a:cxn>
                  <a:cxn ang="0">
                    <a:pos x="376" y="534"/>
                  </a:cxn>
                  <a:cxn ang="0">
                    <a:pos x="387" y="592"/>
                  </a:cxn>
                  <a:cxn ang="0">
                    <a:pos x="413" y="605"/>
                  </a:cxn>
                  <a:cxn ang="0">
                    <a:pos x="389" y="592"/>
                  </a:cxn>
                  <a:cxn ang="0">
                    <a:pos x="406" y="692"/>
                  </a:cxn>
                  <a:cxn ang="0">
                    <a:pos x="443" y="773"/>
                  </a:cxn>
                  <a:cxn ang="0">
                    <a:pos x="430" y="766"/>
                  </a:cxn>
                  <a:cxn ang="0">
                    <a:pos x="466" y="839"/>
                  </a:cxn>
                  <a:cxn ang="0">
                    <a:pos x="462" y="839"/>
                  </a:cxn>
                  <a:cxn ang="0">
                    <a:pos x="466" y="945"/>
                  </a:cxn>
                  <a:cxn ang="0">
                    <a:pos x="492" y="974"/>
                  </a:cxn>
                  <a:cxn ang="0">
                    <a:pos x="509" y="1015"/>
                  </a:cxn>
                  <a:cxn ang="0">
                    <a:pos x="484" y="968"/>
                  </a:cxn>
                  <a:cxn ang="0">
                    <a:pos x="509" y="1101"/>
                  </a:cxn>
                  <a:cxn ang="0">
                    <a:pos x="509" y="1139"/>
                  </a:cxn>
                  <a:cxn ang="0">
                    <a:pos x="530" y="1150"/>
                  </a:cxn>
                  <a:cxn ang="0">
                    <a:pos x="522" y="1170"/>
                  </a:cxn>
                  <a:cxn ang="0">
                    <a:pos x="545" y="1283"/>
                  </a:cxn>
                  <a:cxn ang="0">
                    <a:pos x="552" y="1294"/>
                  </a:cxn>
                  <a:cxn ang="0">
                    <a:pos x="555" y="1229"/>
                  </a:cxn>
                  <a:cxn ang="0">
                    <a:pos x="564" y="1216"/>
                  </a:cxn>
                </a:cxnLst>
                <a:rect l="0" t="0" r="r" b="b"/>
                <a:pathLst>
                  <a:path w="571" h="1406">
                    <a:moveTo>
                      <a:pt x="0" y="1406"/>
                    </a:moveTo>
                    <a:lnTo>
                      <a:pt x="13" y="1406"/>
                    </a:lnTo>
                    <a:lnTo>
                      <a:pt x="13" y="1345"/>
                    </a:lnTo>
                    <a:lnTo>
                      <a:pt x="0" y="1345"/>
                    </a:lnTo>
                    <a:lnTo>
                      <a:pt x="0" y="1406"/>
                    </a:lnTo>
                    <a:close/>
                    <a:moveTo>
                      <a:pt x="0" y="1308"/>
                    </a:moveTo>
                    <a:lnTo>
                      <a:pt x="13" y="1308"/>
                    </a:lnTo>
                    <a:lnTo>
                      <a:pt x="13" y="1246"/>
                    </a:lnTo>
                    <a:lnTo>
                      <a:pt x="0" y="1246"/>
                    </a:lnTo>
                    <a:lnTo>
                      <a:pt x="0" y="1308"/>
                    </a:lnTo>
                    <a:close/>
                    <a:moveTo>
                      <a:pt x="0" y="1210"/>
                    </a:moveTo>
                    <a:lnTo>
                      <a:pt x="13" y="1210"/>
                    </a:lnTo>
                    <a:lnTo>
                      <a:pt x="13" y="1148"/>
                    </a:lnTo>
                    <a:lnTo>
                      <a:pt x="0" y="1148"/>
                    </a:lnTo>
                    <a:lnTo>
                      <a:pt x="0" y="1210"/>
                    </a:lnTo>
                    <a:close/>
                    <a:moveTo>
                      <a:pt x="11" y="1123"/>
                    </a:moveTo>
                    <a:lnTo>
                      <a:pt x="24" y="1123"/>
                    </a:lnTo>
                    <a:lnTo>
                      <a:pt x="24" y="1061"/>
                    </a:lnTo>
                    <a:lnTo>
                      <a:pt x="11" y="1061"/>
                    </a:lnTo>
                    <a:lnTo>
                      <a:pt x="11" y="1123"/>
                    </a:lnTo>
                    <a:close/>
                    <a:moveTo>
                      <a:pt x="11" y="1025"/>
                    </a:moveTo>
                    <a:lnTo>
                      <a:pt x="24" y="1025"/>
                    </a:lnTo>
                    <a:lnTo>
                      <a:pt x="24" y="964"/>
                    </a:lnTo>
                    <a:lnTo>
                      <a:pt x="17" y="964"/>
                    </a:lnTo>
                    <a:lnTo>
                      <a:pt x="17" y="971"/>
                    </a:lnTo>
                    <a:lnTo>
                      <a:pt x="19" y="971"/>
                    </a:lnTo>
                    <a:lnTo>
                      <a:pt x="19" y="958"/>
                    </a:lnTo>
                    <a:lnTo>
                      <a:pt x="11" y="958"/>
                    </a:lnTo>
                    <a:lnTo>
                      <a:pt x="11" y="964"/>
                    </a:lnTo>
                    <a:lnTo>
                      <a:pt x="11" y="1025"/>
                    </a:lnTo>
                    <a:close/>
                    <a:moveTo>
                      <a:pt x="24" y="939"/>
                    </a:moveTo>
                    <a:lnTo>
                      <a:pt x="36" y="939"/>
                    </a:lnTo>
                    <a:lnTo>
                      <a:pt x="36" y="926"/>
                    </a:lnTo>
                    <a:lnTo>
                      <a:pt x="30" y="926"/>
                    </a:lnTo>
                    <a:lnTo>
                      <a:pt x="30" y="933"/>
                    </a:lnTo>
                    <a:lnTo>
                      <a:pt x="49" y="933"/>
                    </a:lnTo>
                    <a:lnTo>
                      <a:pt x="49" y="890"/>
                    </a:lnTo>
                    <a:lnTo>
                      <a:pt x="36" y="890"/>
                    </a:lnTo>
                    <a:lnTo>
                      <a:pt x="36" y="926"/>
                    </a:lnTo>
                    <a:lnTo>
                      <a:pt x="43" y="926"/>
                    </a:lnTo>
                    <a:lnTo>
                      <a:pt x="43" y="920"/>
                    </a:lnTo>
                    <a:lnTo>
                      <a:pt x="24" y="920"/>
                    </a:lnTo>
                    <a:lnTo>
                      <a:pt x="24" y="926"/>
                    </a:lnTo>
                    <a:lnTo>
                      <a:pt x="24" y="939"/>
                    </a:lnTo>
                    <a:close/>
                    <a:moveTo>
                      <a:pt x="47" y="865"/>
                    </a:moveTo>
                    <a:lnTo>
                      <a:pt x="60" y="865"/>
                    </a:lnTo>
                    <a:lnTo>
                      <a:pt x="60" y="831"/>
                    </a:lnTo>
                    <a:lnTo>
                      <a:pt x="54" y="831"/>
                    </a:lnTo>
                    <a:lnTo>
                      <a:pt x="54" y="838"/>
                    </a:lnTo>
                    <a:lnTo>
                      <a:pt x="66" y="838"/>
                    </a:lnTo>
                    <a:lnTo>
                      <a:pt x="66" y="831"/>
                    </a:lnTo>
                    <a:lnTo>
                      <a:pt x="60" y="831"/>
                    </a:lnTo>
                    <a:lnTo>
                      <a:pt x="60" y="839"/>
                    </a:lnTo>
                    <a:lnTo>
                      <a:pt x="85" y="839"/>
                    </a:lnTo>
                    <a:lnTo>
                      <a:pt x="85" y="831"/>
                    </a:lnTo>
                    <a:lnTo>
                      <a:pt x="73" y="831"/>
                    </a:lnTo>
                    <a:lnTo>
                      <a:pt x="73" y="833"/>
                    </a:lnTo>
                    <a:lnTo>
                      <a:pt x="79" y="833"/>
                    </a:lnTo>
                    <a:lnTo>
                      <a:pt x="79" y="827"/>
                    </a:lnTo>
                    <a:lnTo>
                      <a:pt x="66" y="827"/>
                    </a:lnTo>
                    <a:lnTo>
                      <a:pt x="66" y="833"/>
                    </a:lnTo>
                    <a:lnTo>
                      <a:pt x="73" y="833"/>
                    </a:lnTo>
                    <a:lnTo>
                      <a:pt x="73" y="825"/>
                    </a:lnTo>
                    <a:lnTo>
                      <a:pt x="47" y="825"/>
                    </a:lnTo>
                    <a:lnTo>
                      <a:pt x="47" y="831"/>
                    </a:lnTo>
                    <a:lnTo>
                      <a:pt x="47" y="865"/>
                    </a:lnTo>
                    <a:close/>
                    <a:moveTo>
                      <a:pt x="73" y="795"/>
                    </a:moveTo>
                    <a:lnTo>
                      <a:pt x="85" y="795"/>
                    </a:lnTo>
                    <a:lnTo>
                      <a:pt x="85" y="733"/>
                    </a:lnTo>
                    <a:lnTo>
                      <a:pt x="73" y="733"/>
                    </a:lnTo>
                    <a:lnTo>
                      <a:pt x="73" y="795"/>
                    </a:lnTo>
                    <a:close/>
                    <a:moveTo>
                      <a:pt x="81" y="692"/>
                    </a:moveTo>
                    <a:lnTo>
                      <a:pt x="81" y="705"/>
                    </a:lnTo>
                    <a:lnTo>
                      <a:pt x="96" y="705"/>
                    </a:lnTo>
                    <a:lnTo>
                      <a:pt x="96" y="646"/>
                    </a:lnTo>
                    <a:lnTo>
                      <a:pt x="84" y="646"/>
                    </a:lnTo>
                    <a:lnTo>
                      <a:pt x="84" y="698"/>
                    </a:lnTo>
                    <a:lnTo>
                      <a:pt x="90" y="698"/>
                    </a:lnTo>
                    <a:lnTo>
                      <a:pt x="90" y="692"/>
                    </a:lnTo>
                    <a:lnTo>
                      <a:pt x="81" y="692"/>
                    </a:lnTo>
                    <a:close/>
                    <a:moveTo>
                      <a:pt x="84" y="610"/>
                    </a:moveTo>
                    <a:lnTo>
                      <a:pt x="96" y="610"/>
                    </a:lnTo>
                    <a:lnTo>
                      <a:pt x="96" y="549"/>
                    </a:lnTo>
                    <a:lnTo>
                      <a:pt x="90" y="549"/>
                    </a:lnTo>
                    <a:lnTo>
                      <a:pt x="90" y="556"/>
                    </a:lnTo>
                    <a:lnTo>
                      <a:pt x="92" y="556"/>
                    </a:lnTo>
                    <a:lnTo>
                      <a:pt x="92" y="543"/>
                    </a:lnTo>
                    <a:lnTo>
                      <a:pt x="84" y="543"/>
                    </a:lnTo>
                    <a:lnTo>
                      <a:pt x="84" y="549"/>
                    </a:lnTo>
                    <a:lnTo>
                      <a:pt x="84" y="610"/>
                    </a:lnTo>
                    <a:close/>
                    <a:moveTo>
                      <a:pt x="96" y="524"/>
                    </a:moveTo>
                    <a:lnTo>
                      <a:pt x="109" y="524"/>
                    </a:lnTo>
                    <a:lnTo>
                      <a:pt x="109" y="462"/>
                    </a:lnTo>
                    <a:lnTo>
                      <a:pt x="96" y="462"/>
                    </a:lnTo>
                    <a:lnTo>
                      <a:pt x="96" y="524"/>
                    </a:lnTo>
                    <a:close/>
                    <a:moveTo>
                      <a:pt x="96" y="426"/>
                    </a:moveTo>
                    <a:lnTo>
                      <a:pt x="109" y="426"/>
                    </a:lnTo>
                    <a:lnTo>
                      <a:pt x="109" y="394"/>
                    </a:lnTo>
                    <a:lnTo>
                      <a:pt x="103" y="394"/>
                    </a:lnTo>
                    <a:lnTo>
                      <a:pt x="103" y="401"/>
                    </a:lnTo>
                    <a:lnTo>
                      <a:pt x="122" y="401"/>
                    </a:lnTo>
                    <a:lnTo>
                      <a:pt x="122" y="377"/>
                    </a:lnTo>
                    <a:lnTo>
                      <a:pt x="109" y="377"/>
                    </a:lnTo>
                    <a:lnTo>
                      <a:pt x="109" y="394"/>
                    </a:lnTo>
                    <a:lnTo>
                      <a:pt x="115" y="394"/>
                    </a:lnTo>
                    <a:lnTo>
                      <a:pt x="115" y="388"/>
                    </a:lnTo>
                    <a:lnTo>
                      <a:pt x="96" y="388"/>
                    </a:lnTo>
                    <a:lnTo>
                      <a:pt x="96" y="394"/>
                    </a:lnTo>
                    <a:lnTo>
                      <a:pt x="96" y="426"/>
                    </a:lnTo>
                    <a:close/>
                    <a:moveTo>
                      <a:pt x="109" y="340"/>
                    </a:moveTo>
                    <a:lnTo>
                      <a:pt x="122" y="340"/>
                    </a:lnTo>
                    <a:lnTo>
                      <a:pt x="122" y="279"/>
                    </a:lnTo>
                    <a:lnTo>
                      <a:pt x="109" y="279"/>
                    </a:lnTo>
                    <a:lnTo>
                      <a:pt x="109" y="340"/>
                    </a:lnTo>
                    <a:close/>
                    <a:moveTo>
                      <a:pt x="120" y="253"/>
                    </a:moveTo>
                    <a:lnTo>
                      <a:pt x="133" y="253"/>
                    </a:lnTo>
                    <a:lnTo>
                      <a:pt x="133" y="192"/>
                    </a:lnTo>
                    <a:lnTo>
                      <a:pt x="120" y="192"/>
                    </a:lnTo>
                    <a:lnTo>
                      <a:pt x="120" y="253"/>
                    </a:lnTo>
                    <a:close/>
                    <a:moveTo>
                      <a:pt x="120" y="155"/>
                    </a:moveTo>
                    <a:lnTo>
                      <a:pt x="133" y="155"/>
                    </a:lnTo>
                    <a:lnTo>
                      <a:pt x="133" y="152"/>
                    </a:lnTo>
                    <a:lnTo>
                      <a:pt x="126" y="152"/>
                    </a:lnTo>
                    <a:lnTo>
                      <a:pt x="126" y="158"/>
                    </a:lnTo>
                    <a:lnTo>
                      <a:pt x="145" y="158"/>
                    </a:lnTo>
                    <a:lnTo>
                      <a:pt x="145" y="106"/>
                    </a:lnTo>
                    <a:lnTo>
                      <a:pt x="133" y="106"/>
                    </a:lnTo>
                    <a:lnTo>
                      <a:pt x="133" y="152"/>
                    </a:lnTo>
                    <a:lnTo>
                      <a:pt x="139" y="152"/>
                    </a:lnTo>
                    <a:lnTo>
                      <a:pt x="139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0" y="155"/>
                    </a:lnTo>
                    <a:close/>
                    <a:moveTo>
                      <a:pt x="141" y="65"/>
                    </a:moveTo>
                    <a:lnTo>
                      <a:pt x="141" y="77"/>
                    </a:lnTo>
                    <a:lnTo>
                      <a:pt x="158" y="77"/>
                    </a:lnTo>
                    <a:lnTo>
                      <a:pt x="158" y="25"/>
                    </a:lnTo>
                    <a:lnTo>
                      <a:pt x="152" y="25"/>
                    </a:lnTo>
                    <a:lnTo>
                      <a:pt x="152" y="32"/>
                    </a:lnTo>
                    <a:lnTo>
                      <a:pt x="156" y="32"/>
                    </a:lnTo>
                    <a:lnTo>
                      <a:pt x="156" y="19"/>
                    </a:lnTo>
                    <a:lnTo>
                      <a:pt x="145" y="19"/>
                    </a:lnTo>
                    <a:lnTo>
                      <a:pt x="145" y="71"/>
                    </a:lnTo>
                    <a:lnTo>
                      <a:pt x="152" y="71"/>
                    </a:lnTo>
                    <a:lnTo>
                      <a:pt x="152" y="65"/>
                    </a:lnTo>
                    <a:lnTo>
                      <a:pt x="141" y="65"/>
                    </a:lnTo>
                    <a:close/>
                    <a:moveTo>
                      <a:pt x="174" y="0"/>
                    </a:moveTo>
                    <a:lnTo>
                      <a:pt x="174" y="13"/>
                    </a:lnTo>
                    <a:lnTo>
                      <a:pt x="175" y="13"/>
                    </a:lnTo>
                    <a:lnTo>
                      <a:pt x="175" y="6"/>
                    </a:lnTo>
                    <a:lnTo>
                      <a:pt x="169" y="6"/>
                    </a:lnTo>
                    <a:lnTo>
                      <a:pt x="169" y="16"/>
                    </a:lnTo>
                    <a:lnTo>
                      <a:pt x="188" y="16"/>
                    </a:lnTo>
                    <a:lnTo>
                      <a:pt x="188" y="9"/>
                    </a:lnTo>
                    <a:lnTo>
                      <a:pt x="182" y="9"/>
                    </a:lnTo>
                    <a:lnTo>
                      <a:pt x="182" y="28"/>
                    </a:lnTo>
                    <a:lnTo>
                      <a:pt x="201" y="28"/>
                    </a:lnTo>
                    <a:lnTo>
                      <a:pt x="201" y="22"/>
                    </a:lnTo>
                    <a:lnTo>
                      <a:pt x="194" y="22"/>
                    </a:lnTo>
                    <a:lnTo>
                      <a:pt x="194" y="47"/>
                    </a:lnTo>
                    <a:lnTo>
                      <a:pt x="201" y="47"/>
                    </a:lnTo>
                    <a:lnTo>
                      <a:pt x="201" y="35"/>
                    </a:lnTo>
                    <a:lnTo>
                      <a:pt x="201" y="41"/>
                    </a:lnTo>
                    <a:lnTo>
                      <a:pt x="207" y="41"/>
                    </a:lnTo>
                    <a:lnTo>
                      <a:pt x="207" y="16"/>
                    </a:lnTo>
                    <a:lnTo>
                      <a:pt x="188" y="16"/>
                    </a:lnTo>
                    <a:lnTo>
                      <a:pt x="188" y="22"/>
                    </a:lnTo>
                    <a:lnTo>
                      <a:pt x="194" y="22"/>
                    </a:lnTo>
                    <a:lnTo>
                      <a:pt x="194" y="3"/>
                    </a:lnTo>
                    <a:lnTo>
                      <a:pt x="175" y="3"/>
                    </a:lnTo>
                    <a:lnTo>
                      <a:pt x="175" y="9"/>
                    </a:lnTo>
                    <a:lnTo>
                      <a:pt x="182" y="9"/>
                    </a:lnTo>
                    <a:lnTo>
                      <a:pt x="182" y="0"/>
                    </a:lnTo>
                    <a:lnTo>
                      <a:pt x="175" y="0"/>
                    </a:lnTo>
                    <a:lnTo>
                      <a:pt x="174" y="0"/>
                    </a:lnTo>
                    <a:close/>
                    <a:moveTo>
                      <a:pt x="218" y="66"/>
                    </a:moveTo>
                    <a:lnTo>
                      <a:pt x="205" y="66"/>
                    </a:lnTo>
                    <a:lnTo>
                      <a:pt x="205" y="74"/>
                    </a:lnTo>
                    <a:lnTo>
                      <a:pt x="224" y="74"/>
                    </a:lnTo>
                    <a:lnTo>
                      <a:pt x="224" y="68"/>
                    </a:lnTo>
                    <a:lnTo>
                      <a:pt x="218" y="68"/>
                    </a:lnTo>
                    <a:lnTo>
                      <a:pt x="218" y="101"/>
                    </a:lnTo>
                    <a:lnTo>
                      <a:pt x="237" y="101"/>
                    </a:lnTo>
                    <a:lnTo>
                      <a:pt x="237" y="95"/>
                    </a:lnTo>
                    <a:lnTo>
                      <a:pt x="231" y="95"/>
                    </a:lnTo>
                    <a:lnTo>
                      <a:pt x="231" y="103"/>
                    </a:lnTo>
                    <a:lnTo>
                      <a:pt x="243" y="103"/>
                    </a:lnTo>
                    <a:lnTo>
                      <a:pt x="243" y="89"/>
                    </a:lnTo>
                    <a:lnTo>
                      <a:pt x="224" y="89"/>
                    </a:lnTo>
                    <a:lnTo>
                      <a:pt x="224" y="95"/>
                    </a:lnTo>
                    <a:lnTo>
                      <a:pt x="231" y="95"/>
                    </a:lnTo>
                    <a:lnTo>
                      <a:pt x="231" y="62"/>
                    </a:lnTo>
                    <a:lnTo>
                      <a:pt x="212" y="62"/>
                    </a:lnTo>
                    <a:lnTo>
                      <a:pt x="212" y="68"/>
                    </a:lnTo>
                    <a:lnTo>
                      <a:pt x="218" y="68"/>
                    </a:lnTo>
                    <a:lnTo>
                      <a:pt x="218" y="66"/>
                    </a:lnTo>
                    <a:close/>
                    <a:moveTo>
                      <a:pt x="254" y="128"/>
                    </a:moveTo>
                    <a:lnTo>
                      <a:pt x="242" y="128"/>
                    </a:lnTo>
                    <a:lnTo>
                      <a:pt x="242" y="163"/>
                    </a:lnTo>
                    <a:lnTo>
                      <a:pt x="261" y="163"/>
                    </a:lnTo>
                    <a:lnTo>
                      <a:pt x="261" y="157"/>
                    </a:lnTo>
                    <a:lnTo>
                      <a:pt x="254" y="157"/>
                    </a:lnTo>
                    <a:lnTo>
                      <a:pt x="254" y="177"/>
                    </a:lnTo>
                    <a:lnTo>
                      <a:pt x="267" y="177"/>
                    </a:lnTo>
                    <a:lnTo>
                      <a:pt x="267" y="150"/>
                    </a:lnTo>
                    <a:lnTo>
                      <a:pt x="248" y="150"/>
                    </a:lnTo>
                    <a:lnTo>
                      <a:pt x="248" y="157"/>
                    </a:lnTo>
                    <a:lnTo>
                      <a:pt x="254" y="157"/>
                    </a:lnTo>
                    <a:lnTo>
                      <a:pt x="254" y="128"/>
                    </a:lnTo>
                    <a:close/>
                    <a:moveTo>
                      <a:pt x="280" y="201"/>
                    </a:moveTo>
                    <a:lnTo>
                      <a:pt x="267" y="201"/>
                    </a:lnTo>
                    <a:lnTo>
                      <a:pt x="267" y="239"/>
                    </a:lnTo>
                    <a:lnTo>
                      <a:pt x="285" y="239"/>
                    </a:lnTo>
                    <a:lnTo>
                      <a:pt x="285" y="233"/>
                    </a:lnTo>
                    <a:lnTo>
                      <a:pt x="278" y="233"/>
                    </a:lnTo>
                    <a:lnTo>
                      <a:pt x="278" y="252"/>
                    </a:lnTo>
                    <a:lnTo>
                      <a:pt x="291" y="252"/>
                    </a:lnTo>
                    <a:lnTo>
                      <a:pt x="291" y="226"/>
                    </a:lnTo>
                    <a:lnTo>
                      <a:pt x="273" y="226"/>
                    </a:lnTo>
                    <a:lnTo>
                      <a:pt x="273" y="233"/>
                    </a:lnTo>
                    <a:lnTo>
                      <a:pt x="280" y="233"/>
                    </a:lnTo>
                    <a:lnTo>
                      <a:pt x="280" y="201"/>
                    </a:lnTo>
                    <a:close/>
                    <a:moveTo>
                      <a:pt x="303" y="275"/>
                    </a:moveTo>
                    <a:lnTo>
                      <a:pt x="291" y="275"/>
                    </a:lnTo>
                    <a:lnTo>
                      <a:pt x="291" y="312"/>
                    </a:lnTo>
                    <a:lnTo>
                      <a:pt x="310" y="312"/>
                    </a:lnTo>
                    <a:lnTo>
                      <a:pt x="310" y="306"/>
                    </a:lnTo>
                    <a:lnTo>
                      <a:pt x="303" y="306"/>
                    </a:lnTo>
                    <a:lnTo>
                      <a:pt x="303" y="325"/>
                    </a:lnTo>
                    <a:lnTo>
                      <a:pt x="316" y="325"/>
                    </a:lnTo>
                    <a:lnTo>
                      <a:pt x="316" y="299"/>
                    </a:lnTo>
                    <a:lnTo>
                      <a:pt x="297" y="299"/>
                    </a:lnTo>
                    <a:lnTo>
                      <a:pt x="297" y="306"/>
                    </a:lnTo>
                    <a:lnTo>
                      <a:pt x="303" y="306"/>
                    </a:lnTo>
                    <a:lnTo>
                      <a:pt x="303" y="275"/>
                    </a:lnTo>
                    <a:close/>
                    <a:moveTo>
                      <a:pt x="327" y="350"/>
                    </a:moveTo>
                    <a:lnTo>
                      <a:pt x="315" y="350"/>
                    </a:lnTo>
                    <a:lnTo>
                      <a:pt x="315" y="378"/>
                    </a:lnTo>
                    <a:lnTo>
                      <a:pt x="334" y="378"/>
                    </a:lnTo>
                    <a:lnTo>
                      <a:pt x="334" y="372"/>
                    </a:lnTo>
                    <a:lnTo>
                      <a:pt x="327" y="372"/>
                    </a:lnTo>
                    <a:lnTo>
                      <a:pt x="327" y="399"/>
                    </a:lnTo>
                    <a:lnTo>
                      <a:pt x="340" y="399"/>
                    </a:lnTo>
                    <a:lnTo>
                      <a:pt x="340" y="366"/>
                    </a:lnTo>
                    <a:lnTo>
                      <a:pt x="321" y="366"/>
                    </a:lnTo>
                    <a:lnTo>
                      <a:pt x="321" y="372"/>
                    </a:lnTo>
                    <a:lnTo>
                      <a:pt x="327" y="372"/>
                    </a:lnTo>
                    <a:lnTo>
                      <a:pt x="327" y="350"/>
                    </a:lnTo>
                    <a:close/>
                    <a:moveTo>
                      <a:pt x="353" y="423"/>
                    </a:moveTo>
                    <a:lnTo>
                      <a:pt x="340" y="423"/>
                    </a:lnTo>
                    <a:lnTo>
                      <a:pt x="340" y="453"/>
                    </a:lnTo>
                    <a:lnTo>
                      <a:pt x="357" y="453"/>
                    </a:lnTo>
                    <a:lnTo>
                      <a:pt x="357" y="447"/>
                    </a:lnTo>
                    <a:lnTo>
                      <a:pt x="351" y="447"/>
                    </a:lnTo>
                    <a:lnTo>
                      <a:pt x="351" y="473"/>
                    </a:lnTo>
                    <a:lnTo>
                      <a:pt x="364" y="473"/>
                    </a:lnTo>
                    <a:lnTo>
                      <a:pt x="364" y="440"/>
                    </a:lnTo>
                    <a:lnTo>
                      <a:pt x="346" y="440"/>
                    </a:lnTo>
                    <a:lnTo>
                      <a:pt x="346" y="447"/>
                    </a:lnTo>
                    <a:lnTo>
                      <a:pt x="353" y="447"/>
                    </a:lnTo>
                    <a:lnTo>
                      <a:pt x="353" y="423"/>
                    </a:lnTo>
                    <a:close/>
                    <a:moveTo>
                      <a:pt x="376" y="497"/>
                    </a:moveTo>
                    <a:lnTo>
                      <a:pt x="364" y="497"/>
                    </a:lnTo>
                    <a:lnTo>
                      <a:pt x="364" y="540"/>
                    </a:lnTo>
                    <a:lnTo>
                      <a:pt x="383" y="540"/>
                    </a:lnTo>
                    <a:lnTo>
                      <a:pt x="383" y="534"/>
                    </a:lnTo>
                    <a:lnTo>
                      <a:pt x="376" y="534"/>
                    </a:lnTo>
                    <a:lnTo>
                      <a:pt x="376" y="546"/>
                    </a:lnTo>
                    <a:lnTo>
                      <a:pt x="389" y="546"/>
                    </a:lnTo>
                    <a:lnTo>
                      <a:pt x="389" y="527"/>
                    </a:lnTo>
                    <a:lnTo>
                      <a:pt x="370" y="527"/>
                    </a:lnTo>
                    <a:lnTo>
                      <a:pt x="370" y="534"/>
                    </a:lnTo>
                    <a:lnTo>
                      <a:pt x="376" y="534"/>
                    </a:lnTo>
                    <a:lnTo>
                      <a:pt x="376" y="497"/>
                    </a:lnTo>
                    <a:close/>
                    <a:moveTo>
                      <a:pt x="389" y="583"/>
                    </a:moveTo>
                    <a:lnTo>
                      <a:pt x="376" y="583"/>
                    </a:lnTo>
                    <a:lnTo>
                      <a:pt x="376" y="599"/>
                    </a:lnTo>
                    <a:lnTo>
                      <a:pt x="394" y="599"/>
                    </a:lnTo>
                    <a:lnTo>
                      <a:pt x="394" y="592"/>
                    </a:lnTo>
                    <a:lnTo>
                      <a:pt x="387" y="592"/>
                    </a:lnTo>
                    <a:lnTo>
                      <a:pt x="387" y="618"/>
                    </a:lnTo>
                    <a:lnTo>
                      <a:pt x="406" y="618"/>
                    </a:lnTo>
                    <a:lnTo>
                      <a:pt x="406" y="611"/>
                    </a:lnTo>
                    <a:lnTo>
                      <a:pt x="400" y="611"/>
                    </a:lnTo>
                    <a:lnTo>
                      <a:pt x="400" y="621"/>
                    </a:lnTo>
                    <a:lnTo>
                      <a:pt x="413" y="621"/>
                    </a:lnTo>
                    <a:lnTo>
                      <a:pt x="413" y="605"/>
                    </a:lnTo>
                    <a:lnTo>
                      <a:pt x="394" y="605"/>
                    </a:lnTo>
                    <a:lnTo>
                      <a:pt x="394" y="611"/>
                    </a:lnTo>
                    <a:lnTo>
                      <a:pt x="400" y="611"/>
                    </a:lnTo>
                    <a:lnTo>
                      <a:pt x="400" y="586"/>
                    </a:lnTo>
                    <a:lnTo>
                      <a:pt x="383" y="586"/>
                    </a:lnTo>
                    <a:lnTo>
                      <a:pt x="383" y="592"/>
                    </a:lnTo>
                    <a:lnTo>
                      <a:pt x="389" y="592"/>
                    </a:lnTo>
                    <a:lnTo>
                      <a:pt x="389" y="583"/>
                    </a:lnTo>
                    <a:close/>
                    <a:moveTo>
                      <a:pt x="413" y="657"/>
                    </a:moveTo>
                    <a:lnTo>
                      <a:pt x="400" y="657"/>
                    </a:lnTo>
                    <a:lnTo>
                      <a:pt x="400" y="705"/>
                    </a:lnTo>
                    <a:lnTo>
                      <a:pt x="427" y="705"/>
                    </a:lnTo>
                    <a:lnTo>
                      <a:pt x="427" y="692"/>
                    </a:lnTo>
                    <a:lnTo>
                      <a:pt x="406" y="692"/>
                    </a:lnTo>
                    <a:lnTo>
                      <a:pt x="406" y="698"/>
                    </a:lnTo>
                    <a:lnTo>
                      <a:pt x="413" y="698"/>
                    </a:lnTo>
                    <a:lnTo>
                      <a:pt x="413" y="657"/>
                    </a:lnTo>
                    <a:close/>
                    <a:moveTo>
                      <a:pt x="436" y="732"/>
                    </a:moveTo>
                    <a:lnTo>
                      <a:pt x="424" y="732"/>
                    </a:lnTo>
                    <a:lnTo>
                      <a:pt x="424" y="773"/>
                    </a:lnTo>
                    <a:lnTo>
                      <a:pt x="443" y="773"/>
                    </a:lnTo>
                    <a:lnTo>
                      <a:pt x="443" y="766"/>
                    </a:lnTo>
                    <a:lnTo>
                      <a:pt x="436" y="766"/>
                    </a:lnTo>
                    <a:lnTo>
                      <a:pt x="436" y="781"/>
                    </a:lnTo>
                    <a:lnTo>
                      <a:pt x="449" y="781"/>
                    </a:lnTo>
                    <a:lnTo>
                      <a:pt x="449" y="760"/>
                    </a:lnTo>
                    <a:lnTo>
                      <a:pt x="430" y="760"/>
                    </a:lnTo>
                    <a:lnTo>
                      <a:pt x="430" y="766"/>
                    </a:lnTo>
                    <a:lnTo>
                      <a:pt x="436" y="766"/>
                    </a:lnTo>
                    <a:lnTo>
                      <a:pt x="436" y="732"/>
                    </a:lnTo>
                    <a:close/>
                    <a:moveTo>
                      <a:pt x="462" y="806"/>
                    </a:moveTo>
                    <a:lnTo>
                      <a:pt x="449" y="806"/>
                    </a:lnTo>
                    <a:lnTo>
                      <a:pt x="449" y="846"/>
                    </a:lnTo>
                    <a:lnTo>
                      <a:pt x="466" y="846"/>
                    </a:lnTo>
                    <a:lnTo>
                      <a:pt x="466" y="839"/>
                    </a:lnTo>
                    <a:lnTo>
                      <a:pt x="460" y="839"/>
                    </a:lnTo>
                    <a:lnTo>
                      <a:pt x="460" y="855"/>
                    </a:lnTo>
                    <a:lnTo>
                      <a:pt x="473" y="855"/>
                    </a:lnTo>
                    <a:lnTo>
                      <a:pt x="473" y="833"/>
                    </a:lnTo>
                    <a:lnTo>
                      <a:pt x="455" y="833"/>
                    </a:lnTo>
                    <a:lnTo>
                      <a:pt x="455" y="839"/>
                    </a:lnTo>
                    <a:lnTo>
                      <a:pt x="462" y="839"/>
                    </a:lnTo>
                    <a:lnTo>
                      <a:pt x="462" y="806"/>
                    </a:lnTo>
                    <a:close/>
                    <a:moveTo>
                      <a:pt x="473" y="893"/>
                    </a:moveTo>
                    <a:lnTo>
                      <a:pt x="460" y="893"/>
                    </a:lnTo>
                    <a:lnTo>
                      <a:pt x="460" y="958"/>
                    </a:lnTo>
                    <a:lnTo>
                      <a:pt x="468" y="958"/>
                    </a:lnTo>
                    <a:lnTo>
                      <a:pt x="468" y="945"/>
                    </a:lnTo>
                    <a:lnTo>
                      <a:pt x="466" y="945"/>
                    </a:lnTo>
                    <a:lnTo>
                      <a:pt x="466" y="952"/>
                    </a:lnTo>
                    <a:lnTo>
                      <a:pt x="473" y="952"/>
                    </a:lnTo>
                    <a:lnTo>
                      <a:pt x="473" y="893"/>
                    </a:lnTo>
                    <a:close/>
                    <a:moveTo>
                      <a:pt x="484" y="968"/>
                    </a:moveTo>
                    <a:lnTo>
                      <a:pt x="484" y="980"/>
                    </a:lnTo>
                    <a:lnTo>
                      <a:pt x="492" y="980"/>
                    </a:lnTo>
                    <a:lnTo>
                      <a:pt x="492" y="974"/>
                    </a:lnTo>
                    <a:lnTo>
                      <a:pt x="485" y="974"/>
                    </a:lnTo>
                    <a:lnTo>
                      <a:pt x="485" y="1014"/>
                    </a:lnTo>
                    <a:lnTo>
                      <a:pt x="503" y="1014"/>
                    </a:lnTo>
                    <a:lnTo>
                      <a:pt x="503" y="1007"/>
                    </a:lnTo>
                    <a:lnTo>
                      <a:pt x="496" y="1007"/>
                    </a:lnTo>
                    <a:lnTo>
                      <a:pt x="496" y="1015"/>
                    </a:lnTo>
                    <a:lnTo>
                      <a:pt x="509" y="1015"/>
                    </a:lnTo>
                    <a:lnTo>
                      <a:pt x="509" y="1001"/>
                    </a:lnTo>
                    <a:lnTo>
                      <a:pt x="492" y="1001"/>
                    </a:lnTo>
                    <a:lnTo>
                      <a:pt x="492" y="1007"/>
                    </a:lnTo>
                    <a:lnTo>
                      <a:pt x="498" y="1007"/>
                    </a:lnTo>
                    <a:lnTo>
                      <a:pt x="498" y="968"/>
                    </a:lnTo>
                    <a:lnTo>
                      <a:pt x="492" y="968"/>
                    </a:lnTo>
                    <a:lnTo>
                      <a:pt x="484" y="968"/>
                    </a:lnTo>
                    <a:close/>
                    <a:moveTo>
                      <a:pt x="509" y="1053"/>
                    </a:moveTo>
                    <a:lnTo>
                      <a:pt x="496" y="1053"/>
                    </a:lnTo>
                    <a:lnTo>
                      <a:pt x="496" y="1059"/>
                    </a:lnTo>
                    <a:lnTo>
                      <a:pt x="515" y="1059"/>
                    </a:lnTo>
                    <a:lnTo>
                      <a:pt x="515" y="1053"/>
                    </a:lnTo>
                    <a:lnTo>
                      <a:pt x="509" y="1053"/>
                    </a:lnTo>
                    <a:lnTo>
                      <a:pt x="509" y="1101"/>
                    </a:lnTo>
                    <a:lnTo>
                      <a:pt x="522" y="1101"/>
                    </a:lnTo>
                    <a:lnTo>
                      <a:pt x="522" y="1047"/>
                    </a:lnTo>
                    <a:lnTo>
                      <a:pt x="503" y="1047"/>
                    </a:lnTo>
                    <a:lnTo>
                      <a:pt x="503" y="1053"/>
                    </a:lnTo>
                    <a:lnTo>
                      <a:pt x="509" y="1053"/>
                    </a:lnTo>
                    <a:close/>
                    <a:moveTo>
                      <a:pt x="522" y="1139"/>
                    </a:moveTo>
                    <a:lnTo>
                      <a:pt x="509" y="1139"/>
                    </a:lnTo>
                    <a:lnTo>
                      <a:pt x="509" y="1177"/>
                    </a:lnTo>
                    <a:lnTo>
                      <a:pt x="534" y="1177"/>
                    </a:lnTo>
                    <a:lnTo>
                      <a:pt x="534" y="1156"/>
                    </a:lnTo>
                    <a:lnTo>
                      <a:pt x="528" y="1156"/>
                    </a:lnTo>
                    <a:lnTo>
                      <a:pt x="528" y="1162"/>
                    </a:lnTo>
                    <a:lnTo>
                      <a:pt x="530" y="1162"/>
                    </a:lnTo>
                    <a:lnTo>
                      <a:pt x="530" y="1150"/>
                    </a:lnTo>
                    <a:lnTo>
                      <a:pt x="522" y="1150"/>
                    </a:lnTo>
                    <a:lnTo>
                      <a:pt x="522" y="1170"/>
                    </a:lnTo>
                    <a:lnTo>
                      <a:pt x="528" y="1170"/>
                    </a:lnTo>
                    <a:lnTo>
                      <a:pt x="528" y="1164"/>
                    </a:lnTo>
                    <a:lnTo>
                      <a:pt x="515" y="1164"/>
                    </a:lnTo>
                    <a:lnTo>
                      <a:pt x="515" y="1170"/>
                    </a:lnTo>
                    <a:lnTo>
                      <a:pt x="522" y="1170"/>
                    </a:lnTo>
                    <a:lnTo>
                      <a:pt x="522" y="1139"/>
                    </a:lnTo>
                    <a:close/>
                    <a:moveTo>
                      <a:pt x="545" y="1185"/>
                    </a:moveTo>
                    <a:lnTo>
                      <a:pt x="533" y="1185"/>
                    </a:lnTo>
                    <a:lnTo>
                      <a:pt x="533" y="1245"/>
                    </a:lnTo>
                    <a:lnTo>
                      <a:pt x="545" y="1245"/>
                    </a:lnTo>
                    <a:lnTo>
                      <a:pt x="545" y="1185"/>
                    </a:lnTo>
                    <a:close/>
                    <a:moveTo>
                      <a:pt x="545" y="1283"/>
                    </a:moveTo>
                    <a:lnTo>
                      <a:pt x="533" y="1283"/>
                    </a:lnTo>
                    <a:lnTo>
                      <a:pt x="533" y="1300"/>
                    </a:lnTo>
                    <a:lnTo>
                      <a:pt x="558" y="1300"/>
                    </a:lnTo>
                    <a:lnTo>
                      <a:pt x="558" y="1257"/>
                    </a:lnTo>
                    <a:lnTo>
                      <a:pt x="545" y="1257"/>
                    </a:lnTo>
                    <a:lnTo>
                      <a:pt x="545" y="1294"/>
                    </a:lnTo>
                    <a:lnTo>
                      <a:pt x="552" y="1294"/>
                    </a:lnTo>
                    <a:lnTo>
                      <a:pt x="552" y="1287"/>
                    </a:lnTo>
                    <a:lnTo>
                      <a:pt x="539" y="1287"/>
                    </a:lnTo>
                    <a:lnTo>
                      <a:pt x="539" y="1294"/>
                    </a:lnTo>
                    <a:lnTo>
                      <a:pt x="545" y="1294"/>
                    </a:lnTo>
                    <a:lnTo>
                      <a:pt x="545" y="1283"/>
                    </a:lnTo>
                    <a:close/>
                    <a:moveTo>
                      <a:pt x="555" y="1216"/>
                    </a:moveTo>
                    <a:lnTo>
                      <a:pt x="555" y="1229"/>
                    </a:lnTo>
                    <a:lnTo>
                      <a:pt x="564" y="1229"/>
                    </a:lnTo>
                    <a:lnTo>
                      <a:pt x="564" y="1223"/>
                    </a:lnTo>
                    <a:lnTo>
                      <a:pt x="558" y="1223"/>
                    </a:lnTo>
                    <a:lnTo>
                      <a:pt x="558" y="1273"/>
                    </a:lnTo>
                    <a:lnTo>
                      <a:pt x="571" y="1273"/>
                    </a:lnTo>
                    <a:lnTo>
                      <a:pt x="571" y="1216"/>
                    </a:lnTo>
                    <a:lnTo>
                      <a:pt x="564" y="1216"/>
                    </a:lnTo>
                    <a:lnTo>
                      <a:pt x="555" y="1216"/>
                    </a:lnTo>
                    <a:close/>
                    <a:moveTo>
                      <a:pt x="571" y="1311"/>
                    </a:moveTo>
                    <a:lnTo>
                      <a:pt x="558" y="1311"/>
                    </a:lnTo>
                    <a:lnTo>
                      <a:pt x="558" y="1371"/>
                    </a:lnTo>
                    <a:lnTo>
                      <a:pt x="571" y="1371"/>
                    </a:lnTo>
                    <a:lnTo>
                      <a:pt x="571" y="13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" name="Freeform 1322"/>
              <p:cNvSpPr>
                <a:spLocks noEditPoints="1"/>
              </p:cNvSpPr>
              <p:nvPr/>
            </p:nvSpPr>
            <p:spPr bwMode="auto">
              <a:xfrm>
                <a:off x="4809" y="3143"/>
                <a:ext cx="25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2" y="61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25" y="17"/>
                  </a:cxn>
                  <a:cxn ang="0">
                    <a:pos x="12" y="17"/>
                  </a:cxn>
                  <a:cxn ang="0">
                    <a:pos x="12" y="61"/>
                  </a:cxn>
                  <a:cxn ang="0">
                    <a:pos x="25" y="61"/>
                  </a:cxn>
                  <a:cxn ang="0">
                    <a:pos x="25" y="17"/>
                  </a:cxn>
                </a:cxnLst>
                <a:rect l="0" t="0" r="r" b="b"/>
                <a:pathLst>
                  <a:path w="25" h="61">
                    <a:moveTo>
                      <a:pt x="0" y="61"/>
                    </a:moveTo>
                    <a:lnTo>
                      <a:pt x="12" y="6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  <a:moveTo>
                      <a:pt x="25" y="17"/>
                    </a:moveTo>
                    <a:lnTo>
                      <a:pt x="12" y="17"/>
                    </a:lnTo>
                    <a:lnTo>
                      <a:pt x="12" y="61"/>
                    </a:lnTo>
                    <a:lnTo>
                      <a:pt x="25" y="61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" name="Line 1323"/>
              <p:cNvSpPr>
                <a:spLocks noChangeShapeType="1"/>
              </p:cNvSpPr>
              <p:nvPr/>
            </p:nvSpPr>
            <p:spPr bwMode="auto">
              <a:xfrm>
                <a:off x="4167" y="3203"/>
                <a:ext cx="122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" name="Line 1324"/>
              <p:cNvSpPr>
                <a:spLocks noChangeShapeType="1"/>
              </p:cNvSpPr>
              <p:nvPr/>
            </p:nvSpPr>
            <p:spPr bwMode="auto">
              <a:xfrm>
                <a:off x="4167" y="1565"/>
                <a:ext cx="122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" name="Line 1325"/>
              <p:cNvSpPr>
                <a:spLocks noChangeShapeType="1"/>
              </p:cNvSpPr>
              <p:nvPr/>
            </p:nvSpPr>
            <p:spPr bwMode="auto">
              <a:xfrm flipV="1">
                <a:off x="4228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" name="Line 1326"/>
              <p:cNvSpPr>
                <a:spLocks noChangeShapeType="1"/>
              </p:cNvSpPr>
              <p:nvPr/>
            </p:nvSpPr>
            <p:spPr bwMode="auto">
              <a:xfrm>
                <a:off x="4228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" name="Line 1327"/>
              <p:cNvSpPr>
                <a:spLocks noChangeShapeType="1"/>
              </p:cNvSpPr>
              <p:nvPr/>
            </p:nvSpPr>
            <p:spPr bwMode="auto">
              <a:xfrm flipV="1">
                <a:off x="4366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" name="Line 1328"/>
              <p:cNvSpPr>
                <a:spLocks noChangeShapeType="1"/>
              </p:cNvSpPr>
              <p:nvPr/>
            </p:nvSpPr>
            <p:spPr bwMode="auto">
              <a:xfrm>
                <a:off x="4366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" name="Line 1329"/>
              <p:cNvSpPr>
                <a:spLocks noChangeShapeType="1"/>
              </p:cNvSpPr>
              <p:nvPr/>
            </p:nvSpPr>
            <p:spPr bwMode="auto">
              <a:xfrm flipV="1">
                <a:off x="4504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" name="Line 1330"/>
              <p:cNvSpPr>
                <a:spLocks noChangeShapeType="1"/>
              </p:cNvSpPr>
              <p:nvPr/>
            </p:nvSpPr>
            <p:spPr bwMode="auto">
              <a:xfrm>
                <a:off x="4504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" name="Line 1331"/>
              <p:cNvSpPr>
                <a:spLocks noChangeShapeType="1"/>
              </p:cNvSpPr>
              <p:nvPr/>
            </p:nvSpPr>
            <p:spPr bwMode="auto">
              <a:xfrm flipV="1">
                <a:off x="4640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" name="Line 1332"/>
              <p:cNvSpPr>
                <a:spLocks noChangeShapeType="1"/>
              </p:cNvSpPr>
              <p:nvPr/>
            </p:nvSpPr>
            <p:spPr bwMode="auto">
              <a:xfrm>
                <a:off x="4640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" name="Line 1333"/>
              <p:cNvSpPr>
                <a:spLocks noChangeShapeType="1"/>
              </p:cNvSpPr>
              <p:nvPr/>
            </p:nvSpPr>
            <p:spPr bwMode="auto">
              <a:xfrm flipV="1">
                <a:off x="4777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" name="Line 1334"/>
              <p:cNvSpPr>
                <a:spLocks noChangeShapeType="1"/>
              </p:cNvSpPr>
              <p:nvPr/>
            </p:nvSpPr>
            <p:spPr bwMode="auto">
              <a:xfrm>
                <a:off x="4777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" name="Line 1335"/>
              <p:cNvSpPr>
                <a:spLocks noChangeShapeType="1"/>
              </p:cNvSpPr>
              <p:nvPr/>
            </p:nvSpPr>
            <p:spPr bwMode="auto">
              <a:xfrm flipV="1">
                <a:off x="4915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" name="Line 1336"/>
              <p:cNvSpPr>
                <a:spLocks noChangeShapeType="1"/>
              </p:cNvSpPr>
              <p:nvPr/>
            </p:nvSpPr>
            <p:spPr bwMode="auto">
              <a:xfrm>
                <a:off x="4915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" name="Line 1337"/>
              <p:cNvSpPr>
                <a:spLocks noChangeShapeType="1"/>
              </p:cNvSpPr>
              <p:nvPr/>
            </p:nvSpPr>
            <p:spPr bwMode="auto">
              <a:xfrm flipV="1">
                <a:off x="5051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" name="Line 1338"/>
              <p:cNvSpPr>
                <a:spLocks noChangeShapeType="1"/>
              </p:cNvSpPr>
              <p:nvPr/>
            </p:nvSpPr>
            <p:spPr bwMode="auto">
              <a:xfrm>
                <a:off x="5051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" name="Line 1339"/>
              <p:cNvSpPr>
                <a:spLocks noChangeShapeType="1"/>
              </p:cNvSpPr>
              <p:nvPr/>
            </p:nvSpPr>
            <p:spPr bwMode="auto">
              <a:xfrm flipV="1">
                <a:off x="5188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" name="Line 1340"/>
              <p:cNvSpPr>
                <a:spLocks noChangeShapeType="1"/>
              </p:cNvSpPr>
              <p:nvPr/>
            </p:nvSpPr>
            <p:spPr bwMode="auto">
              <a:xfrm>
                <a:off x="5188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" name="Line 1341"/>
              <p:cNvSpPr>
                <a:spLocks noChangeShapeType="1"/>
              </p:cNvSpPr>
              <p:nvPr/>
            </p:nvSpPr>
            <p:spPr bwMode="auto">
              <a:xfrm flipV="1">
                <a:off x="5326" y="3185"/>
                <a:ext cx="1" cy="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" name="Line 1342"/>
              <p:cNvSpPr>
                <a:spLocks noChangeShapeType="1"/>
              </p:cNvSpPr>
              <p:nvPr/>
            </p:nvSpPr>
            <p:spPr bwMode="auto">
              <a:xfrm>
                <a:off x="5326" y="1565"/>
                <a:ext cx="1" cy="1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" name="Line 1343"/>
              <p:cNvSpPr>
                <a:spLocks noChangeShapeType="1"/>
              </p:cNvSpPr>
              <p:nvPr/>
            </p:nvSpPr>
            <p:spPr bwMode="auto">
              <a:xfrm flipV="1">
                <a:off x="4298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" name="Line 1344"/>
              <p:cNvSpPr>
                <a:spLocks noChangeShapeType="1"/>
              </p:cNvSpPr>
              <p:nvPr/>
            </p:nvSpPr>
            <p:spPr bwMode="auto">
              <a:xfrm>
                <a:off x="4298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" name="Line 1345"/>
              <p:cNvSpPr>
                <a:spLocks noChangeShapeType="1"/>
              </p:cNvSpPr>
              <p:nvPr/>
            </p:nvSpPr>
            <p:spPr bwMode="auto">
              <a:xfrm flipV="1">
                <a:off x="4434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" name="Line 1346"/>
              <p:cNvSpPr>
                <a:spLocks noChangeShapeType="1"/>
              </p:cNvSpPr>
              <p:nvPr/>
            </p:nvSpPr>
            <p:spPr bwMode="auto">
              <a:xfrm>
                <a:off x="4434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" name="Line 1347"/>
              <p:cNvSpPr>
                <a:spLocks noChangeShapeType="1"/>
              </p:cNvSpPr>
              <p:nvPr/>
            </p:nvSpPr>
            <p:spPr bwMode="auto">
              <a:xfrm flipV="1">
                <a:off x="4572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" name="Line 1348"/>
              <p:cNvSpPr>
                <a:spLocks noChangeShapeType="1"/>
              </p:cNvSpPr>
              <p:nvPr/>
            </p:nvSpPr>
            <p:spPr bwMode="auto">
              <a:xfrm>
                <a:off x="4572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" name="Line 1349"/>
              <p:cNvSpPr>
                <a:spLocks noChangeShapeType="1"/>
              </p:cNvSpPr>
              <p:nvPr/>
            </p:nvSpPr>
            <p:spPr bwMode="auto">
              <a:xfrm flipV="1">
                <a:off x="4709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" name="Line 1350"/>
              <p:cNvSpPr>
                <a:spLocks noChangeShapeType="1"/>
              </p:cNvSpPr>
              <p:nvPr/>
            </p:nvSpPr>
            <p:spPr bwMode="auto">
              <a:xfrm>
                <a:off x="4709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" name="Line 1351"/>
              <p:cNvSpPr>
                <a:spLocks noChangeShapeType="1"/>
              </p:cNvSpPr>
              <p:nvPr/>
            </p:nvSpPr>
            <p:spPr bwMode="auto">
              <a:xfrm flipV="1">
                <a:off x="4845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" name="Line 1352"/>
              <p:cNvSpPr>
                <a:spLocks noChangeShapeType="1"/>
              </p:cNvSpPr>
              <p:nvPr/>
            </p:nvSpPr>
            <p:spPr bwMode="auto">
              <a:xfrm>
                <a:off x="4845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" name="Line 1353"/>
              <p:cNvSpPr>
                <a:spLocks noChangeShapeType="1"/>
              </p:cNvSpPr>
              <p:nvPr/>
            </p:nvSpPr>
            <p:spPr bwMode="auto">
              <a:xfrm flipV="1">
                <a:off x="4983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" name="Line 1354"/>
              <p:cNvSpPr>
                <a:spLocks noChangeShapeType="1"/>
              </p:cNvSpPr>
              <p:nvPr/>
            </p:nvSpPr>
            <p:spPr bwMode="auto">
              <a:xfrm>
                <a:off x="4983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" name="Line 1355"/>
              <p:cNvSpPr>
                <a:spLocks noChangeShapeType="1"/>
              </p:cNvSpPr>
              <p:nvPr/>
            </p:nvSpPr>
            <p:spPr bwMode="auto">
              <a:xfrm flipV="1">
                <a:off x="5120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" name="Line 1356"/>
              <p:cNvSpPr>
                <a:spLocks noChangeShapeType="1"/>
              </p:cNvSpPr>
              <p:nvPr/>
            </p:nvSpPr>
            <p:spPr bwMode="auto">
              <a:xfrm>
                <a:off x="5120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" name="Line 1357"/>
              <p:cNvSpPr>
                <a:spLocks noChangeShapeType="1"/>
              </p:cNvSpPr>
              <p:nvPr/>
            </p:nvSpPr>
            <p:spPr bwMode="auto">
              <a:xfrm flipV="1">
                <a:off x="5256" y="3154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" name="Line 1358"/>
              <p:cNvSpPr>
                <a:spLocks noChangeShapeType="1"/>
              </p:cNvSpPr>
              <p:nvPr/>
            </p:nvSpPr>
            <p:spPr bwMode="auto">
              <a:xfrm>
                <a:off x="5256" y="1565"/>
                <a:ext cx="1" cy="4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" name="Rectangle 1359"/>
              <p:cNvSpPr>
                <a:spLocks noChangeArrowheads="1"/>
              </p:cNvSpPr>
              <p:nvPr/>
            </p:nvSpPr>
            <p:spPr bwMode="auto">
              <a:xfrm>
                <a:off x="4249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" name="Freeform 1360"/>
              <p:cNvSpPr>
                <a:spLocks/>
              </p:cNvSpPr>
              <p:nvPr/>
            </p:nvSpPr>
            <p:spPr bwMode="auto">
              <a:xfrm>
                <a:off x="4281" y="3245"/>
                <a:ext cx="20" cy="5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51"/>
                  </a:cxn>
                  <a:cxn ang="0">
                    <a:pos x="20" y="51"/>
                  </a:cxn>
                  <a:cxn ang="0">
                    <a:pos x="20" y="53"/>
                  </a:cxn>
                  <a:cxn ang="0">
                    <a:pos x="1" y="53"/>
                  </a:cxn>
                  <a:cxn ang="0">
                    <a:pos x="1" y="51"/>
                  </a:cxn>
                  <a:cxn ang="0">
                    <a:pos x="6" y="51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0" y="5"/>
                  </a:cxn>
                </a:cxnLst>
                <a:rect l="0" t="0" r="r" b="b"/>
                <a:pathLst>
                  <a:path w="20" h="53">
                    <a:moveTo>
                      <a:pt x="0" y="5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4" y="51"/>
                    </a:lnTo>
                    <a:lnTo>
                      <a:pt x="20" y="51"/>
                    </a:lnTo>
                    <a:lnTo>
                      <a:pt x="20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" name="Freeform 1361"/>
              <p:cNvSpPr>
                <a:spLocks noEditPoints="1"/>
              </p:cNvSpPr>
              <p:nvPr/>
            </p:nvSpPr>
            <p:spPr bwMode="auto">
              <a:xfrm>
                <a:off x="4314" y="3245"/>
                <a:ext cx="31" cy="5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0" y="5"/>
                  </a:cxn>
                  <a:cxn ang="0">
                    <a:pos x="14" y="12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9" y="24"/>
                  </a:cxn>
                  <a:cxn ang="0">
                    <a:pos x="16" y="21"/>
                  </a:cxn>
                  <a:cxn ang="0">
                    <a:pos x="22" y="21"/>
                  </a:cxn>
                  <a:cxn ang="0">
                    <a:pos x="28" y="24"/>
                  </a:cxn>
                  <a:cxn ang="0">
                    <a:pos x="31" y="31"/>
                  </a:cxn>
                  <a:cxn ang="0">
                    <a:pos x="31" y="40"/>
                  </a:cxn>
                  <a:cxn ang="0">
                    <a:pos x="28" y="46"/>
                  </a:cxn>
                  <a:cxn ang="0">
                    <a:pos x="25" y="50"/>
                  </a:cxn>
                  <a:cxn ang="0">
                    <a:pos x="20" y="53"/>
                  </a:cxn>
                  <a:cxn ang="0">
                    <a:pos x="16" y="54"/>
                  </a:cxn>
                  <a:cxn ang="0">
                    <a:pos x="12" y="53"/>
                  </a:cxn>
                  <a:cxn ang="0">
                    <a:pos x="9" y="53"/>
                  </a:cxn>
                  <a:cxn ang="0">
                    <a:pos x="8" y="50"/>
                  </a:cxn>
                  <a:cxn ang="0">
                    <a:pos x="3" y="45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6" y="13"/>
                  </a:cxn>
                  <a:cxn ang="0">
                    <a:pos x="14" y="5"/>
                  </a:cxn>
                  <a:cxn ang="0">
                    <a:pos x="20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8" y="27"/>
                  </a:cxn>
                  <a:cxn ang="0">
                    <a:pos x="8" y="38"/>
                  </a:cxn>
                  <a:cxn ang="0">
                    <a:pos x="9" y="43"/>
                  </a:cxn>
                  <a:cxn ang="0">
                    <a:pos x="9" y="46"/>
                  </a:cxn>
                  <a:cxn ang="0">
                    <a:pos x="14" y="51"/>
                  </a:cxn>
                  <a:cxn ang="0">
                    <a:pos x="20" y="51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5" y="43"/>
                  </a:cxn>
                  <a:cxn ang="0">
                    <a:pos x="25" y="38"/>
                  </a:cxn>
                  <a:cxn ang="0">
                    <a:pos x="22" y="29"/>
                  </a:cxn>
                  <a:cxn ang="0">
                    <a:pos x="20" y="26"/>
                  </a:cxn>
                  <a:cxn ang="0">
                    <a:pos x="19" y="24"/>
                  </a:cxn>
                  <a:cxn ang="0">
                    <a:pos x="11" y="24"/>
                  </a:cxn>
                  <a:cxn ang="0">
                    <a:pos x="8" y="27"/>
                  </a:cxn>
                </a:cxnLst>
                <a:rect l="0" t="0" r="r" b="b"/>
                <a:pathLst>
                  <a:path w="31" h="54">
                    <a:moveTo>
                      <a:pt x="31" y="0"/>
                    </a:moveTo>
                    <a:lnTo>
                      <a:pt x="31" y="2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9" y="24"/>
                    </a:lnTo>
                    <a:lnTo>
                      <a:pt x="16" y="21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31" y="31"/>
                    </a:lnTo>
                    <a:lnTo>
                      <a:pt x="31" y="40"/>
                    </a:lnTo>
                    <a:lnTo>
                      <a:pt x="28" y="46"/>
                    </a:lnTo>
                    <a:lnTo>
                      <a:pt x="25" y="50"/>
                    </a:lnTo>
                    <a:lnTo>
                      <a:pt x="20" y="53"/>
                    </a:lnTo>
                    <a:lnTo>
                      <a:pt x="16" y="54"/>
                    </a:lnTo>
                    <a:lnTo>
                      <a:pt x="12" y="53"/>
                    </a:lnTo>
                    <a:lnTo>
                      <a:pt x="9" y="53"/>
                    </a:lnTo>
                    <a:lnTo>
                      <a:pt x="8" y="50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6" y="13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0"/>
                    </a:lnTo>
                    <a:close/>
                    <a:moveTo>
                      <a:pt x="8" y="27"/>
                    </a:moveTo>
                    <a:lnTo>
                      <a:pt x="8" y="38"/>
                    </a:lnTo>
                    <a:lnTo>
                      <a:pt x="9" y="43"/>
                    </a:lnTo>
                    <a:lnTo>
                      <a:pt x="9" y="46"/>
                    </a:lnTo>
                    <a:lnTo>
                      <a:pt x="14" y="51"/>
                    </a:lnTo>
                    <a:lnTo>
                      <a:pt x="20" y="51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5" y="43"/>
                    </a:lnTo>
                    <a:lnTo>
                      <a:pt x="25" y="38"/>
                    </a:lnTo>
                    <a:lnTo>
                      <a:pt x="22" y="29"/>
                    </a:lnTo>
                    <a:lnTo>
                      <a:pt x="20" y="26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" name="Rectangle 1362"/>
              <p:cNvSpPr>
                <a:spLocks noChangeArrowheads="1"/>
              </p:cNvSpPr>
              <p:nvPr/>
            </p:nvSpPr>
            <p:spPr bwMode="auto">
              <a:xfrm>
                <a:off x="4387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" name="Freeform 1363"/>
              <p:cNvSpPr>
                <a:spLocks/>
              </p:cNvSpPr>
              <p:nvPr/>
            </p:nvSpPr>
            <p:spPr bwMode="auto">
              <a:xfrm>
                <a:off x="4418" y="3245"/>
                <a:ext cx="21" cy="5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4" y="51"/>
                  </a:cxn>
                  <a:cxn ang="0">
                    <a:pos x="21" y="51"/>
                  </a:cxn>
                  <a:cxn ang="0">
                    <a:pos x="21" y="53"/>
                  </a:cxn>
                  <a:cxn ang="0">
                    <a:pos x="2" y="53"/>
                  </a:cxn>
                  <a:cxn ang="0">
                    <a:pos x="2" y="51"/>
                  </a:cxn>
                  <a:cxn ang="0">
                    <a:pos x="7" y="51"/>
                  </a:cxn>
                  <a:cxn ang="0">
                    <a:pos x="7" y="50"/>
                  </a:cxn>
                  <a:cxn ang="0">
                    <a:pos x="8" y="48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5"/>
                  </a:cxn>
                </a:cxnLst>
                <a:rect l="0" t="0" r="r" b="b"/>
                <a:pathLst>
                  <a:path w="21" h="53">
                    <a:moveTo>
                      <a:pt x="0" y="5"/>
                    </a:moveTo>
                    <a:lnTo>
                      <a:pt x="13" y="0"/>
                    </a:lnTo>
                    <a:lnTo>
                      <a:pt x="14" y="0"/>
                    </a:lnTo>
                    <a:lnTo>
                      <a:pt x="14" y="51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8" y="4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" name="Freeform 1364"/>
              <p:cNvSpPr>
                <a:spLocks noEditPoints="1"/>
              </p:cNvSpPr>
              <p:nvPr/>
            </p:nvSpPr>
            <p:spPr bwMode="auto">
              <a:xfrm>
                <a:off x="4450" y="3245"/>
                <a:ext cx="33" cy="53"/>
              </a:xfrm>
              <a:custGeom>
                <a:avLst/>
                <a:gdLst/>
                <a:ahLst/>
                <a:cxnLst>
                  <a:cxn ang="0">
                    <a:pos x="33" y="34"/>
                  </a:cxn>
                  <a:cxn ang="0">
                    <a:pos x="33" y="38"/>
                  </a:cxn>
                  <a:cxn ang="0">
                    <a:pos x="27" y="38"/>
                  </a:cxn>
                  <a:cxn ang="0">
                    <a:pos x="27" y="53"/>
                  </a:cxn>
                  <a:cxn ang="0">
                    <a:pos x="20" y="53"/>
                  </a:cxn>
                  <a:cxn ang="0">
                    <a:pos x="20" y="38"/>
                  </a:cxn>
                  <a:cxn ang="0">
                    <a:pos x="0" y="38"/>
                  </a:cxn>
                  <a:cxn ang="0">
                    <a:pos x="0" y="35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27" y="34"/>
                  </a:cxn>
                  <a:cxn ang="0">
                    <a:pos x="33" y="34"/>
                  </a:cxn>
                  <a:cxn ang="0">
                    <a:pos x="20" y="34"/>
                  </a:cxn>
                  <a:cxn ang="0">
                    <a:pos x="20" y="7"/>
                  </a:cxn>
                  <a:cxn ang="0">
                    <a:pos x="3" y="34"/>
                  </a:cxn>
                  <a:cxn ang="0">
                    <a:pos x="20" y="34"/>
                  </a:cxn>
                </a:cxnLst>
                <a:rect l="0" t="0" r="r" b="b"/>
                <a:pathLst>
                  <a:path w="33" h="53">
                    <a:moveTo>
                      <a:pt x="33" y="34"/>
                    </a:moveTo>
                    <a:lnTo>
                      <a:pt x="33" y="38"/>
                    </a:lnTo>
                    <a:lnTo>
                      <a:pt x="27" y="38"/>
                    </a:lnTo>
                    <a:lnTo>
                      <a:pt x="27" y="53"/>
                    </a:lnTo>
                    <a:lnTo>
                      <a:pt x="20" y="53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34"/>
                    </a:lnTo>
                    <a:lnTo>
                      <a:pt x="33" y="34"/>
                    </a:lnTo>
                    <a:close/>
                    <a:moveTo>
                      <a:pt x="20" y="34"/>
                    </a:moveTo>
                    <a:lnTo>
                      <a:pt x="20" y="7"/>
                    </a:lnTo>
                    <a:lnTo>
                      <a:pt x="3" y="34"/>
                    </a:lnTo>
                    <a:lnTo>
                      <a:pt x="2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" name="Rectangle 1365"/>
              <p:cNvSpPr>
                <a:spLocks noChangeArrowheads="1"/>
              </p:cNvSpPr>
              <p:nvPr/>
            </p:nvSpPr>
            <p:spPr bwMode="auto">
              <a:xfrm>
                <a:off x="4524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" name="Freeform 1366"/>
              <p:cNvSpPr>
                <a:spLocks/>
              </p:cNvSpPr>
              <p:nvPr/>
            </p:nvSpPr>
            <p:spPr bwMode="auto">
              <a:xfrm>
                <a:off x="4556" y="3245"/>
                <a:ext cx="20" cy="5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51"/>
                  </a:cxn>
                  <a:cxn ang="0">
                    <a:pos x="20" y="51"/>
                  </a:cxn>
                  <a:cxn ang="0">
                    <a:pos x="20" y="53"/>
                  </a:cxn>
                  <a:cxn ang="0">
                    <a:pos x="1" y="53"/>
                  </a:cxn>
                  <a:cxn ang="0">
                    <a:pos x="1" y="51"/>
                  </a:cxn>
                  <a:cxn ang="0">
                    <a:pos x="6" y="51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0" y="5"/>
                  </a:cxn>
                </a:cxnLst>
                <a:rect l="0" t="0" r="r" b="b"/>
                <a:pathLst>
                  <a:path w="20" h="53">
                    <a:moveTo>
                      <a:pt x="0" y="5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4" y="51"/>
                    </a:lnTo>
                    <a:lnTo>
                      <a:pt x="20" y="51"/>
                    </a:lnTo>
                    <a:lnTo>
                      <a:pt x="20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" name="Freeform 1367"/>
              <p:cNvSpPr>
                <a:spLocks/>
              </p:cNvSpPr>
              <p:nvPr/>
            </p:nvSpPr>
            <p:spPr bwMode="auto">
              <a:xfrm>
                <a:off x="4587" y="3245"/>
                <a:ext cx="34" cy="53"/>
              </a:xfrm>
              <a:custGeom>
                <a:avLst/>
                <a:gdLst/>
                <a:ahLst/>
                <a:cxnLst>
                  <a:cxn ang="0">
                    <a:pos x="34" y="43"/>
                  </a:cxn>
                  <a:cxn ang="0">
                    <a:pos x="30" y="53"/>
                  </a:cxn>
                  <a:cxn ang="0">
                    <a:pos x="0" y="53"/>
                  </a:cxn>
                  <a:cxn ang="0">
                    <a:pos x="0" y="51"/>
                  </a:cxn>
                  <a:cxn ang="0">
                    <a:pos x="19" y="32"/>
                  </a:cxn>
                  <a:cxn ang="0">
                    <a:pos x="23" y="26"/>
                  </a:cxn>
                  <a:cxn ang="0">
                    <a:pos x="24" y="21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0" y="7"/>
                  </a:cxn>
                  <a:cxn ang="0">
                    <a:pos x="7" y="8"/>
                  </a:cxn>
                  <a:cxn ang="0">
                    <a:pos x="4" y="12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4"/>
                  </a:cxn>
                  <a:cxn ang="0">
                    <a:pos x="30" y="10"/>
                  </a:cxn>
                  <a:cxn ang="0">
                    <a:pos x="30" y="18"/>
                  </a:cxn>
                  <a:cxn ang="0">
                    <a:pos x="29" y="21"/>
                  </a:cxn>
                  <a:cxn ang="0">
                    <a:pos x="27" y="26"/>
                  </a:cxn>
                  <a:cxn ang="0">
                    <a:pos x="24" y="31"/>
                  </a:cxn>
                  <a:cxn ang="0">
                    <a:pos x="8" y="46"/>
                  </a:cxn>
                  <a:cxn ang="0">
                    <a:pos x="29" y="46"/>
                  </a:cxn>
                  <a:cxn ang="0">
                    <a:pos x="30" y="45"/>
                  </a:cxn>
                  <a:cxn ang="0">
                    <a:pos x="32" y="45"/>
                  </a:cxn>
                  <a:cxn ang="0">
                    <a:pos x="32" y="43"/>
                  </a:cxn>
                  <a:cxn ang="0">
                    <a:pos x="34" y="43"/>
                  </a:cxn>
                </a:cxnLst>
                <a:rect l="0" t="0" r="r" b="b"/>
                <a:pathLst>
                  <a:path w="34" h="53">
                    <a:moveTo>
                      <a:pt x="34" y="43"/>
                    </a:moveTo>
                    <a:lnTo>
                      <a:pt x="30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9" y="32"/>
                    </a:lnTo>
                    <a:lnTo>
                      <a:pt x="23" y="26"/>
                    </a:lnTo>
                    <a:lnTo>
                      <a:pt x="24" y="21"/>
                    </a:lnTo>
                    <a:lnTo>
                      <a:pt x="24" y="13"/>
                    </a:lnTo>
                    <a:lnTo>
                      <a:pt x="21" y="8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7" y="4"/>
                    </a:lnTo>
                    <a:lnTo>
                      <a:pt x="30" y="10"/>
                    </a:lnTo>
                    <a:lnTo>
                      <a:pt x="30" y="18"/>
                    </a:lnTo>
                    <a:lnTo>
                      <a:pt x="29" y="21"/>
                    </a:lnTo>
                    <a:lnTo>
                      <a:pt x="27" y="26"/>
                    </a:lnTo>
                    <a:lnTo>
                      <a:pt x="24" y="31"/>
                    </a:lnTo>
                    <a:lnTo>
                      <a:pt x="8" y="46"/>
                    </a:lnTo>
                    <a:lnTo>
                      <a:pt x="29" y="46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" name="Rectangle 1368"/>
              <p:cNvSpPr>
                <a:spLocks noChangeArrowheads="1"/>
              </p:cNvSpPr>
              <p:nvPr/>
            </p:nvSpPr>
            <p:spPr bwMode="auto">
              <a:xfrm>
                <a:off x="4662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" name="Freeform 1369"/>
              <p:cNvSpPr>
                <a:spLocks/>
              </p:cNvSpPr>
              <p:nvPr/>
            </p:nvSpPr>
            <p:spPr bwMode="auto">
              <a:xfrm>
                <a:off x="4693" y="3245"/>
                <a:ext cx="21" cy="5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51"/>
                  </a:cxn>
                  <a:cxn ang="0">
                    <a:pos x="21" y="51"/>
                  </a:cxn>
                  <a:cxn ang="0">
                    <a:pos x="21" y="53"/>
                  </a:cxn>
                  <a:cxn ang="0">
                    <a:pos x="2" y="53"/>
                  </a:cxn>
                  <a:cxn ang="0">
                    <a:pos x="2" y="51"/>
                  </a:cxn>
                  <a:cxn ang="0">
                    <a:pos x="7" y="51"/>
                  </a:cxn>
                  <a:cxn ang="0">
                    <a:pos x="7" y="50"/>
                  </a:cxn>
                  <a:cxn ang="0">
                    <a:pos x="8" y="48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0" y="5"/>
                  </a:cxn>
                </a:cxnLst>
                <a:rect l="0" t="0" r="r" b="b"/>
                <a:pathLst>
                  <a:path w="21" h="53">
                    <a:moveTo>
                      <a:pt x="0" y="5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5" y="51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8" y="4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" name="Freeform 1370"/>
              <p:cNvSpPr>
                <a:spLocks noEditPoints="1"/>
              </p:cNvSpPr>
              <p:nvPr/>
            </p:nvSpPr>
            <p:spPr bwMode="auto">
              <a:xfrm>
                <a:off x="4727" y="3245"/>
                <a:ext cx="31" cy="5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1"/>
                  </a:cxn>
                  <a:cxn ang="0">
                    <a:pos x="3" y="1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30" y="12"/>
                  </a:cxn>
                  <a:cxn ang="0">
                    <a:pos x="31" y="18"/>
                  </a:cxn>
                  <a:cxn ang="0">
                    <a:pos x="31" y="37"/>
                  </a:cxn>
                  <a:cxn ang="0">
                    <a:pos x="30" y="42"/>
                  </a:cxn>
                  <a:cxn ang="0">
                    <a:pos x="23" y="51"/>
                  </a:cxn>
                  <a:cxn ang="0">
                    <a:pos x="20" y="53"/>
                  </a:cxn>
                  <a:cxn ang="0">
                    <a:pos x="15" y="54"/>
                  </a:cxn>
                  <a:cxn ang="0">
                    <a:pos x="11" y="53"/>
                  </a:cxn>
                  <a:cxn ang="0">
                    <a:pos x="7" y="50"/>
                  </a:cxn>
                  <a:cxn ang="0">
                    <a:pos x="1" y="40"/>
                  </a:cxn>
                  <a:cxn ang="0">
                    <a:pos x="0" y="34"/>
                  </a:cxn>
                  <a:cxn ang="0">
                    <a:pos x="0" y="27"/>
                  </a:cxn>
                  <a:cxn ang="0">
                    <a:pos x="7" y="29"/>
                  </a:cxn>
                  <a:cxn ang="0">
                    <a:pos x="7" y="37"/>
                  </a:cxn>
                  <a:cxn ang="0">
                    <a:pos x="9" y="45"/>
                  </a:cxn>
                  <a:cxn ang="0">
                    <a:pos x="12" y="51"/>
                  </a:cxn>
                  <a:cxn ang="0">
                    <a:pos x="17" y="51"/>
                  </a:cxn>
                  <a:cxn ang="0">
                    <a:pos x="20" y="50"/>
                  </a:cxn>
                  <a:cxn ang="0">
                    <a:pos x="23" y="43"/>
                  </a:cxn>
                  <a:cxn ang="0">
                    <a:pos x="23" y="38"/>
                  </a:cxn>
                  <a:cxn ang="0">
                    <a:pos x="25" y="32"/>
                  </a:cxn>
                  <a:cxn ang="0">
                    <a:pos x="25" y="16"/>
                  </a:cxn>
                  <a:cxn ang="0">
                    <a:pos x="23" y="10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0" y="4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7"/>
                  </a:cxn>
                  <a:cxn ang="0">
                    <a:pos x="9" y="10"/>
                  </a:cxn>
                  <a:cxn ang="0">
                    <a:pos x="7" y="15"/>
                  </a:cxn>
                  <a:cxn ang="0">
                    <a:pos x="7" y="29"/>
                  </a:cxn>
                </a:cxnLst>
                <a:rect l="0" t="0" r="r" b="b"/>
                <a:pathLst>
                  <a:path w="31" h="54">
                    <a:moveTo>
                      <a:pt x="0" y="27"/>
                    </a:moveTo>
                    <a:lnTo>
                      <a:pt x="0" y="21"/>
                    </a:lnTo>
                    <a:lnTo>
                      <a:pt x="3" y="1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30" y="12"/>
                    </a:lnTo>
                    <a:lnTo>
                      <a:pt x="31" y="18"/>
                    </a:lnTo>
                    <a:lnTo>
                      <a:pt x="31" y="37"/>
                    </a:lnTo>
                    <a:lnTo>
                      <a:pt x="30" y="42"/>
                    </a:lnTo>
                    <a:lnTo>
                      <a:pt x="23" y="51"/>
                    </a:lnTo>
                    <a:lnTo>
                      <a:pt x="20" y="53"/>
                    </a:lnTo>
                    <a:lnTo>
                      <a:pt x="15" y="54"/>
                    </a:lnTo>
                    <a:lnTo>
                      <a:pt x="11" y="53"/>
                    </a:lnTo>
                    <a:lnTo>
                      <a:pt x="7" y="50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7"/>
                    </a:lnTo>
                    <a:close/>
                    <a:moveTo>
                      <a:pt x="7" y="29"/>
                    </a:moveTo>
                    <a:lnTo>
                      <a:pt x="7" y="37"/>
                    </a:lnTo>
                    <a:lnTo>
                      <a:pt x="9" y="45"/>
                    </a:lnTo>
                    <a:lnTo>
                      <a:pt x="12" y="51"/>
                    </a:lnTo>
                    <a:lnTo>
                      <a:pt x="17" y="51"/>
                    </a:lnTo>
                    <a:lnTo>
                      <a:pt x="20" y="50"/>
                    </a:lnTo>
                    <a:lnTo>
                      <a:pt x="23" y="43"/>
                    </a:lnTo>
                    <a:lnTo>
                      <a:pt x="23" y="38"/>
                    </a:lnTo>
                    <a:lnTo>
                      <a:pt x="25" y="32"/>
                    </a:lnTo>
                    <a:lnTo>
                      <a:pt x="25" y="16"/>
                    </a:lnTo>
                    <a:lnTo>
                      <a:pt x="23" y="10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5" y="2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7" y="15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" name="Rectangle 1371"/>
              <p:cNvSpPr>
                <a:spLocks noChangeArrowheads="1"/>
              </p:cNvSpPr>
              <p:nvPr/>
            </p:nvSpPr>
            <p:spPr bwMode="auto">
              <a:xfrm>
                <a:off x="4818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" name="Freeform 1372"/>
              <p:cNvSpPr>
                <a:spLocks noEditPoints="1"/>
              </p:cNvSpPr>
              <p:nvPr/>
            </p:nvSpPr>
            <p:spPr bwMode="auto">
              <a:xfrm>
                <a:off x="4845" y="3245"/>
                <a:ext cx="30" cy="54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3" y="19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21" y="0"/>
                  </a:cxn>
                  <a:cxn ang="0">
                    <a:pos x="24" y="2"/>
                  </a:cxn>
                  <a:cxn ang="0">
                    <a:pos x="25" y="4"/>
                  </a:cxn>
                  <a:cxn ang="0">
                    <a:pos x="29" y="5"/>
                  </a:cxn>
                  <a:cxn ang="0">
                    <a:pos x="30" y="8"/>
                  </a:cxn>
                  <a:cxn ang="0">
                    <a:pos x="30" y="15"/>
                  </a:cxn>
                  <a:cxn ang="0">
                    <a:pos x="27" y="16"/>
                  </a:cxn>
                  <a:cxn ang="0">
                    <a:pos x="25" y="19"/>
                  </a:cxn>
                  <a:cxn ang="0">
                    <a:pos x="22" y="21"/>
                  </a:cxn>
                  <a:cxn ang="0">
                    <a:pos x="19" y="24"/>
                  </a:cxn>
                  <a:cxn ang="0">
                    <a:pos x="24" y="27"/>
                  </a:cxn>
                  <a:cxn ang="0">
                    <a:pos x="25" y="31"/>
                  </a:cxn>
                  <a:cxn ang="0">
                    <a:pos x="27" y="32"/>
                  </a:cxn>
                  <a:cxn ang="0">
                    <a:pos x="29" y="35"/>
                  </a:cxn>
                  <a:cxn ang="0">
                    <a:pos x="30" y="37"/>
                  </a:cxn>
                  <a:cxn ang="0">
                    <a:pos x="30" y="43"/>
                  </a:cxn>
                  <a:cxn ang="0">
                    <a:pos x="27" y="50"/>
                  </a:cxn>
                  <a:cxn ang="0">
                    <a:pos x="24" y="51"/>
                  </a:cxn>
                  <a:cxn ang="0">
                    <a:pos x="19" y="53"/>
                  </a:cxn>
                  <a:cxn ang="0">
                    <a:pos x="16" y="54"/>
                  </a:cxn>
                  <a:cxn ang="0">
                    <a:pos x="6" y="51"/>
                  </a:cxn>
                  <a:cxn ang="0">
                    <a:pos x="3" y="48"/>
                  </a:cxn>
                  <a:cxn ang="0">
                    <a:pos x="2" y="45"/>
                  </a:cxn>
                  <a:cxn ang="0">
                    <a:pos x="0" y="40"/>
                  </a:cxn>
                  <a:cxn ang="0">
                    <a:pos x="3" y="34"/>
                  </a:cxn>
                  <a:cxn ang="0">
                    <a:pos x="6" y="31"/>
                  </a:cxn>
                  <a:cxn ang="0">
                    <a:pos x="11" y="27"/>
                  </a:cxn>
                  <a:cxn ang="0">
                    <a:pos x="18" y="23"/>
                  </a:cxn>
                  <a:cxn ang="0">
                    <a:pos x="21" y="19"/>
                  </a:cxn>
                  <a:cxn ang="0">
                    <a:pos x="22" y="16"/>
                  </a:cxn>
                  <a:cxn ang="0">
                    <a:pos x="22" y="7"/>
                  </a:cxn>
                  <a:cxn ang="0">
                    <a:pos x="19" y="4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10" y="7"/>
                  </a:cxn>
                  <a:cxn ang="0">
                    <a:pos x="10" y="13"/>
                  </a:cxn>
                  <a:cxn ang="0">
                    <a:pos x="11" y="16"/>
                  </a:cxn>
                  <a:cxn ang="0">
                    <a:pos x="13" y="18"/>
                  </a:cxn>
                  <a:cxn ang="0">
                    <a:pos x="18" y="23"/>
                  </a:cxn>
                  <a:cxn ang="0">
                    <a:pos x="13" y="29"/>
                  </a:cxn>
                  <a:cxn ang="0">
                    <a:pos x="11" y="31"/>
                  </a:cxn>
                  <a:cxn ang="0">
                    <a:pos x="8" y="37"/>
                  </a:cxn>
                  <a:cxn ang="0">
                    <a:pos x="8" y="45"/>
                  </a:cxn>
                  <a:cxn ang="0">
                    <a:pos x="14" y="51"/>
                  </a:cxn>
                  <a:cxn ang="0">
                    <a:pos x="19" y="51"/>
                  </a:cxn>
                  <a:cxn ang="0">
                    <a:pos x="21" y="48"/>
                  </a:cxn>
                  <a:cxn ang="0">
                    <a:pos x="22" y="46"/>
                  </a:cxn>
                  <a:cxn ang="0">
                    <a:pos x="24" y="43"/>
                  </a:cxn>
                  <a:cxn ang="0">
                    <a:pos x="22" y="40"/>
                  </a:cxn>
                  <a:cxn ang="0">
                    <a:pos x="22" y="38"/>
                  </a:cxn>
                  <a:cxn ang="0">
                    <a:pos x="21" y="35"/>
                  </a:cxn>
                  <a:cxn ang="0">
                    <a:pos x="18" y="32"/>
                  </a:cxn>
                  <a:cxn ang="0">
                    <a:pos x="13" y="29"/>
                  </a:cxn>
                </a:cxnLst>
                <a:rect l="0" t="0" r="r" b="b"/>
                <a:pathLst>
                  <a:path w="30" h="54">
                    <a:moveTo>
                      <a:pt x="11" y="27"/>
                    </a:moveTo>
                    <a:lnTo>
                      <a:pt x="3" y="19"/>
                    </a:lnTo>
                    <a:lnTo>
                      <a:pt x="2" y="16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30" y="15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24" y="27"/>
                    </a:lnTo>
                    <a:lnTo>
                      <a:pt x="25" y="31"/>
                    </a:lnTo>
                    <a:lnTo>
                      <a:pt x="27" y="32"/>
                    </a:lnTo>
                    <a:lnTo>
                      <a:pt x="29" y="35"/>
                    </a:lnTo>
                    <a:lnTo>
                      <a:pt x="30" y="37"/>
                    </a:lnTo>
                    <a:lnTo>
                      <a:pt x="30" y="43"/>
                    </a:lnTo>
                    <a:lnTo>
                      <a:pt x="27" y="50"/>
                    </a:lnTo>
                    <a:lnTo>
                      <a:pt x="24" y="51"/>
                    </a:lnTo>
                    <a:lnTo>
                      <a:pt x="19" y="53"/>
                    </a:lnTo>
                    <a:lnTo>
                      <a:pt x="16" y="54"/>
                    </a:lnTo>
                    <a:lnTo>
                      <a:pt x="6" y="51"/>
                    </a:lnTo>
                    <a:lnTo>
                      <a:pt x="3" y="48"/>
                    </a:lnTo>
                    <a:lnTo>
                      <a:pt x="2" y="45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11" y="27"/>
                    </a:lnTo>
                    <a:close/>
                    <a:moveTo>
                      <a:pt x="18" y="23"/>
                    </a:moveTo>
                    <a:lnTo>
                      <a:pt x="21" y="19"/>
                    </a:lnTo>
                    <a:lnTo>
                      <a:pt x="22" y="16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10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8" y="23"/>
                    </a:lnTo>
                    <a:close/>
                    <a:moveTo>
                      <a:pt x="13" y="29"/>
                    </a:moveTo>
                    <a:lnTo>
                      <a:pt x="11" y="31"/>
                    </a:lnTo>
                    <a:lnTo>
                      <a:pt x="8" y="37"/>
                    </a:lnTo>
                    <a:lnTo>
                      <a:pt x="8" y="45"/>
                    </a:lnTo>
                    <a:lnTo>
                      <a:pt x="14" y="51"/>
                    </a:lnTo>
                    <a:lnTo>
                      <a:pt x="19" y="51"/>
                    </a:lnTo>
                    <a:lnTo>
                      <a:pt x="21" y="48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1" y="35"/>
                    </a:lnTo>
                    <a:lnTo>
                      <a:pt x="18" y="32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" name="Rectangle 1373"/>
              <p:cNvSpPr>
                <a:spLocks noChangeArrowheads="1"/>
              </p:cNvSpPr>
              <p:nvPr/>
            </p:nvSpPr>
            <p:spPr bwMode="auto">
              <a:xfrm>
                <a:off x="4954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" name="Freeform 1374"/>
              <p:cNvSpPr>
                <a:spLocks noEditPoints="1"/>
              </p:cNvSpPr>
              <p:nvPr/>
            </p:nvSpPr>
            <p:spPr bwMode="auto">
              <a:xfrm>
                <a:off x="4980" y="3245"/>
                <a:ext cx="33" cy="5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2"/>
                  </a:cxn>
                  <a:cxn ang="0">
                    <a:pos x="28" y="2"/>
                  </a:cxn>
                  <a:cxn ang="0">
                    <a:pos x="23" y="4"/>
                  </a:cxn>
                  <a:cxn ang="0">
                    <a:pos x="20" y="5"/>
                  </a:cxn>
                  <a:cxn ang="0">
                    <a:pos x="17" y="8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9" y="24"/>
                  </a:cxn>
                  <a:cxn ang="0">
                    <a:pos x="12" y="23"/>
                  </a:cxn>
                  <a:cxn ang="0">
                    <a:pos x="17" y="21"/>
                  </a:cxn>
                  <a:cxn ang="0">
                    <a:pos x="23" y="21"/>
                  </a:cxn>
                  <a:cxn ang="0">
                    <a:pos x="26" y="23"/>
                  </a:cxn>
                  <a:cxn ang="0">
                    <a:pos x="31" y="27"/>
                  </a:cxn>
                  <a:cxn ang="0">
                    <a:pos x="33" y="31"/>
                  </a:cxn>
                  <a:cxn ang="0">
                    <a:pos x="33" y="35"/>
                  </a:cxn>
                  <a:cxn ang="0">
                    <a:pos x="31" y="42"/>
                  </a:cxn>
                  <a:cxn ang="0">
                    <a:pos x="28" y="46"/>
                  </a:cxn>
                  <a:cxn ang="0">
                    <a:pos x="22" y="53"/>
                  </a:cxn>
                  <a:cxn ang="0">
                    <a:pos x="17" y="54"/>
                  </a:cxn>
                  <a:cxn ang="0">
                    <a:pos x="14" y="53"/>
                  </a:cxn>
                  <a:cxn ang="0">
                    <a:pos x="11" y="53"/>
                  </a:cxn>
                  <a:cxn ang="0">
                    <a:pos x="3" y="45"/>
                  </a:cxn>
                  <a:cxn ang="0">
                    <a:pos x="0" y="32"/>
                  </a:cxn>
                  <a:cxn ang="0">
                    <a:pos x="3" y="19"/>
                  </a:cxn>
                  <a:cxn ang="0">
                    <a:pos x="6" y="13"/>
                  </a:cxn>
                  <a:cxn ang="0">
                    <a:pos x="14" y="5"/>
                  </a:cxn>
                  <a:cxn ang="0">
                    <a:pos x="20" y="2"/>
                  </a:cxn>
                  <a:cxn ang="0">
                    <a:pos x="25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9" y="27"/>
                  </a:cxn>
                  <a:cxn ang="0">
                    <a:pos x="7" y="31"/>
                  </a:cxn>
                  <a:cxn ang="0">
                    <a:pos x="7" y="38"/>
                  </a:cxn>
                  <a:cxn ang="0">
                    <a:pos x="9" y="43"/>
                  </a:cxn>
                  <a:cxn ang="0">
                    <a:pos x="12" y="50"/>
                  </a:cxn>
                  <a:cxn ang="0">
                    <a:pos x="15" y="51"/>
                  </a:cxn>
                  <a:cxn ang="0">
                    <a:pos x="20" y="51"/>
                  </a:cxn>
                  <a:cxn ang="0">
                    <a:pos x="23" y="48"/>
                  </a:cxn>
                  <a:cxn ang="0">
                    <a:pos x="25" y="45"/>
                  </a:cxn>
                  <a:cxn ang="0">
                    <a:pos x="25" y="34"/>
                  </a:cxn>
                  <a:cxn ang="0">
                    <a:pos x="23" y="29"/>
                  </a:cxn>
                  <a:cxn ang="0">
                    <a:pos x="22" y="26"/>
                  </a:cxn>
                  <a:cxn ang="0">
                    <a:pos x="19" y="24"/>
                  </a:cxn>
                  <a:cxn ang="0">
                    <a:pos x="12" y="24"/>
                  </a:cxn>
                  <a:cxn ang="0">
                    <a:pos x="9" y="27"/>
                  </a:cxn>
                </a:cxnLst>
                <a:rect l="0" t="0" r="r" b="b"/>
                <a:pathLst>
                  <a:path w="33" h="54">
                    <a:moveTo>
                      <a:pt x="31" y="0"/>
                    </a:moveTo>
                    <a:lnTo>
                      <a:pt x="31" y="2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20" y="5"/>
                    </a:lnTo>
                    <a:lnTo>
                      <a:pt x="17" y="8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9" y="24"/>
                    </a:lnTo>
                    <a:lnTo>
                      <a:pt x="12" y="23"/>
                    </a:lnTo>
                    <a:lnTo>
                      <a:pt x="17" y="21"/>
                    </a:lnTo>
                    <a:lnTo>
                      <a:pt x="23" y="21"/>
                    </a:lnTo>
                    <a:lnTo>
                      <a:pt x="26" y="23"/>
                    </a:lnTo>
                    <a:lnTo>
                      <a:pt x="31" y="27"/>
                    </a:lnTo>
                    <a:lnTo>
                      <a:pt x="33" y="31"/>
                    </a:lnTo>
                    <a:lnTo>
                      <a:pt x="33" y="35"/>
                    </a:lnTo>
                    <a:lnTo>
                      <a:pt x="31" y="42"/>
                    </a:lnTo>
                    <a:lnTo>
                      <a:pt x="28" y="46"/>
                    </a:lnTo>
                    <a:lnTo>
                      <a:pt x="22" y="53"/>
                    </a:lnTo>
                    <a:lnTo>
                      <a:pt x="17" y="54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1" y="0"/>
                    </a:lnTo>
                    <a:close/>
                    <a:moveTo>
                      <a:pt x="9" y="27"/>
                    </a:moveTo>
                    <a:lnTo>
                      <a:pt x="7" y="31"/>
                    </a:lnTo>
                    <a:lnTo>
                      <a:pt x="7" y="38"/>
                    </a:lnTo>
                    <a:lnTo>
                      <a:pt x="9" y="43"/>
                    </a:lnTo>
                    <a:lnTo>
                      <a:pt x="12" y="50"/>
                    </a:lnTo>
                    <a:lnTo>
                      <a:pt x="15" y="51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5" y="45"/>
                    </a:lnTo>
                    <a:lnTo>
                      <a:pt x="25" y="34"/>
                    </a:lnTo>
                    <a:lnTo>
                      <a:pt x="23" y="29"/>
                    </a:lnTo>
                    <a:lnTo>
                      <a:pt x="22" y="26"/>
                    </a:lnTo>
                    <a:lnTo>
                      <a:pt x="19" y="24"/>
                    </a:lnTo>
                    <a:lnTo>
                      <a:pt x="12" y="24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" name="Rectangle 1375"/>
              <p:cNvSpPr>
                <a:spLocks noChangeArrowheads="1"/>
              </p:cNvSpPr>
              <p:nvPr/>
            </p:nvSpPr>
            <p:spPr bwMode="auto">
              <a:xfrm>
                <a:off x="5092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" name="Freeform 1376"/>
              <p:cNvSpPr>
                <a:spLocks noEditPoints="1"/>
              </p:cNvSpPr>
              <p:nvPr/>
            </p:nvSpPr>
            <p:spPr bwMode="auto">
              <a:xfrm>
                <a:off x="5116" y="3245"/>
                <a:ext cx="34" cy="53"/>
              </a:xfrm>
              <a:custGeom>
                <a:avLst/>
                <a:gdLst/>
                <a:ahLst/>
                <a:cxnLst>
                  <a:cxn ang="0">
                    <a:pos x="34" y="34"/>
                  </a:cxn>
                  <a:cxn ang="0">
                    <a:pos x="34" y="38"/>
                  </a:cxn>
                  <a:cxn ang="0">
                    <a:pos x="26" y="38"/>
                  </a:cxn>
                  <a:cxn ang="0">
                    <a:pos x="26" y="53"/>
                  </a:cxn>
                  <a:cxn ang="0">
                    <a:pos x="20" y="53"/>
                  </a:cxn>
                  <a:cxn ang="0">
                    <a:pos x="20" y="38"/>
                  </a:cxn>
                  <a:cxn ang="0">
                    <a:pos x="0" y="38"/>
                  </a:cxn>
                  <a:cxn ang="0">
                    <a:pos x="0" y="35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34"/>
                  </a:cxn>
                  <a:cxn ang="0">
                    <a:pos x="34" y="34"/>
                  </a:cxn>
                  <a:cxn ang="0">
                    <a:pos x="20" y="34"/>
                  </a:cxn>
                  <a:cxn ang="0">
                    <a:pos x="20" y="7"/>
                  </a:cxn>
                  <a:cxn ang="0">
                    <a:pos x="3" y="34"/>
                  </a:cxn>
                  <a:cxn ang="0">
                    <a:pos x="20" y="34"/>
                  </a:cxn>
                </a:cxnLst>
                <a:rect l="0" t="0" r="r" b="b"/>
                <a:pathLst>
                  <a:path w="34" h="53">
                    <a:moveTo>
                      <a:pt x="34" y="34"/>
                    </a:moveTo>
                    <a:lnTo>
                      <a:pt x="34" y="38"/>
                    </a:lnTo>
                    <a:lnTo>
                      <a:pt x="26" y="38"/>
                    </a:lnTo>
                    <a:lnTo>
                      <a:pt x="26" y="53"/>
                    </a:lnTo>
                    <a:lnTo>
                      <a:pt x="20" y="53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34"/>
                    </a:lnTo>
                    <a:lnTo>
                      <a:pt x="34" y="34"/>
                    </a:lnTo>
                    <a:close/>
                    <a:moveTo>
                      <a:pt x="20" y="34"/>
                    </a:moveTo>
                    <a:lnTo>
                      <a:pt x="20" y="7"/>
                    </a:lnTo>
                    <a:lnTo>
                      <a:pt x="3" y="34"/>
                    </a:lnTo>
                    <a:lnTo>
                      <a:pt x="2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" name="Rectangle 1377"/>
              <p:cNvSpPr>
                <a:spLocks noChangeArrowheads="1"/>
              </p:cNvSpPr>
              <p:nvPr/>
            </p:nvSpPr>
            <p:spPr bwMode="auto">
              <a:xfrm>
                <a:off x="5229" y="3277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" name="Freeform 1378"/>
              <p:cNvSpPr>
                <a:spLocks/>
              </p:cNvSpPr>
              <p:nvPr/>
            </p:nvSpPr>
            <p:spPr bwMode="auto">
              <a:xfrm>
                <a:off x="5253" y="3245"/>
                <a:ext cx="35" cy="53"/>
              </a:xfrm>
              <a:custGeom>
                <a:avLst/>
                <a:gdLst/>
                <a:ahLst/>
                <a:cxnLst>
                  <a:cxn ang="0">
                    <a:pos x="35" y="43"/>
                  </a:cxn>
                  <a:cxn ang="0">
                    <a:pos x="32" y="53"/>
                  </a:cxn>
                  <a:cxn ang="0">
                    <a:pos x="0" y="53"/>
                  </a:cxn>
                  <a:cxn ang="0">
                    <a:pos x="0" y="51"/>
                  </a:cxn>
                  <a:cxn ang="0">
                    <a:pos x="6" y="45"/>
                  </a:cxn>
                  <a:cxn ang="0">
                    <a:pos x="13" y="40"/>
                  </a:cxn>
                  <a:cxn ang="0">
                    <a:pos x="16" y="35"/>
                  </a:cxn>
                  <a:cxn ang="0">
                    <a:pos x="19" y="32"/>
                  </a:cxn>
                  <a:cxn ang="0">
                    <a:pos x="22" y="26"/>
                  </a:cxn>
                  <a:cxn ang="0">
                    <a:pos x="25" y="16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19" y="7"/>
                  </a:cxn>
                  <a:cxn ang="0">
                    <a:pos x="14" y="5"/>
                  </a:cxn>
                  <a:cxn ang="0">
                    <a:pos x="11" y="7"/>
                  </a:cxn>
                  <a:cxn ang="0">
                    <a:pos x="6" y="8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3" y="10"/>
                  </a:cxn>
                  <a:cxn ang="0">
                    <a:pos x="6" y="4"/>
                  </a:cxn>
                  <a:cxn ang="0">
                    <a:pos x="11" y="0"/>
                  </a:cxn>
                  <a:cxn ang="0">
                    <a:pos x="21" y="0"/>
                  </a:cxn>
                  <a:cxn ang="0">
                    <a:pos x="27" y="4"/>
                  </a:cxn>
                  <a:cxn ang="0">
                    <a:pos x="30" y="7"/>
                  </a:cxn>
                  <a:cxn ang="0">
                    <a:pos x="32" y="10"/>
                  </a:cxn>
                  <a:cxn ang="0">
                    <a:pos x="32" y="18"/>
                  </a:cxn>
                  <a:cxn ang="0">
                    <a:pos x="30" y="21"/>
                  </a:cxn>
                  <a:cxn ang="0">
                    <a:pos x="21" y="35"/>
                  </a:cxn>
                  <a:cxn ang="0">
                    <a:pos x="13" y="43"/>
                  </a:cxn>
                  <a:cxn ang="0">
                    <a:pos x="10" y="45"/>
                  </a:cxn>
                  <a:cxn ang="0">
                    <a:pos x="8" y="46"/>
                  </a:cxn>
                  <a:cxn ang="0">
                    <a:pos x="29" y="46"/>
                  </a:cxn>
                  <a:cxn ang="0">
                    <a:pos x="30" y="45"/>
                  </a:cxn>
                  <a:cxn ang="0">
                    <a:pos x="32" y="45"/>
                  </a:cxn>
                  <a:cxn ang="0">
                    <a:pos x="33" y="43"/>
                  </a:cxn>
                  <a:cxn ang="0">
                    <a:pos x="35" y="43"/>
                  </a:cxn>
                </a:cxnLst>
                <a:rect l="0" t="0" r="r" b="b"/>
                <a:pathLst>
                  <a:path w="35" h="53">
                    <a:moveTo>
                      <a:pt x="35" y="43"/>
                    </a:moveTo>
                    <a:lnTo>
                      <a:pt x="3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6" y="45"/>
                    </a:lnTo>
                    <a:lnTo>
                      <a:pt x="13" y="40"/>
                    </a:lnTo>
                    <a:lnTo>
                      <a:pt x="16" y="35"/>
                    </a:lnTo>
                    <a:lnTo>
                      <a:pt x="19" y="32"/>
                    </a:lnTo>
                    <a:lnTo>
                      <a:pt x="22" y="26"/>
                    </a:lnTo>
                    <a:lnTo>
                      <a:pt x="25" y="16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2" y="18"/>
                    </a:lnTo>
                    <a:lnTo>
                      <a:pt x="30" y="21"/>
                    </a:lnTo>
                    <a:lnTo>
                      <a:pt x="21" y="35"/>
                    </a:lnTo>
                    <a:lnTo>
                      <a:pt x="13" y="43"/>
                    </a:lnTo>
                    <a:lnTo>
                      <a:pt x="10" y="45"/>
                    </a:lnTo>
                    <a:lnTo>
                      <a:pt x="8" y="46"/>
                    </a:lnTo>
                    <a:lnTo>
                      <a:pt x="29" y="46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3" y="43"/>
                    </a:ln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" name="Line 1379"/>
              <p:cNvSpPr>
                <a:spLocks noChangeShapeType="1"/>
              </p:cNvSpPr>
              <p:nvPr/>
            </p:nvSpPr>
            <p:spPr bwMode="auto">
              <a:xfrm flipV="1">
                <a:off x="4167" y="1565"/>
                <a:ext cx="1" cy="163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" name="Line 1380"/>
              <p:cNvSpPr>
                <a:spLocks noChangeShapeType="1"/>
              </p:cNvSpPr>
              <p:nvPr/>
            </p:nvSpPr>
            <p:spPr bwMode="auto">
              <a:xfrm flipV="1">
                <a:off x="5394" y="1565"/>
                <a:ext cx="1" cy="163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" name="Line 1381"/>
              <p:cNvSpPr>
                <a:spLocks noChangeShapeType="1"/>
              </p:cNvSpPr>
              <p:nvPr/>
            </p:nvSpPr>
            <p:spPr bwMode="auto">
              <a:xfrm>
                <a:off x="4167" y="3203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" name="Line 1382"/>
              <p:cNvSpPr>
                <a:spLocks noChangeShapeType="1"/>
              </p:cNvSpPr>
              <p:nvPr/>
            </p:nvSpPr>
            <p:spPr bwMode="auto">
              <a:xfrm flipH="1">
                <a:off x="5375" y="3203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" name="Line 1383"/>
              <p:cNvSpPr>
                <a:spLocks noChangeShapeType="1"/>
              </p:cNvSpPr>
              <p:nvPr/>
            </p:nvSpPr>
            <p:spPr bwMode="auto">
              <a:xfrm>
                <a:off x="4167" y="3181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" name="Line 1384"/>
              <p:cNvSpPr>
                <a:spLocks noChangeShapeType="1"/>
              </p:cNvSpPr>
              <p:nvPr/>
            </p:nvSpPr>
            <p:spPr bwMode="auto">
              <a:xfrm flipH="1">
                <a:off x="5375" y="3181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" name="Line 1385"/>
              <p:cNvSpPr>
                <a:spLocks noChangeShapeType="1"/>
              </p:cNvSpPr>
              <p:nvPr/>
            </p:nvSpPr>
            <p:spPr bwMode="auto">
              <a:xfrm>
                <a:off x="4167" y="3160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" name="Line 1386"/>
              <p:cNvSpPr>
                <a:spLocks noChangeShapeType="1"/>
              </p:cNvSpPr>
              <p:nvPr/>
            </p:nvSpPr>
            <p:spPr bwMode="auto">
              <a:xfrm flipH="1">
                <a:off x="5375" y="3160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" name="Line 1387"/>
              <p:cNvSpPr>
                <a:spLocks noChangeShapeType="1"/>
              </p:cNvSpPr>
              <p:nvPr/>
            </p:nvSpPr>
            <p:spPr bwMode="auto">
              <a:xfrm>
                <a:off x="4167" y="3021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" name="Line 1388"/>
              <p:cNvSpPr>
                <a:spLocks noChangeShapeType="1"/>
              </p:cNvSpPr>
              <p:nvPr/>
            </p:nvSpPr>
            <p:spPr bwMode="auto">
              <a:xfrm flipH="1">
                <a:off x="5375" y="3021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" name="Line 1389"/>
              <p:cNvSpPr>
                <a:spLocks noChangeShapeType="1"/>
              </p:cNvSpPr>
              <p:nvPr/>
            </p:nvSpPr>
            <p:spPr bwMode="auto">
              <a:xfrm>
                <a:off x="4167" y="2940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" name="Line 1390"/>
              <p:cNvSpPr>
                <a:spLocks noChangeShapeType="1"/>
              </p:cNvSpPr>
              <p:nvPr/>
            </p:nvSpPr>
            <p:spPr bwMode="auto">
              <a:xfrm flipH="1">
                <a:off x="5375" y="2940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" name="Line 1391"/>
              <p:cNvSpPr>
                <a:spLocks noChangeShapeType="1"/>
              </p:cNvSpPr>
              <p:nvPr/>
            </p:nvSpPr>
            <p:spPr bwMode="auto">
              <a:xfrm>
                <a:off x="4167" y="2883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" name="Line 1392"/>
              <p:cNvSpPr>
                <a:spLocks noChangeShapeType="1"/>
              </p:cNvSpPr>
              <p:nvPr/>
            </p:nvSpPr>
            <p:spPr bwMode="auto">
              <a:xfrm flipH="1">
                <a:off x="5375" y="2883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" name="Line 1393"/>
              <p:cNvSpPr>
                <a:spLocks noChangeShapeType="1"/>
              </p:cNvSpPr>
              <p:nvPr/>
            </p:nvSpPr>
            <p:spPr bwMode="auto">
              <a:xfrm>
                <a:off x="4167" y="2838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" name="Line 1394"/>
              <p:cNvSpPr>
                <a:spLocks noChangeShapeType="1"/>
              </p:cNvSpPr>
              <p:nvPr/>
            </p:nvSpPr>
            <p:spPr bwMode="auto">
              <a:xfrm flipH="1">
                <a:off x="5375" y="2838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" name="Line 1395"/>
              <p:cNvSpPr>
                <a:spLocks noChangeShapeType="1"/>
              </p:cNvSpPr>
              <p:nvPr/>
            </p:nvSpPr>
            <p:spPr bwMode="auto">
              <a:xfrm>
                <a:off x="4167" y="2802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" name="Line 1396"/>
              <p:cNvSpPr>
                <a:spLocks noChangeShapeType="1"/>
              </p:cNvSpPr>
              <p:nvPr/>
            </p:nvSpPr>
            <p:spPr bwMode="auto">
              <a:xfrm flipH="1">
                <a:off x="5375" y="2802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" name="Line 1397"/>
              <p:cNvSpPr>
                <a:spLocks noChangeShapeType="1"/>
              </p:cNvSpPr>
              <p:nvPr/>
            </p:nvSpPr>
            <p:spPr bwMode="auto">
              <a:xfrm>
                <a:off x="4167" y="2772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" name="Line 1398"/>
              <p:cNvSpPr>
                <a:spLocks noChangeShapeType="1"/>
              </p:cNvSpPr>
              <p:nvPr/>
            </p:nvSpPr>
            <p:spPr bwMode="auto">
              <a:xfrm flipH="1">
                <a:off x="5375" y="2772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" name="Line 1399"/>
              <p:cNvSpPr>
                <a:spLocks noChangeShapeType="1"/>
              </p:cNvSpPr>
              <p:nvPr/>
            </p:nvSpPr>
            <p:spPr bwMode="auto">
              <a:xfrm>
                <a:off x="4167" y="2745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" name="Line 1400"/>
              <p:cNvSpPr>
                <a:spLocks noChangeShapeType="1"/>
              </p:cNvSpPr>
              <p:nvPr/>
            </p:nvSpPr>
            <p:spPr bwMode="auto">
              <a:xfrm flipH="1">
                <a:off x="5375" y="2745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" name="Line 1401"/>
              <p:cNvSpPr>
                <a:spLocks noChangeShapeType="1"/>
              </p:cNvSpPr>
              <p:nvPr/>
            </p:nvSpPr>
            <p:spPr bwMode="auto">
              <a:xfrm>
                <a:off x="4167" y="2721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" name="Line 1402"/>
              <p:cNvSpPr>
                <a:spLocks noChangeShapeType="1"/>
              </p:cNvSpPr>
              <p:nvPr/>
            </p:nvSpPr>
            <p:spPr bwMode="auto">
              <a:xfrm flipH="1">
                <a:off x="5375" y="2721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" name="Line 1403"/>
              <p:cNvSpPr>
                <a:spLocks noChangeShapeType="1"/>
              </p:cNvSpPr>
              <p:nvPr/>
            </p:nvSpPr>
            <p:spPr bwMode="auto">
              <a:xfrm>
                <a:off x="4167" y="2701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" name="Line 1404"/>
              <p:cNvSpPr>
                <a:spLocks noChangeShapeType="1"/>
              </p:cNvSpPr>
              <p:nvPr/>
            </p:nvSpPr>
            <p:spPr bwMode="auto">
              <a:xfrm flipH="1">
                <a:off x="5375" y="2701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" name="Line 1405"/>
              <p:cNvSpPr>
                <a:spLocks noChangeShapeType="1"/>
              </p:cNvSpPr>
              <p:nvPr/>
            </p:nvSpPr>
            <p:spPr bwMode="auto">
              <a:xfrm>
                <a:off x="4167" y="2563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" name="Line 1406"/>
              <p:cNvSpPr>
                <a:spLocks noChangeShapeType="1"/>
              </p:cNvSpPr>
              <p:nvPr/>
            </p:nvSpPr>
            <p:spPr bwMode="auto">
              <a:xfrm flipH="1">
                <a:off x="5375" y="2563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" name="Line 1407"/>
              <p:cNvSpPr>
                <a:spLocks noChangeShapeType="1"/>
              </p:cNvSpPr>
              <p:nvPr/>
            </p:nvSpPr>
            <p:spPr bwMode="auto">
              <a:xfrm>
                <a:off x="4167" y="2482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0" name="Line 1408"/>
              <p:cNvSpPr>
                <a:spLocks noChangeShapeType="1"/>
              </p:cNvSpPr>
              <p:nvPr/>
            </p:nvSpPr>
            <p:spPr bwMode="auto">
              <a:xfrm flipH="1">
                <a:off x="5375" y="2482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" name="Line 1409"/>
              <p:cNvSpPr>
                <a:spLocks noChangeShapeType="1"/>
              </p:cNvSpPr>
              <p:nvPr/>
            </p:nvSpPr>
            <p:spPr bwMode="auto">
              <a:xfrm>
                <a:off x="4167" y="2425"/>
                <a:ext cx="1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" name="Line 1410"/>
              <p:cNvSpPr>
                <a:spLocks noChangeShapeType="1"/>
              </p:cNvSpPr>
              <p:nvPr/>
            </p:nvSpPr>
            <p:spPr bwMode="auto">
              <a:xfrm flipH="1">
                <a:off x="5375" y="2425"/>
                <a:ext cx="19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05" name="Line 1412"/>
            <p:cNvSpPr>
              <a:spLocks noChangeShapeType="1"/>
            </p:cNvSpPr>
            <p:nvPr/>
          </p:nvSpPr>
          <p:spPr bwMode="auto">
            <a:xfrm>
              <a:off x="6597006" y="4155336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6" name="Line 1413"/>
            <p:cNvSpPr>
              <a:spLocks noChangeShapeType="1"/>
            </p:cNvSpPr>
            <p:nvPr/>
          </p:nvSpPr>
          <p:spPr bwMode="auto">
            <a:xfrm flipH="1">
              <a:off x="8514706" y="4155336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7" name="Line 1414"/>
            <p:cNvSpPr>
              <a:spLocks noChangeShapeType="1"/>
            </p:cNvSpPr>
            <p:nvPr/>
          </p:nvSpPr>
          <p:spPr bwMode="auto">
            <a:xfrm>
              <a:off x="6597006" y="4096598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8" name="Line 1415"/>
            <p:cNvSpPr>
              <a:spLocks noChangeShapeType="1"/>
            </p:cNvSpPr>
            <p:nvPr/>
          </p:nvSpPr>
          <p:spPr bwMode="auto">
            <a:xfrm flipH="1">
              <a:off x="8514706" y="4096598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9" name="Line 1416"/>
            <p:cNvSpPr>
              <a:spLocks noChangeShapeType="1"/>
            </p:cNvSpPr>
            <p:nvPr/>
          </p:nvSpPr>
          <p:spPr bwMode="auto">
            <a:xfrm>
              <a:off x="6597006" y="4048973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0" name="Line 1417"/>
            <p:cNvSpPr>
              <a:spLocks noChangeShapeType="1"/>
            </p:cNvSpPr>
            <p:nvPr/>
          </p:nvSpPr>
          <p:spPr bwMode="auto">
            <a:xfrm flipH="1">
              <a:off x="8514706" y="4048973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1" name="Line 1418"/>
            <p:cNvSpPr>
              <a:spLocks noChangeShapeType="1"/>
            </p:cNvSpPr>
            <p:nvPr/>
          </p:nvSpPr>
          <p:spPr bwMode="auto">
            <a:xfrm>
              <a:off x="6597006" y="4006111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2" name="Line 1419"/>
            <p:cNvSpPr>
              <a:spLocks noChangeShapeType="1"/>
            </p:cNvSpPr>
            <p:nvPr/>
          </p:nvSpPr>
          <p:spPr bwMode="auto">
            <a:xfrm flipH="1">
              <a:off x="8514706" y="4006111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3" name="Line 1420"/>
            <p:cNvSpPr>
              <a:spLocks noChangeShapeType="1"/>
            </p:cNvSpPr>
            <p:nvPr/>
          </p:nvSpPr>
          <p:spPr bwMode="auto">
            <a:xfrm>
              <a:off x="6597006" y="3969598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4" name="Line 1421"/>
            <p:cNvSpPr>
              <a:spLocks noChangeShapeType="1"/>
            </p:cNvSpPr>
            <p:nvPr/>
          </p:nvSpPr>
          <p:spPr bwMode="auto">
            <a:xfrm flipH="1">
              <a:off x="8514706" y="3969598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5" name="Line 1422"/>
            <p:cNvSpPr>
              <a:spLocks noChangeShapeType="1"/>
            </p:cNvSpPr>
            <p:nvPr/>
          </p:nvSpPr>
          <p:spPr bwMode="auto">
            <a:xfrm>
              <a:off x="6597006" y="3936261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6" name="Line 1423"/>
            <p:cNvSpPr>
              <a:spLocks noChangeShapeType="1"/>
            </p:cNvSpPr>
            <p:nvPr/>
          </p:nvSpPr>
          <p:spPr bwMode="auto">
            <a:xfrm flipH="1">
              <a:off x="8514706" y="3936261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7" name="Line 1424"/>
            <p:cNvSpPr>
              <a:spLocks noChangeShapeType="1"/>
            </p:cNvSpPr>
            <p:nvPr/>
          </p:nvSpPr>
          <p:spPr bwMode="auto">
            <a:xfrm>
              <a:off x="6597006" y="3715598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8" name="Line 1425"/>
            <p:cNvSpPr>
              <a:spLocks noChangeShapeType="1"/>
            </p:cNvSpPr>
            <p:nvPr/>
          </p:nvSpPr>
          <p:spPr bwMode="auto">
            <a:xfrm flipH="1">
              <a:off x="8514706" y="3715598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9" name="Line 1426"/>
            <p:cNvSpPr>
              <a:spLocks noChangeShapeType="1"/>
            </p:cNvSpPr>
            <p:nvPr/>
          </p:nvSpPr>
          <p:spPr bwMode="auto">
            <a:xfrm>
              <a:off x="6597006" y="3587011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0" name="Line 1427"/>
            <p:cNvSpPr>
              <a:spLocks noChangeShapeType="1"/>
            </p:cNvSpPr>
            <p:nvPr/>
          </p:nvSpPr>
          <p:spPr bwMode="auto">
            <a:xfrm flipH="1">
              <a:off x="8514706" y="3587011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1" name="Line 1428"/>
            <p:cNvSpPr>
              <a:spLocks noChangeShapeType="1"/>
            </p:cNvSpPr>
            <p:nvPr/>
          </p:nvSpPr>
          <p:spPr bwMode="auto">
            <a:xfrm>
              <a:off x="6597006" y="3496523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2" name="Line 1429"/>
            <p:cNvSpPr>
              <a:spLocks noChangeShapeType="1"/>
            </p:cNvSpPr>
            <p:nvPr/>
          </p:nvSpPr>
          <p:spPr bwMode="auto">
            <a:xfrm flipH="1">
              <a:off x="8514706" y="3496523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3" name="Line 1430"/>
            <p:cNvSpPr>
              <a:spLocks noChangeShapeType="1"/>
            </p:cNvSpPr>
            <p:nvPr/>
          </p:nvSpPr>
          <p:spPr bwMode="auto">
            <a:xfrm>
              <a:off x="6597006" y="3425086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4" name="Line 1431"/>
            <p:cNvSpPr>
              <a:spLocks noChangeShapeType="1"/>
            </p:cNvSpPr>
            <p:nvPr/>
          </p:nvSpPr>
          <p:spPr bwMode="auto">
            <a:xfrm flipH="1">
              <a:off x="8514706" y="3425086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5" name="Line 1432"/>
            <p:cNvSpPr>
              <a:spLocks noChangeShapeType="1"/>
            </p:cNvSpPr>
            <p:nvPr/>
          </p:nvSpPr>
          <p:spPr bwMode="auto">
            <a:xfrm>
              <a:off x="6597006" y="3367936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6" name="Line 1433"/>
            <p:cNvSpPr>
              <a:spLocks noChangeShapeType="1"/>
            </p:cNvSpPr>
            <p:nvPr/>
          </p:nvSpPr>
          <p:spPr bwMode="auto">
            <a:xfrm flipH="1">
              <a:off x="8514706" y="3367936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7" name="Line 1434"/>
            <p:cNvSpPr>
              <a:spLocks noChangeShapeType="1"/>
            </p:cNvSpPr>
            <p:nvPr/>
          </p:nvSpPr>
          <p:spPr bwMode="auto">
            <a:xfrm>
              <a:off x="6597006" y="3320311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8" name="Line 1435"/>
            <p:cNvSpPr>
              <a:spLocks noChangeShapeType="1"/>
            </p:cNvSpPr>
            <p:nvPr/>
          </p:nvSpPr>
          <p:spPr bwMode="auto">
            <a:xfrm flipH="1">
              <a:off x="8514706" y="3320311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9" name="Line 1436"/>
            <p:cNvSpPr>
              <a:spLocks noChangeShapeType="1"/>
            </p:cNvSpPr>
            <p:nvPr/>
          </p:nvSpPr>
          <p:spPr bwMode="auto">
            <a:xfrm>
              <a:off x="6597006" y="3277448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0" name="Line 1437"/>
            <p:cNvSpPr>
              <a:spLocks noChangeShapeType="1"/>
            </p:cNvSpPr>
            <p:nvPr/>
          </p:nvSpPr>
          <p:spPr bwMode="auto">
            <a:xfrm flipH="1">
              <a:off x="8514706" y="3277448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1" name="Line 1438"/>
            <p:cNvSpPr>
              <a:spLocks noChangeShapeType="1"/>
            </p:cNvSpPr>
            <p:nvPr/>
          </p:nvSpPr>
          <p:spPr bwMode="auto">
            <a:xfrm>
              <a:off x="6597006" y="3239348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2" name="Line 1439"/>
            <p:cNvSpPr>
              <a:spLocks noChangeShapeType="1"/>
            </p:cNvSpPr>
            <p:nvPr/>
          </p:nvSpPr>
          <p:spPr bwMode="auto">
            <a:xfrm flipH="1">
              <a:off x="8514706" y="3239348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3" name="Line 1440"/>
            <p:cNvSpPr>
              <a:spLocks noChangeShapeType="1"/>
            </p:cNvSpPr>
            <p:nvPr/>
          </p:nvSpPr>
          <p:spPr bwMode="auto">
            <a:xfrm>
              <a:off x="6597006" y="3207598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4" name="Line 1441"/>
            <p:cNvSpPr>
              <a:spLocks noChangeShapeType="1"/>
            </p:cNvSpPr>
            <p:nvPr/>
          </p:nvSpPr>
          <p:spPr bwMode="auto">
            <a:xfrm flipH="1">
              <a:off x="8514706" y="3207598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5" name="Line 1442"/>
            <p:cNvSpPr>
              <a:spLocks noChangeShapeType="1"/>
            </p:cNvSpPr>
            <p:nvPr/>
          </p:nvSpPr>
          <p:spPr bwMode="auto">
            <a:xfrm>
              <a:off x="6597006" y="2988523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6" name="Line 1443"/>
            <p:cNvSpPr>
              <a:spLocks noChangeShapeType="1"/>
            </p:cNvSpPr>
            <p:nvPr/>
          </p:nvSpPr>
          <p:spPr bwMode="auto">
            <a:xfrm flipH="1">
              <a:off x="8514706" y="2988523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7" name="Line 1444"/>
            <p:cNvSpPr>
              <a:spLocks noChangeShapeType="1"/>
            </p:cNvSpPr>
            <p:nvPr/>
          </p:nvSpPr>
          <p:spPr bwMode="auto">
            <a:xfrm>
              <a:off x="6597006" y="2859936"/>
              <a:ext cx="2698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8" name="Line 1445"/>
            <p:cNvSpPr>
              <a:spLocks noChangeShapeType="1"/>
            </p:cNvSpPr>
            <p:nvPr/>
          </p:nvSpPr>
          <p:spPr bwMode="auto">
            <a:xfrm flipH="1">
              <a:off x="8514706" y="2859936"/>
              <a:ext cx="30163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9" name="Line 1446"/>
            <p:cNvSpPr>
              <a:spLocks noChangeShapeType="1"/>
            </p:cNvSpPr>
            <p:nvPr/>
          </p:nvSpPr>
          <p:spPr bwMode="auto">
            <a:xfrm>
              <a:off x="6597006" y="5391998"/>
              <a:ext cx="57150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0" name="Line 1447"/>
            <p:cNvSpPr>
              <a:spLocks noChangeShapeType="1"/>
            </p:cNvSpPr>
            <p:nvPr/>
          </p:nvSpPr>
          <p:spPr bwMode="auto">
            <a:xfrm flipH="1">
              <a:off x="8486131" y="5391998"/>
              <a:ext cx="5873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1" name="Line 1448"/>
            <p:cNvSpPr>
              <a:spLocks noChangeShapeType="1"/>
            </p:cNvSpPr>
            <p:nvPr/>
          </p:nvSpPr>
          <p:spPr bwMode="auto">
            <a:xfrm>
              <a:off x="6597006" y="4663336"/>
              <a:ext cx="57150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2" name="Line 1449"/>
            <p:cNvSpPr>
              <a:spLocks noChangeShapeType="1"/>
            </p:cNvSpPr>
            <p:nvPr/>
          </p:nvSpPr>
          <p:spPr bwMode="auto">
            <a:xfrm flipH="1">
              <a:off x="8486131" y="4663336"/>
              <a:ext cx="5873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3" name="Line 1450"/>
            <p:cNvSpPr>
              <a:spLocks noChangeShapeType="1"/>
            </p:cNvSpPr>
            <p:nvPr/>
          </p:nvSpPr>
          <p:spPr bwMode="auto">
            <a:xfrm>
              <a:off x="6597006" y="3936261"/>
              <a:ext cx="57150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4" name="Line 1451"/>
            <p:cNvSpPr>
              <a:spLocks noChangeShapeType="1"/>
            </p:cNvSpPr>
            <p:nvPr/>
          </p:nvSpPr>
          <p:spPr bwMode="auto">
            <a:xfrm flipH="1">
              <a:off x="8486131" y="3936261"/>
              <a:ext cx="5873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5" name="Line 1452"/>
            <p:cNvSpPr>
              <a:spLocks noChangeShapeType="1"/>
            </p:cNvSpPr>
            <p:nvPr/>
          </p:nvSpPr>
          <p:spPr bwMode="auto">
            <a:xfrm>
              <a:off x="6597006" y="3207598"/>
              <a:ext cx="57150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6" name="Line 1453"/>
            <p:cNvSpPr>
              <a:spLocks noChangeShapeType="1"/>
            </p:cNvSpPr>
            <p:nvPr/>
          </p:nvSpPr>
          <p:spPr bwMode="auto">
            <a:xfrm flipH="1">
              <a:off x="8486131" y="3207598"/>
              <a:ext cx="58738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7" name="Freeform 1454"/>
            <p:cNvSpPr>
              <a:spLocks/>
            </p:cNvSpPr>
            <p:nvPr/>
          </p:nvSpPr>
          <p:spPr bwMode="auto">
            <a:xfrm>
              <a:off x="8624244" y="5371361"/>
              <a:ext cx="30163" cy="841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15" y="51"/>
                </a:cxn>
                <a:cxn ang="0">
                  <a:pos x="19" y="51"/>
                </a:cxn>
                <a:cxn ang="0">
                  <a:pos x="19" y="53"/>
                </a:cxn>
                <a:cxn ang="0">
                  <a:pos x="0" y="53"/>
                </a:cxn>
                <a:cxn ang="0">
                  <a:pos x="0" y="51"/>
                </a:cxn>
                <a:cxn ang="0">
                  <a:pos x="7" y="51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19" h="53">
                  <a:moveTo>
                    <a:pt x="0" y="5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3" y="49"/>
                  </a:lnTo>
                  <a:lnTo>
                    <a:pt x="15" y="51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8" name="Freeform 1455"/>
            <p:cNvSpPr>
              <a:spLocks noEditPoints="1"/>
            </p:cNvSpPr>
            <p:nvPr/>
          </p:nvSpPr>
          <p:spPr bwMode="auto">
            <a:xfrm>
              <a:off x="8678219" y="5371361"/>
              <a:ext cx="49213" cy="8572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30" y="11"/>
                </a:cxn>
                <a:cxn ang="0">
                  <a:pos x="31" y="18"/>
                </a:cxn>
                <a:cxn ang="0">
                  <a:pos x="31" y="32"/>
                </a:cxn>
                <a:cxn ang="0">
                  <a:pos x="30" y="37"/>
                </a:cxn>
                <a:cxn ang="0">
                  <a:pos x="30" y="41"/>
                </a:cxn>
                <a:cxn ang="0">
                  <a:pos x="27" y="46"/>
                </a:cxn>
                <a:cxn ang="0">
                  <a:pos x="22" y="51"/>
                </a:cxn>
                <a:cxn ang="0">
                  <a:pos x="15" y="54"/>
                </a:cxn>
                <a:cxn ang="0">
                  <a:pos x="11" y="53"/>
                </a:cxn>
                <a:cxn ang="0">
                  <a:pos x="6" y="49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6" y="29"/>
                </a:cxn>
                <a:cxn ang="0">
                  <a:pos x="9" y="45"/>
                </a:cxn>
                <a:cxn ang="0">
                  <a:pos x="12" y="51"/>
                </a:cxn>
                <a:cxn ang="0">
                  <a:pos x="17" y="51"/>
                </a:cxn>
                <a:cxn ang="0">
                  <a:pos x="22" y="46"/>
                </a:cxn>
                <a:cxn ang="0">
                  <a:pos x="22" y="43"/>
                </a:cxn>
                <a:cxn ang="0">
                  <a:pos x="23" y="38"/>
                </a:cxn>
                <a:cxn ang="0">
                  <a:pos x="23" y="15"/>
                </a:cxn>
                <a:cxn ang="0">
                  <a:pos x="22" y="10"/>
                </a:cxn>
                <a:cxn ang="0">
                  <a:pos x="22" y="7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8" y="15"/>
                </a:cxn>
                <a:cxn ang="0">
                  <a:pos x="6" y="21"/>
                </a:cxn>
                <a:cxn ang="0">
                  <a:pos x="6" y="29"/>
                </a:cxn>
              </a:cxnLst>
              <a:rect l="0" t="0" r="r" b="b"/>
              <a:pathLst>
                <a:path w="31" h="54">
                  <a:moveTo>
                    <a:pt x="0" y="27"/>
                  </a:move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0" y="11"/>
                  </a:lnTo>
                  <a:lnTo>
                    <a:pt x="31" y="18"/>
                  </a:lnTo>
                  <a:lnTo>
                    <a:pt x="31" y="32"/>
                  </a:lnTo>
                  <a:lnTo>
                    <a:pt x="30" y="37"/>
                  </a:lnTo>
                  <a:lnTo>
                    <a:pt x="30" y="41"/>
                  </a:lnTo>
                  <a:lnTo>
                    <a:pt x="27" y="46"/>
                  </a:lnTo>
                  <a:lnTo>
                    <a:pt x="22" y="51"/>
                  </a:lnTo>
                  <a:lnTo>
                    <a:pt x="15" y="54"/>
                  </a:lnTo>
                  <a:lnTo>
                    <a:pt x="11" y="53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7"/>
                  </a:lnTo>
                  <a:close/>
                  <a:moveTo>
                    <a:pt x="6" y="29"/>
                  </a:moveTo>
                  <a:lnTo>
                    <a:pt x="9" y="45"/>
                  </a:lnTo>
                  <a:lnTo>
                    <a:pt x="12" y="51"/>
                  </a:lnTo>
                  <a:lnTo>
                    <a:pt x="17" y="51"/>
                  </a:lnTo>
                  <a:lnTo>
                    <a:pt x="22" y="46"/>
                  </a:lnTo>
                  <a:lnTo>
                    <a:pt x="22" y="43"/>
                  </a:lnTo>
                  <a:lnTo>
                    <a:pt x="23" y="38"/>
                  </a:lnTo>
                  <a:lnTo>
                    <a:pt x="23" y="15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6" y="21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9" name="Freeform 1456"/>
            <p:cNvSpPr>
              <a:spLocks/>
            </p:cNvSpPr>
            <p:nvPr/>
          </p:nvSpPr>
          <p:spPr bwMode="auto">
            <a:xfrm>
              <a:off x="8743306" y="5322148"/>
              <a:ext cx="22225" cy="603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36"/>
                </a:cxn>
                <a:cxn ang="0">
                  <a:pos x="11" y="36"/>
                </a:cxn>
                <a:cxn ang="0">
                  <a:pos x="12" y="38"/>
                </a:cxn>
                <a:cxn ang="0">
                  <a:pos x="14" y="38"/>
                </a:cxn>
                <a:cxn ang="0">
                  <a:pos x="0" y="38"/>
                </a:cxn>
                <a:cxn ang="0">
                  <a:pos x="3" y="38"/>
                </a:cxn>
                <a:cxn ang="0">
                  <a:pos x="5" y="36"/>
                </a:cxn>
                <a:cxn ang="0">
                  <a:pos x="5" y="4"/>
                </a:cxn>
                <a:cxn ang="0">
                  <a:pos x="0" y="4"/>
                </a:cxn>
              </a:cxnLst>
              <a:rect l="0" t="0" r="r" b="b"/>
              <a:pathLst>
                <a:path w="14" h="38">
                  <a:moveTo>
                    <a:pt x="0" y="4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5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0" name="Freeform 1457"/>
            <p:cNvSpPr>
              <a:spLocks/>
            </p:cNvSpPr>
            <p:nvPr/>
          </p:nvSpPr>
          <p:spPr bwMode="auto">
            <a:xfrm>
              <a:off x="8624244" y="4645873"/>
              <a:ext cx="30163" cy="825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15" y="50"/>
                </a:cxn>
                <a:cxn ang="0">
                  <a:pos x="19" y="50"/>
                </a:cxn>
                <a:cxn ang="0">
                  <a:pos x="19" y="52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7" y="50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19" h="52">
                  <a:moveTo>
                    <a:pt x="0" y="4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7" y="50"/>
                  </a:lnTo>
                  <a:lnTo>
                    <a:pt x="7" y="6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1" name="Freeform 1458"/>
            <p:cNvSpPr>
              <a:spLocks noEditPoints="1"/>
            </p:cNvSpPr>
            <p:nvPr/>
          </p:nvSpPr>
          <p:spPr bwMode="auto">
            <a:xfrm>
              <a:off x="8678219" y="4645873"/>
              <a:ext cx="49213" cy="841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30" y="11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30" y="36"/>
                </a:cxn>
                <a:cxn ang="0">
                  <a:pos x="30" y="41"/>
                </a:cxn>
                <a:cxn ang="0">
                  <a:pos x="27" y="45"/>
                </a:cxn>
                <a:cxn ang="0">
                  <a:pos x="22" y="50"/>
                </a:cxn>
                <a:cxn ang="0">
                  <a:pos x="15" y="53"/>
                </a:cxn>
                <a:cxn ang="0">
                  <a:pos x="11" y="52"/>
                </a:cxn>
                <a:cxn ang="0">
                  <a:pos x="6" y="49"/>
                </a:cxn>
                <a:cxn ang="0">
                  <a:pos x="3" y="44"/>
                </a:cxn>
                <a:cxn ang="0">
                  <a:pos x="1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6" y="28"/>
                </a:cxn>
                <a:cxn ang="0">
                  <a:pos x="9" y="44"/>
                </a:cxn>
                <a:cxn ang="0">
                  <a:pos x="12" y="50"/>
                </a:cxn>
                <a:cxn ang="0">
                  <a:pos x="17" y="50"/>
                </a:cxn>
                <a:cxn ang="0">
                  <a:pos x="22" y="45"/>
                </a:cxn>
                <a:cxn ang="0">
                  <a:pos x="22" y="42"/>
                </a:cxn>
                <a:cxn ang="0">
                  <a:pos x="23" y="38"/>
                </a:cxn>
                <a:cxn ang="0">
                  <a:pos x="23" y="14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8" y="9"/>
                </a:cxn>
                <a:cxn ang="0">
                  <a:pos x="8" y="14"/>
                </a:cxn>
                <a:cxn ang="0">
                  <a:pos x="6" y="20"/>
                </a:cxn>
                <a:cxn ang="0">
                  <a:pos x="6" y="28"/>
                </a:cxn>
              </a:cxnLst>
              <a:rect l="0" t="0" r="r" b="b"/>
              <a:pathLst>
                <a:path w="31" h="53">
                  <a:moveTo>
                    <a:pt x="0" y="26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7" y="4"/>
                  </a:lnTo>
                  <a:lnTo>
                    <a:pt x="30" y="11"/>
                  </a:lnTo>
                  <a:lnTo>
                    <a:pt x="31" y="17"/>
                  </a:lnTo>
                  <a:lnTo>
                    <a:pt x="31" y="31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27" y="45"/>
                  </a:lnTo>
                  <a:lnTo>
                    <a:pt x="22" y="50"/>
                  </a:lnTo>
                  <a:lnTo>
                    <a:pt x="15" y="53"/>
                  </a:lnTo>
                  <a:lnTo>
                    <a:pt x="11" y="52"/>
                  </a:lnTo>
                  <a:lnTo>
                    <a:pt x="6" y="49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6"/>
                  </a:lnTo>
                  <a:close/>
                  <a:moveTo>
                    <a:pt x="6" y="28"/>
                  </a:moveTo>
                  <a:lnTo>
                    <a:pt x="9" y="44"/>
                  </a:lnTo>
                  <a:lnTo>
                    <a:pt x="12" y="50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23" y="38"/>
                  </a:lnTo>
                  <a:lnTo>
                    <a:pt x="23" y="14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6"/>
                  </a:lnTo>
                  <a:lnTo>
                    <a:pt x="8" y="9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2" name="Freeform 1459"/>
            <p:cNvSpPr>
              <a:spLocks/>
            </p:cNvSpPr>
            <p:nvPr/>
          </p:nvSpPr>
          <p:spPr bwMode="auto">
            <a:xfrm>
              <a:off x="8735369" y="4591898"/>
              <a:ext cx="38100" cy="60325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2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13" y="24"/>
                </a:cxn>
                <a:cxn ang="0">
                  <a:pos x="16" y="19"/>
                </a:cxn>
                <a:cxn ang="0">
                  <a:pos x="16" y="16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13" y="5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21" y="7"/>
                </a:cxn>
                <a:cxn ang="0">
                  <a:pos x="22" y="11"/>
                </a:cxn>
                <a:cxn ang="0">
                  <a:pos x="21" y="13"/>
                </a:cxn>
                <a:cxn ang="0">
                  <a:pos x="21" y="16"/>
                </a:cxn>
                <a:cxn ang="0">
                  <a:pos x="17" y="21"/>
                </a:cxn>
                <a:cxn ang="0">
                  <a:pos x="13" y="26"/>
                </a:cxn>
                <a:cxn ang="0">
                  <a:pos x="10" y="30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1" y="34"/>
                </a:cxn>
                <a:cxn ang="0">
                  <a:pos x="22" y="32"/>
                </a:cxn>
                <a:cxn ang="0">
                  <a:pos x="24" y="32"/>
                </a:cxn>
              </a:cxnLst>
              <a:rect l="0" t="0" r="r" b="b"/>
              <a:pathLst>
                <a:path w="24" h="38">
                  <a:moveTo>
                    <a:pt x="24" y="32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17" y="21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3" name="Freeform 1460"/>
            <p:cNvSpPr>
              <a:spLocks/>
            </p:cNvSpPr>
            <p:nvPr/>
          </p:nvSpPr>
          <p:spPr bwMode="auto">
            <a:xfrm>
              <a:off x="8624244" y="3915623"/>
              <a:ext cx="30163" cy="841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15" y="51"/>
                </a:cxn>
                <a:cxn ang="0">
                  <a:pos x="19" y="51"/>
                </a:cxn>
                <a:cxn ang="0">
                  <a:pos x="19" y="53"/>
                </a:cxn>
                <a:cxn ang="0">
                  <a:pos x="0" y="53"/>
                </a:cxn>
                <a:cxn ang="0">
                  <a:pos x="0" y="51"/>
                </a:cxn>
                <a:cxn ang="0">
                  <a:pos x="7" y="51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19" h="53">
                  <a:moveTo>
                    <a:pt x="0" y="5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3" y="49"/>
                  </a:lnTo>
                  <a:lnTo>
                    <a:pt x="15" y="51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4" name="Freeform 1461"/>
            <p:cNvSpPr>
              <a:spLocks noEditPoints="1"/>
            </p:cNvSpPr>
            <p:nvPr/>
          </p:nvSpPr>
          <p:spPr bwMode="auto">
            <a:xfrm>
              <a:off x="8678219" y="3915623"/>
              <a:ext cx="49213" cy="8572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30" y="11"/>
                </a:cxn>
                <a:cxn ang="0">
                  <a:pos x="31" y="18"/>
                </a:cxn>
                <a:cxn ang="0">
                  <a:pos x="31" y="32"/>
                </a:cxn>
                <a:cxn ang="0">
                  <a:pos x="30" y="37"/>
                </a:cxn>
                <a:cxn ang="0">
                  <a:pos x="30" y="41"/>
                </a:cxn>
                <a:cxn ang="0">
                  <a:pos x="27" y="46"/>
                </a:cxn>
                <a:cxn ang="0">
                  <a:pos x="22" y="51"/>
                </a:cxn>
                <a:cxn ang="0">
                  <a:pos x="15" y="54"/>
                </a:cxn>
                <a:cxn ang="0">
                  <a:pos x="11" y="53"/>
                </a:cxn>
                <a:cxn ang="0">
                  <a:pos x="6" y="49"/>
                </a:cxn>
                <a:cxn ang="0">
                  <a:pos x="3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6" y="29"/>
                </a:cxn>
                <a:cxn ang="0">
                  <a:pos x="9" y="45"/>
                </a:cxn>
                <a:cxn ang="0">
                  <a:pos x="12" y="51"/>
                </a:cxn>
                <a:cxn ang="0">
                  <a:pos x="17" y="51"/>
                </a:cxn>
                <a:cxn ang="0">
                  <a:pos x="22" y="46"/>
                </a:cxn>
                <a:cxn ang="0">
                  <a:pos x="22" y="43"/>
                </a:cxn>
                <a:cxn ang="0">
                  <a:pos x="23" y="38"/>
                </a:cxn>
                <a:cxn ang="0">
                  <a:pos x="23" y="15"/>
                </a:cxn>
                <a:cxn ang="0">
                  <a:pos x="22" y="10"/>
                </a:cxn>
                <a:cxn ang="0">
                  <a:pos x="22" y="7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8" y="15"/>
                </a:cxn>
                <a:cxn ang="0">
                  <a:pos x="6" y="21"/>
                </a:cxn>
                <a:cxn ang="0">
                  <a:pos x="6" y="29"/>
                </a:cxn>
              </a:cxnLst>
              <a:rect l="0" t="0" r="r" b="b"/>
              <a:pathLst>
                <a:path w="31" h="54">
                  <a:moveTo>
                    <a:pt x="0" y="27"/>
                  </a:move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0" y="11"/>
                  </a:lnTo>
                  <a:lnTo>
                    <a:pt x="31" y="18"/>
                  </a:lnTo>
                  <a:lnTo>
                    <a:pt x="31" y="32"/>
                  </a:lnTo>
                  <a:lnTo>
                    <a:pt x="30" y="37"/>
                  </a:lnTo>
                  <a:lnTo>
                    <a:pt x="30" y="41"/>
                  </a:lnTo>
                  <a:lnTo>
                    <a:pt x="27" y="46"/>
                  </a:lnTo>
                  <a:lnTo>
                    <a:pt x="22" y="51"/>
                  </a:lnTo>
                  <a:lnTo>
                    <a:pt x="15" y="54"/>
                  </a:lnTo>
                  <a:lnTo>
                    <a:pt x="11" y="53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7"/>
                  </a:lnTo>
                  <a:close/>
                  <a:moveTo>
                    <a:pt x="6" y="29"/>
                  </a:moveTo>
                  <a:lnTo>
                    <a:pt x="9" y="45"/>
                  </a:lnTo>
                  <a:lnTo>
                    <a:pt x="12" y="51"/>
                  </a:lnTo>
                  <a:lnTo>
                    <a:pt x="17" y="51"/>
                  </a:lnTo>
                  <a:lnTo>
                    <a:pt x="22" y="46"/>
                  </a:lnTo>
                  <a:lnTo>
                    <a:pt x="22" y="43"/>
                  </a:lnTo>
                  <a:lnTo>
                    <a:pt x="23" y="38"/>
                  </a:lnTo>
                  <a:lnTo>
                    <a:pt x="23" y="15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6" y="21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5" name="Freeform 1462"/>
            <p:cNvSpPr>
              <a:spLocks/>
            </p:cNvSpPr>
            <p:nvPr/>
          </p:nvSpPr>
          <p:spPr bwMode="auto">
            <a:xfrm>
              <a:off x="8735369" y="3866411"/>
              <a:ext cx="34925" cy="6032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19" y="11"/>
                </a:cxn>
                <a:cxn ang="0">
                  <a:pos x="14" y="15"/>
                </a:cxn>
                <a:cxn ang="0">
                  <a:pos x="17" y="17"/>
                </a:cxn>
                <a:cxn ang="0">
                  <a:pos x="19" y="20"/>
                </a:cxn>
                <a:cxn ang="0">
                  <a:pos x="21" y="22"/>
                </a:cxn>
                <a:cxn ang="0">
                  <a:pos x="22" y="25"/>
                </a:cxn>
                <a:cxn ang="0">
                  <a:pos x="21" y="30"/>
                </a:cxn>
                <a:cxn ang="0">
                  <a:pos x="19" y="33"/>
                </a:cxn>
                <a:cxn ang="0">
                  <a:pos x="16" y="36"/>
                </a:cxn>
                <a:cxn ang="0">
                  <a:pos x="11" y="38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2" y="34"/>
                </a:cxn>
                <a:cxn ang="0">
                  <a:pos x="3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6" y="34"/>
                </a:cxn>
                <a:cxn ang="0">
                  <a:pos x="8" y="36"/>
                </a:cxn>
                <a:cxn ang="0">
                  <a:pos x="13" y="36"/>
                </a:cxn>
                <a:cxn ang="0">
                  <a:pos x="17" y="31"/>
                </a:cxn>
                <a:cxn ang="0">
                  <a:pos x="17" y="27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14" y="22"/>
                </a:cxn>
                <a:cxn ang="0">
                  <a:pos x="11" y="20"/>
                </a:cxn>
                <a:cxn ang="0">
                  <a:pos x="10" y="20"/>
                </a:cxn>
                <a:cxn ang="0">
                  <a:pos x="8" y="19"/>
                </a:cxn>
                <a:cxn ang="0">
                  <a:pos x="6" y="19"/>
                </a:cxn>
                <a:cxn ang="0">
                  <a:pos x="10" y="19"/>
                </a:cxn>
                <a:cxn ang="0">
                  <a:pos x="16" y="12"/>
                </a:cxn>
                <a:cxn ang="0">
                  <a:pos x="16" y="7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7"/>
                </a:cxn>
                <a:cxn ang="0">
                  <a:pos x="2" y="7"/>
                </a:cxn>
              </a:cxnLst>
              <a:rect l="0" t="0" r="r" b="b"/>
              <a:pathLst>
                <a:path w="22" h="38">
                  <a:moveTo>
                    <a:pt x="2" y="7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19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19" y="20"/>
                  </a:lnTo>
                  <a:lnTo>
                    <a:pt x="21" y="22"/>
                  </a:lnTo>
                  <a:lnTo>
                    <a:pt x="22" y="25"/>
                  </a:lnTo>
                  <a:lnTo>
                    <a:pt x="21" y="30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1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6" name="Freeform 1463"/>
            <p:cNvSpPr>
              <a:spLocks/>
            </p:cNvSpPr>
            <p:nvPr/>
          </p:nvSpPr>
          <p:spPr bwMode="auto">
            <a:xfrm>
              <a:off x="8624244" y="3190136"/>
              <a:ext cx="30163" cy="825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49"/>
                </a:cxn>
                <a:cxn ang="0">
                  <a:pos x="15" y="50"/>
                </a:cxn>
                <a:cxn ang="0">
                  <a:pos x="19" y="50"/>
                </a:cxn>
                <a:cxn ang="0">
                  <a:pos x="19" y="52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7" y="50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19" h="52">
                  <a:moveTo>
                    <a:pt x="0" y="4"/>
                  </a:moveTo>
                  <a:lnTo>
                    <a:pt x="12" y="0"/>
                  </a:lnTo>
                  <a:lnTo>
                    <a:pt x="13" y="0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7" y="50"/>
                  </a:lnTo>
                  <a:lnTo>
                    <a:pt x="7" y="6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7" name="Freeform 1464"/>
            <p:cNvSpPr>
              <a:spLocks noEditPoints="1"/>
            </p:cNvSpPr>
            <p:nvPr/>
          </p:nvSpPr>
          <p:spPr bwMode="auto">
            <a:xfrm>
              <a:off x="8678219" y="3190136"/>
              <a:ext cx="49213" cy="841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30" y="11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30" y="36"/>
                </a:cxn>
                <a:cxn ang="0">
                  <a:pos x="30" y="41"/>
                </a:cxn>
                <a:cxn ang="0">
                  <a:pos x="27" y="45"/>
                </a:cxn>
                <a:cxn ang="0">
                  <a:pos x="22" y="50"/>
                </a:cxn>
                <a:cxn ang="0">
                  <a:pos x="15" y="53"/>
                </a:cxn>
                <a:cxn ang="0">
                  <a:pos x="11" y="52"/>
                </a:cxn>
                <a:cxn ang="0">
                  <a:pos x="6" y="49"/>
                </a:cxn>
                <a:cxn ang="0">
                  <a:pos x="3" y="44"/>
                </a:cxn>
                <a:cxn ang="0">
                  <a:pos x="1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6" y="28"/>
                </a:cxn>
                <a:cxn ang="0">
                  <a:pos x="9" y="44"/>
                </a:cxn>
                <a:cxn ang="0">
                  <a:pos x="12" y="50"/>
                </a:cxn>
                <a:cxn ang="0">
                  <a:pos x="17" y="50"/>
                </a:cxn>
                <a:cxn ang="0">
                  <a:pos x="22" y="45"/>
                </a:cxn>
                <a:cxn ang="0">
                  <a:pos x="22" y="42"/>
                </a:cxn>
                <a:cxn ang="0">
                  <a:pos x="23" y="38"/>
                </a:cxn>
                <a:cxn ang="0">
                  <a:pos x="23" y="14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8" y="9"/>
                </a:cxn>
                <a:cxn ang="0">
                  <a:pos x="8" y="14"/>
                </a:cxn>
                <a:cxn ang="0">
                  <a:pos x="6" y="20"/>
                </a:cxn>
                <a:cxn ang="0">
                  <a:pos x="6" y="28"/>
                </a:cxn>
              </a:cxnLst>
              <a:rect l="0" t="0" r="r" b="b"/>
              <a:pathLst>
                <a:path w="31" h="53">
                  <a:moveTo>
                    <a:pt x="0" y="26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7" y="4"/>
                  </a:lnTo>
                  <a:lnTo>
                    <a:pt x="30" y="11"/>
                  </a:lnTo>
                  <a:lnTo>
                    <a:pt x="31" y="17"/>
                  </a:lnTo>
                  <a:lnTo>
                    <a:pt x="31" y="31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27" y="45"/>
                  </a:lnTo>
                  <a:lnTo>
                    <a:pt x="22" y="50"/>
                  </a:lnTo>
                  <a:lnTo>
                    <a:pt x="15" y="53"/>
                  </a:lnTo>
                  <a:lnTo>
                    <a:pt x="11" y="52"/>
                  </a:lnTo>
                  <a:lnTo>
                    <a:pt x="6" y="49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6"/>
                  </a:lnTo>
                  <a:close/>
                  <a:moveTo>
                    <a:pt x="6" y="28"/>
                  </a:moveTo>
                  <a:lnTo>
                    <a:pt x="9" y="44"/>
                  </a:lnTo>
                  <a:lnTo>
                    <a:pt x="12" y="50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23" y="38"/>
                  </a:lnTo>
                  <a:lnTo>
                    <a:pt x="23" y="14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6"/>
                  </a:lnTo>
                  <a:lnTo>
                    <a:pt x="8" y="9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8" name="Freeform 1465"/>
            <p:cNvSpPr>
              <a:spLocks noEditPoints="1"/>
            </p:cNvSpPr>
            <p:nvPr/>
          </p:nvSpPr>
          <p:spPr bwMode="auto">
            <a:xfrm>
              <a:off x="8735369" y="3139336"/>
              <a:ext cx="38100" cy="60325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24" y="28"/>
                </a:cxn>
                <a:cxn ang="0">
                  <a:pos x="19" y="28"/>
                </a:cxn>
                <a:cxn ang="0">
                  <a:pos x="19" y="38"/>
                </a:cxn>
                <a:cxn ang="0">
                  <a:pos x="14" y="38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14" y="25"/>
                </a:cxn>
                <a:cxn ang="0">
                  <a:pos x="14" y="6"/>
                </a:cxn>
                <a:cxn ang="0">
                  <a:pos x="2" y="25"/>
                </a:cxn>
                <a:cxn ang="0">
                  <a:pos x="14" y="25"/>
                </a:cxn>
              </a:cxnLst>
              <a:rect l="0" t="0" r="r" b="b"/>
              <a:pathLst>
                <a:path w="24" h="38">
                  <a:moveTo>
                    <a:pt x="24" y="25"/>
                  </a:moveTo>
                  <a:lnTo>
                    <a:pt x="24" y="28"/>
                  </a:lnTo>
                  <a:lnTo>
                    <a:pt x="19" y="2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25"/>
                  </a:lnTo>
                  <a:lnTo>
                    <a:pt x="24" y="25"/>
                  </a:lnTo>
                  <a:close/>
                  <a:moveTo>
                    <a:pt x="14" y="25"/>
                  </a:moveTo>
                  <a:lnTo>
                    <a:pt x="14" y="6"/>
                  </a:lnTo>
                  <a:lnTo>
                    <a:pt x="2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9" name="Rectangle 1466"/>
            <p:cNvSpPr>
              <a:spLocks noChangeArrowheads="1"/>
            </p:cNvSpPr>
            <p:nvPr/>
          </p:nvSpPr>
          <p:spPr bwMode="auto">
            <a:xfrm>
              <a:off x="6597006" y="2859936"/>
              <a:ext cx="1947863" cy="260032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0" name="Rectangle 1467"/>
            <p:cNvSpPr>
              <a:spLocks noChangeArrowheads="1"/>
            </p:cNvSpPr>
            <p:nvPr/>
          </p:nvSpPr>
          <p:spPr bwMode="auto">
            <a:xfrm>
              <a:off x="7745775" y="3455547"/>
              <a:ext cx="225425" cy="1936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661" name="Picture 1468"/>
            <p:cNvPicPr>
              <a:picLocks noChangeAspect="1" noChangeArrowheads="1"/>
            </p:cNvPicPr>
            <p:nvPr/>
          </p:nvPicPr>
          <p:blipFill>
            <a:blip r:embed="rId184"/>
            <a:srcRect/>
            <a:stretch>
              <a:fillRect/>
            </a:stretch>
          </p:blipFill>
          <p:spPr bwMode="auto">
            <a:xfrm>
              <a:off x="7653700" y="3522222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" name="Picture 1469"/>
            <p:cNvPicPr>
              <a:picLocks noChangeAspect="1" noChangeArrowheads="1"/>
            </p:cNvPicPr>
            <p:nvPr/>
          </p:nvPicPr>
          <p:blipFill>
            <a:blip r:embed="rId185"/>
            <a:srcRect/>
            <a:stretch>
              <a:fillRect/>
            </a:stretch>
          </p:blipFill>
          <p:spPr bwMode="auto">
            <a:xfrm>
              <a:off x="7653700" y="3522222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3" name="Picture 1470"/>
            <p:cNvPicPr>
              <a:picLocks noChangeAspect="1" noChangeArrowheads="1"/>
            </p:cNvPicPr>
            <p:nvPr/>
          </p:nvPicPr>
          <p:blipFill>
            <a:blip r:embed="rId186"/>
            <a:srcRect/>
            <a:stretch>
              <a:fillRect/>
            </a:stretch>
          </p:blipFill>
          <p:spPr bwMode="auto">
            <a:xfrm>
              <a:off x="7818800" y="3522222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4" name="Picture 1471"/>
            <p:cNvPicPr>
              <a:picLocks noChangeAspect="1" noChangeArrowheads="1"/>
            </p:cNvPicPr>
            <p:nvPr/>
          </p:nvPicPr>
          <p:blipFill>
            <a:blip r:embed="rId187"/>
            <a:srcRect/>
            <a:stretch>
              <a:fillRect/>
            </a:stretch>
          </p:blipFill>
          <p:spPr bwMode="auto">
            <a:xfrm>
              <a:off x="7818800" y="3522222"/>
              <a:ext cx="168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5" name="Picture 1472"/>
            <p:cNvPicPr>
              <a:picLocks noChangeAspect="1" noChangeArrowheads="1"/>
            </p:cNvPicPr>
            <p:nvPr/>
          </p:nvPicPr>
          <p:blipFill>
            <a:blip r:embed="rId188"/>
            <a:srcRect/>
            <a:stretch>
              <a:fillRect/>
            </a:stretch>
          </p:blipFill>
          <p:spPr bwMode="auto">
            <a:xfrm>
              <a:off x="7653700" y="3357122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6" name="Picture 1473"/>
            <p:cNvPicPr>
              <a:picLocks noChangeAspect="1" noChangeArrowheads="1"/>
            </p:cNvPicPr>
            <p:nvPr/>
          </p:nvPicPr>
          <p:blipFill>
            <a:blip r:embed="rId189"/>
            <a:srcRect/>
            <a:stretch>
              <a:fillRect/>
            </a:stretch>
          </p:blipFill>
          <p:spPr bwMode="auto">
            <a:xfrm>
              <a:off x="7653700" y="3357122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7" name="Picture 1474"/>
            <p:cNvPicPr>
              <a:picLocks noChangeAspect="1" noChangeArrowheads="1"/>
            </p:cNvPicPr>
            <p:nvPr/>
          </p:nvPicPr>
          <p:blipFill>
            <a:blip r:embed="rId190"/>
            <a:srcRect/>
            <a:stretch>
              <a:fillRect/>
            </a:stretch>
          </p:blipFill>
          <p:spPr bwMode="auto">
            <a:xfrm>
              <a:off x="7818800" y="3357122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8" name="Picture 1475"/>
            <p:cNvPicPr>
              <a:picLocks noChangeAspect="1" noChangeArrowheads="1"/>
            </p:cNvPicPr>
            <p:nvPr/>
          </p:nvPicPr>
          <p:blipFill>
            <a:blip r:embed="rId191"/>
            <a:srcRect/>
            <a:stretch>
              <a:fillRect/>
            </a:stretch>
          </p:blipFill>
          <p:spPr bwMode="auto">
            <a:xfrm>
              <a:off x="7818800" y="3357122"/>
              <a:ext cx="168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" name="Rectangle 1476"/>
            <p:cNvSpPr>
              <a:spLocks noChangeArrowheads="1"/>
            </p:cNvSpPr>
            <p:nvPr/>
          </p:nvSpPr>
          <p:spPr bwMode="auto">
            <a:xfrm>
              <a:off x="7745775" y="3455547"/>
              <a:ext cx="225425" cy="193675"/>
            </a:xfrm>
            <a:prstGeom prst="rect">
              <a:avLst/>
            </a:prstGeom>
            <a:noFill/>
            <a:ln w="6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0" name="Rectangle 1480"/>
            <p:cNvSpPr>
              <a:spLocks noChangeArrowheads="1"/>
            </p:cNvSpPr>
            <p:nvPr/>
          </p:nvSpPr>
          <p:spPr bwMode="auto">
            <a:xfrm>
              <a:off x="8133706" y="3971186"/>
              <a:ext cx="53975" cy="174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1" name="Freeform 1481"/>
            <p:cNvSpPr>
              <a:spLocks/>
            </p:cNvSpPr>
            <p:nvPr/>
          </p:nvSpPr>
          <p:spPr bwMode="auto">
            <a:xfrm>
              <a:off x="8203556" y="3898161"/>
              <a:ext cx="115888" cy="119063"/>
            </a:xfrm>
            <a:custGeom>
              <a:avLst/>
              <a:gdLst/>
              <a:ahLst/>
              <a:cxnLst>
                <a:cxn ang="0">
                  <a:pos x="33" y="75"/>
                </a:cxn>
                <a:cxn ang="0">
                  <a:pos x="33" y="40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33" y="33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39" y="33"/>
                </a:cxn>
                <a:cxn ang="0">
                  <a:pos x="73" y="33"/>
                </a:cxn>
                <a:cxn ang="0">
                  <a:pos x="73" y="40"/>
                </a:cxn>
                <a:cxn ang="0">
                  <a:pos x="39" y="40"/>
                </a:cxn>
                <a:cxn ang="0">
                  <a:pos x="39" y="75"/>
                </a:cxn>
                <a:cxn ang="0">
                  <a:pos x="33" y="75"/>
                </a:cxn>
              </a:cxnLst>
              <a:rect l="0" t="0" r="r" b="b"/>
              <a:pathLst>
                <a:path w="73" h="75">
                  <a:moveTo>
                    <a:pt x="33" y="75"/>
                  </a:moveTo>
                  <a:lnTo>
                    <a:pt x="33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33"/>
                  </a:lnTo>
                  <a:lnTo>
                    <a:pt x="73" y="33"/>
                  </a:lnTo>
                  <a:lnTo>
                    <a:pt x="73" y="40"/>
                  </a:lnTo>
                  <a:lnTo>
                    <a:pt x="39" y="40"/>
                  </a:lnTo>
                  <a:lnTo>
                    <a:pt x="39" y="75"/>
                  </a:lnTo>
                  <a:lnTo>
                    <a:pt x="33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2" name="Rectangle 1482"/>
            <p:cNvSpPr>
              <a:spLocks noChangeArrowheads="1"/>
            </p:cNvSpPr>
            <p:nvPr/>
          </p:nvSpPr>
          <p:spPr bwMode="auto">
            <a:xfrm>
              <a:off x="8330556" y="3971186"/>
              <a:ext cx="58738" cy="174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74" name="TextBox 1873"/>
          <p:cNvSpPr txBox="1"/>
          <p:nvPr/>
        </p:nvSpPr>
        <p:spPr>
          <a:xfrm>
            <a:off x="6607358" y="603915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Precision</a:t>
            </a:r>
            <a:endParaRPr lang="en-GB" dirty="0"/>
          </a:p>
        </p:txBody>
      </p:sp>
      <p:sp>
        <p:nvSpPr>
          <p:cNvPr id="1875" name="TextBox 1874"/>
          <p:cNvSpPr txBox="1"/>
          <p:nvPr/>
        </p:nvSpPr>
        <p:spPr>
          <a:xfrm rot="16200000">
            <a:off x="3897431" y="428224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dirty="0" smtClean="0"/>
              <a:t> number of points</a:t>
            </a:r>
            <a:endParaRPr lang="en-GB" dirty="0"/>
          </a:p>
        </p:txBody>
      </p:sp>
      <p:sp>
        <p:nvSpPr>
          <p:cNvPr id="693250" name="AutoShape 2"/>
          <p:cNvSpPr>
            <a:spLocks noChangeAspect="1" noChangeArrowheads="1" noTextEdit="1"/>
          </p:cNvSpPr>
          <p:nvPr/>
        </p:nvSpPr>
        <p:spPr bwMode="auto">
          <a:xfrm>
            <a:off x="588963" y="2874963"/>
            <a:ext cx="40179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50" name="Group 1949"/>
          <p:cNvGrpSpPr/>
          <p:nvPr/>
        </p:nvGrpSpPr>
        <p:grpSpPr>
          <a:xfrm>
            <a:off x="1152337" y="3535221"/>
            <a:ext cx="2224606" cy="1688627"/>
            <a:chOff x="600075" y="2892426"/>
            <a:chExt cx="1727200" cy="1135062"/>
          </a:xfrm>
        </p:grpSpPr>
        <p:sp>
          <p:nvSpPr>
            <p:cNvPr id="693275" name="Freeform 27"/>
            <p:cNvSpPr>
              <a:spLocks/>
            </p:cNvSpPr>
            <p:nvPr/>
          </p:nvSpPr>
          <p:spPr bwMode="auto">
            <a:xfrm>
              <a:off x="1139825" y="3081338"/>
              <a:ext cx="42862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9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27" h="18">
                  <a:moveTo>
                    <a:pt x="0" y="0"/>
                  </a:moveTo>
                  <a:lnTo>
                    <a:pt x="27" y="9"/>
                  </a:lnTo>
                  <a:lnTo>
                    <a:pt x="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76" name="Freeform 28"/>
            <p:cNvSpPr>
              <a:spLocks noEditPoints="1"/>
            </p:cNvSpPr>
            <p:nvPr/>
          </p:nvSpPr>
          <p:spPr bwMode="auto">
            <a:xfrm>
              <a:off x="792163" y="3073401"/>
              <a:ext cx="736600" cy="44450"/>
            </a:xfrm>
            <a:custGeom>
              <a:avLst/>
              <a:gdLst/>
              <a:ahLst/>
              <a:cxnLst>
                <a:cxn ang="0">
                  <a:pos x="225" y="16"/>
                </a:cxn>
                <a:cxn ang="0">
                  <a:pos x="224" y="19"/>
                </a:cxn>
                <a:cxn ang="0">
                  <a:pos x="224" y="18"/>
                </a:cxn>
                <a:cxn ang="0">
                  <a:pos x="224" y="19"/>
                </a:cxn>
                <a:cxn ang="0">
                  <a:pos x="230" y="16"/>
                </a:cxn>
                <a:cxn ang="0">
                  <a:pos x="225" y="16"/>
                </a:cxn>
                <a:cxn ang="0">
                  <a:pos x="224" y="9"/>
                </a:cxn>
                <a:cxn ang="0">
                  <a:pos x="225" y="11"/>
                </a:cxn>
                <a:cxn ang="0">
                  <a:pos x="230" y="11"/>
                </a:cxn>
                <a:cxn ang="0">
                  <a:pos x="228" y="10"/>
                </a:cxn>
                <a:cxn ang="0">
                  <a:pos x="224" y="9"/>
                </a:cxn>
                <a:cxn ang="0">
                  <a:pos x="213" y="0"/>
                </a:cxn>
                <a:cxn ang="0">
                  <a:pos x="220" y="3"/>
                </a:cxn>
                <a:cxn ang="0">
                  <a:pos x="244" y="11"/>
                </a:cxn>
                <a:cxn ang="0">
                  <a:pos x="464" y="11"/>
                </a:cxn>
                <a:cxn ang="0">
                  <a:pos x="464" y="16"/>
                </a:cxn>
                <a:cxn ang="0">
                  <a:pos x="246" y="16"/>
                </a:cxn>
                <a:cxn ang="0">
                  <a:pos x="220" y="26"/>
                </a:cxn>
                <a:cxn ang="0">
                  <a:pos x="213" y="28"/>
                </a:cxn>
                <a:cxn ang="0">
                  <a:pos x="219" y="16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219" y="11"/>
                </a:cxn>
                <a:cxn ang="0">
                  <a:pos x="213" y="0"/>
                </a:cxn>
              </a:cxnLst>
              <a:rect l="0" t="0" r="r" b="b"/>
              <a:pathLst>
                <a:path w="464" h="28">
                  <a:moveTo>
                    <a:pt x="225" y="16"/>
                  </a:moveTo>
                  <a:lnTo>
                    <a:pt x="224" y="19"/>
                  </a:lnTo>
                  <a:lnTo>
                    <a:pt x="224" y="18"/>
                  </a:lnTo>
                  <a:lnTo>
                    <a:pt x="224" y="19"/>
                  </a:lnTo>
                  <a:lnTo>
                    <a:pt x="230" y="16"/>
                  </a:lnTo>
                  <a:lnTo>
                    <a:pt x="225" y="16"/>
                  </a:lnTo>
                  <a:close/>
                  <a:moveTo>
                    <a:pt x="224" y="9"/>
                  </a:moveTo>
                  <a:lnTo>
                    <a:pt x="225" y="11"/>
                  </a:lnTo>
                  <a:lnTo>
                    <a:pt x="230" y="11"/>
                  </a:lnTo>
                  <a:lnTo>
                    <a:pt x="228" y="10"/>
                  </a:lnTo>
                  <a:lnTo>
                    <a:pt x="224" y="9"/>
                  </a:lnTo>
                  <a:close/>
                  <a:moveTo>
                    <a:pt x="213" y="0"/>
                  </a:moveTo>
                  <a:lnTo>
                    <a:pt x="220" y="3"/>
                  </a:lnTo>
                  <a:lnTo>
                    <a:pt x="244" y="11"/>
                  </a:lnTo>
                  <a:lnTo>
                    <a:pt x="464" y="11"/>
                  </a:lnTo>
                  <a:lnTo>
                    <a:pt x="464" y="16"/>
                  </a:lnTo>
                  <a:lnTo>
                    <a:pt x="246" y="16"/>
                  </a:lnTo>
                  <a:lnTo>
                    <a:pt x="220" y="26"/>
                  </a:lnTo>
                  <a:lnTo>
                    <a:pt x="213" y="28"/>
                  </a:lnTo>
                  <a:lnTo>
                    <a:pt x="219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19" y="1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77" name="Freeform 29"/>
            <p:cNvSpPr>
              <a:spLocks/>
            </p:cNvSpPr>
            <p:nvPr/>
          </p:nvSpPr>
          <p:spPr bwMode="auto">
            <a:xfrm>
              <a:off x="1509713" y="3235326"/>
              <a:ext cx="28575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8" y="0"/>
                </a:cxn>
                <a:cxn ang="0">
                  <a:pos x="9" y="27"/>
                </a:cxn>
                <a:cxn ang="0">
                  <a:pos x="0" y="0"/>
                </a:cxn>
              </a:cxnLst>
              <a:rect l="0" t="0" r="r" b="b"/>
              <a:pathLst>
                <a:path w="18" h="27">
                  <a:moveTo>
                    <a:pt x="0" y="0"/>
                  </a:moveTo>
                  <a:lnTo>
                    <a:pt x="9" y="5"/>
                  </a:lnTo>
                  <a:lnTo>
                    <a:pt x="18" y="0"/>
                  </a:lnTo>
                  <a:lnTo>
                    <a:pt x="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78" name="Freeform 30"/>
            <p:cNvSpPr>
              <a:spLocks noEditPoints="1"/>
            </p:cNvSpPr>
            <p:nvPr/>
          </p:nvSpPr>
          <p:spPr bwMode="auto">
            <a:xfrm>
              <a:off x="1501775" y="3090863"/>
              <a:ext cx="44450" cy="331788"/>
            </a:xfrm>
            <a:custGeom>
              <a:avLst/>
              <a:gdLst/>
              <a:ahLst/>
              <a:cxnLst>
                <a:cxn ang="0">
                  <a:pos x="10" y="97"/>
                </a:cxn>
                <a:cxn ang="0">
                  <a:pos x="11" y="100"/>
                </a:cxn>
                <a:cxn ang="0">
                  <a:pos x="12" y="102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19" y="97"/>
                </a:cxn>
                <a:cxn ang="0">
                  <a:pos x="17" y="97"/>
                </a:cxn>
                <a:cxn ang="0">
                  <a:pos x="17" y="102"/>
                </a:cxn>
                <a:cxn ang="0">
                  <a:pos x="18" y="100"/>
                </a:cxn>
                <a:cxn ang="0">
                  <a:pos x="19" y="97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7" y="91"/>
                </a:cxn>
                <a:cxn ang="0">
                  <a:pos x="28" y="86"/>
                </a:cxn>
                <a:cxn ang="0">
                  <a:pos x="26" y="92"/>
                </a:cxn>
                <a:cxn ang="0">
                  <a:pos x="17" y="119"/>
                </a:cxn>
                <a:cxn ang="0">
                  <a:pos x="17" y="209"/>
                </a:cxn>
                <a:cxn ang="0">
                  <a:pos x="12" y="209"/>
                </a:cxn>
                <a:cxn ang="0">
                  <a:pos x="12" y="119"/>
                </a:cxn>
                <a:cxn ang="0">
                  <a:pos x="3" y="92"/>
                </a:cxn>
                <a:cxn ang="0">
                  <a:pos x="0" y="86"/>
                </a:cxn>
                <a:cxn ang="0">
                  <a:pos x="12" y="92"/>
                </a:cxn>
                <a:cxn ang="0">
                  <a:pos x="12" y="0"/>
                </a:cxn>
              </a:cxnLst>
              <a:rect l="0" t="0" r="r" b="b"/>
              <a:pathLst>
                <a:path w="28" h="209">
                  <a:moveTo>
                    <a:pt x="10" y="97"/>
                  </a:moveTo>
                  <a:lnTo>
                    <a:pt x="11" y="100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0" y="97"/>
                  </a:lnTo>
                  <a:close/>
                  <a:moveTo>
                    <a:pt x="19" y="97"/>
                  </a:moveTo>
                  <a:lnTo>
                    <a:pt x="17" y="97"/>
                  </a:lnTo>
                  <a:lnTo>
                    <a:pt x="17" y="102"/>
                  </a:lnTo>
                  <a:lnTo>
                    <a:pt x="18" y="100"/>
                  </a:lnTo>
                  <a:lnTo>
                    <a:pt x="19" y="97"/>
                  </a:lnTo>
                  <a:close/>
                  <a:moveTo>
                    <a:pt x="12" y="0"/>
                  </a:moveTo>
                  <a:lnTo>
                    <a:pt x="17" y="0"/>
                  </a:lnTo>
                  <a:lnTo>
                    <a:pt x="17" y="91"/>
                  </a:lnTo>
                  <a:lnTo>
                    <a:pt x="28" y="86"/>
                  </a:lnTo>
                  <a:lnTo>
                    <a:pt x="26" y="92"/>
                  </a:lnTo>
                  <a:lnTo>
                    <a:pt x="17" y="119"/>
                  </a:lnTo>
                  <a:lnTo>
                    <a:pt x="17" y="209"/>
                  </a:lnTo>
                  <a:lnTo>
                    <a:pt x="12" y="209"/>
                  </a:lnTo>
                  <a:lnTo>
                    <a:pt x="12" y="119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12" y="9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79" name="Freeform 31"/>
            <p:cNvSpPr>
              <a:spLocks/>
            </p:cNvSpPr>
            <p:nvPr/>
          </p:nvSpPr>
          <p:spPr bwMode="auto">
            <a:xfrm>
              <a:off x="1519238" y="3059113"/>
              <a:ext cx="396875" cy="73025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36" y="22"/>
                </a:cxn>
                <a:cxn ang="0">
                  <a:pos x="46" y="40"/>
                </a:cxn>
                <a:cxn ang="0">
                  <a:pos x="52" y="39"/>
                </a:cxn>
                <a:cxn ang="0">
                  <a:pos x="62" y="22"/>
                </a:cxn>
                <a:cxn ang="0">
                  <a:pos x="74" y="1"/>
                </a:cxn>
                <a:cxn ang="0">
                  <a:pos x="82" y="1"/>
                </a:cxn>
                <a:cxn ang="0">
                  <a:pos x="93" y="13"/>
                </a:cxn>
                <a:cxn ang="0">
                  <a:pos x="105" y="37"/>
                </a:cxn>
                <a:cxn ang="0">
                  <a:pos x="108" y="41"/>
                </a:cxn>
                <a:cxn ang="0">
                  <a:pos x="115" y="37"/>
                </a:cxn>
                <a:cxn ang="0">
                  <a:pos x="126" y="13"/>
                </a:cxn>
                <a:cxn ang="0">
                  <a:pos x="138" y="1"/>
                </a:cxn>
                <a:cxn ang="0">
                  <a:pos x="145" y="1"/>
                </a:cxn>
                <a:cxn ang="0">
                  <a:pos x="158" y="22"/>
                </a:cxn>
                <a:cxn ang="0">
                  <a:pos x="167" y="39"/>
                </a:cxn>
                <a:cxn ang="0">
                  <a:pos x="171" y="41"/>
                </a:cxn>
                <a:cxn ang="0">
                  <a:pos x="179" y="31"/>
                </a:cxn>
                <a:cxn ang="0">
                  <a:pos x="191" y="6"/>
                </a:cxn>
                <a:cxn ang="0">
                  <a:pos x="204" y="1"/>
                </a:cxn>
                <a:cxn ang="0">
                  <a:pos x="214" y="13"/>
                </a:cxn>
                <a:cxn ang="0">
                  <a:pos x="226" y="37"/>
                </a:cxn>
                <a:cxn ang="0">
                  <a:pos x="230" y="41"/>
                </a:cxn>
                <a:cxn ang="0">
                  <a:pos x="237" y="37"/>
                </a:cxn>
                <a:cxn ang="0">
                  <a:pos x="245" y="19"/>
                </a:cxn>
                <a:cxn ang="0">
                  <a:pos x="245" y="33"/>
                </a:cxn>
                <a:cxn ang="0">
                  <a:pos x="236" y="45"/>
                </a:cxn>
                <a:cxn ang="0">
                  <a:pos x="226" y="45"/>
                </a:cxn>
                <a:cxn ang="0">
                  <a:pos x="214" y="24"/>
                </a:cxn>
                <a:cxn ang="0">
                  <a:pos x="202" y="5"/>
                </a:cxn>
                <a:cxn ang="0">
                  <a:pos x="195" y="9"/>
                </a:cxn>
                <a:cxn ang="0">
                  <a:pos x="184" y="33"/>
                </a:cxn>
                <a:cxn ang="0">
                  <a:pos x="171" y="46"/>
                </a:cxn>
                <a:cxn ang="0">
                  <a:pos x="161" y="40"/>
                </a:cxn>
                <a:cxn ang="0">
                  <a:pos x="149" y="15"/>
                </a:cxn>
                <a:cxn ang="0">
                  <a:pos x="140" y="5"/>
                </a:cxn>
                <a:cxn ang="0">
                  <a:pos x="131" y="15"/>
                </a:cxn>
                <a:cxn ang="0">
                  <a:pos x="119" y="40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5" y="9"/>
                </a:cxn>
                <a:cxn ang="0">
                  <a:pos x="76" y="7"/>
                </a:cxn>
                <a:cxn ang="0">
                  <a:pos x="67" y="24"/>
                </a:cxn>
                <a:cxn ang="0">
                  <a:pos x="54" y="45"/>
                </a:cxn>
                <a:cxn ang="0">
                  <a:pos x="44" y="45"/>
                </a:cxn>
                <a:cxn ang="0">
                  <a:pos x="31" y="24"/>
                </a:cxn>
                <a:cxn ang="0">
                  <a:pos x="22" y="7"/>
                </a:cxn>
                <a:cxn ang="0">
                  <a:pos x="16" y="6"/>
                </a:cxn>
                <a:cxn ang="0">
                  <a:pos x="9" y="15"/>
                </a:cxn>
                <a:cxn ang="0">
                  <a:pos x="0" y="25"/>
                </a:cxn>
                <a:cxn ang="0">
                  <a:pos x="9" y="6"/>
                </a:cxn>
                <a:cxn ang="0">
                  <a:pos x="19" y="0"/>
                </a:cxn>
              </a:cxnLst>
              <a:rect l="0" t="0" r="r" b="b"/>
              <a:pathLst>
                <a:path w="250" h="46">
                  <a:moveTo>
                    <a:pt x="19" y="0"/>
                  </a:moveTo>
                  <a:lnTo>
                    <a:pt x="23" y="1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2" y="13"/>
                  </a:lnTo>
                  <a:lnTo>
                    <a:pt x="36" y="22"/>
                  </a:lnTo>
                  <a:lnTo>
                    <a:pt x="39" y="31"/>
                  </a:lnTo>
                  <a:lnTo>
                    <a:pt x="43" y="37"/>
                  </a:lnTo>
                  <a:lnTo>
                    <a:pt x="46" y="40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52" y="39"/>
                  </a:lnTo>
                  <a:lnTo>
                    <a:pt x="55" y="37"/>
                  </a:lnTo>
                  <a:lnTo>
                    <a:pt x="58" y="31"/>
                  </a:lnTo>
                  <a:lnTo>
                    <a:pt x="62" y="22"/>
                  </a:lnTo>
                  <a:lnTo>
                    <a:pt x="65" y="13"/>
                  </a:lnTo>
                  <a:lnTo>
                    <a:pt x="69" y="6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9" y="6"/>
                  </a:lnTo>
                  <a:lnTo>
                    <a:pt x="93" y="13"/>
                  </a:lnTo>
                  <a:lnTo>
                    <a:pt x="97" y="22"/>
                  </a:lnTo>
                  <a:lnTo>
                    <a:pt x="101" y="31"/>
                  </a:lnTo>
                  <a:lnTo>
                    <a:pt x="105" y="37"/>
                  </a:lnTo>
                  <a:lnTo>
                    <a:pt x="106" y="39"/>
                  </a:lnTo>
                  <a:lnTo>
                    <a:pt x="107" y="40"/>
                  </a:lnTo>
                  <a:lnTo>
                    <a:pt x="108" y="41"/>
                  </a:lnTo>
                  <a:lnTo>
                    <a:pt x="110" y="41"/>
                  </a:lnTo>
                  <a:lnTo>
                    <a:pt x="113" y="39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2" y="22"/>
                  </a:lnTo>
                  <a:lnTo>
                    <a:pt x="126" y="13"/>
                  </a:lnTo>
                  <a:lnTo>
                    <a:pt x="130" y="6"/>
                  </a:lnTo>
                  <a:lnTo>
                    <a:pt x="134" y="1"/>
                  </a:lnTo>
                  <a:lnTo>
                    <a:pt x="138" y="1"/>
                  </a:lnTo>
                  <a:lnTo>
                    <a:pt x="140" y="0"/>
                  </a:lnTo>
                  <a:lnTo>
                    <a:pt x="143" y="1"/>
                  </a:lnTo>
                  <a:lnTo>
                    <a:pt x="145" y="1"/>
                  </a:lnTo>
                  <a:lnTo>
                    <a:pt x="150" y="6"/>
                  </a:lnTo>
                  <a:lnTo>
                    <a:pt x="154" y="13"/>
                  </a:lnTo>
                  <a:lnTo>
                    <a:pt x="158" y="22"/>
                  </a:lnTo>
                  <a:lnTo>
                    <a:pt x="161" y="31"/>
                  </a:lnTo>
                  <a:lnTo>
                    <a:pt x="165" y="37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9" y="41"/>
                  </a:lnTo>
                  <a:lnTo>
                    <a:pt x="171" y="41"/>
                  </a:lnTo>
                  <a:lnTo>
                    <a:pt x="174" y="39"/>
                  </a:lnTo>
                  <a:lnTo>
                    <a:pt x="176" y="37"/>
                  </a:lnTo>
                  <a:lnTo>
                    <a:pt x="179" y="31"/>
                  </a:lnTo>
                  <a:lnTo>
                    <a:pt x="183" y="22"/>
                  </a:lnTo>
                  <a:lnTo>
                    <a:pt x="187" y="13"/>
                  </a:lnTo>
                  <a:lnTo>
                    <a:pt x="191" y="6"/>
                  </a:lnTo>
                  <a:lnTo>
                    <a:pt x="196" y="1"/>
                  </a:lnTo>
                  <a:lnTo>
                    <a:pt x="200" y="0"/>
                  </a:lnTo>
                  <a:lnTo>
                    <a:pt x="204" y="1"/>
                  </a:lnTo>
                  <a:lnTo>
                    <a:pt x="206" y="1"/>
                  </a:lnTo>
                  <a:lnTo>
                    <a:pt x="210" y="6"/>
                  </a:lnTo>
                  <a:lnTo>
                    <a:pt x="214" y="13"/>
                  </a:lnTo>
                  <a:lnTo>
                    <a:pt x="218" y="22"/>
                  </a:lnTo>
                  <a:lnTo>
                    <a:pt x="222" y="31"/>
                  </a:lnTo>
                  <a:lnTo>
                    <a:pt x="226" y="37"/>
                  </a:lnTo>
                  <a:lnTo>
                    <a:pt x="227" y="39"/>
                  </a:lnTo>
                  <a:lnTo>
                    <a:pt x="228" y="40"/>
                  </a:lnTo>
                  <a:lnTo>
                    <a:pt x="230" y="41"/>
                  </a:lnTo>
                  <a:lnTo>
                    <a:pt x="231" y="41"/>
                  </a:lnTo>
                  <a:lnTo>
                    <a:pt x="234" y="39"/>
                  </a:lnTo>
                  <a:lnTo>
                    <a:pt x="237" y="37"/>
                  </a:lnTo>
                  <a:lnTo>
                    <a:pt x="240" y="31"/>
                  </a:lnTo>
                  <a:lnTo>
                    <a:pt x="243" y="22"/>
                  </a:lnTo>
                  <a:lnTo>
                    <a:pt x="245" y="19"/>
                  </a:lnTo>
                  <a:lnTo>
                    <a:pt x="250" y="22"/>
                  </a:lnTo>
                  <a:lnTo>
                    <a:pt x="249" y="24"/>
                  </a:lnTo>
                  <a:lnTo>
                    <a:pt x="245" y="33"/>
                  </a:lnTo>
                  <a:lnTo>
                    <a:pt x="241" y="40"/>
                  </a:lnTo>
                  <a:lnTo>
                    <a:pt x="239" y="42"/>
                  </a:lnTo>
                  <a:lnTo>
                    <a:pt x="236" y="45"/>
                  </a:lnTo>
                  <a:lnTo>
                    <a:pt x="231" y="46"/>
                  </a:lnTo>
                  <a:lnTo>
                    <a:pt x="228" y="46"/>
                  </a:lnTo>
                  <a:lnTo>
                    <a:pt x="226" y="45"/>
                  </a:lnTo>
                  <a:lnTo>
                    <a:pt x="221" y="40"/>
                  </a:lnTo>
                  <a:lnTo>
                    <a:pt x="217" y="33"/>
                  </a:lnTo>
                  <a:lnTo>
                    <a:pt x="214" y="24"/>
                  </a:lnTo>
                  <a:lnTo>
                    <a:pt x="210" y="15"/>
                  </a:lnTo>
                  <a:lnTo>
                    <a:pt x="206" y="9"/>
                  </a:lnTo>
                  <a:lnTo>
                    <a:pt x="202" y="5"/>
                  </a:lnTo>
                  <a:lnTo>
                    <a:pt x="200" y="5"/>
                  </a:lnTo>
                  <a:lnTo>
                    <a:pt x="197" y="7"/>
                  </a:lnTo>
                  <a:lnTo>
                    <a:pt x="195" y="9"/>
                  </a:lnTo>
                  <a:lnTo>
                    <a:pt x="191" y="15"/>
                  </a:lnTo>
                  <a:lnTo>
                    <a:pt x="188" y="24"/>
                  </a:lnTo>
                  <a:lnTo>
                    <a:pt x="184" y="33"/>
                  </a:lnTo>
                  <a:lnTo>
                    <a:pt x="180" y="40"/>
                  </a:lnTo>
                  <a:lnTo>
                    <a:pt x="175" y="45"/>
                  </a:lnTo>
                  <a:lnTo>
                    <a:pt x="171" y="46"/>
                  </a:lnTo>
                  <a:lnTo>
                    <a:pt x="167" y="46"/>
                  </a:lnTo>
                  <a:lnTo>
                    <a:pt x="165" y="45"/>
                  </a:lnTo>
                  <a:lnTo>
                    <a:pt x="161" y="40"/>
                  </a:lnTo>
                  <a:lnTo>
                    <a:pt x="157" y="33"/>
                  </a:lnTo>
                  <a:lnTo>
                    <a:pt x="153" y="24"/>
                  </a:lnTo>
                  <a:lnTo>
                    <a:pt x="149" y="15"/>
                  </a:lnTo>
                  <a:lnTo>
                    <a:pt x="145" y="9"/>
                  </a:lnTo>
                  <a:lnTo>
                    <a:pt x="141" y="5"/>
                  </a:lnTo>
                  <a:lnTo>
                    <a:pt x="140" y="5"/>
                  </a:lnTo>
                  <a:lnTo>
                    <a:pt x="137" y="7"/>
                  </a:lnTo>
                  <a:lnTo>
                    <a:pt x="134" y="9"/>
                  </a:lnTo>
                  <a:lnTo>
                    <a:pt x="131" y="15"/>
                  </a:lnTo>
                  <a:lnTo>
                    <a:pt x="128" y="24"/>
                  </a:lnTo>
                  <a:lnTo>
                    <a:pt x="123" y="33"/>
                  </a:lnTo>
                  <a:lnTo>
                    <a:pt x="119" y="40"/>
                  </a:lnTo>
                  <a:lnTo>
                    <a:pt x="115" y="45"/>
                  </a:lnTo>
                  <a:lnTo>
                    <a:pt x="110" y="46"/>
                  </a:lnTo>
                  <a:lnTo>
                    <a:pt x="107" y="46"/>
                  </a:lnTo>
                  <a:lnTo>
                    <a:pt x="105" y="45"/>
                  </a:lnTo>
                  <a:lnTo>
                    <a:pt x="100" y="40"/>
                  </a:lnTo>
                  <a:lnTo>
                    <a:pt x="96" y="33"/>
                  </a:lnTo>
                  <a:lnTo>
                    <a:pt x="92" y="24"/>
                  </a:lnTo>
                  <a:lnTo>
                    <a:pt x="88" y="15"/>
                  </a:lnTo>
                  <a:lnTo>
                    <a:pt x="85" y="9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6" y="7"/>
                  </a:lnTo>
                  <a:lnTo>
                    <a:pt x="74" y="9"/>
                  </a:lnTo>
                  <a:lnTo>
                    <a:pt x="70" y="15"/>
                  </a:lnTo>
                  <a:lnTo>
                    <a:pt x="67" y="24"/>
                  </a:lnTo>
                  <a:lnTo>
                    <a:pt x="62" y="33"/>
                  </a:lnTo>
                  <a:lnTo>
                    <a:pt x="59" y="40"/>
                  </a:lnTo>
                  <a:lnTo>
                    <a:pt x="54" y="45"/>
                  </a:lnTo>
                  <a:lnTo>
                    <a:pt x="49" y="46"/>
                  </a:lnTo>
                  <a:lnTo>
                    <a:pt x="46" y="46"/>
                  </a:lnTo>
                  <a:lnTo>
                    <a:pt x="44" y="45"/>
                  </a:lnTo>
                  <a:lnTo>
                    <a:pt x="39" y="40"/>
                  </a:lnTo>
                  <a:lnTo>
                    <a:pt x="35" y="33"/>
                  </a:lnTo>
                  <a:lnTo>
                    <a:pt x="31" y="24"/>
                  </a:lnTo>
                  <a:lnTo>
                    <a:pt x="27" y="15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9" y="15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5" y="13"/>
                  </a:lnTo>
                  <a:lnTo>
                    <a:pt x="9" y="6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0" name="Freeform 32"/>
            <p:cNvSpPr>
              <a:spLocks/>
            </p:cNvSpPr>
            <p:nvPr/>
          </p:nvSpPr>
          <p:spPr bwMode="auto">
            <a:xfrm>
              <a:off x="2001838" y="3033713"/>
              <a:ext cx="44450" cy="301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19"/>
                </a:cxn>
                <a:cxn ang="0">
                  <a:pos x="8" y="9"/>
                </a:cxn>
                <a:cxn ang="0">
                  <a:pos x="0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lnTo>
                    <a:pt x="8" y="19"/>
                  </a:lnTo>
                  <a:lnTo>
                    <a:pt x="8" y="9"/>
                  </a:lnTo>
                  <a:lnTo>
                    <a:pt x="0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1" name="Freeform 33"/>
            <p:cNvSpPr>
              <a:spLocks noEditPoints="1"/>
            </p:cNvSpPr>
            <p:nvPr/>
          </p:nvSpPr>
          <p:spPr bwMode="auto">
            <a:xfrm>
              <a:off x="1905000" y="2981326"/>
              <a:ext cx="246062" cy="120650"/>
            </a:xfrm>
            <a:custGeom>
              <a:avLst/>
              <a:gdLst/>
              <a:ahLst/>
              <a:cxnLst>
                <a:cxn ang="0">
                  <a:pos x="76" y="41"/>
                </a:cxn>
                <a:cxn ang="0">
                  <a:pos x="73" y="43"/>
                </a:cxn>
                <a:cxn ang="0">
                  <a:pos x="72" y="44"/>
                </a:cxn>
                <a:cxn ang="0">
                  <a:pos x="72" y="45"/>
                </a:cxn>
                <a:cxn ang="0">
                  <a:pos x="76" y="41"/>
                </a:cxn>
                <a:cxn ang="0">
                  <a:pos x="75" y="42"/>
                </a:cxn>
                <a:cxn ang="0">
                  <a:pos x="76" y="41"/>
                </a:cxn>
                <a:cxn ang="0">
                  <a:pos x="74" y="37"/>
                </a:cxn>
                <a:cxn ang="0">
                  <a:pos x="68" y="37"/>
                </a:cxn>
                <a:cxn ang="0">
                  <a:pos x="69" y="39"/>
                </a:cxn>
                <a:cxn ang="0">
                  <a:pos x="72" y="38"/>
                </a:cxn>
                <a:cxn ang="0">
                  <a:pos x="74" y="37"/>
                </a:cxn>
                <a:cxn ang="0">
                  <a:pos x="73" y="37"/>
                </a:cxn>
                <a:cxn ang="0">
                  <a:pos x="74" y="37"/>
                </a:cxn>
                <a:cxn ang="0">
                  <a:pos x="153" y="0"/>
                </a:cxn>
                <a:cxn ang="0">
                  <a:pos x="155" y="6"/>
                </a:cxn>
                <a:cxn ang="0">
                  <a:pos x="152" y="6"/>
                </a:cxn>
                <a:cxn ang="0">
                  <a:pos x="92" y="34"/>
                </a:cxn>
                <a:cxn ang="0">
                  <a:pos x="71" y="54"/>
                </a:cxn>
                <a:cxn ang="0">
                  <a:pos x="66" y="58"/>
                </a:cxn>
                <a:cxn ang="0">
                  <a:pos x="66" y="52"/>
                </a:cxn>
                <a:cxn ang="0">
                  <a:pos x="66" y="46"/>
                </a:cxn>
                <a:cxn ang="0">
                  <a:pos x="4" y="74"/>
                </a:cxn>
                <a:cxn ang="0">
                  <a:pos x="2" y="76"/>
                </a:cxn>
                <a:cxn ang="0">
                  <a:pos x="0" y="71"/>
                </a:cxn>
                <a:cxn ang="0">
                  <a:pos x="2" y="70"/>
                </a:cxn>
                <a:cxn ang="0">
                  <a:pos x="64" y="41"/>
                </a:cxn>
                <a:cxn ang="0">
                  <a:pos x="55" y="33"/>
                </a:cxn>
                <a:cxn ang="0">
                  <a:pos x="61" y="33"/>
                </a:cxn>
                <a:cxn ang="0">
                  <a:pos x="89" y="30"/>
                </a:cxn>
                <a:cxn ang="0">
                  <a:pos x="150" y="2"/>
                </a:cxn>
                <a:cxn ang="0">
                  <a:pos x="153" y="0"/>
                </a:cxn>
              </a:cxnLst>
              <a:rect l="0" t="0" r="r" b="b"/>
              <a:pathLst>
                <a:path w="155" h="76">
                  <a:moveTo>
                    <a:pt x="76" y="41"/>
                  </a:moveTo>
                  <a:lnTo>
                    <a:pt x="73" y="43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6" y="41"/>
                  </a:lnTo>
                  <a:close/>
                  <a:moveTo>
                    <a:pt x="74" y="37"/>
                  </a:moveTo>
                  <a:lnTo>
                    <a:pt x="68" y="37"/>
                  </a:lnTo>
                  <a:lnTo>
                    <a:pt x="69" y="39"/>
                  </a:lnTo>
                  <a:lnTo>
                    <a:pt x="72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4" y="37"/>
                  </a:lnTo>
                  <a:close/>
                  <a:moveTo>
                    <a:pt x="153" y="0"/>
                  </a:moveTo>
                  <a:lnTo>
                    <a:pt x="155" y="6"/>
                  </a:lnTo>
                  <a:lnTo>
                    <a:pt x="152" y="6"/>
                  </a:lnTo>
                  <a:lnTo>
                    <a:pt x="92" y="34"/>
                  </a:lnTo>
                  <a:lnTo>
                    <a:pt x="71" y="54"/>
                  </a:lnTo>
                  <a:lnTo>
                    <a:pt x="66" y="58"/>
                  </a:lnTo>
                  <a:lnTo>
                    <a:pt x="66" y="52"/>
                  </a:lnTo>
                  <a:lnTo>
                    <a:pt x="66" y="46"/>
                  </a:lnTo>
                  <a:lnTo>
                    <a:pt x="4" y="74"/>
                  </a:lnTo>
                  <a:lnTo>
                    <a:pt x="2" y="76"/>
                  </a:lnTo>
                  <a:lnTo>
                    <a:pt x="0" y="71"/>
                  </a:lnTo>
                  <a:lnTo>
                    <a:pt x="2" y="70"/>
                  </a:lnTo>
                  <a:lnTo>
                    <a:pt x="64" y="41"/>
                  </a:lnTo>
                  <a:lnTo>
                    <a:pt x="55" y="33"/>
                  </a:lnTo>
                  <a:lnTo>
                    <a:pt x="61" y="33"/>
                  </a:lnTo>
                  <a:lnTo>
                    <a:pt x="89" y="30"/>
                  </a:lnTo>
                  <a:lnTo>
                    <a:pt x="150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2" name="Freeform 34"/>
            <p:cNvSpPr>
              <a:spLocks/>
            </p:cNvSpPr>
            <p:nvPr/>
          </p:nvSpPr>
          <p:spPr bwMode="auto">
            <a:xfrm>
              <a:off x="2008188" y="3141663"/>
              <a:ext cx="44450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"/>
                </a:cxn>
                <a:cxn ang="0">
                  <a:pos x="21" y="9"/>
                </a:cxn>
                <a:cxn ang="0">
                  <a:pos x="21" y="19"/>
                </a:cxn>
                <a:cxn ang="0">
                  <a:pos x="0" y="0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8" y="2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3" name="Freeform 35"/>
            <p:cNvSpPr>
              <a:spLocks noEditPoints="1"/>
            </p:cNvSpPr>
            <p:nvPr/>
          </p:nvSpPr>
          <p:spPr bwMode="auto">
            <a:xfrm>
              <a:off x="1905000" y="3089276"/>
              <a:ext cx="246062" cy="119063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81" y="43"/>
                </a:cxn>
                <a:cxn ang="0">
                  <a:pos x="80" y="42"/>
                </a:cxn>
                <a:cxn ang="0">
                  <a:pos x="82" y="44"/>
                </a:cxn>
                <a:cxn ang="0">
                  <a:pos x="83" y="45"/>
                </a:cxn>
                <a:cxn ang="0">
                  <a:pos x="83" y="44"/>
                </a:cxn>
                <a:cxn ang="0">
                  <a:pos x="82" y="44"/>
                </a:cxn>
                <a:cxn ang="0">
                  <a:pos x="80" y="42"/>
                </a:cxn>
                <a:cxn ang="0">
                  <a:pos x="80" y="37"/>
                </a:cxn>
                <a:cxn ang="0">
                  <a:pos x="83" y="38"/>
                </a:cxn>
                <a:cxn ang="0">
                  <a:pos x="85" y="39"/>
                </a:cxn>
                <a:cxn ang="0">
                  <a:pos x="86" y="38"/>
                </a:cxn>
                <a:cxn ang="0">
                  <a:pos x="87" y="37"/>
                </a:cxn>
                <a:cxn ang="0">
                  <a:pos x="80" y="37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5" y="30"/>
                </a:cxn>
                <a:cxn ang="0">
                  <a:pos x="66" y="30"/>
                </a:cxn>
                <a:cxn ang="0">
                  <a:pos x="100" y="33"/>
                </a:cxn>
                <a:cxn ang="0">
                  <a:pos x="95" y="37"/>
                </a:cxn>
                <a:cxn ang="0">
                  <a:pos x="90" y="41"/>
                </a:cxn>
                <a:cxn ang="0">
                  <a:pos x="152" y="70"/>
                </a:cxn>
                <a:cxn ang="0">
                  <a:pos x="155" y="71"/>
                </a:cxn>
                <a:cxn ang="0">
                  <a:pos x="153" y="75"/>
                </a:cxn>
                <a:cxn ang="0">
                  <a:pos x="150" y="74"/>
                </a:cxn>
                <a:cxn ang="0">
                  <a:pos x="88" y="46"/>
                </a:cxn>
                <a:cxn ang="0">
                  <a:pos x="89" y="52"/>
                </a:cxn>
                <a:cxn ang="0">
                  <a:pos x="89" y="58"/>
                </a:cxn>
                <a:cxn ang="0">
                  <a:pos x="84" y="54"/>
                </a:cxn>
                <a:cxn ang="0">
                  <a:pos x="64" y="35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55" h="75">
                  <a:moveTo>
                    <a:pt x="80" y="42"/>
                  </a:moveTo>
                  <a:lnTo>
                    <a:pt x="81" y="43"/>
                  </a:lnTo>
                  <a:lnTo>
                    <a:pt x="80" y="42"/>
                  </a:lnTo>
                  <a:lnTo>
                    <a:pt x="82" y="44"/>
                  </a:lnTo>
                  <a:lnTo>
                    <a:pt x="83" y="45"/>
                  </a:lnTo>
                  <a:lnTo>
                    <a:pt x="83" y="44"/>
                  </a:lnTo>
                  <a:lnTo>
                    <a:pt x="82" y="44"/>
                  </a:lnTo>
                  <a:lnTo>
                    <a:pt x="80" y="42"/>
                  </a:lnTo>
                  <a:close/>
                  <a:moveTo>
                    <a:pt x="80" y="37"/>
                  </a:moveTo>
                  <a:lnTo>
                    <a:pt x="83" y="38"/>
                  </a:lnTo>
                  <a:lnTo>
                    <a:pt x="85" y="39"/>
                  </a:lnTo>
                  <a:lnTo>
                    <a:pt x="86" y="38"/>
                  </a:lnTo>
                  <a:lnTo>
                    <a:pt x="87" y="37"/>
                  </a:lnTo>
                  <a:lnTo>
                    <a:pt x="80" y="37"/>
                  </a:lnTo>
                  <a:close/>
                  <a:moveTo>
                    <a:pt x="2" y="0"/>
                  </a:moveTo>
                  <a:lnTo>
                    <a:pt x="4" y="2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100" y="33"/>
                  </a:lnTo>
                  <a:lnTo>
                    <a:pt x="95" y="37"/>
                  </a:lnTo>
                  <a:lnTo>
                    <a:pt x="90" y="41"/>
                  </a:lnTo>
                  <a:lnTo>
                    <a:pt x="152" y="70"/>
                  </a:lnTo>
                  <a:lnTo>
                    <a:pt x="155" y="71"/>
                  </a:lnTo>
                  <a:lnTo>
                    <a:pt x="153" y="75"/>
                  </a:lnTo>
                  <a:lnTo>
                    <a:pt x="150" y="74"/>
                  </a:lnTo>
                  <a:lnTo>
                    <a:pt x="88" y="46"/>
                  </a:lnTo>
                  <a:lnTo>
                    <a:pt x="89" y="52"/>
                  </a:lnTo>
                  <a:lnTo>
                    <a:pt x="89" y="58"/>
                  </a:lnTo>
                  <a:lnTo>
                    <a:pt x="84" y="54"/>
                  </a:lnTo>
                  <a:lnTo>
                    <a:pt x="64" y="35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4" name="Freeform 36"/>
            <p:cNvSpPr>
              <a:spLocks noEditPoints="1"/>
            </p:cNvSpPr>
            <p:nvPr/>
          </p:nvSpPr>
          <p:spPr bwMode="auto">
            <a:xfrm>
              <a:off x="1520825" y="3630613"/>
              <a:ext cx="628650" cy="95250"/>
            </a:xfrm>
            <a:custGeom>
              <a:avLst/>
              <a:gdLst/>
              <a:ahLst/>
              <a:cxnLst>
                <a:cxn ang="0">
                  <a:pos x="316" y="12"/>
                </a:cxn>
                <a:cxn ang="0">
                  <a:pos x="322" y="46"/>
                </a:cxn>
                <a:cxn ang="0">
                  <a:pos x="340" y="29"/>
                </a:cxn>
                <a:cxn ang="0">
                  <a:pos x="325" y="5"/>
                </a:cxn>
                <a:cxn ang="0">
                  <a:pos x="261" y="19"/>
                </a:cxn>
                <a:cxn ang="0">
                  <a:pos x="275" y="48"/>
                </a:cxn>
                <a:cxn ang="0">
                  <a:pos x="288" y="19"/>
                </a:cxn>
                <a:cxn ang="0">
                  <a:pos x="223" y="5"/>
                </a:cxn>
                <a:cxn ang="0">
                  <a:pos x="210" y="19"/>
                </a:cxn>
                <a:cxn ang="0">
                  <a:pos x="223" y="48"/>
                </a:cxn>
                <a:cxn ang="0">
                  <a:pos x="236" y="19"/>
                </a:cxn>
                <a:cxn ang="0">
                  <a:pos x="173" y="5"/>
                </a:cxn>
                <a:cxn ang="0">
                  <a:pos x="158" y="29"/>
                </a:cxn>
                <a:cxn ang="0">
                  <a:pos x="176" y="46"/>
                </a:cxn>
                <a:cxn ang="0">
                  <a:pos x="183" y="12"/>
                </a:cxn>
                <a:cxn ang="0">
                  <a:pos x="118" y="6"/>
                </a:cxn>
                <a:cxn ang="0">
                  <a:pos x="107" y="29"/>
                </a:cxn>
                <a:cxn ang="0">
                  <a:pos x="124" y="46"/>
                </a:cxn>
                <a:cxn ang="0">
                  <a:pos x="131" y="12"/>
                </a:cxn>
                <a:cxn ang="0">
                  <a:pos x="68" y="6"/>
                </a:cxn>
                <a:cxn ang="0">
                  <a:pos x="58" y="36"/>
                </a:cxn>
                <a:cxn ang="0">
                  <a:pos x="80" y="42"/>
                </a:cxn>
                <a:cxn ang="0">
                  <a:pos x="76" y="7"/>
                </a:cxn>
                <a:cxn ang="0">
                  <a:pos x="81" y="4"/>
                </a:cxn>
                <a:cxn ang="0">
                  <a:pos x="89" y="38"/>
                </a:cxn>
                <a:cxn ang="0">
                  <a:pos x="107" y="53"/>
                </a:cxn>
                <a:cxn ang="0">
                  <a:pos x="104" y="19"/>
                </a:cxn>
                <a:cxn ang="0">
                  <a:pos x="127" y="1"/>
                </a:cxn>
                <a:cxn ang="0">
                  <a:pos x="141" y="29"/>
                </a:cxn>
                <a:cxn ang="0">
                  <a:pos x="147" y="54"/>
                </a:cxn>
                <a:cxn ang="0">
                  <a:pos x="153" y="29"/>
                </a:cxn>
                <a:cxn ang="0">
                  <a:pos x="173" y="0"/>
                </a:cxn>
                <a:cxn ang="0">
                  <a:pos x="193" y="27"/>
                </a:cxn>
                <a:cxn ang="0">
                  <a:pos x="187" y="53"/>
                </a:cxn>
                <a:cxn ang="0">
                  <a:pos x="206" y="38"/>
                </a:cxn>
                <a:cxn ang="0">
                  <a:pos x="218" y="1"/>
                </a:cxn>
                <a:cxn ang="0">
                  <a:pos x="242" y="19"/>
                </a:cxn>
                <a:cxn ang="0">
                  <a:pos x="230" y="51"/>
                </a:cxn>
                <a:cxn ang="0">
                  <a:pos x="261" y="45"/>
                </a:cxn>
                <a:cxn ang="0">
                  <a:pos x="264" y="4"/>
                </a:cxn>
                <a:cxn ang="0">
                  <a:pos x="288" y="9"/>
                </a:cxn>
                <a:cxn ang="0">
                  <a:pos x="288" y="45"/>
                </a:cxn>
                <a:cxn ang="0">
                  <a:pos x="319" y="51"/>
                </a:cxn>
                <a:cxn ang="0">
                  <a:pos x="311" y="9"/>
                </a:cxn>
                <a:cxn ang="0">
                  <a:pos x="336" y="4"/>
                </a:cxn>
                <a:cxn ang="0">
                  <a:pos x="344" y="38"/>
                </a:cxn>
                <a:cxn ang="0">
                  <a:pos x="367" y="52"/>
                </a:cxn>
                <a:cxn ang="0">
                  <a:pos x="391" y="27"/>
                </a:cxn>
                <a:cxn ang="0">
                  <a:pos x="383" y="51"/>
                </a:cxn>
                <a:cxn ang="0">
                  <a:pos x="328" y="56"/>
                </a:cxn>
                <a:cxn ang="0">
                  <a:pos x="288" y="59"/>
                </a:cxn>
                <a:cxn ang="0">
                  <a:pos x="249" y="60"/>
                </a:cxn>
                <a:cxn ang="0">
                  <a:pos x="210" y="59"/>
                </a:cxn>
                <a:cxn ang="0">
                  <a:pos x="170" y="56"/>
                </a:cxn>
                <a:cxn ang="0">
                  <a:pos x="121" y="54"/>
                </a:cxn>
                <a:cxn ang="0">
                  <a:pos x="74" y="56"/>
                </a:cxn>
                <a:cxn ang="0">
                  <a:pos x="33" y="59"/>
                </a:cxn>
                <a:cxn ang="0">
                  <a:pos x="0" y="29"/>
                </a:cxn>
                <a:cxn ang="0">
                  <a:pos x="10" y="42"/>
                </a:cxn>
                <a:cxn ang="0">
                  <a:pos x="61" y="52"/>
                </a:cxn>
                <a:cxn ang="0">
                  <a:pos x="51" y="27"/>
                </a:cxn>
                <a:cxn ang="0">
                  <a:pos x="71" y="0"/>
                </a:cxn>
              </a:cxnLst>
              <a:rect l="0" t="0" r="r" b="b"/>
              <a:pathLst>
                <a:path w="396" h="60">
                  <a:moveTo>
                    <a:pt x="325" y="5"/>
                  </a:moveTo>
                  <a:lnTo>
                    <a:pt x="322" y="6"/>
                  </a:lnTo>
                  <a:lnTo>
                    <a:pt x="320" y="7"/>
                  </a:lnTo>
                  <a:lnTo>
                    <a:pt x="318" y="9"/>
                  </a:lnTo>
                  <a:lnTo>
                    <a:pt x="316" y="12"/>
                  </a:lnTo>
                  <a:lnTo>
                    <a:pt x="312" y="19"/>
                  </a:lnTo>
                  <a:lnTo>
                    <a:pt x="311" y="29"/>
                  </a:lnTo>
                  <a:lnTo>
                    <a:pt x="313" y="36"/>
                  </a:lnTo>
                  <a:lnTo>
                    <a:pt x="316" y="42"/>
                  </a:lnTo>
                  <a:lnTo>
                    <a:pt x="322" y="46"/>
                  </a:lnTo>
                  <a:lnTo>
                    <a:pt x="325" y="48"/>
                  </a:lnTo>
                  <a:lnTo>
                    <a:pt x="328" y="46"/>
                  </a:lnTo>
                  <a:lnTo>
                    <a:pt x="335" y="42"/>
                  </a:lnTo>
                  <a:lnTo>
                    <a:pt x="338" y="36"/>
                  </a:lnTo>
                  <a:lnTo>
                    <a:pt x="340" y="29"/>
                  </a:lnTo>
                  <a:lnTo>
                    <a:pt x="338" y="19"/>
                  </a:lnTo>
                  <a:lnTo>
                    <a:pt x="335" y="12"/>
                  </a:lnTo>
                  <a:lnTo>
                    <a:pt x="331" y="7"/>
                  </a:lnTo>
                  <a:lnTo>
                    <a:pt x="328" y="6"/>
                  </a:lnTo>
                  <a:lnTo>
                    <a:pt x="325" y="5"/>
                  </a:lnTo>
                  <a:close/>
                  <a:moveTo>
                    <a:pt x="275" y="5"/>
                  </a:moveTo>
                  <a:lnTo>
                    <a:pt x="272" y="6"/>
                  </a:lnTo>
                  <a:lnTo>
                    <a:pt x="269" y="7"/>
                  </a:lnTo>
                  <a:lnTo>
                    <a:pt x="265" y="12"/>
                  </a:lnTo>
                  <a:lnTo>
                    <a:pt x="261" y="19"/>
                  </a:lnTo>
                  <a:lnTo>
                    <a:pt x="260" y="29"/>
                  </a:lnTo>
                  <a:lnTo>
                    <a:pt x="262" y="36"/>
                  </a:lnTo>
                  <a:lnTo>
                    <a:pt x="265" y="42"/>
                  </a:lnTo>
                  <a:lnTo>
                    <a:pt x="272" y="46"/>
                  </a:lnTo>
                  <a:lnTo>
                    <a:pt x="275" y="48"/>
                  </a:lnTo>
                  <a:lnTo>
                    <a:pt x="278" y="46"/>
                  </a:lnTo>
                  <a:lnTo>
                    <a:pt x="284" y="42"/>
                  </a:lnTo>
                  <a:lnTo>
                    <a:pt x="287" y="36"/>
                  </a:lnTo>
                  <a:lnTo>
                    <a:pt x="288" y="29"/>
                  </a:lnTo>
                  <a:lnTo>
                    <a:pt x="288" y="19"/>
                  </a:lnTo>
                  <a:lnTo>
                    <a:pt x="285" y="12"/>
                  </a:lnTo>
                  <a:lnTo>
                    <a:pt x="280" y="7"/>
                  </a:lnTo>
                  <a:lnTo>
                    <a:pt x="278" y="6"/>
                  </a:lnTo>
                  <a:lnTo>
                    <a:pt x="275" y="5"/>
                  </a:lnTo>
                  <a:close/>
                  <a:moveTo>
                    <a:pt x="223" y="5"/>
                  </a:moveTo>
                  <a:lnTo>
                    <a:pt x="220" y="6"/>
                  </a:lnTo>
                  <a:lnTo>
                    <a:pt x="218" y="7"/>
                  </a:lnTo>
                  <a:lnTo>
                    <a:pt x="216" y="9"/>
                  </a:lnTo>
                  <a:lnTo>
                    <a:pt x="214" y="12"/>
                  </a:lnTo>
                  <a:lnTo>
                    <a:pt x="210" y="19"/>
                  </a:lnTo>
                  <a:lnTo>
                    <a:pt x="209" y="29"/>
                  </a:lnTo>
                  <a:lnTo>
                    <a:pt x="211" y="36"/>
                  </a:lnTo>
                  <a:lnTo>
                    <a:pt x="214" y="42"/>
                  </a:lnTo>
                  <a:lnTo>
                    <a:pt x="220" y="46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2" y="42"/>
                  </a:lnTo>
                  <a:lnTo>
                    <a:pt x="236" y="36"/>
                  </a:lnTo>
                  <a:lnTo>
                    <a:pt x="238" y="29"/>
                  </a:lnTo>
                  <a:lnTo>
                    <a:pt x="236" y="19"/>
                  </a:lnTo>
                  <a:lnTo>
                    <a:pt x="233" y="12"/>
                  </a:lnTo>
                  <a:lnTo>
                    <a:pt x="229" y="7"/>
                  </a:lnTo>
                  <a:lnTo>
                    <a:pt x="226" y="6"/>
                  </a:lnTo>
                  <a:lnTo>
                    <a:pt x="223" y="5"/>
                  </a:lnTo>
                  <a:close/>
                  <a:moveTo>
                    <a:pt x="173" y="5"/>
                  </a:moveTo>
                  <a:lnTo>
                    <a:pt x="170" y="6"/>
                  </a:lnTo>
                  <a:lnTo>
                    <a:pt x="167" y="7"/>
                  </a:lnTo>
                  <a:lnTo>
                    <a:pt x="163" y="12"/>
                  </a:lnTo>
                  <a:lnTo>
                    <a:pt x="159" y="19"/>
                  </a:lnTo>
                  <a:lnTo>
                    <a:pt x="158" y="29"/>
                  </a:lnTo>
                  <a:lnTo>
                    <a:pt x="160" y="36"/>
                  </a:lnTo>
                  <a:lnTo>
                    <a:pt x="163" y="42"/>
                  </a:lnTo>
                  <a:lnTo>
                    <a:pt x="170" y="46"/>
                  </a:lnTo>
                  <a:lnTo>
                    <a:pt x="173" y="48"/>
                  </a:lnTo>
                  <a:lnTo>
                    <a:pt x="176" y="46"/>
                  </a:lnTo>
                  <a:lnTo>
                    <a:pt x="182" y="42"/>
                  </a:lnTo>
                  <a:lnTo>
                    <a:pt x="185" y="36"/>
                  </a:lnTo>
                  <a:lnTo>
                    <a:pt x="186" y="29"/>
                  </a:lnTo>
                  <a:lnTo>
                    <a:pt x="186" y="19"/>
                  </a:lnTo>
                  <a:lnTo>
                    <a:pt x="183" y="12"/>
                  </a:lnTo>
                  <a:lnTo>
                    <a:pt x="178" y="7"/>
                  </a:lnTo>
                  <a:lnTo>
                    <a:pt x="176" y="6"/>
                  </a:lnTo>
                  <a:lnTo>
                    <a:pt x="173" y="5"/>
                  </a:lnTo>
                  <a:close/>
                  <a:moveTo>
                    <a:pt x="121" y="5"/>
                  </a:moveTo>
                  <a:lnTo>
                    <a:pt x="118" y="6"/>
                  </a:lnTo>
                  <a:lnTo>
                    <a:pt x="116" y="7"/>
                  </a:lnTo>
                  <a:lnTo>
                    <a:pt x="114" y="9"/>
                  </a:lnTo>
                  <a:lnTo>
                    <a:pt x="112" y="12"/>
                  </a:lnTo>
                  <a:lnTo>
                    <a:pt x="108" y="19"/>
                  </a:lnTo>
                  <a:lnTo>
                    <a:pt x="107" y="29"/>
                  </a:lnTo>
                  <a:lnTo>
                    <a:pt x="109" y="36"/>
                  </a:lnTo>
                  <a:lnTo>
                    <a:pt x="112" y="42"/>
                  </a:lnTo>
                  <a:lnTo>
                    <a:pt x="118" y="46"/>
                  </a:lnTo>
                  <a:lnTo>
                    <a:pt x="121" y="48"/>
                  </a:lnTo>
                  <a:lnTo>
                    <a:pt x="124" y="46"/>
                  </a:lnTo>
                  <a:lnTo>
                    <a:pt x="130" y="42"/>
                  </a:lnTo>
                  <a:lnTo>
                    <a:pt x="134" y="36"/>
                  </a:lnTo>
                  <a:lnTo>
                    <a:pt x="136" y="29"/>
                  </a:lnTo>
                  <a:lnTo>
                    <a:pt x="134" y="19"/>
                  </a:lnTo>
                  <a:lnTo>
                    <a:pt x="131" y="12"/>
                  </a:lnTo>
                  <a:lnTo>
                    <a:pt x="127" y="7"/>
                  </a:lnTo>
                  <a:lnTo>
                    <a:pt x="124" y="6"/>
                  </a:lnTo>
                  <a:lnTo>
                    <a:pt x="121" y="5"/>
                  </a:lnTo>
                  <a:close/>
                  <a:moveTo>
                    <a:pt x="71" y="5"/>
                  </a:moveTo>
                  <a:lnTo>
                    <a:pt x="68" y="6"/>
                  </a:lnTo>
                  <a:lnTo>
                    <a:pt x="65" y="7"/>
                  </a:lnTo>
                  <a:lnTo>
                    <a:pt x="61" y="12"/>
                  </a:lnTo>
                  <a:lnTo>
                    <a:pt x="57" y="19"/>
                  </a:lnTo>
                  <a:lnTo>
                    <a:pt x="56" y="29"/>
                  </a:lnTo>
                  <a:lnTo>
                    <a:pt x="58" y="36"/>
                  </a:lnTo>
                  <a:lnTo>
                    <a:pt x="61" y="42"/>
                  </a:lnTo>
                  <a:lnTo>
                    <a:pt x="68" y="46"/>
                  </a:lnTo>
                  <a:lnTo>
                    <a:pt x="71" y="48"/>
                  </a:lnTo>
                  <a:lnTo>
                    <a:pt x="74" y="46"/>
                  </a:lnTo>
                  <a:lnTo>
                    <a:pt x="80" y="42"/>
                  </a:lnTo>
                  <a:lnTo>
                    <a:pt x="83" y="36"/>
                  </a:lnTo>
                  <a:lnTo>
                    <a:pt x="84" y="29"/>
                  </a:lnTo>
                  <a:lnTo>
                    <a:pt x="84" y="19"/>
                  </a:lnTo>
                  <a:lnTo>
                    <a:pt x="81" y="12"/>
                  </a:lnTo>
                  <a:lnTo>
                    <a:pt x="76" y="7"/>
                  </a:lnTo>
                  <a:lnTo>
                    <a:pt x="74" y="6"/>
                  </a:lnTo>
                  <a:lnTo>
                    <a:pt x="71" y="5"/>
                  </a:lnTo>
                  <a:close/>
                  <a:moveTo>
                    <a:pt x="71" y="0"/>
                  </a:moveTo>
                  <a:lnTo>
                    <a:pt x="76" y="1"/>
                  </a:lnTo>
                  <a:lnTo>
                    <a:pt x="81" y="4"/>
                  </a:lnTo>
                  <a:lnTo>
                    <a:pt x="84" y="9"/>
                  </a:lnTo>
                  <a:lnTo>
                    <a:pt x="89" y="1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51"/>
                  </a:lnTo>
                  <a:lnTo>
                    <a:pt x="85" y="53"/>
                  </a:lnTo>
                  <a:lnTo>
                    <a:pt x="96" y="54"/>
                  </a:lnTo>
                  <a:lnTo>
                    <a:pt x="107" y="53"/>
                  </a:lnTo>
                  <a:lnTo>
                    <a:pt x="115" y="51"/>
                  </a:lnTo>
                  <a:lnTo>
                    <a:pt x="108" y="45"/>
                  </a:lnTo>
                  <a:lnTo>
                    <a:pt x="104" y="38"/>
                  </a:lnTo>
                  <a:lnTo>
                    <a:pt x="102" y="29"/>
                  </a:lnTo>
                  <a:lnTo>
                    <a:pt x="104" y="19"/>
                  </a:lnTo>
                  <a:lnTo>
                    <a:pt x="107" y="9"/>
                  </a:lnTo>
                  <a:lnTo>
                    <a:pt x="111" y="4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7" y="1"/>
                  </a:lnTo>
                  <a:lnTo>
                    <a:pt x="132" y="4"/>
                  </a:lnTo>
                  <a:lnTo>
                    <a:pt x="136" y="9"/>
                  </a:lnTo>
                  <a:lnTo>
                    <a:pt x="140" y="19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40" y="38"/>
                  </a:lnTo>
                  <a:lnTo>
                    <a:pt x="135" y="45"/>
                  </a:lnTo>
                  <a:lnTo>
                    <a:pt x="128" y="51"/>
                  </a:lnTo>
                  <a:lnTo>
                    <a:pt x="137" y="53"/>
                  </a:lnTo>
                  <a:lnTo>
                    <a:pt x="147" y="54"/>
                  </a:lnTo>
                  <a:lnTo>
                    <a:pt x="163" y="52"/>
                  </a:lnTo>
                  <a:lnTo>
                    <a:pt x="166" y="50"/>
                  </a:lnTo>
                  <a:lnTo>
                    <a:pt x="159" y="45"/>
                  </a:lnTo>
                  <a:lnTo>
                    <a:pt x="154" y="38"/>
                  </a:lnTo>
                  <a:lnTo>
                    <a:pt x="153" y="29"/>
                  </a:lnTo>
                  <a:lnTo>
                    <a:pt x="154" y="19"/>
                  </a:lnTo>
                  <a:lnTo>
                    <a:pt x="158" y="9"/>
                  </a:lnTo>
                  <a:lnTo>
                    <a:pt x="162" y="4"/>
                  </a:lnTo>
                  <a:lnTo>
                    <a:pt x="167" y="1"/>
                  </a:lnTo>
                  <a:lnTo>
                    <a:pt x="173" y="0"/>
                  </a:lnTo>
                  <a:lnTo>
                    <a:pt x="178" y="1"/>
                  </a:lnTo>
                  <a:lnTo>
                    <a:pt x="183" y="4"/>
                  </a:lnTo>
                  <a:lnTo>
                    <a:pt x="186" y="9"/>
                  </a:lnTo>
                  <a:lnTo>
                    <a:pt x="191" y="19"/>
                  </a:lnTo>
                  <a:lnTo>
                    <a:pt x="193" y="27"/>
                  </a:lnTo>
                  <a:lnTo>
                    <a:pt x="193" y="29"/>
                  </a:lnTo>
                  <a:lnTo>
                    <a:pt x="191" y="38"/>
                  </a:lnTo>
                  <a:lnTo>
                    <a:pt x="186" y="45"/>
                  </a:lnTo>
                  <a:lnTo>
                    <a:pt x="179" y="51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209" y="53"/>
                  </a:lnTo>
                  <a:lnTo>
                    <a:pt x="217" y="51"/>
                  </a:lnTo>
                  <a:lnTo>
                    <a:pt x="210" y="45"/>
                  </a:lnTo>
                  <a:lnTo>
                    <a:pt x="206" y="38"/>
                  </a:lnTo>
                  <a:lnTo>
                    <a:pt x="204" y="29"/>
                  </a:lnTo>
                  <a:lnTo>
                    <a:pt x="206" y="19"/>
                  </a:lnTo>
                  <a:lnTo>
                    <a:pt x="209" y="9"/>
                  </a:lnTo>
                  <a:lnTo>
                    <a:pt x="213" y="4"/>
                  </a:lnTo>
                  <a:lnTo>
                    <a:pt x="218" y="1"/>
                  </a:lnTo>
                  <a:lnTo>
                    <a:pt x="223" y="0"/>
                  </a:lnTo>
                  <a:lnTo>
                    <a:pt x="229" y="1"/>
                  </a:lnTo>
                  <a:lnTo>
                    <a:pt x="234" y="4"/>
                  </a:lnTo>
                  <a:lnTo>
                    <a:pt x="238" y="9"/>
                  </a:lnTo>
                  <a:lnTo>
                    <a:pt x="242" y="19"/>
                  </a:lnTo>
                  <a:lnTo>
                    <a:pt x="243" y="27"/>
                  </a:lnTo>
                  <a:lnTo>
                    <a:pt x="243" y="29"/>
                  </a:lnTo>
                  <a:lnTo>
                    <a:pt x="242" y="38"/>
                  </a:lnTo>
                  <a:lnTo>
                    <a:pt x="237" y="45"/>
                  </a:lnTo>
                  <a:lnTo>
                    <a:pt x="230" y="51"/>
                  </a:lnTo>
                  <a:lnTo>
                    <a:pt x="239" y="53"/>
                  </a:lnTo>
                  <a:lnTo>
                    <a:pt x="249" y="54"/>
                  </a:lnTo>
                  <a:lnTo>
                    <a:pt x="265" y="52"/>
                  </a:lnTo>
                  <a:lnTo>
                    <a:pt x="268" y="50"/>
                  </a:lnTo>
                  <a:lnTo>
                    <a:pt x="261" y="45"/>
                  </a:lnTo>
                  <a:lnTo>
                    <a:pt x="256" y="38"/>
                  </a:lnTo>
                  <a:lnTo>
                    <a:pt x="255" y="29"/>
                  </a:lnTo>
                  <a:lnTo>
                    <a:pt x="256" y="19"/>
                  </a:lnTo>
                  <a:lnTo>
                    <a:pt x="260" y="9"/>
                  </a:lnTo>
                  <a:lnTo>
                    <a:pt x="264" y="4"/>
                  </a:lnTo>
                  <a:lnTo>
                    <a:pt x="269" y="1"/>
                  </a:lnTo>
                  <a:lnTo>
                    <a:pt x="275" y="0"/>
                  </a:lnTo>
                  <a:lnTo>
                    <a:pt x="280" y="1"/>
                  </a:lnTo>
                  <a:lnTo>
                    <a:pt x="285" y="4"/>
                  </a:lnTo>
                  <a:lnTo>
                    <a:pt x="288" y="9"/>
                  </a:lnTo>
                  <a:lnTo>
                    <a:pt x="292" y="19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2" y="38"/>
                  </a:lnTo>
                  <a:lnTo>
                    <a:pt x="288" y="45"/>
                  </a:lnTo>
                  <a:lnTo>
                    <a:pt x="281" y="51"/>
                  </a:lnTo>
                  <a:lnTo>
                    <a:pt x="289" y="53"/>
                  </a:lnTo>
                  <a:lnTo>
                    <a:pt x="300" y="54"/>
                  </a:lnTo>
                  <a:lnTo>
                    <a:pt x="311" y="53"/>
                  </a:lnTo>
                  <a:lnTo>
                    <a:pt x="319" y="51"/>
                  </a:lnTo>
                  <a:lnTo>
                    <a:pt x="312" y="45"/>
                  </a:lnTo>
                  <a:lnTo>
                    <a:pt x="308" y="38"/>
                  </a:lnTo>
                  <a:lnTo>
                    <a:pt x="306" y="29"/>
                  </a:lnTo>
                  <a:lnTo>
                    <a:pt x="308" y="19"/>
                  </a:lnTo>
                  <a:lnTo>
                    <a:pt x="311" y="9"/>
                  </a:lnTo>
                  <a:lnTo>
                    <a:pt x="315" y="4"/>
                  </a:lnTo>
                  <a:lnTo>
                    <a:pt x="320" y="1"/>
                  </a:lnTo>
                  <a:lnTo>
                    <a:pt x="325" y="0"/>
                  </a:lnTo>
                  <a:lnTo>
                    <a:pt x="331" y="1"/>
                  </a:lnTo>
                  <a:lnTo>
                    <a:pt x="336" y="4"/>
                  </a:lnTo>
                  <a:lnTo>
                    <a:pt x="340" y="9"/>
                  </a:lnTo>
                  <a:lnTo>
                    <a:pt x="344" y="19"/>
                  </a:lnTo>
                  <a:lnTo>
                    <a:pt x="345" y="27"/>
                  </a:lnTo>
                  <a:lnTo>
                    <a:pt x="345" y="29"/>
                  </a:lnTo>
                  <a:lnTo>
                    <a:pt x="344" y="38"/>
                  </a:lnTo>
                  <a:lnTo>
                    <a:pt x="339" y="45"/>
                  </a:lnTo>
                  <a:lnTo>
                    <a:pt x="332" y="51"/>
                  </a:lnTo>
                  <a:lnTo>
                    <a:pt x="341" y="53"/>
                  </a:lnTo>
                  <a:lnTo>
                    <a:pt x="351" y="54"/>
                  </a:lnTo>
                  <a:lnTo>
                    <a:pt x="367" y="52"/>
                  </a:lnTo>
                  <a:lnTo>
                    <a:pt x="380" y="46"/>
                  </a:lnTo>
                  <a:lnTo>
                    <a:pt x="386" y="42"/>
                  </a:lnTo>
                  <a:lnTo>
                    <a:pt x="389" y="36"/>
                  </a:lnTo>
                  <a:lnTo>
                    <a:pt x="391" y="29"/>
                  </a:lnTo>
                  <a:lnTo>
                    <a:pt x="391" y="27"/>
                  </a:lnTo>
                  <a:lnTo>
                    <a:pt x="396" y="27"/>
                  </a:lnTo>
                  <a:lnTo>
                    <a:pt x="396" y="29"/>
                  </a:lnTo>
                  <a:lnTo>
                    <a:pt x="394" y="38"/>
                  </a:lnTo>
                  <a:lnTo>
                    <a:pt x="390" y="45"/>
                  </a:lnTo>
                  <a:lnTo>
                    <a:pt x="383" y="51"/>
                  </a:lnTo>
                  <a:lnTo>
                    <a:pt x="374" y="56"/>
                  </a:lnTo>
                  <a:lnTo>
                    <a:pt x="363" y="59"/>
                  </a:lnTo>
                  <a:lnTo>
                    <a:pt x="351" y="60"/>
                  </a:lnTo>
                  <a:lnTo>
                    <a:pt x="339" y="59"/>
                  </a:lnTo>
                  <a:lnTo>
                    <a:pt x="328" y="56"/>
                  </a:lnTo>
                  <a:lnTo>
                    <a:pt x="325" y="54"/>
                  </a:lnTo>
                  <a:lnTo>
                    <a:pt x="322" y="56"/>
                  </a:lnTo>
                  <a:lnTo>
                    <a:pt x="312" y="59"/>
                  </a:lnTo>
                  <a:lnTo>
                    <a:pt x="300" y="60"/>
                  </a:lnTo>
                  <a:lnTo>
                    <a:pt x="288" y="59"/>
                  </a:lnTo>
                  <a:lnTo>
                    <a:pt x="278" y="56"/>
                  </a:lnTo>
                  <a:lnTo>
                    <a:pt x="275" y="54"/>
                  </a:lnTo>
                  <a:lnTo>
                    <a:pt x="272" y="56"/>
                  </a:lnTo>
                  <a:lnTo>
                    <a:pt x="261" y="59"/>
                  </a:lnTo>
                  <a:lnTo>
                    <a:pt x="249" y="60"/>
                  </a:lnTo>
                  <a:lnTo>
                    <a:pt x="237" y="59"/>
                  </a:lnTo>
                  <a:lnTo>
                    <a:pt x="226" y="56"/>
                  </a:lnTo>
                  <a:lnTo>
                    <a:pt x="223" y="54"/>
                  </a:lnTo>
                  <a:lnTo>
                    <a:pt x="220" y="56"/>
                  </a:lnTo>
                  <a:lnTo>
                    <a:pt x="210" y="59"/>
                  </a:lnTo>
                  <a:lnTo>
                    <a:pt x="198" y="60"/>
                  </a:lnTo>
                  <a:lnTo>
                    <a:pt x="186" y="59"/>
                  </a:lnTo>
                  <a:lnTo>
                    <a:pt x="176" y="56"/>
                  </a:lnTo>
                  <a:lnTo>
                    <a:pt x="173" y="54"/>
                  </a:lnTo>
                  <a:lnTo>
                    <a:pt x="170" y="56"/>
                  </a:lnTo>
                  <a:lnTo>
                    <a:pt x="159" y="59"/>
                  </a:lnTo>
                  <a:lnTo>
                    <a:pt x="147" y="60"/>
                  </a:lnTo>
                  <a:lnTo>
                    <a:pt x="135" y="59"/>
                  </a:lnTo>
                  <a:lnTo>
                    <a:pt x="125" y="56"/>
                  </a:lnTo>
                  <a:lnTo>
                    <a:pt x="121" y="54"/>
                  </a:lnTo>
                  <a:lnTo>
                    <a:pt x="118" y="56"/>
                  </a:lnTo>
                  <a:lnTo>
                    <a:pt x="108" y="59"/>
                  </a:lnTo>
                  <a:lnTo>
                    <a:pt x="96" y="60"/>
                  </a:lnTo>
                  <a:lnTo>
                    <a:pt x="84" y="59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68" y="56"/>
                  </a:lnTo>
                  <a:lnTo>
                    <a:pt x="57" y="59"/>
                  </a:lnTo>
                  <a:lnTo>
                    <a:pt x="45" y="60"/>
                  </a:lnTo>
                  <a:lnTo>
                    <a:pt x="33" y="59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6" y="45"/>
                  </a:lnTo>
                  <a:lnTo>
                    <a:pt x="2" y="38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7" y="36"/>
                  </a:lnTo>
                  <a:lnTo>
                    <a:pt x="10" y="42"/>
                  </a:lnTo>
                  <a:lnTo>
                    <a:pt x="16" y="46"/>
                  </a:lnTo>
                  <a:lnTo>
                    <a:pt x="25" y="50"/>
                  </a:lnTo>
                  <a:lnTo>
                    <a:pt x="35" y="53"/>
                  </a:lnTo>
                  <a:lnTo>
                    <a:pt x="45" y="54"/>
                  </a:lnTo>
                  <a:lnTo>
                    <a:pt x="61" y="52"/>
                  </a:lnTo>
                  <a:lnTo>
                    <a:pt x="64" y="50"/>
                  </a:lnTo>
                  <a:lnTo>
                    <a:pt x="57" y="45"/>
                  </a:lnTo>
                  <a:lnTo>
                    <a:pt x="52" y="38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2" y="19"/>
                  </a:lnTo>
                  <a:lnTo>
                    <a:pt x="56" y="9"/>
                  </a:lnTo>
                  <a:lnTo>
                    <a:pt x="61" y="4"/>
                  </a:lnTo>
                  <a:lnTo>
                    <a:pt x="65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5" name="Freeform 37"/>
            <p:cNvSpPr>
              <a:spLocks noEditPoints="1"/>
            </p:cNvSpPr>
            <p:nvPr/>
          </p:nvSpPr>
          <p:spPr bwMode="auto">
            <a:xfrm>
              <a:off x="1092200" y="3889376"/>
              <a:ext cx="436562" cy="95250"/>
            </a:xfrm>
            <a:custGeom>
              <a:avLst/>
              <a:gdLst/>
              <a:ahLst/>
              <a:cxnLst>
                <a:cxn ang="0">
                  <a:pos x="200" y="12"/>
                </a:cxn>
                <a:cxn ang="0">
                  <a:pos x="201" y="42"/>
                </a:cxn>
                <a:cxn ang="0">
                  <a:pos x="217" y="42"/>
                </a:cxn>
                <a:cxn ang="0">
                  <a:pos x="218" y="12"/>
                </a:cxn>
                <a:cxn ang="0">
                  <a:pos x="209" y="6"/>
                </a:cxn>
                <a:cxn ang="0">
                  <a:pos x="153" y="12"/>
                </a:cxn>
                <a:cxn ang="0">
                  <a:pos x="153" y="42"/>
                </a:cxn>
                <a:cxn ang="0">
                  <a:pos x="164" y="47"/>
                </a:cxn>
                <a:cxn ang="0">
                  <a:pos x="173" y="19"/>
                </a:cxn>
                <a:cxn ang="0">
                  <a:pos x="164" y="6"/>
                </a:cxn>
                <a:cxn ang="0">
                  <a:pos x="107" y="9"/>
                </a:cxn>
                <a:cxn ang="0">
                  <a:pos x="102" y="36"/>
                </a:cxn>
                <a:cxn ang="0">
                  <a:pos x="114" y="48"/>
                </a:cxn>
                <a:cxn ang="0">
                  <a:pos x="127" y="30"/>
                </a:cxn>
                <a:cxn ang="0">
                  <a:pos x="119" y="7"/>
                </a:cxn>
                <a:cxn ang="0">
                  <a:pos x="61" y="7"/>
                </a:cxn>
                <a:cxn ang="0">
                  <a:pos x="53" y="30"/>
                </a:cxn>
                <a:cxn ang="0">
                  <a:pos x="66" y="48"/>
                </a:cxn>
                <a:cxn ang="0">
                  <a:pos x="78" y="36"/>
                </a:cxn>
                <a:cxn ang="0">
                  <a:pos x="74" y="9"/>
                </a:cxn>
                <a:cxn ang="0">
                  <a:pos x="66" y="0"/>
                </a:cxn>
                <a:cxn ang="0">
                  <a:pos x="84" y="19"/>
                </a:cxn>
                <a:cxn ang="0">
                  <a:pos x="79" y="45"/>
                </a:cxn>
                <a:cxn ang="0">
                  <a:pos x="100" y="53"/>
                </a:cxn>
                <a:cxn ang="0">
                  <a:pos x="95" y="30"/>
                </a:cxn>
                <a:cxn ang="0">
                  <a:pos x="108" y="1"/>
                </a:cxn>
                <a:cxn ang="0">
                  <a:pos x="127" y="9"/>
                </a:cxn>
                <a:cxn ang="0">
                  <a:pos x="131" y="38"/>
                </a:cxn>
                <a:cxn ang="0">
                  <a:pos x="137" y="54"/>
                </a:cxn>
                <a:cxn ang="0">
                  <a:pos x="144" y="38"/>
                </a:cxn>
                <a:cxn ang="0">
                  <a:pos x="152" y="4"/>
                </a:cxn>
                <a:cxn ang="0">
                  <a:pos x="171" y="4"/>
                </a:cxn>
                <a:cxn ang="0">
                  <a:pos x="180" y="30"/>
                </a:cxn>
                <a:cxn ang="0">
                  <a:pos x="170" y="52"/>
                </a:cxn>
                <a:cxn ang="0">
                  <a:pos x="196" y="45"/>
                </a:cxn>
                <a:cxn ang="0">
                  <a:pos x="192" y="19"/>
                </a:cxn>
                <a:cxn ang="0">
                  <a:pos x="209" y="0"/>
                </a:cxn>
                <a:cxn ang="0">
                  <a:pos x="226" y="19"/>
                </a:cxn>
                <a:cxn ang="0">
                  <a:pos x="222" y="45"/>
                </a:cxn>
                <a:cxn ang="0">
                  <a:pos x="247" y="52"/>
                </a:cxn>
                <a:cxn ang="0">
                  <a:pos x="270" y="30"/>
                </a:cxn>
                <a:cxn ang="0">
                  <a:pos x="274" y="38"/>
                </a:cxn>
                <a:cxn ang="0">
                  <a:pos x="244" y="59"/>
                </a:cxn>
                <a:cxn ang="0">
                  <a:pos x="209" y="54"/>
                </a:cxn>
                <a:cxn ang="0">
                  <a:pos x="174" y="59"/>
                </a:cxn>
                <a:cxn ang="0">
                  <a:pos x="149" y="59"/>
                </a:cxn>
                <a:cxn ang="0">
                  <a:pos x="113" y="54"/>
                </a:cxn>
                <a:cxn ang="0">
                  <a:pos x="79" y="59"/>
                </a:cxn>
                <a:cxn ang="0">
                  <a:pos x="54" y="59"/>
                </a:cxn>
                <a:cxn ang="0">
                  <a:pos x="13" y="51"/>
                </a:cxn>
                <a:cxn ang="0">
                  <a:pos x="0" y="27"/>
                </a:cxn>
                <a:cxn ang="0">
                  <a:pos x="10" y="42"/>
                </a:cxn>
                <a:cxn ang="0">
                  <a:pos x="52" y="53"/>
                </a:cxn>
                <a:cxn ang="0">
                  <a:pos x="47" y="30"/>
                </a:cxn>
                <a:cxn ang="0">
                  <a:pos x="57" y="4"/>
                </a:cxn>
              </a:cxnLst>
              <a:rect l="0" t="0" r="r" b="b"/>
              <a:pathLst>
                <a:path w="275" h="60">
                  <a:moveTo>
                    <a:pt x="209" y="6"/>
                  </a:moveTo>
                  <a:lnTo>
                    <a:pt x="204" y="7"/>
                  </a:lnTo>
                  <a:lnTo>
                    <a:pt x="202" y="9"/>
                  </a:lnTo>
                  <a:lnTo>
                    <a:pt x="200" y="12"/>
                  </a:lnTo>
                  <a:lnTo>
                    <a:pt x="196" y="19"/>
                  </a:lnTo>
                  <a:lnTo>
                    <a:pt x="196" y="30"/>
                  </a:lnTo>
                  <a:lnTo>
                    <a:pt x="197" y="36"/>
                  </a:lnTo>
                  <a:lnTo>
                    <a:pt x="201" y="42"/>
                  </a:lnTo>
                  <a:lnTo>
                    <a:pt x="206" y="47"/>
                  </a:lnTo>
                  <a:lnTo>
                    <a:pt x="209" y="48"/>
                  </a:lnTo>
                  <a:lnTo>
                    <a:pt x="212" y="47"/>
                  </a:lnTo>
                  <a:lnTo>
                    <a:pt x="217" y="42"/>
                  </a:lnTo>
                  <a:lnTo>
                    <a:pt x="221" y="36"/>
                  </a:lnTo>
                  <a:lnTo>
                    <a:pt x="222" y="30"/>
                  </a:lnTo>
                  <a:lnTo>
                    <a:pt x="221" y="19"/>
                  </a:lnTo>
                  <a:lnTo>
                    <a:pt x="218" y="12"/>
                  </a:lnTo>
                  <a:lnTo>
                    <a:pt x="216" y="9"/>
                  </a:lnTo>
                  <a:lnTo>
                    <a:pt x="214" y="7"/>
                  </a:lnTo>
                  <a:lnTo>
                    <a:pt x="212" y="6"/>
                  </a:lnTo>
                  <a:lnTo>
                    <a:pt x="209" y="6"/>
                  </a:lnTo>
                  <a:close/>
                  <a:moveTo>
                    <a:pt x="161" y="6"/>
                  </a:moveTo>
                  <a:lnTo>
                    <a:pt x="156" y="7"/>
                  </a:lnTo>
                  <a:lnTo>
                    <a:pt x="154" y="9"/>
                  </a:lnTo>
                  <a:lnTo>
                    <a:pt x="153" y="12"/>
                  </a:lnTo>
                  <a:lnTo>
                    <a:pt x="149" y="19"/>
                  </a:lnTo>
                  <a:lnTo>
                    <a:pt x="148" y="30"/>
                  </a:lnTo>
                  <a:lnTo>
                    <a:pt x="150" y="36"/>
                  </a:lnTo>
                  <a:lnTo>
                    <a:pt x="153" y="42"/>
                  </a:lnTo>
                  <a:lnTo>
                    <a:pt x="159" y="47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4" y="47"/>
                  </a:lnTo>
                  <a:lnTo>
                    <a:pt x="169" y="42"/>
                  </a:lnTo>
                  <a:lnTo>
                    <a:pt x="173" y="36"/>
                  </a:lnTo>
                  <a:lnTo>
                    <a:pt x="175" y="30"/>
                  </a:lnTo>
                  <a:lnTo>
                    <a:pt x="173" y="19"/>
                  </a:lnTo>
                  <a:lnTo>
                    <a:pt x="170" y="12"/>
                  </a:lnTo>
                  <a:lnTo>
                    <a:pt x="169" y="9"/>
                  </a:lnTo>
                  <a:lnTo>
                    <a:pt x="166" y="7"/>
                  </a:lnTo>
                  <a:lnTo>
                    <a:pt x="164" y="6"/>
                  </a:lnTo>
                  <a:lnTo>
                    <a:pt x="161" y="6"/>
                  </a:lnTo>
                  <a:close/>
                  <a:moveTo>
                    <a:pt x="113" y="6"/>
                  </a:moveTo>
                  <a:lnTo>
                    <a:pt x="109" y="7"/>
                  </a:lnTo>
                  <a:lnTo>
                    <a:pt x="107" y="9"/>
                  </a:lnTo>
                  <a:lnTo>
                    <a:pt x="105" y="12"/>
                  </a:lnTo>
                  <a:lnTo>
                    <a:pt x="101" y="19"/>
                  </a:lnTo>
                  <a:lnTo>
                    <a:pt x="100" y="30"/>
                  </a:lnTo>
                  <a:lnTo>
                    <a:pt x="102" y="36"/>
                  </a:lnTo>
                  <a:lnTo>
                    <a:pt x="105" y="42"/>
                  </a:lnTo>
                  <a:lnTo>
                    <a:pt x="111" y="47"/>
                  </a:lnTo>
                  <a:lnTo>
                    <a:pt x="113" y="48"/>
                  </a:lnTo>
                  <a:lnTo>
                    <a:pt x="114" y="48"/>
                  </a:lnTo>
                  <a:lnTo>
                    <a:pt x="117" y="47"/>
                  </a:lnTo>
                  <a:lnTo>
                    <a:pt x="122" y="42"/>
                  </a:lnTo>
                  <a:lnTo>
                    <a:pt x="126" y="36"/>
                  </a:lnTo>
                  <a:lnTo>
                    <a:pt x="127" y="30"/>
                  </a:lnTo>
                  <a:lnTo>
                    <a:pt x="126" y="19"/>
                  </a:lnTo>
                  <a:lnTo>
                    <a:pt x="123" y="12"/>
                  </a:lnTo>
                  <a:lnTo>
                    <a:pt x="121" y="9"/>
                  </a:lnTo>
                  <a:lnTo>
                    <a:pt x="119" y="7"/>
                  </a:lnTo>
                  <a:lnTo>
                    <a:pt x="117" y="6"/>
                  </a:lnTo>
                  <a:lnTo>
                    <a:pt x="113" y="6"/>
                  </a:lnTo>
                  <a:close/>
                  <a:moveTo>
                    <a:pt x="66" y="6"/>
                  </a:moveTo>
                  <a:lnTo>
                    <a:pt x="61" y="7"/>
                  </a:lnTo>
                  <a:lnTo>
                    <a:pt x="59" y="9"/>
                  </a:lnTo>
                  <a:lnTo>
                    <a:pt x="57" y="12"/>
                  </a:lnTo>
                  <a:lnTo>
                    <a:pt x="54" y="19"/>
                  </a:lnTo>
                  <a:lnTo>
                    <a:pt x="53" y="30"/>
                  </a:lnTo>
                  <a:lnTo>
                    <a:pt x="54" y="36"/>
                  </a:lnTo>
                  <a:lnTo>
                    <a:pt x="57" y="42"/>
                  </a:lnTo>
                  <a:lnTo>
                    <a:pt x="64" y="47"/>
                  </a:lnTo>
                  <a:lnTo>
                    <a:pt x="66" y="48"/>
                  </a:lnTo>
                  <a:lnTo>
                    <a:pt x="67" y="48"/>
                  </a:lnTo>
                  <a:lnTo>
                    <a:pt x="69" y="47"/>
                  </a:lnTo>
                  <a:lnTo>
                    <a:pt x="74" y="42"/>
                  </a:lnTo>
                  <a:lnTo>
                    <a:pt x="78" y="36"/>
                  </a:lnTo>
                  <a:lnTo>
                    <a:pt x="80" y="30"/>
                  </a:lnTo>
                  <a:lnTo>
                    <a:pt x="78" y="19"/>
                  </a:lnTo>
                  <a:lnTo>
                    <a:pt x="75" y="12"/>
                  </a:lnTo>
                  <a:lnTo>
                    <a:pt x="74" y="9"/>
                  </a:lnTo>
                  <a:lnTo>
                    <a:pt x="71" y="7"/>
                  </a:lnTo>
                  <a:lnTo>
                    <a:pt x="69" y="6"/>
                  </a:lnTo>
                  <a:lnTo>
                    <a:pt x="66" y="6"/>
                  </a:lnTo>
                  <a:close/>
                  <a:moveTo>
                    <a:pt x="66" y="0"/>
                  </a:moveTo>
                  <a:lnTo>
                    <a:pt x="71" y="1"/>
                  </a:lnTo>
                  <a:lnTo>
                    <a:pt x="76" y="4"/>
                  </a:lnTo>
                  <a:lnTo>
                    <a:pt x="80" y="9"/>
                  </a:lnTo>
                  <a:lnTo>
                    <a:pt x="84" y="19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4" y="38"/>
                  </a:lnTo>
                  <a:lnTo>
                    <a:pt x="79" y="45"/>
                  </a:lnTo>
                  <a:lnTo>
                    <a:pt x="73" y="50"/>
                  </a:lnTo>
                  <a:lnTo>
                    <a:pt x="75" y="52"/>
                  </a:lnTo>
                  <a:lnTo>
                    <a:pt x="90" y="54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01" y="45"/>
                  </a:lnTo>
                  <a:lnTo>
                    <a:pt x="97" y="38"/>
                  </a:lnTo>
                  <a:lnTo>
                    <a:pt x="95" y="30"/>
                  </a:lnTo>
                  <a:lnTo>
                    <a:pt x="97" y="19"/>
                  </a:lnTo>
                  <a:lnTo>
                    <a:pt x="100" y="9"/>
                  </a:lnTo>
                  <a:lnTo>
                    <a:pt x="104" y="4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9" y="1"/>
                  </a:lnTo>
                  <a:lnTo>
                    <a:pt x="123" y="4"/>
                  </a:lnTo>
                  <a:lnTo>
                    <a:pt x="127" y="9"/>
                  </a:lnTo>
                  <a:lnTo>
                    <a:pt x="131" y="19"/>
                  </a:lnTo>
                  <a:lnTo>
                    <a:pt x="133" y="27"/>
                  </a:lnTo>
                  <a:lnTo>
                    <a:pt x="133" y="30"/>
                  </a:lnTo>
                  <a:lnTo>
                    <a:pt x="131" y="38"/>
                  </a:lnTo>
                  <a:lnTo>
                    <a:pt x="127" y="45"/>
                  </a:lnTo>
                  <a:lnTo>
                    <a:pt x="120" y="50"/>
                  </a:lnTo>
                  <a:lnTo>
                    <a:pt x="123" y="52"/>
                  </a:lnTo>
                  <a:lnTo>
                    <a:pt x="137" y="54"/>
                  </a:lnTo>
                  <a:lnTo>
                    <a:pt x="147" y="53"/>
                  </a:lnTo>
                  <a:lnTo>
                    <a:pt x="155" y="51"/>
                  </a:lnTo>
                  <a:lnTo>
                    <a:pt x="149" y="45"/>
                  </a:lnTo>
                  <a:lnTo>
                    <a:pt x="144" y="38"/>
                  </a:lnTo>
                  <a:lnTo>
                    <a:pt x="143" y="30"/>
                  </a:lnTo>
                  <a:lnTo>
                    <a:pt x="144" y="19"/>
                  </a:lnTo>
                  <a:lnTo>
                    <a:pt x="148" y="9"/>
                  </a:lnTo>
                  <a:lnTo>
                    <a:pt x="152" y="4"/>
                  </a:lnTo>
                  <a:lnTo>
                    <a:pt x="156" y="1"/>
                  </a:lnTo>
                  <a:lnTo>
                    <a:pt x="161" y="0"/>
                  </a:lnTo>
                  <a:lnTo>
                    <a:pt x="166" y="1"/>
                  </a:lnTo>
                  <a:lnTo>
                    <a:pt x="171" y="4"/>
                  </a:lnTo>
                  <a:lnTo>
                    <a:pt x="175" y="9"/>
                  </a:lnTo>
                  <a:lnTo>
                    <a:pt x="179" y="19"/>
                  </a:lnTo>
                  <a:lnTo>
                    <a:pt x="180" y="27"/>
                  </a:lnTo>
                  <a:lnTo>
                    <a:pt x="180" y="30"/>
                  </a:lnTo>
                  <a:lnTo>
                    <a:pt x="179" y="38"/>
                  </a:lnTo>
                  <a:lnTo>
                    <a:pt x="174" y="45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85" y="54"/>
                  </a:lnTo>
                  <a:lnTo>
                    <a:pt x="195" y="53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2" y="38"/>
                  </a:lnTo>
                  <a:lnTo>
                    <a:pt x="190" y="30"/>
                  </a:lnTo>
                  <a:lnTo>
                    <a:pt x="190" y="27"/>
                  </a:lnTo>
                  <a:lnTo>
                    <a:pt x="192" y="19"/>
                  </a:lnTo>
                  <a:lnTo>
                    <a:pt x="196" y="9"/>
                  </a:lnTo>
                  <a:lnTo>
                    <a:pt x="199" y="4"/>
                  </a:lnTo>
                  <a:lnTo>
                    <a:pt x="204" y="1"/>
                  </a:lnTo>
                  <a:lnTo>
                    <a:pt x="209" y="0"/>
                  </a:lnTo>
                  <a:lnTo>
                    <a:pt x="214" y="1"/>
                  </a:lnTo>
                  <a:lnTo>
                    <a:pt x="219" y="4"/>
                  </a:lnTo>
                  <a:lnTo>
                    <a:pt x="222" y="9"/>
                  </a:lnTo>
                  <a:lnTo>
                    <a:pt x="226" y="19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6" y="38"/>
                  </a:lnTo>
                  <a:lnTo>
                    <a:pt x="222" y="45"/>
                  </a:lnTo>
                  <a:lnTo>
                    <a:pt x="216" y="51"/>
                  </a:lnTo>
                  <a:lnTo>
                    <a:pt x="223" y="53"/>
                  </a:lnTo>
                  <a:lnTo>
                    <a:pt x="233" y="54"/>
                  </a:lnTo>
                  <a:lnTo>
                    <a:pt x="247" y="52"/>
                  </a:lnTo>
                  <a:lnTo>
                    <a:pt x="259" y="47"/>
                  </a:lnTo>
                  <a:lnTo>
                    <a:pt x="265" y="42"/>
                  </a:lnTo>
                  <a:lnTo>
                    <a:pt x="268" y="36"/>
                  </a:lnTo>
                  <a:lnTo>
                    <a:pt x="270" y="30"/>
                  </a:lnTo>
                  <a:lnTo>
                    <a:pt x="270" y="27"/>
                  </a:lnTo>
                  <a:lnTo>
                    <a:pt x="275" y="27"/>
                  </a:lnTo>
                  <a:lnTo>
                    <a:pt x="275" y="30"/>
                  </a:lnTo>
                  <a:lnTo>
                    <a:pt x="274" y="38"/>
                  </a:lnTo>
                  <a:lnTo>
                    <a:pt x="269" y="45"/>
                  </a:lnTo>
                  <a:lnTo>
                    <a:pt x="262" y="51"/>
                  </a:lnTo>
                  <a:lnTo>
                    <a:pt x="254" y="56"/>
                  </a:lnTo>
                  <a:lnTo>
                    <a:pt x="244" y="59"/>
                  </a:lnTo>
                  <a:lnTo>
                    <a:pt x="233" y="60"/>
                  </a:lnTo>
                  <a:lnTo>
                    <a:pt x="222" y="59"/>
                  </a:lnTo>
                  <a:lnTo>
                    <a:pt x="212" y="56"/>
                  </a:lnTo>
                  <a:lnTo>
                    <a:pt x="209" y="54"/>
                  </a:lnTo>
                  <a:lnTo>
                    <a:pt x="206" y="56"/>
                  </a:lnTo>
                  <a:lnTo>
                    <a:pt x="196" y="59"/>
                  </a:lnTo>
                  <a:lnTo>
                    <a:pt x="185" y="60"/>
                  </a:lnTo>
                  <a:lnTo>
                    <a:pt x="174" y="59"/>
                  </a:lnTo>
                  <a:lnTo>
                    <a:pt x="164" y="56"/>
                  </a:lnTo>
                  <a:lnTo>
                    <a:pt x="161" y="54"/>
                  </a:lnTo>
                  <a:lnTo>
                    <a:pt x="159" y="56"/>
                  </a:lnTo>
                  <a:lnTo>
                    <a:pt x="149" y="59"/>
                  </a:lnTo>
                  <a:lnTo>
                    <a:pt x="137" y="60"/>
                  </a:lnTo>
                  <a:lnTo>
                    <a:pt x="127" y="59"/>
                  </a:lnTo>
                  <a:lnTo>
                    <a:pt x="117" y="56"/>
                  </a:lnTo>
                  <a:lnTo>
                    <a:pt x="113" y="54"/>
                  </a:lnTo>
                  <a:lnTo>
                    <a:pt x="111" y="56"/>
                  </a:lnTo>
                  <a:lnTo>
                    <a:pt x="101" y="59"/>
                  </a:lnTo>
                  <a:lnTo>
                    <a:pt x="90" y="60"/>
                  </a:lnTo>
                  <a:lnTo>
                    <a:pt x="79" y="59"/>
                  </a:lnTo>
                  <a:lnTo>
                    <a:pt x="69" y="56"/>
                  </a:lnTo>
                  <a:lnTo>
                    <a:pt x="66" y="54"/>
                  </a:lnTo>
                  <a:lnTo>
                    <a:pt x="64" y="56"/>
                  </a:lnTo>
                  <a:lnTo>
                    <a:pt x="54" y="59"/>
                  </a:lnTo>
                  <a:lnTo>
                    <a:pt x="42" y="60"/>
                  </a:lnTo>
                  <a:lnTo>
                    <a:pt x="31" y="59"/>
                  </a:lnTo>
                  <a:lnTo>
                    <a:pt x="21" y="56"/>
                  </a:lnTo>
                  <a:lnTo>
                    <a:pt x="13" y="51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7" y="36"/>
                  </a:lnTo>
                  <a:lnTo>
                    <a:pt x="10" y="42"/>
                  </a:lnTo>
                  <a:lnTo>
                    <a:pt x="16" y="47"/>
                  </a:lnTo>
                  <a:lnTo>
                    <a:pt x="28" y="52"/>
                  </a:lnTo>
                  <a:lnTo>
                    <a:pt x="42" y="54"/>
                  </a:lnTo>
                  <a:lnTo>
                    <a:pt x="52" y="53"/>
                  </a:lnTo>
                  <a:lnTo>
                    <a:pt x="60" y="51"/>
                  </a:lnTo>
                  <a:lnTo>
                    <a:pt x="54" y="45"/>
                  </a:lnTo>
                  <a:lnTo>
                    <a:pt x="49" y="38"/>
                  </a:lnTo>
                  <a:lnTo>
                    <a:pt x="47" y="30"/>
                  </a:lnTo>
                  <a:lnTo>
                    <a:pt x="47" y="27"/>
                  </a:lnTo>
                  <a:lnTo>
                    <a:pt x="49" y="19"/>
                  </a:lnTo>
                  <a:lnTo>
                    <a:pt x="53" y="9"/>
                  </a:lnTo>
                  <a:lnTo>
                    <a:pt x="57" y="4"/>
                  </a:lnTo>
                  <a:lnTo>
                    <a:pt x="61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6" name="Freeform 38"/>
            <p:cNvSpPr>
              <a:spLocks noEditPoints="1"/>
            </p:cNvSpPr>
            <p:nvPr/>
          </p:nvSpPr>
          <p:spPr bwMode="auto">
            <a:xfrm>
              <a:off x="1049338" y="3090863"/>
              <a:ext cx="93662" cy="850900"/>
            </a:xfrm>
            <a:custGeom>
              <a:avLst/>
              <a:gdLst/>
              <a:ahLst/>
              <a:cxnLst>
                <a:cxn ang="0">
                  <a:pos x="18" y="475"/>
                </a:cxn>
                <a:cxn ang="0">
                  <a:pos x="53" y="464"/>
                </a:cxn>
                <a:cxn ang="0">
                  <a:pos x="23" y="405"/>
                </a:cxn>
                <a:cxn ang="0">
                  <a:pos x="30" y="431"/>
                </a:cxn>
                <a:cxn ang="0">
                  <a:pos x="48" y="407"/>
                </a:cxn>
                <a:cxn ang="0">
                  <a:pos x="12" y="367"/>
                </a:cxn>
                <a:cxn ang="0">
                  <a:pos x="50" y="375"/>
                </a:cxn>
                <a:cxn ang="0">
                  <a:pos x="48" y="358"/>
                </a:cxn>
                <a:cxn ang="0">
                  <a:pos x="12" y="318"/>
                </a:cxn>
                <a:cxn ang="0">
                  <a:pos x="50" y="325"/>
                </a:cxn>
                <a:cxn ang="0">
                  <a:pos x="48" y="308"/>
                </a:cxn>
                <a:cxn ang="0">
                  <a:pos x="12" y="267"/>
                </a:cxn>
                <a:cxn ang="0">
                  <a:pos x="48" y="277"/>
                </a:cxn>
                <a:cxn ang="0">
                  <a:pos x="30" y="254"/>
                </a:cxn>
                <a:cxn ang="0">
                  <a:pos x="18" y="227"/>
                </a:cxn>
                <a:cxn ang="0">
                  <a:pos x="54" y="218"/>
                </a:cxn>
                <a:cxn ang="0">
                  <a:pos x="18" y="160"/>
                </a:cxn>
                <a:cxn ang="0">
                  <a:pos x="40" y="181"/>
                </a:cxn>
                <a:cxn ang="0">
                  <a:pos x="52" y="163"/>
                </a:cxn>
                <a:cxn ang="0">
                  <a:pos x="18" y="110"/>
                </a:cxn>
                <a:cxn ang="0">
                  <a:pos x="40" y="131"/>
                </a:cxn>
                <a:cxn ang="0">
                  <a:pos x="52" y="114"/>
                </a:cxn>
                <a:cxn ang="0">
                  <a:pos x="18" y="60"/>
                </a:cxn>
                <a:cxn ang="0">
                  <a:pos x="40" y="82"/>
                </a:cxn>
                <a:cxn ang="0">
                  <a:pos x="40" y="56"/>
                </a:cxn>
                <a:cxn ang="0">
                  <a:pos x="18" y="11"/>
                </a:cxn>
                <a:cxn ang="0">
                  <a:pos x="15" y="56"/>
                </a:cxn>
                <a:cxn ang="0">
                  <a:pos x="59" y="70"/>
                </a:cxn>
                <a:cxn ang="0">
                  <a:pos x="8" y="76"/>
                </a:cxn>
                <a:cxn ang="0">
                  <a:pos x="30" y="100"/>
                </a:cxn>
                <a:cxn ang="0">
                  <a:pos x="50" y="133"/>
                </a:cxn>
                <a:cxn ang="0">
                  <a:pos x="5" y="144"/>
                </a:cxn>
                <a:cxn ang="0">
                  <a:pos x="50" y="155"/>
                </a:cxn>
                <a:cxn ang="0">
                  <a:pos x="41" y="186"/>
                </a:cxn>
                <a:cxn ang="0">
                  <a:pos x="6" y="204"/>
                </a:cxn>
                <a:cxn ang="0">
                  <a:pos x="57" y="210"/>
                </a:cxn>
                <a:cxn ang="0">
                  <a:pos x="22" y="235"/>
                </a:cxn>
                <a:cxn ang="0">
                  <a:pos x="15" y="255"/>
                </a:cxn>
                <a:cxn ang="0">
                  <a:pos x="59" y="268"/>
                </a:cxn>
                <a:cxn ang="0">
                  <a:pos x="8" y="274"/>
                </a:cxn>
                <a:cxn ang="0">
                  <a:pos x="30" y="298"/>
                </a:cxn>
                <a:cxn ang="0">
                  <a:pos x="55" y="328"/>
                </a:cxn>
                <a:cxn ang="0">
                  <a:pos x="6" y="332"/>
                </a:cxn>
                <a:cxn ang="0">
                  <a:pos x="41" y="349"/>
                </a:cxn>
                <a:cxn ang="0">
                  <a:pos x="41" y="385"/>
                </a:cxn>
                <a:cxn ang="0">
                  <a:pos x="6" y="403"/>
                </a:cxn>
                <a:cxn ang="0">
                  <a:pos x="57" y="409"/>
                </a:cxn>
                <a:cxn ang="0">
                  <a:pos x="22" y="434"/>
                </a:cxn>
                <a:cxn ang="0">
                  <a:pos x="15" y="454"/>
                </a:cxn>
                <a:cxn ang="0">
                  <a:pos x="59" y="467"/>
                </a:cxn>
                <a:cxn ang="0">
                  <a:pos x="8" y="473"/>
                </a:cxn>
                <a:cxn ang="0">
                  <a:pos x="23" y="529"/>
                </a:cxn>
                <a:cxn ang="0">
                  <a:pos x="8" y="522"/>
                </a:cxn>
                <a:cxn ang="0">
                  <a:pos x="5" y="466"/>
                </a:cxn>
                <a:cxn ang="0">
                  <a:pos x="4" y="414"/>
                </a:cxn>
                <a:cxn ang="0">
                  <a:pos x="1" y="354"/>
                </a:cxn>
                <a:cxn ang="0">
                  <a:pos x="0" y="293"/>
                </a:cxn>
                <a:cxn ang="0">
                  <a:pos x="0" y="243"/>
                </a:cxn>
                <a:cxn ang="0">
                  <a:pos x="1" y="182"/>
                </a:cxn>
                <a:cxn ang="0">
                  <a:pos x="4" y="121"/>
                </a:cxn>
                <a:cxn ang="0">
                  <a:pos x="4" y="72"/>
                </a:cxn>
                <a:cxn ang="0">
                  <a:pos x="8" y="14"/>
                </a:cxn>
              </a:cxnLst>
              <a:rect l="0" t="0" r="r" b="b"/>
              <a:pathLst>
                <a:path w="59" h="536">
                  <a:moveTo>
                    <a:pt x="30" y="453"/>
                  </a:moveTo>
                  <a:lnTo>
                    <a:pt x="23" y="454"/>
                  </a:lnTo>
                  <a:lnTo>
                    <a:pt x="18" y="458"/>
                  </a:lnTo>
                  <a:lnTo>
                    <a:pt x="13" y="464"/>
                  </a:lnTo>
                  <a:lnTo>
                    <a:pt x="12" y="467"/>
                  </a:lnTo>
                  <a:lnTo>
                    <a:pt x="13" y="470"/>
                  </a:lnTo>
                  <a:lnTo>
                    <a:pt x="18" y="475"/>
                  </a:lnTo>
                  <a:lnTo>
                    <a:pt x="23" y="479"/>
                  </a:lnTo>
                  <a:lnTo>
                    <a:pt x="30" y="481"/>
                  </a:lnTo>
                  <a:lnTo>
                    <a:pt x="40" y="479"/>
                  </a:lnTo>
                  <a:lnTo>
                    <a:pt x="48" y="476"/>
                  </a:lnTo>
                  <a:lnTo>
                    <a:pt x="52" y="471"/>
                  </a:lnTo>
                  <a:lnTo>
                    <a:pt x="54" y="467"/>
                  </a:lnTo>
                  <a:lnTo>
                    <a:pt x="53" y="464"/>
                  </a:lnTo>
                  <a:lnTo>
                    <a:pt x="52" y="461"/>
                  </a:lnTo>
                  <a:lnTo>
                    <a:pt x="50" y="459"/>
                  </a:lnTo>
                  <a:lnTo>
                    <a:pt x="48" y="458"/>
                  </a:lnTo>
                  <a:lnTo>
                    <a:pt x="40" y="454"/>
                  </a:lnTo>
                  <a:lnTo>
                    <a:pt x="30" y="453"/>
                  </a:lnTo>
                  <a:close/>
                  <a:moveTo>
                    <a:pt x="30" y="403"/>
                  </a:moveTo>
                  <a:lnTo>
                    <a:pt x="23" y="405"/>
                  </a:lnTo>
                  <a:lnTo>
                    <a:pt x="18" y="408"/>
                  </a:lnTo>
                  <a:lnTo>
                    <a:pt x="13" y="414"/>
                  </a:lnTo>
                  <a:lnTo>
                    <a:pt x="12" y="417"/>
                  </a:lnTo>
                  <a:lnTo>
                    <a:pt x="13" y="420"/>
                  </a:lnTo>
                  <a:lnTo>
                    <a:pt x="18" y="426"/>
                  </a:lnTo>
                  <a:lnTo>
                    <a:pt x="23" y="429"/>
                  </a:lnTo>
                  <a:lnTo>
                    <a:pt x="30" y="431"/>
                  </a:lnTo>
                  <a:lnTo>
                    <a:pt x="40" y="430"/>
                  </a:lnTo>
                  <a:lnTo>
                    <a:pt x="48" y="427"/>
                  </a:lnTo>
                  <a:lnTo>
                    <a:pt x="52" y="422"/>
                  </a:lnTo>
                  <a:lnTo>
                    <a:pt x="53" y="420"/>
                  </a:lnTo>
                  <a:lnTo>
                    <a:pt x="54" y="417"/>
                  </a:lnTo>
                  <a:lnTo>
                    <a:pt x="52" y="412"/>
                  </a:lnTo>
                  <a:lnTo>
                    <a:pt x="48" y="407"/>
                  </a:lnTo>
                  <a:lnTo>
                    <a:pt x="40" y="404"/>
                  </a:lnTo>
                  <a:lnTo>
                    <a:pt x="30" y="403"/>
                  </a:lnTo>
                  <a:close/>
                  <a:moveTo>
                    <a:pt x="30" y="353"/>
                  </a:moveTo>
                  <a:lnTo>
                    <a:pt x="23" y="355"/>
                  </a:lnTo>
                  <a:lnTo>
                    <a:pt x="18" y="359"/>
                  </a:lnTo>
                  <a:lnTo>
                    <a:pt x="13" y="364"/>
                  </a:lnTo>
                  <a:lnTo>
                    <a:pt x="12" y="367"/>
                  </a:lnTo>
                  <a:lnTo>
                    <a:pt x="13" y="370"/>
                  </a:lnTo>
                  <a:lnTo>
                    <a:pt x="18" y="376"/>
                  </a:lnTo>
                  <a:lnTo>
                    <a:pt x="23" y="379"/>
                  </a:lnTo>
                  <a:lnTo>
                    <a:pt x="30" y="381"/>
                  </a:lnTo>
                  <a:lnTo>
                    <a:pt x="40" y="380"/>
                  </a:lnTo>
                  <a:lnTo>
                    <a:pt x="48" y="376"/>
                  </a:lnTo>
                  <a:lnTo>
                    <a:pt x="50" y="375"/>
                  </a:lnTo>
                  <a:lnTo>
                    <a:pt x="52" y="373"/>
                  </a:lnTo>
                  <a:lnTo>
                    <a:pt x="53" y="370"/>
                  </a:lnTo>
                  <a:lnTo>
                    <a:pt x="54" y="367"/>
                  </a:lnTo>
                  <a:lnTo>
                    <a:pt x="53" y="364"/>
                  </a:lnTo>
                  <a:lnTo>
                    <a:pt x="52" y="362"/>
                  </a:lnTo>
                  <a:lnTo>
                    <a:pt x="50" y="359"/>
                  </a:lnTo>
                  <a:lnTo>
                    <a:pt x="48" y="358"/>
                  </a:lnTo>
                  <a:lnTo>
                    <a:pt x="40" y="355"/>
                  </a:lnTo>
                  <a:lnTo>
                    <a:pt x="30" y="353"/>
                  </a:lnTo>
                  <a:close/>
                  <a:moveTo>
                    <a:pt x="30" y="304"/>
                  </a:moveTo>
                  <a:lnTo>
                    <a:pt x="23" y="305"/>
                  </a:lnTo>
                  <a:lnTo>
                    <a:pt x="18" y="308"/>
                  </a:lnTo>
                  <a:lnTo>
                    <a:pt x="13" y="315"/>
                  </a:lnTo>
                  <a:lnTo>
                    <a:pt x="12" y="318"/>
                  </a:lnTo>
                  <a:lnTo>
                    <a:pt x="13" y="321"/>
                  </a:lnTo>
                  <a:lnTo>
                    <a:pt x="18" y="326"/>
                  </a:lnTo>
                  <a:lnTo>
                    <a:pt x="23" y="330"/>
                  </a:lnTo>
                  <a:lnTo>
                    <a:pt x="30" y="332"/>
                  </a:lnTo>
                  <a:lnTo>
                    <a:pt x="40" y="331"/>
                  </a:lnTo>
                  <a:lnTo>
                    <a:pt x="48" y="327"/>
                  </a:lnTo>
                  <a:lnTo>
                    <a:pt x="50" y="325"/>
                  </a:lnTo>
                  <a:lnTo>
                    <a:pt x="52" y="323"/>
                  </a:lnTo>
                  <a:lnTo>
                    <a:pt x="53" y="321"/>
                  </a:lnTo>
                  <a:lnTo>
                    <a:pt x="54" y="318"/>
                  </a:lnTo>
                  <a:lnTo>
                    <a:pt x="53" y="315"/>
                  </a:lnTo>
                  <a:lnTo>
                    <a:pt x="52" y="312"/>
                  </a:lnTo>
                  <a:lnTo>
                    <a:pt x="50" y="310"/>
                  </a:lnTo>
                  <a:lnTo>
                    <a:pt x="48" y="308"/>
                  </a:lnTo>
                  <a:lnTo>
                    <a:pt x="40" y="305"/>
                  </a:lnTo>
                  <a:lnTo>
                    <a:pt x="30" y="304"/>
                  </a:lnTo>
                  <a:close/>
                  <a:moveTo>
                    <a:pt x="30" y="254"/>
                  </a:moveTo>
                  <a:lnTo>
                    <a:pt x="23" y="256"/>
                  </a:lnTo>
                  <a:lnTo>
                    <a:pt x="18" y="259"/>
                  </a:lnTo>
                  <a:lnTo>
                    <a:pt x="13" y="265"/>
                  </a:lnTo>
                  <a:lnTo>
                    <a:pt x="12" y="267"/>
                  </a:lnTo>
                  <a:lnTo>
                    <a:pt x="12" y="268"/>
                  </a:lnTo>
                  <a:lnTo>
                    <a:pt x="13" y="271"/>
                  </a:lnTo>
                  <a:lnTo>
                    <a:pt x="18" y="277"/>
                  </a:lnTo>
                  <a:lnTo>
                    <a:pt x="23" y="281"/>
                  </a:lnTo>
                  <a:lnTo>
                    <a:pt x="30" y="282"/>
                  </a:lnTo>
                  <a:lnTo>
                    <a:pt x="40" y="281"/>
                  </a:lnTo>
                  <a:lnTo>
                    <a:pt x="48" y="277"/>
                  </a:lnTo>
                  <a:lnTo>
                    <a:pt x="52" y="273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2" y="263"/>
                  </a:lnTo>
                  <a:lnTo>
                    <a:pt x="48" y="258"/>
                  </a:lnTo>
                  <a:lnTo>
                    <a:pt x="40" y="255"/>
                  </a:lnTo>
                  <a:lnTo>
                    <a:pt x="30" y="254"/>
                  </a:lnTo>
                  <a:close/>
                  <a:moveTo>
                    <a:pt x="30" y="204"/>
                  </a:moveTo>
                  <a:lnTo>
                    <a:pt x="23" y="206"/>
                  </a:lnTo>
                  <a:lnTo>
                    <a:pt x="18" y="209"/>
                  </a:lnTo>
                  <a:lnTo>
                    <a:pt x="13" y="216"/>
                  </a:lnTo>
                  <a:lnTo>
                    <a:pt x="12" y="218"/>
                  </a:lnTo>
                  <a:lnTo>
                    <a:pt x="13" y="221"/>
                  </a:lnTo>
                  <a:lnTo>
                    <a:pt x="18" y="227"/>
                  </a:lnTo>
                  <a:lnTo>
                    <a:pt x="23" y="230"/>
                  </a:lnTo>
                  <a:lnTo>
                    <a:pt x="30" y="232"/>
                  </a:lnTo>
                  <a:lnTo>
                    <a:pt x="40" y="231"/>
                  </a:lnTo>
                  <a:lnTo>
                    <a:pt x="48" y="228"/>
                  </a:lnTo>
                  <a:lnTo>
                    <a:pt x="52" y="223"/>
                  </a:lnTo>
                  <a:lnTo>
                    <a:pt x="53" y="221"/>
                  </a:lnTo>
                  <a:lnTo>
                    <a:pt x="54" y="218"/>
                  </a:lnTo>
                  <a:lnTo>
                    <a:pt x="52" y="213"/>
                  </a:lnTo>
                  <a:lnTo>
                    <a:pt x="48" y="209"/>
                  </a:lnTo>
                  <a:lnTo>
                    <a:pt x="40" y="206"/>
                  </a:lnTo>
                  <a:lnTo>
                    <a:pt x="30" y="204"/>
                  </a:lnTo>
                  <a:close/>
                  <a:moveTo>
                    <a:pt x="30" y="155"/>
                  </a:moveTo>
                  <a:lnTo>
                    <a:pt x="23" y="156"/>
                  </a:lnTo>
                  <a:lnTo>
                    <a:pt x="18" y="160"/>
                  </a:lnTo>
                  <a:lnTo>
                    <a:pt x="13" y="165"/>
                  </a:lnTo>
                  <a:lnTo>
                    <a:pt x="12" y="169"/>
                  </a:lnTo>
                  <a:lnTo>
                    <a:pt x="13" y="172"/>
                  </a:lnTo>
                  <a:lnTo>
                    <a:pt x="18" y="178"/>
                  </a:lnTo>
                  <a:lnTo>
                    <a:pt x="23" y="181"/>
                  </a:lnTo>
                  <a:lnTo>
                    <a:pt x="30" y="182"/>
                  </a:lnTo>
                  <a:lnTo>
                    <a:pt x="40" y="181"/>
                  </a:lnTo>
                  <a:lnTo>
                    <a:pt x="48" y="178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3" y="172"/>
                  </a:lnTo>
                  <a:lnTo>
                    <a:pt x="54" y="169"/>
                  </a:lnTo>
                  <a:lnTo>
                    <a:pt x="53" y="165"/>
                  </a:lnTo>
                  <a:lnTo>
                    <a:pt x="52" y="163"/>
                  </a:lnTo>
                  <a:lnTo>
                    <a:pt x="50" y="161"/>
                  </a:lnTo>
                  <a:lnTo>
                    <a:pt x="48" y="159"/>
                  </a:lnTo>
                  <a:lnTo>
                    <a:pt x="40" y="155"/>
                  </a:lnTo>
                  <a:lnTo>
                    <a:pt x="30" y="155"/>
                  </a:lnTo>
                  <a:close/>
                  <a:moveTo>
                    <a:pt x="30" y="105"/>
                  </a:moveTo>
                  <a:lnTo>
                    <a:pt x="23" y="107"/>
                  </a:lnTo>
                  <a:lnTo>
                    <a:pt x="18" y="110"/>
                  </a:lnTo>
                  <a:lnTo>
                    <a:pt x="13" y="116"/>
                  </a:lnTo>
                  <a:lnTo>
                    <a:pt x="12" y="119"/>
                  </a:lnTo>
                  <a:lnTo>
                    <a:pt x="13" y="122"/>
                  </a:lnTo>
                  <a:lnTo>
                    <a:pt x="18" y="128"/>
                  </a:lnTo>
                  <a:lnTo>
                    <a:pt x="23" y="131"/>
                  </a:lnTo>
                  <a:lnTo>
                    <a:pt x="30" y="133"/>
                  </a:lnTo>
                  <a:lnTo>
                    <a:pt x="40" y="131"/>
                  </a:lnTo>
                  <a:lnTo>
                    <a:pt x="48" y="128"/>
                  </a:lnTo>
                  <a:lnTo>
                    <a:pt x="50" y="127"/>
                  </a:lnTo>
                  <a:lnTo>
                    <a:pt x="52" y="124"/>
                  </a:lnTo>
                  <a:lnTo>
                    <a:pt x="53" y="122"/>
                  </a:lnTo>
                  <a:lnTo>
                    <a:pt x="54" y="119"/>
                  </a:lnTo>
                  <a:lnTo>
                    <a:pt x="53" y="116"/>
                  </a:lnTo>
                  <a:lnTo>
                    <a:pt x="52" y="114"/>
                  </a:lnTo>
                  <a:lnTo>
                    <a:pt x="50" y="111"/>
                  </a:lnTo>
                  <a:lnTo>
                    <a:pt x="48" y="110"/>
                  </a:lnTo>
                  <a:lnTo>
                    <a:pt x="40" y="106"/>
                  </a:lnTo>
                  <a:lnTo>
                    <a:pt x="30" y="105"/>
                  </a:lnTo>
                  <a:close/>
                  <a:moveTo>
                    <a:pt x="30" y="56"/>
                  </a:moveTo>
                  <a:lnTo>
                    <a:pt x="23" y="57"/>
                  </a:lnTo>
                  <a:lnTo>
                    <a:pt x="18" y="60"/>
                  </a:lnTo>
                  <a:lnTo>
                    <a:pt x="13" y="67"/>
                  </a:lnTo>
                  <a:lnTo>
                    <a:pt x="12" y="69"/>
                  </a:lnTo>
                  <a:lnTo>
                    <a:pt x="13" y="72"/>
                  </a:lnTo>
                  <a:lnTo>
                    <a:pt x="18" y="78"/>
                  </a:lnTo>
                  <a:lnTo>
                    <a:pt x="23" y="81"/>
                  </a:lnTo>
                  <a:lnTo>
                    <a:pt x="30" y="83"/>
                  </a:lnTo>
                  <a:lnTo>
                    <a:pt x="40" y="82"/>
                  </a:lnTo>
                  <a:lnTo>
                    <a:pt x="48" y="79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3" y="67"/>
                  </a:lnTo>
                  <a:lnTo>
                    <a:pt x="52" y="64"/>
                  </a:lnTo>
                  <a:lnTo>
                    <a:pt x="48" y="60"/>
                  </a:lnTo>
                  <a:lnTo>
                    <a:pt x="40" y="56"/>
                  </a:lnTo>
                  <a:lnTo>
                    <a:pt x="30" y="56"/>
                  </a:lnTo>
                  <a:close/>
                  <a:moveTo>
                    <a:pt x="30" y="0"/>
                  </a:moveTo>
                  <a:lnTo>
                    <a:pt x="32" y="0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8" y="11"/>
                  </a:lnTo>
                  <a:lnTo>
                    <a:pt x="13" y="16"/>
                  </a:lnTo>
                  <a:lnTo>
                    <a:pt x="9" y="25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6" y="55"/>
                  </a:lnTo>
                  <a:lnTo>
                    <a:pt x="8" y="63"/>
                  </a:lnTo>
                  <a:lnTo>
                    <a:pt x="15" y="56"/>
                  </a:lnTo>
                  <a:lnTo>
                    <a:pt x="22" y="52"/>
                  </a:lnTo>
                  <a:lnTo>
                    <a:pt x="30" y="50"/>
                  </a:lnTo>
                  <a:lnTo>
                    <a:pt x="41" y="51"/>
                  </a:lnTo>
                  <a:lnTo>
                    <a:pt x="50" y="55"/>
                  </a:lnTo>
                  <a:lnTo>
                    <a:pt x="55" y="59"/>
                  </a:lnTo>
                  <a:lnTo>
                    <a:pt x="58" y="64"/>
                  </a:lnTo>
                  <a:lnTo>
                    <a:pt x="59" y="70"/>
                  </a:lnTo>
                  <a:lnTo>
                    <a:pt x="57" y="77"/>
                  </a:lnTo>
                  <a:lnTo>
                    <a:pt x="50" y="84"/>
                  </a:lnTo>
                  <a:lnTo>
                    <a:pt x="41" y="87"/>
                  </a:lnTo>
                  <a:lnTo>
                    <a:pt x="30" y="89"/>
                  </a:lnTo>
                  <a:lnTo>
                    <a:pt x="22" y="87"/>
                  </a:lnTo>
                  <a:lnTo>
                    <a:pt x="15" y="83"/>
                  </a:lnTo>
                  <a:lnTo>
                    <a:pt x="8" y="76"/>
                  </a:lnTo>
                  <a:lnTo>
                    <a:pt x="6" y="84"/>
                  </a:lnTo>
                  <a:lnTo>
                    <a:pt x="5" y="94"/>
                  </a:lnTo>
                  <a:lnTo>
                    <a:pt x="6" y="105"/>
                  </a:lnTo>
                  <a:lnTo>
                    <a:pt x="8" y="113"/>
                  </a:lnTo>
                  <a:lnTo>
                    <a:pt x="15" y="106"/>
                  </a:lnTo>
                  <a:lnTo>
                    <a:pt x="22" y="101"/>
                  </a:lnTo>
                  <a:lnTo>
                    <a:pt x="30" y="100"/>
                  </a:lnTo>
                  <a:lnTo>
                    <a:pt x="41" y="101"/>
                  </a:lnTo>
                  <a:lnTo>
                    <a:pt x="50" y="105"/>
                  </a:lnTo>
                  <a:lnTo>
                    <a:pt x="55" y="109"/>
                  </a:lnTo>
                  <a:lnTo>
                    <a:pt x="58" y="114"/>
                  </a:lnTo>
                  <a:lnTo>
                    <a:pt x="59" y="119"/>
                  </a:lnTo>
                  <a:lnTo>
                    <a:pt x="57" y="127"/>
                  </a:lnTo>
                  <a:lnTo>
                    <a:pt x="50" y="133"/>
                  </a:lnTo>
                  <a:lnTo>
                    <a:pt x="41" y="137"/>
                  </a:lnTo>
                  <a:lnTo>
                    <a:pt x="30" y="138"/>
                  </a:lnTo>
                  <a:lnTo>
                    <a:pt x="22" y="137"/>
                  </a:lnTo>
                  <a:lnTo>
                    <a:pt x="15" y="132"/>
                  </a:lnTo>
                  <a:lnTo>
                    <a:pt x="8" y="125"/>
                  </a:lnTo>
                  <a:lnTo>
                    <a:pt x="6" y="133"/>
                  </a:lnTo>
                  <a:lnTo>
                    <a:pt x="5" y="144"/>
                  </a:lnTo>
                  <a:lnTo>
                    <a:pt x="6" y="155"/>
                  </a:lnTo>
                  <a:lnTo>
                    <a:pt x="8" y="162"/>
                  </a:lnTo>
                  <a:lnTo>
                    <a:pt x="15" y="155"/>
                  </a:lnTo>
                  <a:lnTo>
                    <a:pt x="22" y="151"/>
                  </a:lnTo>
                  <a:lnTo>
                    <a:pt x="30" y="149"/>
                  </a:lnTo>
                  <a:lnTo>
                    <a:pt x="41" y="151"/>
                  </a:lnTo>
                  <a:lnTo>
                    <a:pt x="50" y="155"/>
                  </a:lnTo>
                  <a:lnTo>
                    <a:pt x="55" y="158"/>
                  </a:lnTo>
                  <a:lnTo>
                    <a:pt x="58" y="163"/>
                  </a:lnTo>
                  <a:lnTo>
                    <a:pt x="59" y="169"/>
                  </a:lnTo>
                  <a:lnTo>
                    <a:pt x="58" y="174"/>
                  </a:lnTo>
                  <a:lnTo>
                    <a:pt x="55" y="179"/>
                  </a:lnTo>
                  <a:lnTo>
                    <a:pt x="50" y="182"/>
                  </a:lnTo>
                  <a:lnTo>
                    <a:pt x="41" y="186"/>
                  </a:lnTo>
                  <a:lnTo>
                    <a:pt x="30" y="188"/>
                  </a:lnTo>
                  <a:lnTo>
                    <a:pt x="22" y="186"/>
                  </a:lnTo>
                  <a:lnTo>
                    <a:pt x="15" y="182"/>
                  </a:lnTo>
                  <a:lnTo>
                    <a:pt x="8" y="175"/>
                  </a:lnTo>
                  <a:lnTo>
                    <a:pt x="6" y="182"/>
                  </a:lnTo>
                  <a:lnTo>
                    <a:pt x="5" y="193"/>
                  </a:lnTo>
                  <a:lnTo>
                    <a:pt x="6" y="204"/>
                  </a:lnTo>
                  <a:lnTo>
                    <a:pt x="8" y="212"/>
                  </a:lnTo>
                  <a:lnTo>
                    <a:pt x="15" y="205"/>
                  </a:lnTo>
                  <a:lnTo>
                    <a:pt x="22" y="200"/>
                  </a:lnTo>
                  <a:lnTo>
                    <a:pt x="30" y="199"/>
                  </a:lnTo>
                  <a:lnTo>
                    <a:pt x="41" y="200"/>
                  </a:lnTo>
                  <a:lnTo>
                    <a:pt x="50" y="204"/>
                  </a:lnTo>
                  <a:lnTo>
                    <a:pt x="57" y="210"/>
                  </a:lnTo>
                  <a:lnTo>
                    <a:pt x="59" y="218"/>
                  </a:lnTo>
                  <a:lnTo>
                    <a:pt x="58" y="223"/>
                  </a:lnTo>
                  <a:lnTo>
                    <a:pt x="55" y="229"/>
                  </a:lnTo>
                  <a:lnTo>
                    <a:pt x="50" y="233"/>
                  </a:lnTo>
                  <a:lnTo>
                    <a:pt x="41" y="235"/>
                  </a:lnTo>
                  <a:lnTo>
                    <a:pt x="30" y="237"/>
                  </a:lnTo>
                  <a:lnTo>
                    <a:pt x="22" y="235"/>
                  </a:lnTo>
                  <a:lnTo>
                    <a:pt x="15" y="231"/>
                  </a:lnTo>
                  <a:lnTo>
                    <a:pt x="8" y="225"/>
                  </a:lnTo>
                  <a:lnTo>
                    <a:pt x="6" y="233"/>
                  </a:lnTo>
                  <a:lnTo>
                    <a:pt x="5" y="243"/>
                  </a:lnTo>
                  <a:lnTo>
                    <a:pt x="6" y="254"/>
                  </a:lnTo>
                  <a:lnTo>
                    <a:pt x="8" y="261"/>
                  </a:lnTo>
                  <a:lnTo>
                    <a:pt x="15" y="255"/>
                  </a:lnTo>
                  <a:lnTo>
                    <a:pt x="22" y="250"/>
                  </a:lnTo>
                  <a:lnTo>
                    <a:pt x="30" y="249"/>
                  </a:lnTo>
                  <a:lnTo>
                    <a:pt x="41" y="250"/>
                  </a:lnTo>
                  <a:lnTo>
                    <a:pt x="50" y="254"/>
                  </a:lnTo>
                  <a:lnTo>
                    <a:pt x="55" y="257"/>
                  </a:lnTo>
                  <a:lnTo>
                    <a:pt x="58" y="263"/>
                  </a:lnTo>
                  <a:lnTo>
                    <a:pt x="59" y="268"/>
                  </a:lnTo>
                  <a:lnTo>
                    <a:pt x="57" y="276"/>
                  </a:lnTo>
                  <a:lnTo>
                    <a:pt x="50" y="282"/>
                  </a:lnTo>
                  <a:lnTo>
                    <a:pt x="41" y="286"/>
                  </a:lnTo>
                  <a:lnTo>
                    <a:pt x="30" y="288"/>
                  </a:lnTo>
                  <a:lnTo>
                    <a:pt x="22" y="286"/>
                  </a:lnTo>
                  <a:lnTo>
                    <a:pt x="15" y="281"/>
                  </a:lnTo>
                  <a:lnTo>
                    <a:pt x="8" y="274"/>
                  </a:lnTo>
                  <a:lnTo>
                    <a:pt x="6" y="282"/>
                  </a:lnTo>
                  <a:lnTo>
                    <a:pt x="5" y="293"/>
                  </a:lnTo>
                  <a:lnTo>
                    <a:pt x="6" y="304"/>
                  </a:lnTo>
                  <a:lnTo>
                    <a:pt x="8" y="311"/>
                  </a:lnTo>
                  <a:lnTo>
                    <a:pt x="15" y="305"/>
                  </a:lnTo>
                  <a:lnTo>
                    <a:pt x="22" y="300"/>
                  </a:lnTo>
                  <a:lnTo>
                    <a:pt x="30" y="298"/>
                  </a:lnTo>
                  <a:lnTo>
                    <a:pt x="41" y="300"/>
                  </a:lnTo>
                  <a:lnTo>
                    <a:pt x="50" y="304"/>
                  </a:lnTo>
                  <a:lnTo>
                    <a:pt x="55" y="308"/>
                  </a:lnTo>
                  <a:lnTo>
                    <a:pt x="58" y="312"/>
                  </a:lnTo>
                  <a:lnTo>
                    <a:pt x="59" y="318"/>
                  </a:lnTo>
                  <a:lnTo>
                    <a:pt x="58" y="323"/>
                  </a:lnTo>
                  <a:lnTo>
                    <a:pt x="55" y="328"/>
                  </a:lnTo>
                  <a:lnTo>
                    <a:pt x="50" y="332"/>
                  </a:lnTo>
                  <a:lnTo>
                    <a:pt x="41" y="335"/>
                  </a:lnTo>
                  <a:lnTo>
                    <a:pt x="30" y="337"/>
                  </a:lnTo>
                  <a:lnTo>
                    <a:pt x="22" y="335"/>
                  </a:lnTo>
                  <a:lnTo>
                    <a:pt x="15" y="331"/>
                  </a:lnTo>
                  <a:lnTo>
                    <a:pt x="8" y="324"/>
                  </a:lnTo>
                  <a:lnTo>
                    <a:pt x="6" y="332"/>
                  </a:lnTo>
                  <a:lnTo>
                    <a:pt x="5" y="342"/>
                  </a:lnTo>
                  <a:lnTo>
                    <a:pt x="6" y="353"/>
                  </a:lnTo>
                  <a:lnTo>
                    <a:pt x="8" y="361"/>
                  </a:lnTo>
                  <a:lnTo>
                    <a:pt x="15" y="354"/>
                  </a:lnTo>
                  <a:lnTo>
                    <a:pt x="22" y="349"/>
                  </a:lnTo>
                  <a:lnTo>
                    <a:pt x="30" y="348"/>
                  </a:lnTo>
                  <a:lnTo>
                    <a:pt x="41" y="349"/>
                  </a:lnTo>
                  <a:lnTo>
                    <a:pt x="50" y="353"/>
                  </a:lnTo>
                  <a:lnTo>
                    <a:pt x="57" y="359"/>
                  </a:lnTo>
                  <a:lnTo>
                    <a:pt x="59" y="367"/>
                  </a:lnTo>
                  <a:lnTo>
                    <a:pt x="58" y="373"/>
                  </a:lnTo>
                  <a:lnTo>
                    <a:pt x="55" y="377"/>
                  </a:lnTo>
                  <a:lnTo>
                    <a:pt x="50" y="381"/>
                  </a:lnTo>
                  <a:lnTo>
                    <a:pt x="41" y="385"/>
                  </a:lnTo>
                  <a:lnTo>
                    <a:pt x="30" y="386"/>
                  </a:lnTo>
                  <a:lnTo>
                    <a:pt x="22" y="385"/>
                  </a:lnTo>
                  <a:lnTo>
                    <a:pt x="15" y="380"/>
                  </a:lnTo>
                  <a:lnTo>
                    <a:pt x="8" y="373"/>
                  </a:lnTo>
                  <a:lnTo>
                    <a:pt x="6" y="381"/>
                  </a:lnTo>
                  <a:lnTo>
                    <a:pt x="5" y="392"/>
                  </a:lnTo>
                  <a:lnTo>
                    <a:pt x="6" y="403"/>
                  </a:lnTo>
                  <a:lnTo>
                    <a:pt x="8" y="410"/>
                  </a:lnTo>
                  <a:lnTo>
                    <a:pt x="15" y="403"/>
                  </a:lnTo>
                  <a:lnTo>
                    <a:pt x="22" y="399"/>
                  </a:lnTo>
                  <a:lnTo>
                    <a:pt x="30" y="397"/>
                  </a:lnTo>
                  <a:lnTo>
                    <a:pt x="41" y="399"/>
                  </a:lnTo>
                  <a:lnTo>
                    <a:pt x="50" y="403"/>
                  </a:lnTo>
                  <a:lnTo>
                    <a:pt x="57" y="409"/>
                  </a:lnTo>
                  <a:lnTo>
                    <a:pt x="59" y="417"/>
                  </a:lnTo>
                  <a:lnTo>
                    <a:pt x="58" y="422"/>
                  </a:lnTo>
                  <a:lnTo>
                    <a:pt x="55" y="427"/>
                  </a:lnTo>
                  <a:lnTo>
                    <a:pt x="50" y="431"/>
                  </a:lnTo>
                  <a:lnTo>
                    <a:pt x="41" y="435"/>
                  </a:lnTo>
                  <a:lnTo>
                    <a:pt x="30" y="436"/>
                  </a:lnTo>
                  <a:lnTo>
                    <a:pt x="22" y="434"/>
                  </a:lnTo>
                  <a:lnTo>
                    <a:pt x="15" y="430"/>
                  </a:lnTo>
                  <a:lnTo>
                    <a:pt x="8" y="424"/>
                  </a:lnTo>
                  <a:lnTo>
                    <a:pt x="6" y="431"/>
                  </a:lnTo>
                  <a:lnTo>
                    <a:pt x="5" y="442"/>
                  </a:lnTo>
                  <a:lnTo>
                    <a:pt x="6" y="452"/>
                  </a:lnTo>
                  <a:lnTo>
                    <a:pt x="8" y="460"/>
                  </a:lnTo>
                  <a:lnTo>
                    <a:pt x="15" y="454"/>
                  </a:lnTo>
                  <a:lnTo>
                    <a:pt x="22" y="449"/>
                  </a:lnTo>
                  <a:lnTo>
                    <a:pt x="30" y="448"/>
                  </a:lnTo>
                  <a:lnTo>
                    <a:pt x="41" y="449"/>
                  </a:lnTo>
                  <a:lnTo>
                    <a:pt x="50" y="453"/>
                  </a:lnTo>
                  <a:lnTo>
                    <a:pt x="55" y="457"/>
                  </a:lnTo>
                  <a:lnTo>
                    <a:pt x="58" y="461"/>
                  </a:lnTo>
                  <a:lnTo>
                    <a:pt x="59" y="467"/>
                  </a:lnTo>
                  <a:lnTo>
                    <a:pt x="57" y="475"/>
                  </a:lnTo>
                  <a:lnTo>
                    <a:pt x="50" y="481"/>
                  </a:lnTo>
                  <a:lnTo>
                    <a:pt x="41" y="485"/>
                  </a:lnTo>
                  <a:lnTo>
                    <a:pt x="30" y="486"/>
                  </a:lnTo>
                  <a:lnTo>
                    <a:pt x="22" y="485"/>
                  </a:lnTo>
                  <a:lnTo>
                    <a:pt x="15" y="480"/>
                  </a:lnTo>
                  <a:lnTo>
                    <a:pt x="8" y="473"/>
                  </a:lnTo>
                  <a:lnTo>
                    <a:pt x="6" y="481"/>
                  </a:lnTo>
                  <a:lnTo>
                    <a:pt x="5" y="492"/>
                  </a:lnTo>
                  <a:lnTo>
                    <a:pt x="6" y="502"/>
                  </a:lnTo>
                  <a:lnTo>
                    <a:pt x="9" y="512"/>
                  </a:lnTo>
                  <a:lnTo>
                    <a:pt x="13" y="519"/>
                  </a:lnTo>
                  <a:lnTo>
                    <a:pt x="18" y="525"/>
                  </a:lnTo>
                  <a:lnTo>
                    <a:pt x="23" y="529"/>
                  </a:lnTo>
                  <a:lnTo>
                    <a:pt x="30" y="530"/>
                  </a:lnTo>
                  <a:lnTo>
                    <a:pt x="32" y="530"/>
                  </a:lnTo>
                  <a:lnTo>
                    <a:pt x="32" y="536"/>
                  </a:lnTo>
                  <a:lnTo>
                    <a:pt x="30" y="536"/>
                  </a:lnTo>
                  <a:lnTo>
                    <a:pt x="22" y="534"/>
                  </a:lnTo>
                  <a:lnTo>
                    <a:pt x="15" y="529"/>
                  </a:lnTo>
                  <a:lnTo>
                    <a:pt x="8" y="522"/>
                  </a:lnTo>
                  <a:lnTo>
                    <a:pt x="4" y="513"/>
                  </a:lnTo>
                  <a:lnTo>
                    <a:pt x="1" y="503"/>
                  </a:lnTo>
                  <a:lnTo>
                    <a:pt x="0" y="492"/>
                  </a:lnTo>
                  <a:lnTo>
                    <a:pt x="1" y="480"/>
                  </a:lnTo>
                  <a:lnTo>
                    <a:pt x="4" y="469"/>
                  </a:lnTo>
                  <a:lnTo>
                    <a:pt x="5" y="467"/>
                  </a:lnTo>
                  <a:lnTo>
                    <a:pt x="5" y="466"/>
                  </a:lnTo>
                  <a:lnTo>
                    <a:pt x="4" y="464"/>
                  </a:lnTo>
                  <a:lnTo>
                    <a:pt x="1" y="454"/>
                  </a:lnTo>
                  <a:lnTo>
                    <a:pt x="0" y="442"/>
                  </a:lnTo>
                  <a:lnTo>
                    <a:pt x="1" y="431"/>
                  </a:lnTo>
                  <a:lnTo>
                    <a:pt x="4" y="420"/>
                  </a:lnTo>
                  <a:lnTo>
                    <a:pt x="5" y="417"/>
                  </a:lnTo>
                  <a:lnTo>
                    <a:pt x="4" y="414"/>
                  </a:lnTo>
                  <a:lnTo>
                    <a:pt x="1" y="403"/>
                  </a:lnTo>
                  <a:lnTo>
                    <a:pt x="0" y="392"/>
                  </a:lnTo>
                  <a:lnTo>
                    <a:pt x="1" y="380"/>
                  </a:lnTo>
                  <a:lnTo>
                    <a:pt x="4" y="370"/>
                  </a:lnTo>
                  <a:lnTo>
                    <a:pt x="5" y="367"/>
                  </a:lnTo>
                  <a:lnTo>
                    <a:pt x="4" y="365"/>
                  </a:lnTo>
                  <a:lnTo>
                    <a:pt x="1" y="354"/>
                  </a:lnTo>
                  <a:lnTo>
                    <a:pt x="0" y="342"/>
                  </a:lnTo>
                  <a:lnTo>
                    <a:pt x="1" y="331"/>
                  </a:lnTo>
                  <a:lnTo>
                    <a:pt x="4" y="320"/>
                  </a:lnTo>
                  <a:lnTo>
                    <a:pt x="5" y="318"/>
                  </a:lnTo>
                  <a:lnTo>
                    <a:pt x="4" y="315"/>
                  </a:lnTo>
                  <a:lnTo>
                    <a:pt x="1" y="305"/>
                  </a:lnTo>
                  <a:lnTo>
                    <a:pt x="0" y="293"/>
                  </a:lnTo>
                  <a:lnTo>
                    <a:pt x="1" y="281"/>
                  </a:lnTo>
                  <a:lnTo>
                    <a:pt x="4" y="271"/>
                  </a:lnTo>
                  <a:lnTo>
                    <a:pt x="5" y="268"/>
                  </a:lnTo>
                  <a:lnTo>
                    <a:pt x="5" y="267"/>
                  </a:lnTo>
                  <a:lnTo>
                    <a:pt x="4" y="265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1" y="231"/>
                  </a:lnTo>
                  <a:lnTo>
                    <a:pt x="4" y="221"/>
                  </a:lnTo>
                  <a:lnTo>
                    <a:pt x="5" y="218"/>
                  </a:lnTo>
                  <a:lnTo>
                    <a:pt x="4" y="216"/>
                  </a:lnTo>
                  <a:lnTo>
                    <a:pt x="1" y="205"/>
                  </a:lnTo>
                  <a:lnTo>
                    <a:pt x="0" y="193"/>
                  </a:lnTo>
                  <a:lnTo>
                    <a:pt x="1" y="182"/>
                  </a:lnTo>
                  <a:lnTo>
                    <a:pt x="4" y="172"/>
                  </a:lnTo>
                  <a:lnTo>
                    <a:pt x="5" y="169"/>
                  </a:lnTo>
                  <a:lnTo>
                    <a:pt x="4" y="165"/>
                  </a:lnTo>
                  <a:lnTo>
                    <a:pt x="1" y="155"/>
                  </a:lnTo>
                  <a:lnTo>
                    <a:pt x="0" y="144"/>
                  </a:lnTo>
                  <a:lnTo>
                    <a:pt x="1" y="132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1" y="83"/>
                  </a:lnTo>
                  <a:lnTo>
                    <a:pt x="4" y="72"/>
                  </a:lnTo>
                  <a:lnTo>
                    <a:pt x="5" y="69"/>
                  </a:lnTo>
                  <a:lnTo>
                    <a:pt x="4" y="67"/>
                  </a:lnTo>
                  <a:lnTo>
                    <a:pt x="1" y="56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7" name="Freeform 39"/>
            <p:cNvSpPr>
              <a:spLocks noEditPoints="1"/>
            </p:cNvSpPr>
            <p:nvPr/>
          </p:nvSpPr>
          <p:spPr bwMode="auto">
            <a:xfrm>
              <a:off x="792163" y="3889376"/>
              <a:ext cx="307975" cy="95250"/>
            </a:xfrm>
            <a:custGeom>
              <a:avLst/>
              <a:gdLst/>
              <a:ahLst/>
              <a:cxnLst>
                <a:cxn ang="0">
                  <a:pos x="133" y="8"/>
                </a:cxn>
                <a:cxn ang="0">
                  <a:pos x="128" y="19"/>
                </a:cxn>
                <a:cxn ang="0">
                  <a:pos x="133" y="44"/>
                </a:cxn>
                <a:cxn ang="0">
                  <a:pos x="147" y="37"/>
                </a:cxn>
                <a:cxn ang="0">
                  <a:pos x="145" y="12"/>
                </a:cxn>
                <a:cxn ang="0">
                  <a:pos x="141" y="7"/>
                </a:cxn>
                <a:cxn ang="0">
                  <a:pos x="136" y="6"/>
                </a:cxn>
                <a:cxn ang="0">
                  <a:pos x="92" y="8"/>
                </a:cxn>
                <a:cxn ang="0">
                  <a:pos x="88" y="19"/>
                </a:cxn>
                <a:cxn ang="0">
                  <a:pos x="93" y="44"/>
                </a:cxn>
                <a:cxn ang="0">
                  <a:pos x="107" y="37"/>
                </a:cxn>
                <a:cxn ang="0">
                  <a:pos x="105" y="12"/>
                </a:cxn>
                <a:cxn ang="0">
                  <a:pos x="101" y="7"/>
                </a:cxn>
                <a:cxn ang="0">
                  <a:pos x="55" y="6"/>
                </a:cxn>
                <a:cxn ang="0">
                  <a:pos x="47" y="19"/>
                </a:cxn>
                <a:cxn ang="0">
                  <a:pos x="52" y="44"/>
                </a:cxn>
                <a:cxn ang="0">
                  <a:pos x="66" y="37"/>
                </a:cxn>
                <a:cxn ang="0">
                  <a:pos x="64" y="12"/>
                </a:cxn>
                <a:cxn ang="0">
                  <a:pos x="60" y="7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2" y="19"/>
                </a:cxn>
                <a:cxn ang="0">
                  <a:pos x="72" y="40"/>
                </a:cxn>
                <a:cxn ang="0">
                  <a:pos x="67" y="53"/>
                </a:cxn>
                <a:cxn ang="0">
                  <a:pos x="92" y="50"/>
                </a:cxn>
                <a:cxn ang="0">
                  <a:pos x="81" y="30"/>
                </a:cxn>
                <a:cxn ang="0">
                  <a:pos x="87" y="6"/>
                </a:cxn>
                <a:cxn ang="0">
                  <a:pos x="92" y="1"/>
                </a:cxn>
                <a:cxn ang="0">
                  <a:pos x="101" y="1"/>
                </a:cxn>
                <a:cxn ang="0">
                  <a:pos x="109" y="9"/>
                </a:cxn>
                <a:cxn ang="0">
                  <a:pos x="114" y="30"/>
                </a:cxn>
                <a:cxn ang="0">
                  <a:pos x="102" y="51"/>
                </a:cxn>
                <a:cxn ang="0">
                  <a:pos x="128" y="53"/>
                </a:cxn>
                <a:cxn ang="0">
                  <a:pos x="123" y="40"/>
                </a:cxn>
                <a:cxn ang="0">
                  <a:pos x="126" y="9"/>
                </a:cxn>
                <a:cxn ang="0">
                  <a:pos x="134" y="1"/>
                </a:cxn>
                <a:cxn ang="0">
                  <a:pos x="143" y="1"/>
                </a:cxn>
                <a:cxn ang="0">
                  <a:pos x="148" y="6"/>
                </a:cxn>
                <a:cxn ang="0">
                  <a:pos x="154" y="27"/>
                </a:cxn>
                <a:cxn ang="0">
                  <a:pos x="147" y="47"/>
                </a:cxn>
                <a:cxn ang="0">
                  <a:pos x="158" y="54"/>
                </a:cxn>
                <a:cxn ang="0">
                  <a:pos x="183" y="44"/>
                </a:cxn>
                <a:cxn ang="0">
                  <a:pos x="189" y="27"/>
                </a:cxn>
                <a:cxn ang="0">
                  <a:pos x="193" y="40"/>
                </a:cxn>
                <a:cxn ang="0">
                  <a:pos x="170" y="58"/>
                </a:cxn>
                <a:cxn ang="0">
                  <a:pos x="137" y="55"/>
                </a:cxn>
                <a:cxn ang="0">
                  <a:pos x="106" y="58"/>
                </a:cxn>
                <a:cxn ang="0">
                  <a:pos x="77" y="60"/>
                </a:cxn>
                <a:cxn ang="0">
                  <a:pos x="48" y="58"/>
                </a:cxn>
                <a:cxn ang="0">
                  <a:pos x="15" y="54"/>
                </a:cxn>
                <a:cxn ang="0">
                  <a:pos x="0" y="30"/>
                </a:cxn>
                <a:cxn ang="0">
                  <a:pos x="6" y="30"/>
                </a:cxn>
                <a:cxn ang="0">
                  <a:pos x="19" y="50"/>
                </a:cxn>
                <a:cxn ang="0">
                  <a:pos x="47" y="53"/>
                </a:cxn>
                <a:cxn ang="0">
                  <a:pos x="42" y="40"/>
                </a:cxn>
                <a:cxn ang="0">
                  <a:pos x="45" y="9"/>
                </a:cxn>
                <a:cxn ang="0">
                  <a:pos x="50" y="2"/>
                </a:cxn>
              </a:cxnLst>
              <a:rect l="0" t="0" r="r" b="b"/>
              <a:pathLst>
                <a:path w="194" h="60">
                  <a:moveTo>
                    <a:pt x="136" y="6"/>
                  </a:moveTo>
                  <a:lnTo>
                    <a:pt x="134" y="7"/>
                  </a:lnTo>
                  <a:lnTo>
                    <a:pt x="133" y="8"/>
                  </a:lnTo>
                  <a:lnTo>
                    <a:pt x="131" y="9"/>
                  </a:lnTo>
                  <a:lnTo>
                    <a:pt x="131" y="12"/>
                  </a:lnTo>
                  <a:lnTo>
                    <a:pt x="128" y="19"/>
                  </a:lnTo>
                  <a:lnTo>
                    <a:pt x="127" y="30"/>
                  </a:lnTo>
                  <a:lnTo>
                    <a:pt x="128" y="37"/>
                  </a:lnTo>
                  <a:lnTo>
                    <a:pt x="133" y="44"/>
                  </a:lnTo>
                  <a:lnTo>
                    <a:pt x="137" y="48"/>
                  </a:lnTo>
                  <a:lnTo>
                    <a:pt x="142" y="44"/>
                  </a:lnTo>
                  <a:lnTo>
                    <a:pt x="147" y="37"/>
                  </a:lnTo>
                  <a:lnTo>
                    <a:pt x="148" y="30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4" y="9"/>
                  </a:lnTo>
                  <a:lnTo>
                    <a:pt x="143" y="8"/>
                  </a:lnTo>
                  <a:lnTo>
                    <a:pt x="141" y="7"/>
                  </a:lnTo>
                  <a:lnTo>
                    <a:pt x="141" y="6"/>
                  </a:lnTo>
                  <a:lnTo>
                    <a:pt x="139" y="6"/>
                  </a:lnTo>
                  <a:lnTo>
                    <a:pt x="136" y="6"/>
                  </a:lnTo>
                  <a:close/>
                  <a:moveTo>
                    <a:pt x="95" y="6"/>
                  </a:moveTo>
                  <a:lnTo>
                    <a:pt x="94" y="7"/>
                  </a:lnTo>
                  <a:lnTo>
                    <a:pt x="92" y="8"/>
                  </a:lnTo>
                  <a:lnTo>
                    <a:pt x="91" y="9"/>
                  </a:lnTo>
                  <a:lnTo>
                    <a:pt x="90" y="12"/>
                  </a:lnTo>
                  <a:lnTo>
                    <a:pt x="88" y="19"/>
                  </a:lnTo>
                  <a:lnTo>
                    <a:pt x="87" y="30"/>
                  </a:lnTo>
                  <a:lnTo>
                    <a:pt x="88" y="37"/>
                  </a:lnTo>
                  <a:lnTo>
                    <a:pt x="93" y="44"/>
                  </a:lnTo>
                  <a:lnTo>
                    <a:pt x="98" y="48"/>
                  </a:lnTo>
                  <a:lnTo>
                    <a:pt x="102" y="44"/>
                  </a:lnTo>
                  <a:lnTo>
                    <a:pt x="107" y="37"/>
                  </a:lnTo>
                  <a:lnTo>
                    <a:pt x="108" y="30"/>
                  </a:lnTo>
                  <a:lnTo>
                    <a:pt x="108" y="19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8"/>
                  </a:lnTo>
                  <a:lnTo>
                    <a:pt x="101" y="7"/>
                  </a:lnTo>
                  <a:lnTo>
                    <a:pt x="99" y="6"/>
                  </a:lnTo>
                  <a:lnTo>
                    <a:pt x="95" y="6"/>
                  </a:lnTo>
                  <a:close/>
                  <a:moveTo>
                    <a:pt x="55" y="6"/>
                  </a:moveTo>
                  <a:lnTo>
                    <a:pt x="51" y="9"/>
                  </a:lnTo>
                  <a:lnTo>
                    <a:pt x="50" y="12"/>
                  </a:lnTo>
                  <a:lnTo>
                    <a:pt x="47" y="19"/>
                  </a:lnTo>
                  <a:lnTo>
                    <a:pt x="46" y="30"/>
                  </a:lnTo>
                  <a:lnTo>
                    <a:pt x="48" y="37"/>
                  </a:lnTo>
                  <a:lnTo>
                    <a:pt x="52" y="44"/>
                  </a:lnTo>
                  <a:lnTo>
                    <a:pt x="57" y="48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8" y="30"/>
                  </a:lnTo>
                  <a:lnTo>
                    <a:pt x="67" y="19"/>
                  </a:lnTo>
                  <a:lnTo>
                    <a:pt x="64" y="12"/>
                  </a:lnTo>
                  <a:lnTo>
                    <a:pt x="63" y="9"/>
                  </a:lnTo>
                  <a:lnTo>
                    <a:pt x="62" y="8"/>
                  </a:lnTo>
                  <a:lnTo>
                    <a:pt x="60" y="7"/>
                  </a:lnTo>
                  <a:lnTo>
                    <a:pt x="58" y="6"/>
                  </a:lnTo>
                  <a:lnTo>
                    <a:pt x="55" y="6"/>
                  </a:lnTo>
                  <a:close/>
                  <a:moveTo>
                    <a:pt x="57" y="0"/>
                  </a:moveTo>
                  <a:lnTo>
                    <a:pt x="60" y="1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6" y="6"/>
                  </a:lnTo>
                  <a:lnTo>
                    <a:pt x="68" y="7"/>
                  </a:lnTo>
                  <a:lnTo>
                    <a:pt x="72" y="19"/>
                  </a:lnTo>
                  <a:lnTo>
                    <a:pt x="73" y="27"/>
                  </a:lnTo>
                  <a:lnTo>
                    <a:pt x="73" y="30"/>
                  </a:lnTo>
                  <a:lnTo>
                    <a:pt x="72" y="40"/>
                  </a:lnTo>
                  <a:lnTo>
                    <a:pt x="66" y="47"/>
                  </a:lnTo>
                  <a:lnTo>
                    <a:pt x="62" y="51"/>
                  </a:lnTo>
                  <a:lnTo>
                    <a:pt x="67" y="53"/>
                  </a:lnTo>
                  <a:lnTo>
                    <a:pt x="77" y="54"/>
                  </a:lnTo>
                  <a:lnTo>
                    <a:pt x="87" y="53"/>
                  </a:lnTo>
                  <a:lnTo>
                    <a:pt x="92" y="50"/>
                  </a:lnTo>
                  <a:lnTo>
                    <a:pt x="88" y="47"/>
                  </a:lnTo>
                  <a:lnTo>
                    <a:pt x="83" y="40"/>
                  </a:lnTo>
                  <a:lnTo>
                    <a:pt x="81" y="30"/>
                  </a:lnTo>
                  <a:lnTo>
                    <a:pt x="82" y="19"/>
                  </a:lnTo>
                  <a:lnTo>
                    <a:pt x="85" y="9"/>
                  </a:lnTo>
                  <a:lnTo>
                    <a:pt x="87" y="6"/>
                  </a:lnTo>
                  <a:lnTo>
                    <a:pt x="88" y="4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5" y="2"/>
                  </a:lnTo>
                  <a:lnTo>
                    <a:pt x="107" y="6"/>
                  </a:lnTo>
                  <a:lnTo>
                    <a:pt x="109" y="9"/>
                  </a:lnTo>
                  <a:lnTo>
                    <a:pt x="112" y="19"/>
                  </a:lnTo>
                  <a:lnTo>
                    <a:pt x="114" y="27"/>
                  </a:lnTo>
                  <a:lnTo>
                    <a:pt x="114" y="30"/>
                  </a:lnTo>
                  <a:lnTo>
                    <a:pt x="112" y="40"/>
                  </a:lnTo>
                  <a:lnTo>
                    <a:pt x="107" y="47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8" y="54"/>
                  </a:lnTo>
                  <a:lnTo>
                    <a:pt x="128" y="53"/>
                  </a:lnTo>
                  <a:lnTo>
                    <a:pt x="133" y="51"/>
                  </a:lnTo>
                  <a:lnTo>
                    <a:pt x="128" y="47"/>
                  </a:lnTo>
                  <a:lnTo>
                    <a:pt x="123" y="40"/>
                  </a:lnTo>
                  <a:lnTo>
                    <a:pt x="121" y="30"/>
                  </a:lnTo>
                  <a:lnTo>
                    <a:pt x="122" y="19"/>
                  </a:lnTo>
                  <a:lnTo>
                    <a:pt x="126" y="9"/>
                  </a:lnTo>
                  <a:lnTo>
                    <a:pt x="128" y="6"/>
                  </a:lnTo>
                  <a:lnTo>
                    <a:pt x="131" y="2"/>
                  </a:lnTo>
                  <a:lnTo>
                    <a:pt x="134" y="1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3" y="1"/>
                  </a:lnTo>
                  <a:lnTo>
                    <a:pt x="144" y="2"/>
                  </a:lnTo>
                  <a:lnTo>
                    <a:pt x="147" y="4"/>
                  </a:lnTo>
                  <a:lnTo>
                    <a:pt x="148" y="6"/>
                  </a:lnTo>
                  <a:lnTo>
                    <a:pt x="150" y="9"/>
                  </a:lnTo>
                  <a:lnTo>
                    <a:pt x="153" y="19"/>
                  </a:lnTo>
                  <a:lnTo>
                    <a:pt x="154" y="27"/>
                  </a:lnTo>
                  <a:lnTo>
                    <a:pt x="154" y="30"/>
                  </a:lnTo>
                  <a:lnTo>
                    <a:pt x="152" y="40"/>
                  </a:lnTo>
                  <a:lnTo>
                    <a:pt x="147" y="47"/>
                  </a:lnTo>
                  <a:lnTo>
                    <a:pt x="143" y="50"/>
                  </a:lnTo>
                  <a:lnTo>
                    <a:pt x="148" y="53"/>
                  </a:lnTo>
                  <a:lnTo>
                    <a:pt x="158" y="54"/>
                  </a:lnTo>
                  <a:lnTo>
                    <a:pt x="168" y="53"/>
                  </a:lnTo>
                  <a:lnTo>
                    <a:pt x="177" y="50"/>
                  </a:lnTo>
                  <a:lnTo>
                    <a:pt x="183" y="44"/>
                  </a:lnTo>
                  <a:lnTo>
                    <a:pt x="187" y="37"/>
                  </a:lnTo>
                  <a:lnTo>
                    <a:pt x="189" y="30"/>
                  </a:lnTo>
                  <a:lnTo>
                    <a:pt x="189" y="27"/>
                  </a:lnTo>
                  <a:lnTo>
                    <a:pt x="194" y="27"/>
                  </a:lnTo>
                  <a:lnTo>
                    <a:pt x="194" y="30"/>
                  </a:lnTo>
                  <a:lnTo>
                    <a:pt x="193" y="40"/>
                  </a:lnTo>
                  <a:lnTo>
                    <a:pt x="187" y="47"/>
                  </a:lnTo>
                  <a:lnTo>
                    <a:pt x="180" y="54"/>
                  </a:lnTo>
                  <a:lnTo>
                    <a:pt x="170" y="58"/>
                  </a:lnTo>
                  <a:lnTo>
                    <a:pt x="158" y="60"/>
                  </a:lnTo>
                  <a:lnTo>
                    <a:pt x="147" y="58"/>
                  </a:lnTo>
                  <a:lnTo>
                    <a:pt x="137" y="55"/>
                  </a:lnTo>
                  <a:lnTo>
                    <a:pt x="129" y="58"/>
                  </a:lnTo>
                  <a:lnTo>
                    <a:pt x="118" y="60"/>
                  </a:lnTo>
                  <a:lnTo>
                    <a:pt x="106" y="58"/>
                  </a:lnTo>
                  <a:lnTo>
                    <a:pt x="97" y="55"/>
                  </a:lnTo>
                  <a:lnTo>
                    <a:pt x="88" y="58"/>
                  </a:lnTo>
                  <a:lnTo>
                    <a:pt x="77" y="60"/>
                  </a:lnTo>
                  <a:lnTo>
                    <a:pt x="65" y="58"/>
                  </a:lnTo>
                  <a:lnTo>
                    <a:pt x="57" y="55"/>
                  </a:lnTo>
                  <a:lnTo>
                    <a:pt x="48" y="58"/>
                  </a:lnTo>
                  <a:lnTo>
                    <a:pt x="37" y="60"/>
                  </a:lnTo>
                  <a:lnTo>
                    <a:pt x="25" y="58"/>
                  </a:lnTo>
                  <a:lnTo>
                    <a:pt x="15" y="54"/>
                  </a:lnTo>
                  <a:lnTo>
                    <a:pt x="7" y="47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7" y="37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7" y="53"/>
                  </a:lnTo>
                  <a:lnTo>
                    <a:pt x="37" y="54"/>
                  </a:lnTo>
                  <a:lnTo>
                    <a:pt x="47" y="53"/>
                  </a:lnTo>
                  <a:lnTo>
                    <a:pt x="52" y="51"/>
                  </a:lnTo>
                  <a:lnTo>
                    <a:pt x="48" y="47"/>
                  </a:lnTo>
                  <a:lnTo>
                    <a:pt x="42" y="40"/>
                  </a:lnTo>
                  <a:lnTo>
                    <a:pt x="41" y="30"/>
                  </a:lnTo>
                  <a:lnTo>
                    <a:pt x="42" y="19"/>
                  </a:lnTo>
                  <a:lnTo>
                    <a:pt x="45" y="9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8" name="Freeform 40"/>
            <p:cNvSpPr>
              <a:spLocks/>
            </p:cNvSpPr>
            <p:nvPr/>
          </p:nvSpPr>
          <p:spPr bwMode="auto">
            <a:xfrm>
              <a:off x="1812925" y="3405188"/>
              <a:ext cx="444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9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28" h="18">
                  <a:moveTo>
                    <a:pt x="0" y="0"/>
                  </a:moveTo>
                  <a:lnTo>
                    <a:pt x="28" y="9"/>
                  </a:lnTo>
                  <a:lnTo>
                    <a:pt x="0" y="18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89" name="Freeform 41"/>
            <p:cNvSpPr>
              <a:spLocks noEditPoints="1"/>
            </p:cNvSpPr>
            <p:nvPr/>
          </p:nvSpPr>
          <p:spPr bwMode="auto">
            <a:xfrm>
              <a:off x="1520825" y="3397251"/>
              <a:ext cx="628650" cy="42863"/>
            </a:xfrm>
            <a:custGeom>
              <a:avLst/>
              <a:gdLst/>
              <a:ahLst/>
              <a:cxnLst>
                <a:cxn ang="0">
                  <a:pos x="190" y="16"/>
                </a:cxn>
                <a:cxn ang="0">
                  <a:pos x="189" y="18"/>
                </a:cxn>
                <a:cxn ang="0">
                  <a:pos x="195" y="16"/>
                </a:cxn>
                <a:cxn ang="0">
                  <a:pos x="190" y="16"/>
                </a:cxn>
                <a:cxn ang="0">
                  <a:pos x="189" y="10"/>
                </a:cxn>
                <a:cxn ang="0">
                  <a:pos x="190" y="11"/>
                </a:cxn>
                <a:cxn ang="0">
                  <a:pos x="195" y="11"/>
                </a:cxn>
                <a:cxn ang="0">
                  <a:pos x="189" y="10"/>
                </a:cxn>
                <a:cxn ang="0">
                  <a:pos x="180" y="0"/>
                </a:cxn>
                <a:cxn ang="0">
                  <a:pos x="186" y="2"/>
                </a:cxn>
                <a:cxn ang="0">
                  <a:pos x="213" y="11"/>
                </a:cxn>
                <a:cxn ang="0">
                  <a:pos x="396" y="11"/>
                </a:cxn>
                <a:cxn ang="0">
                  <a:pos x="396" y="16"/>
                </a:cxn>
                <a:cxn ang="0">
                  <a:pos x="213" y="16"/>
                </a:cxn>
                <a:cxn ang="0">
                  <a:pos x="186" y="26"/>
                </a:cxn>
                <a:cxn ang="0">
                  <a:pos x="180" y="27"/>
                </a:cxn>
                <a:cxn ang="0">
                  <a:pos x="184" y="16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84" y="11"/>
                </a:cxn>
                <a:cxn ang="0">
                  <a:pos x="180" y="0"/>
                </a:cxn>
              </a:cxnLst>
              <a:rect l="0" t="0" r="r" b="b"/>
              <a:pathLst>
                <a:path w="396" h="27">
                  <a:moveTo>
                    <a:pt x="190" y="16"/>
                  </a:moveTo>
                  <a:lnTo>
                    <a:pt x="189" y="18"/>
                  </a:lnTo>
                  <a:lnTo>
                    <a:pt x="195" y="16"/>
                  </a:lnTo>
                  <a:lnTo>
                    <a:pt x="190" y="16"/>
                  </a:lnTo>
                  <a:close/>
                  <a:moveTo>
                    <a:pt x="189" y="10"/>
                  </a:moveTo>
                  <a:lnTo>
                    <a:pt x="190" y="11"/>
                  </a:lnTo>
                  <a:lnTo>
                    <a:pt x="195" y="11"/>
                  </a:lnTo>
                  <a:lnTo>
                    <a:pt x="189" y="10"/>
                  </a:lnTo>
                  <a:close/>
                  <a:moveTo>
                    <a:pt x="180" y="0"/>
                  </a:moveTo>
                  <a:lnTo>
                    <a:pt x="186" y="2"/>
                  </a:lnTo>
                  <a:lnTo>
                    <a:pt x="213" y="11"/>
                  </a:lnTo>
                  <a:lnTo>
                    <a:pt x="396" y="11"/>
                  </a:lnTo>
                  <a:lnTo>
                    <a:pt x="396" y="16"/>
                  </a:lnTo>
                  <a:lnTo>
                    <a:pt x="213" y="16"/>
                  </a:lnTo>
                  <a:lnTo>
                    <a:pt x="186" y="26"/>
                  </a:lnTo>
                  <a:lnTo>
                    <a:pt x="180" y="27"/>
                  </a:lnTo>
                  <a:lnTo>
                    <a:pt x="184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84" y="11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0" name="Freeform 42"/>
            <p:cNvSpPr>
              <a:spLocks noEditPoints="1"/>
            </p:cNvSpPr>
            <p:nvPr/>
          </p:nvSpPr>
          <p:spPr bwMode="auto">
            <a:xfrm>
              <a:off x="1477963" y="3414713"/>
              <a:ext cx="93662" cy="268288"/>
            </a:xfrm>
            <a:custGeom>
              <a:avLst/>
              <a:gdLst/>
              <a:ahLst/>
              <a:cxnLst>
                <a:cxn ang="0">
                  <a:pos x="12" y="98"/>
                </a:cxn>
                <a:cxn ang="0">
                  <a:pos x="5" y="105"/>
                </a:cxn>
                <a:cxn ang="0">
                  <a:pos x="8" y="112"/>
                </a:cxn>
                <a:cxn ang="0">
                  <a:pos x="19" y="118"/>
                </a:cxn>
                <a:cxn ang="0">
                  <a:pos x="42" y="114"/>
                </a:cxn>
                <a:cxn ang="0">
                  <a:pos x="46" y="104"/>
                </a:cxn>
                <a:cxn ang="0">
                  <a:pos x="29" y="94"/>
                </a:cxn>
                <a:cxn ang="0">
                  <a:pos x="12" y="54"/>
                </a:cxn>
                <a:cxn ang="0">
                  <a:pos x="7" y="58"/>
                </a:cxn>
                <a:cxn ang="0">
                  <a:pos x="5" y="63"/>
                </a:cxn>
                <a:cxn ang="0">
                  <a:pos x="12" y="70"/>
                </a:cxn>
                <a:cxn ang="0">
                  <a:pos x="36" y="73"/>
                </a:cxn>
                <a:cxn ang="0">
                  <a:pos x="48" y="62"/>
                </a:cxn>
                <a:cxn ang="0">
                  <a:pos x="36" y="51"/>
                </a:cxn>
                <a:cxn ang="0">
                  <a:pos x="29" y="0"/>
                </a:cxn>
                <a:cxn ang="0">
                  <a:pos x="51" y="12"/>
                </a:cxn>
                <a:cxn ang="0">
                  <a:pos x="59" y="39"/>
                </a:cxn>
                <a:cxn ang="0">
                  <a:pos x="54" y="62"/>
                </a:cxn>
                <a:cxn ang="0">
                  <a:pos x="59" y="84"/>
                </a:cxn>
                <a:cxn ang="0">
                  <a:pos x="54" y="107"/>
                </a:cxn>
                <a:cxn ang="0">
                  <a:pos x="59" y="129"/>
                </a:cxn>
                <a:cxn ang="0">
                  <a:pos x="51" y="156"/>
                </a:cxn>
                <a:cxn ang="0">
                  <a:pos x="29" y="169"/>
                </a:cxn>
                <a:cxn ang="0">
                  <a:pos x="29" y="163"/>
                </a:cxn>
                <a:cxn ang="0">
                  <a:pos x="46" y="153"/>
                </a:cxn>
                <a:cxn ang="0">
                  <a:pos x="53" y="120"/>
                </a:cxn>
                <a:cxn ang="0">
                  <a:pos x="38" y="122"/>
                </a:cxn>
                <a:cxn ang="0">
                  <a:pos x="9" y="119"/>
                </a:cxn>
                <a:cxn ang="0">
                  <a:pos x="2" y="114"/>
                </a:cxn>
                <a:cxn ang="0">
                  <a:pos x="0" y="104"/>
                </a:cxn>
                <a:cxn ang="0">
                  <a:pos x="6" y="95"/>
                </a:cxn>
                <a:cxn ang="0">
                  <a:pos x="29" y="89"/>
                </a:cxn>
                <a:cxn ang="0">
                  <a:pos x="51" y="101"/>
                </a:cxn>
                <a:cxn ang="0">
                  <a:pos x="53" y="75"/>
                </a:cxn>
                <a:cxn ang="0">
                  <a:pos x="38" y="78"/>
                </a:cxn>
                <a:cxn ang="0">
                  <a:pos x="9" y="75"/>
                </a:cxn>
                <a:cxn ang="0">
                  <a:pos x="1" y="67"/>
                </a:cxn>
                <a:cxn ang="0">
                  <a:pos x="1" y="59"/>
                </a:cxn>
                <a:cxn ang="0">
                  <a:pos x="6" y="51"/>
                </a:cxn>
                <a:cxn ang="0">
                  <a:pos x="29" y="45"/>
                </a:cxn>
                <a:cxn ang="0">
                  <a:pos x="51" y="56"/>
                </a:cxn>
                <a:cxn ang="0">
                  <a:pos x="52" y="26"/>
                </a:cxn>
                <a:cxn ang="0">
                  <a:pos x="36" y="7"/>
                </a:cxn>
                <a:cxn ang="0">
                  <a:pos x="27" y="0"/>
                </a:cxn>
              </a:cxnLst>
              <a:rect l="0" t="0" r="r" b="b"/>
              <a:pathLst>
                <a:path w="59" h="169">
                  <a:moveTo>
                    <a:pt x="29" y="94"/>
                  </a:moveTo>
                  <a:lnTo>
                    <a:pt x="19" y="95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7" y="102"/>
                  </a:lnTo>
                  <a:lnTo>
                    <a:pt x="5" y="105"/>
                  </a:lnTo>
                  <a:lnTo>
                    <a:pt x="5" y="109"/>
                  </a:lnTo>
                  <a:lnTo>
                    <a:pt x="7" y="111"/>
                  </a:lnTo>
                  <a:lnTo>
                    <a:pt x="8" y="112"/>
                  </a:lnTo>
                  <a:lnTo>
                    <a:pt x="9" y="114"/>
                  </a:lnTo>
                  <a:lnTo>
                    <a:pt x="12" y="114"/>
                  </a:lnTo>
                  <a:lnTo>
                    <a:pt x="19" y="118"/>
                  </a:lnTo>
                  <a:lnTo>
                    <a:pt x="29" y="118"/>
                  </a:lnTo>
                  <a:lnTo>
                    <a:pt x="36" y="118"/>
                  </a:lnTo>
                  <a:lnTo>
                    <a:pt x="42" y="114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46" y="104"/>
                  </a:lnTo>
                  <a:lnTo>
                    <a:pt x="42" y="99"/>
                  </a:lnTo>
                  <a:lnTo>
                    <a:pt x="36" y="96"/>
                  </a:lnTo>
                  <a:lnTo>
                    <a:pt x="29" y="94"/>
                  </a:lnTo>
                  <a:close/>
                  <a:moveTo>
                    <a:pt x="29" y="50"/>
                  </a:moveTo>
                  <a:lnTo>
                    <a:pt x="19" y="51"/>
                  </a:lnTo>
                  <a:lnTo>
                    <a:pt x="12" y="54"/>
                  </a:lnTo>
                  <a:lnTo>
                    <a:pt x="9" y="55"/>
                  </a:lnTo>
                  <a:lnTo>
                    <a:pt x="8" y="56"/>
                  </a:lnTo>
                  <a:lnTo>
                    <a:pt x="7" y="58"/>
                  </a:lnTo>
                  <a:lnTo>
                    <a:pt x="6" y="59"/>
                  </a:lnTo>
                  <a:lnTo>
                    <a:pt x="5" y="60"/>
                  </a:lnTo>
                  <a:lnTo>
                    <a:pt x="5" y="63"/>
                  </a:lnTo>
                  <a:lnTo>
                    <a:pt x="7" y="67"/>
                  </a:lnTo>
                  <a:lnTo>
                    <a:pt x="9" y="69"/>
                  </a:lnTo>
                  <a:lnTo>
                    <a:pt x="12" y="70"/>
                  </a:lnTo>
                  <a:lnTo>
                    <a:pt x="19" y="73"/>
                  </a:lnTo>
                  <a:lnTo>
                    <a:pt x="29" y="74"/>
                  </a:lnTo>
                  <a:lnTo>
                    <a:pt x="36" y="73"/>
                  </a:lnTo>
                  <a:lnTo>
                    <a:pt x="42" y="70"/>
                  </a:lnTo>
                  <a:lnTo>
                    <a:pt x="46" y="64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36" y="51"/>
                  </a:lnTo>
                  <a:lnTo>
                    <a:pt x="29" y="50"/>
                  </a:lnTo>
                  <a:close/>
                  <a:moveTo>
                    <a:pt x="27" y="0"/>
                  </a:moveTo>
                  <a:lnTo>
                    <a:pt x="29" y="0"/>
                  </a:lnTo>
                  <a:lnTo>
                    <a:pt x="38" y="2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5" y="20"/>
                  </a:lnTo>
                  <a:lnTo>
                    <a:pt x="58" y="29"/>
                  </a:lnTo>
                  <a:lnTo>
                    <a:pt x="59" y="39"/>
                  </a:lnTo>
                  <a:lnTo>
                    <a:pt x="58" y="50"/>
                  </a:lnTo>
                  <a:lnTo>
                    <a:pt x="55" y="60"/>
                  </a:lnTo>
                  <a:lnTo>
                    <a:pt x="54" y="62"/>
                  </a:lnTo>
                  <a:lnTo>
                    <a:pt x="55" y="64"/>
                  </a:lnTo>
                  <a:lnTo>
                    <a:pt x="58" y="73"/>
                  </a:lnTo>
                  <a:lnTo>
                    <a:pt x="59" y="84"/>
                  </a:lnTo>
                  <a:lnTo>
                    <a:pt x="58" y="95"/>
                  </a:lnTo>
                  <a:lnTo>
                    <a:pt x="55" y="104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8" y="118"/>
                  </a:lnTo>
                  <a:lnTo>
                    <a:pt x="59" y="129"/>
                  </a:lnTo>
                  <a:lnTo>
                    <a:pt x="58" y="139"/>
                  </a:lnTo>
                  <a:lnTo>
                    <a:pt x="55" y="148"/>
                  </a:lnTo>
                  <a:lnTo>
                    <a:pt x="51" y="156"/>
                  </a:lnTo>
                  <a:lnTo>
                    <a:pt x="45" y="163"/>
                  </a:lnTo>
                  <a:lnTo>
                    <a:pt x="38" y="167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63"/>
                  </a:lnTo>
                  <a:lnTo>
                    <a:pt x="29" y="163"/>
                  </a:lnTo>
                  <a:lnTo>
                    <a:pt x="36" y="162"/>
                  </a:lnTo>
                  <a:lnTo>
                    <a:pt x="42" y="158"/>
                  </a:lnTo>
                  <a:lnTo>
                    <a:pt x="46" y="153"/>
                  </a:lnTo>
                  <a:lnTo>
                    <a:pt x="52" y="142"/>
                  </a:lnTo>
                  <a:lnTo>
                    <a:pt x="54" y="129"/>
                  </a:lnTo>
                  <a:lnTo>
                    <a:pt x="53" y="120"/>
                  </a:lnTo>
                  <a:lnTo>
                    <a:pt x="51" y="112"/>
                  </a:lnTo>
                  <a:lnTo>
                    <a:pt x="45" y="118"/>
                  </a:lnTo>
                  <a:lnTo>
                    <a:pt x="38" y="122"/>
                  </a:lnTo>
                  <a:lnTo>
                    <a:pt x="29" y="124"/>
                  </a:lnTo>
                  <a:lnTo>
                    <a:pt x="19" y="123"/>
                  </a:lnTo>
                  <a:lnTo>
                    <a:pt x="9" y="119"/>
                  </a:lnTo>
                  <a:lnTo>
                    <a:pt x="6" y="118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1" y="111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4" y="97"/>
                  </a:lnTo>
                  <a:lnTo>
                    <a:pt x="6" y="95"/>
                  </a:lnTo>
                  <a:lnTo>
                    <a:pt x="9" y="94"/>
                  </a:lnTo>
                  <a:lnTo>
                    <a:pt x="19" y="90"/>
                  </a:lnTo>
                  <a:lnTo>
                    <a:pt x="29" y="89"/>
                  </a:lnTo>
                  <a:lnTo>
                    <a:pt x="38" y="90"/>
                  </a:lnTo>
                  <a:lnTo>
                    <a:pt x="45" y="94"/>
                  </a:lnTo>
                  <a:lnTo>
                    <a:pt x="51" y="101"/>
                  </a:lnTo>
                  <a:lnTo>
                    <a:pt x="53" y="94"/>
                  </a:lnTo>
                  <a:lnTo>
                    <a:pt x="54" y="84"/>
                  </a:lnTo>
                  <a:lnTo>
                    <a:pt x="53" y="75"/>
                  </a:lnTo>
                  <a:lnTo>
                    <a:pt x="51" y="68"/>
                  </a:lnTo>
                  <a:lnTo>
                    <a:pt x="45" y="74"/>
                  </a:lnTo>
                  <a:lnTo>
                    <a:pt x="38" y="78"/>
                  </a:lnTo>
                  <a:lnTo>
                    <a:pt x="29" y="80"/>
                  </a:lnTo>
                  <a:lnTo>
                    <a:pt x="19" y="79"/>
                  </a:lnTo>
                  <a:lnTo>
                    <a:pt x="9" y="75"/>
                  </a:lnTo>
                  <a:lnTo>
                    <a:pt x="6" y="73"/>
                  </a:lnTo>
                  <a:lnTo>
                    <a:pt x="4" y="72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6" y="51"/>
                  </a:lnTo>
                  <a:lnTo>
                    <a:pt x="9" y="50"/>
                  </a:lnTo>
                  <a:lnTo>
                    <a:pt x="19" y="46"/>
                  </a:lnTo>
                  <a:lnTo>
                    <a:pt x="29" y="45"/>
                  </a:lnTo>
                  <a:lnTo>
                    <a:pt x="38" y="46"/>
                  </a:lnTo>
                  <a:lnTo>
                    <a:pt x="45" y="50"/>
                  </a:lnTo>
                  <a:lnTo>
                    <a:pt x="51" y="56"/>
                  </a:lnTo>
                  <a:lnTo>
                    <a:pt x="53" y="49"/>
                  </a:lnTo>
                  <a:lnTo>
                    <a:pt x="54" y="39"/>
                  </a:lnTo>
                  <a:lnTo>
                    <a:pt x="52" y="26"/>
                  </a:lnTo>
                  <a:lnTo>
                    <a:pt x="46" y="16"/>
                  </a:lnTo>
                  <a:lnTo>
                    <a:pt x="42" y="10"/>
                  </a:lnTo>
                  <a:lnTo>
                    <a:pt x="36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1" name="Freeform 43"/>
            <p:cNvSpPr>
              <a:spLocks noEditPoints="1"/>
            </p:cNvSpPr>
            <p:nvPr/>
          </p:nvSpPr>
          <p:spPr bwMode="auto">
            <a:xfrm>
              <a:off x="1477963" y="3673476"/>
              <a:ext cx="93662" cy="268288"/>
            </a:xfrm>
            <a:custGeom>
              <a:avLst/>
              <a:gdLst/>
              <a:ahLst/>
              <a:cxnLst>
                <a:cxn ang="0">
                  <a:pos x="12" y="98"/>
                </a:cxn>
                <a:cxn ang="0">
                  <a:pos x="5" y="105"/>
                </a:cxn>
                <a:cxn ang="0">
                  <a:pos x="8" y="112"/>
                </a:cxn>
                <a:cxn ang="0">
                  <a:pos x="19" y="118"/>
                </a:cxn>
                <a:cxn ang="0">
                  <a:pos x="42" y="115"/>
                </a:cxn>
                <a:cxn ang="0">
                  <a:pos x="46" y="104"/>
                </a:cxn>
                <a:cxn ang="0">
                  <a:pos x="29" y="94"/>
                </a:cxn>
                <a:cxn ang="0">
                  <a:pos x="12" y="54"/>
                </a:cxn>
                <a:cxn ang="0">
                  <a:pos x="7" y="58"/>
                </a:cxn>
                <a:cxn ang="0">
                  <a:pos x="5" y="64"/>
                </a:cxn>
                <a:cxn ang="0">
                  <a:pos x="12" y="70"/>
                </a:cxn>
                <a:cxn ang="0">
                  <a:pos x="36" y="73"/>
                </a:cxn>
                <a:cxn ang="0">
                  <a:pos x="48" y="62"/>
                </a:cxn>
                <a:cxn ang="0">
                  <a:pos x="36" y="51"/>
                </a:cxn>
                <a:cxn ang="0">
                  <a:pos x="29" y="0"/>
                </a:cxn>
                <a:cxn ang="0">
                  <a:pos x="51" y="12"/>
                </a:cxn>
                <a:cxn ang="0">
                  <a:pos x="59" y="40"/>
                </a:cxn>
                <a:cxn ang="0">
                  <a:pos x="54" y="62"/>
                </a:cxn>
                <a:cxn ang="0">
                  <a:pos x="59" y="84"/>
                </a:cxn>
                <a:cxn ang="0">
                  <a:pos x="54" y="107"/>
                </a:cxn>
                <a:cxn ang="0">
                  <a:pos x="59" y="128"/>
                </a:cxn>
                <a:cxn ang="0">
                  <a:pos x="51" y="156"/>
                </a:cxn>
                <a:cxn ang="0">
                  <a:pos x="29" y="169"/>
                </a:cxn>
                <a:cxn ang="0">
                  <a:pos x="29" y="163"/>
                </a:cxn>
                <a:cxn ang="0">
                  <a:pos x="46" y="153"/>
                </a:cxn>
                <a:cxn ang="0">
                  <a:pos x="54" y="128"/>
                </a:cxn>
                <a:cxn ang="0">
                  <a:pos x="45" y="118"/>
                </a:cxn>
                <a:cxn ang="0">
                  <a:pos x="19" y="123"/>
                </a:cxn>
                <a:cxn ang="0">
                  <a:pos x="4" y="116"/>
                </a:cxn>
                <a:cxn ang="0">
                  <a:pos x="0" y="107"/>
                </a:cxn>
                <a:cxn ang="0">
                  <a:pos x="4" y="97"/>
                </a:cxn>
                <a:cxn ang="0">
                  <a:pos x="19" y="91"/>
                </a:cxn>
                <a:cxn ang="0">
                  <a:pos x="45" y="94"/>
                </a:cxn>
                <a:cxn ang="0">
                  <a:pos x="54" y="84"/>
                </a:cxn>
                <a:cxn ang="0">
                  <a:pos x="45" y="74"/>
                </a:cxn>
                <a:cxn ang="0">
                  <a:pos x="19" y="79"/>
                </a:cxn>
                <a:cxn ang="0">
                  <a:pos x="2" y="70"/>
                </a:cxn>
                <a:cxn ang="0">
                  <a:pos x="0" y="60"/>
                </a:cxn>
                <a:cxn ang="0">
                  <a:pos x="7" y="50"/>
                </a:cxn>
                <a:cxn ang="0">
                  <a:pos x="29" y="44"/>
                </a:cxn>
                <a:cxn ang="0">
                  <a:pos x="51" y="56"/>
                </a:cxn>
                <a:cxn ang="0">
                  <a:pos x="52" y="26"/>
                </a:cxn>
                <a:cxn ang="0">
                  <a:pos x="36" y="7"/>
                </a:cxn>
                <a:cxn ang="0">
                  <a:pos x="27" y="0"/>
                </a:cxn>
              </a:cxnLst>
              <a:rect l="0" t="0" r="r" b="b"/>
              <a:pathLst>
                <a:path w="59" h="169">
                  <a:moveTo>
                    <a:pt x="29" y="94"/>
                  </a:moveTo>
                  <a:lnTo>
                    <a:pt x="19" y="95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1"/>
                  </a:lnTo>
                  <a:lnTo>
                    <a:pt x="5" y="105"/>
                  </a:lnTo>
                  <a:lnTo>
                    <a:pt x="5" y="109"/>
                  </a:lnTo>
                  <a:lnTo>
                    <a:pt x="7" y="111"/>
                  </a:lnTo>
                  <a:lnTo>
                    <a:pt x="8" y="112"/>
                  </a:lnTo>
                  <a:lnTo>
                    <a:pt x="9" y="114"/>
                  </a:lnTo>
                  <a:lnTo>
                    <a:pt x="12" y="115"/>
                  </a:lnTo>
                  <a:lnTo>
                    <a:pt x="19" y="118"/>
                  </a:lnTo>
                  <a:lnTo>
                    <a:pt x="29" y="118"/>
                  </a:lnTo>
                  <a:lnTo>
                    <a:pt x="36" y="118"/>
                  </a:lnTo>
                  <a:lnTo>
                    <a:pt x="42" y="115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46" y="104"/>
                  </a:lnTo>
                  <a:lnTo>
                    <a:pt x="42" y="99"/>
                  </a:lnTo>
                  <a:lnTo>
                    <a:pt x="36" y="96"/>
                  </a:lnTo>
                  <a:lnTo>
                    <a:pt x="29" y="94"/>
                  </a:lnTo>
                  <a:close/>
                  <a:moveTo>
                    <a:pt x="29" y="50"/>
                  </a:moveTo>
                  <a:lnTo>
                    <a:pt x="19" y="51"/>
                  </a:lnTo>
                  <a:lnTo>
                    <a:pt x="12" y="54"/>
                  </a:lnTo>
                  <a:lnTo>
                    <a:pt x="9" y="55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6" y="59"/>
                  </a:lnTo>
                  <a:lnTo>
                    <a:pt x="5" y="60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2" y="70"/>
                  </a:lnTo>
                  <a:lnTo>
                    <a:pt x="19" y="74"/>
                  </a:lnTo>
                  <a:lnTo>
                    <a:pt x="29" y="74"/>
                  </a:lnTo>
                  <a:lnTo>
                    <a:pt x="36" y="73"/>
                  </a:lnTo>
                  <a:lnTo>
                    <a:pt x="42" y="70"/>
                  </a:lnTo>
                  <a:lnTo>
                    <a:pt x="46" y="64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36" y="51"/>
                  </a:lnTo>
                  <a:lnTo>
                    <a:pt x="29" y="50"/>
                  </a:lnTo>
                  <a:close/>
                  <a:moveTo>
                    <a:pt x="27" y="0"/>
                  </a:moveTo>
                  <a:lnTo>
                    <a:pt x="29" y="0"/>
                  </a:lnTo>
                  <a:lnTo>
                    <a:pt x="38" y="2"/>
                  </a:lnTo>
                  <a:lnTo>
                    <a:pt x="45" y="6"/>
                  </a:lnTo>
                  <a:lnTo>
                    <a:pt x="51" y="12"/>
                  </a:lnTo>
                  <a:lnTo>
                    <a:pt x="55" y="20"/>
                  </a:lnTo>
                  <a:lnTo>
                    <a:pt x="58" y="29"/>
                  </a:lnTo>
                  <a:lnTo>
                    <a:pt x="59" y="40"/>
                  </a:lnTo>
                  <a:lnTo>
                    <a:pt x="58" y="50"/>
                  </a:lnTo>
                  <a:lnTo>
                    <a:pt x="55" y="60"/>
                  </a:lnTo>
                  <a:lnTo>
                    <a:pt x="54" y="62"/>
                  </a:lnTo>
                  <a:lnTo>
                    <a:pt x="55" y="64"/>
                  </a:lnTo>
                  <a:lnTo>
                    <a:pt x="58" y="74"/>
                  </a:lnTo>
                  <a:lnTo>
                    <a:pt x="59" y="84"/>
                  </a:lnTo>
                  <a:lnTo>
                    <a:pt x="58" y="95"/>
                  </a:lnTo>
                  <a:lnTo>
                    <a:pt x="55" y="104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8" y="118"/>
                  </a:lnTo>
                  <a:lnTo>
                    <a:pt x="59" y="128"/>
                  </a:lnTo>
                  <a:lnTo>
                    <a:pt x="58" y="139"/>
                  </a:lnTo>
                  <a:lnTo>
                    <a:pt x="55" y="149"/>
                  </a:lnTo>
                  <a:lnTo>
                    <a:pt x="51" y="156"/>
                  </a:lnTo>
                  <a:lnTo>
                    <a:pt x="45" y="163"/>
                  </a:lnTo>
                  <a:lnTo>
                    <a:pt x="38" y="167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63"/>
                  </a:lnTo>
                  <a:lnTo>
                    <a:pt x="29" y="163"/>
                  </a:lnTo>
                  <a:lnTo>
                    <a:pt x="36" y="162"/>
                  </a:lnTo>
                  <a:lnTo>
                    <a:pt x="42" y="159"/>
                  </a:lnTo>
                  <a:lnTo>
                    <a:pt x="46" y="153"/>
                  </a:lnTo>
                  <a:lnTo>
                    <a:pt x="50" y="146"/>
                  </a:lnTo>
                  <a:lnTo>
                    <a:pt x="53" y="138"/>
                  </a:lnTo>
                  <a:lnTo>
                    <a:pt x="54" y="128"/>
                  </a:lnTo>
                  <a:lnTo>
                    <a:pt x="52" y="115"/>
                  </a:lnTo>
                  <a:lnTo>
                    <a:pt x="50" y="113"/>
                  </a:lnTo>
                  <a:lnTo>
                    <a:pt x="45" y="118"/>
                  </a:lnTo>
                  <a:lnTo>
                    <a:pt x="38" y="122"/>
                  </a:lnTo>
                  <a:lnTo>
                    <a:pt x="29" y="124"/>
                  </a:lnTo>
                  <a:lnTo>
                    <a:pt x="19" y="123"/>
                  </a:lnTo>
                  <a:lnTo>
                    <a:pt x="9" y="119"/>
                  </a:lnTo>
                  <a:lnTo>
                    <a:pt x="6" y="118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1" y="111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4" y="97"/>
                  </a:lnTo>
                  <a:lnTo>
                    <a:pt x="6" y="95"/>
                  </a:lnTo>
                  <a:lnTo>
                    <a:pt x="9" y="94"/>
                  </a:lnTo>
                  <a:lnTo>
                    <a:pt x="19" y="91"/>
                  </a:lnTo>
                  <a:lnTo>
                    <a:pt x="29" y="89"/>
                  </a:lnTo>
                  <a:lnTo>
                    <a:pt x="38" y="91"/>
                  </a:lnTo>
                  <a:lnTo>
                    <a:pt x="45" y="94"/>
                  </a:lnTo>
                  <a:lnTo>
                    <a:pt x="51" y="101"/>
                  </a:lnTo>
                  <a:lnTo>
                    <a:pt x="53" y="94"/>
                  </a:lnTo>
                  <a:lnTo>
                    <a:pt x="54" y="84"/>
                  </a:lnTo>
                  <a:lnTo>
                    <a:pt x="53" y="75"/>
                  </a:lnTo>
                  <a:lnTo>
                    <a:pt x="51" y="68"/>
                  </a:lnTo>
                  <a:lnTo>
                    <a:pt x="45" y="74"/>
                  </a:lnTo>
                  <a:lnTo>
                    <a:pt x="38" y="78"/>
                  </a:lnTo>
                  <a:lnTo>
                    <a:pt x="29" y="80"/>
                  </a:lnTo>
                  <a:lnTo>
                    <a:pt x="19" y="79"/>
                  </a:lnTo>
                  <a:lnTo>
                    <a:pt x="9" y="75"/>
                  </a:lnTo>
                  <a:lnTo>
                    <a:pt x="6" y="74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1" y="58"/>
                  </a:lnTo>
                  <a:lnTo>
                    <a:pt x="2" y="55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9" y="46"/>
                  </a:lnTo>
                  <a:lnTo>
                    <a:pt x="29" y="44"/>
                  </a:lnTo>
                  <a:lnTo>
                    <a:pt x="38" y="46"/>
                  </a:lnTo>
                  <a:lnTo>
                    <a:pt x="45" y="50"/>
                  </a:lnTo>
                  <a:lnTo>
                    <a:pt x="51" y="56"/>
                  </a:lnTo>
                  <a:lnTo>
                    <a:pt x="53" y="49"/>
                  </a:lnTo>
                  <a:lnTo>
                    <a:pt x="54" y="40"/>
                  </a:lnTo>
                  <a:lnTo>
                    <a:pt x="52" y="26"/>
                  </a:lnTo>
                  <a:lnTo>
                    <a:pt x="46" y="16"/>
                  </a:lnTo>
                  <a:lnTo>
                    <a:pt x="42" y="10"/>
                  </a:lnTo>
                  <a:lnTo>
                    <a:pt x="36" y="7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2" name="Freeform 44"/>
            <p:cNvSpPr>
              <a:spLocks noEditPoints="1"/>
            </p:cNvSpPr>
            <p:nvPr/>
          </p:nvSpPr>
          <p:spPr bwMode="auto">
            <a:xfrm>
              <a:off x="1520825" y="3889376"/>
              <a:ext cx="628650" cy="95250"/>
            </a:xfrm>
            <a:custGeom>
              <a:avLst/>
              <a:gdLst/>
              <a:ahLst/>
              <a:cxnLst>
                <a:cxn ang="0">
                  <a:pos x="316" y="12"/>
                </a:cxn>
                <a:cxn ang="0">
                  <a:pos x="322" y="47"/>
                </a:cxn>
                <a:cxn ang="0">
                  <a:pos x="340" y="30"/>
                </a:cxn>
                <a:cxn ang="0">
                  <a:pos x="325" y="6"/>
                </a:cxn>
                <a:cxn ang="0">
                  <a:pos x="261" y="19"/>
                </a:cxn>
                <a:cxn ang="0">
                  <a:pos x="275" y="48"/>
                </a:cxn>
                <a:cxn ang="0">
                  <a:pos x="288" y="19"/>
                </a:cxn>
                <a:cxn ang="0">
                  <a:pos x="223" y="6"/>
                </a:cxn>
                <a:cxn ang="0">
                  <a:pos x="210" y="19"/>
                </a:cxn>
                <a:cxn ang="0">
                  <a:pos x="223" y="48"/>
                </a:cxn>
                <a:cxn ang="0">
                  <a:pos x="236" y="19"/>
                </a:cxn>
                <a:cxn ang="0">
                  <a:pos x="173" y="6"/>
                </a:cxn>
                <a:cxn ang="0">
                  <a:pos x="158" y="30"/>
                </a:cxn>
                <a:cxn ang="0">
                  <a:pos x="176" y="47"/>
                </a:cxn>
                <a:cxn ang="0">
                  <a:pos x="183" y="12"/>
                </a:cxn>
                <a:cxn ang="0">
                  <a:pos x="118" y="6"/>
                </a:cxn>
                <a:cxn ang="0">
                  <a:pos x="107" y="30"/>
                </a:cxn>
                <a:cxn ang="0">
                  <a:pos x="124" y="47"/>
                </a:cxn>
                <a:cxn ang="0">
                  <a:pos x="131" y="12"/>
                </a:cxn>
                <a:cxn ang="0">
                  <a:pos x="68" y="6"/>
                </a:cxn>
                <a:cxn ang="0">
                  <a:pos x="58" y="36"/>
                </a:cxn>
                <a:cxn ang="0">
                  <a:pos x="80" y="42"/>
                </a:cxn>
                <a:cxn ang="0">
                  <a:pos x="76" y="7"/>
                </a:cxn>
                <a:cxn ang="0">
                  <a:pos x="81" y="4"/>
                </a:cxn>
                <a:cxn ang="0">
                  <a:pos x="89" y="38"/>
                </a:cxn>
                <a:cxn ang="0">
                  <a:pos x="107" y="53"/>
                </a:cxn>
                <a:cxn ang="0">
                  <a:pos x="102" y="30"/>
                </a:cxn>
                <a:cxn ang="0">
                  <a:pos x="121" y="0"/>
                </a:cxn>
                <a:cxn ang="0">
                  <a:pos x="141" y="27"/>
                </a:cxn>
                <a:cxn ang="0">
                  <a:pos x="128" y="51"/>
                </a:cxn>
                <a:cxn ang="0">
                  <a:pos x="159" y="45"/>
                </a:cxn>
                <a:cxn ang="0">
                  <a:pos x="162" y="4"/>
                </a:cxn>
                <a:cxn ang="0">
                  <a:pos x="186" y="9"/>
                </a:cxn>
                <a:cxn ang="0">
                  <a:pos x="186" y="45"/>
                </a:cxn>
                <a:cxn ang="0">
                  <a:pos x="217" y="51"/>
                </a:cxn>
                <a:cxn ang="0">
                  <a:pos x="209" y="9"/>
                </a:cxn>
                <a:cxn ang="0">
                  <a:pos x="234" y="4"/>
                </a:cxn>
                <a:cxn ang="0">
                  <a:pos x="242" y="38"/>
                </a:cxn>
                <a:cxn ang="0">
                  <a:pos x="265" y="52"/>
                </a:cxn>
                <a:cxn ang="0">
                  <a:pos x="256" y="19"/>
                </a:cxn>
                <a:cxn ang="0">
                  <a:pos x="280" y="1"/>
                </a:cxn>
                <a:cxn ang="0">
                  <a:pos x="294" y="30"/>
                </a:cxn>
                <a:cxn ang="0">
                  <a:pos x="300" y="54"/>
                </a:cxn>
                <a:cxn ang="0">
                  <a:pos x="306" y="30"/>
                </a:cxn>
                <a:cxn ang="0">
                  <a:pos x="325" y="0"/>
                </a:cxn>
                <a:cxn ang="0">
                  <a:pos x="345" y="27"/>
                </a:cxn>
                <a:cxn ang="0">
                  <a:pos x="341" y="53"/>
                </a:cxn>
                <a:cxn ang="0">
                  <a:pos x="389" y="36"/>
                </a:cxn>
                <a:cxn ang="0">
                  <a:pos x="394" y="38"/>
                </a:cxn>
                <a:cxn ang="0">
                  <a:pos x="351" y="60"/>
                </a:cxn>
                <a:cxn ang="0">
                  <a:pos x="312" y="59"/>
                </a:cxn>
                <a:cxn ang="0">
                  <a:pos x="272" y="56"/>
                </a:cxn>
                <a:cxn ang="0">
                  <a:pos x="223" y="54"/>
                </a:cxn>
                <a:cxn ang="0">
                  <a:pos x="176" y="56"/>
                </a:cxn>
                <a:cxn ang="0">
                  <a:pos x="135" y="59"/>
                </a:cxn>
                <a:cxn ang="0">
                  <a:pos x="96" y="60"/>
                </a:cxn>
                <a:cxn ang="0">
                  <a:pos x="57" y="59"/>
                </a:cxn>
                <a:cxn ang="0">
                  <a:pos x="6" y="45"/>
                </a:cxn>
                <a:cxn ang="0">
                  <a:pos x="5" y="30"/>
                </a:cxn>
                <a:cxn ang="0">
                  <a:pos x="35" y="53"/>
                </a:cxn>
                <a:cxn ang="0">
                  <a:pos x="52" y="38"/>
                </a:cxn>
                <a:cxn ang="0">
                  <a:pos x="61" y="4"/>
                </a:cxn>
              </a:cxnLst>
              <a:rect l="0" t="0" r="r" b="b"/>
              <a:pathLst>
                <a:path w="396" h="60">
                  <a:moveTo>
                    <a:pt x="325" y="6"/>
                  </a:moveTo>
                  <a:lnTo>
                    <a:pt x="322" y="6"/>
                  </a:lnTo>
                  <a:lnTo>
                    <a:pt x="320" y="7"/>
                  </a:lnTo>
                  <a:lnTo>
                    <a:pt x="318" y="9"/>
                  </a:lnTo>
                  <a:lnTo>
                    <a:pt x="316" y="12"/>
                  </a:lnTo>
                  <a:lnTo>
                    <a:pt x="312" y="19"/>
                  </a:lnTo>
                  <a:lnTo>
                    <a:pt x="311" y="30"/>
                  </a:lnTo>
                  <a:lnTo>
                    <a:pt x="313" y="36"/>
                  </a:lnTo>
                  <a:lnTo>
                    <a:pt x="316" y="42"/>
                  </a:lnTo>
                  <a:lnTo>
                    <a:pt x="322" y="47"/>
                  </a:lnTo>
                  <a:lnTo>
                    <a:pt x="325" y="48"/>
                  </a:lnTo>
                  <a:lnTo>
                    <a:pt x="328" y="47"/>
                  </a:lnTo>
                  <a:lnTo>
                    <a:pt x="335" y="42"/>
                  </a:lnTo>
                  <a:lnTo>
                    <a:pt x="338" y="36"/>
                  </a:lnTo>
                  <a:lnTo>
                    <a:pt x="340" y="30"/>
                  </a:lnTo>
                  <a:lnTo>
                    <a:pt x="338" y="19"/>
                  </a:lnTo>
                  <a:lnTo>
                    <a:pt x="335" y="12"/>
                  </a:lnTo>
                  <a:lnTo>
                    <a:pt x="331" y="7"/>
                  </a:lnTo>
                  <a:lnTo>
                    <a:pt x="328" y="6"/>
                  </a:lnTo>
                  <a:lnTo>
                    <a:pt x="325" y="6"/>
                  </a:lnTo>
                  <a:close/>
                  <a:moveTo>
                    <a:pt x="275" y="6"/>
                  </a:moveTo>
                  <a:lnTo>
                    <a:pt x="272" y="6"/>
                  </a:lnTo>
                  <a:lnTo>
                    <a:pt x="269" y="7"/>
                  </a:lnTo>
                  <a:lnTo>
                    <a:pt x="265" y="12"/>
                  </a:lnTo>
                  <a:lnTo>
                    <a:pt x="261" y="19"/>
                  </a:lnTo>
                  <a:lnTo>
                    <a:pt x="260" y="30"/>
                  </a:lnTo>
                  <a:lnTo>
                    <a:pt x="262" y="36"/>
                  </a:lnTo>
                  <a:lnTo>
                    <a:pt x="265" y="42"/>
                  </a:lnTo>
                  <a:lnTo>
                    <a:pt x="272" y="47"/>
                  </a:lnTo>
                  <a:lnTo>
                    <a:pt x="275" y="48"/>
                  </a:lnTo>
                  <a:lnTo>
                    <a:pt x="278" y="47"/>
                  </a:lnTo>
                  <a:lnTo>
                    <a:pt x="284" y="42"/>
                  </a:lnTo>
                  <a:lnTo>
                    <a:pt x="287" y="36"/>
                  </a:lnTo>
                  <a:lnTo>
                    <a:pt x="288" y="30"/>
                  </a:lnTo>
                  <a:lnTo>
                    <a:pt x="288" y="19"/>
                  </a:lnTo>
                  <a:lnTo>
                    <a:pt x="285" y="12"/>
                  </a:lnTo>
                  <a:lnTo>
                    <a:pt x="280" y="7"/>
                  </a:lnTo>
                  <a:lnTo>
                    <a:pt x="278" y="6"/>
                  </a:lnTo>
                  <a:lnTo>
                    <a:pt x="275" y="6"/>
                  </a:lnTo>
                  <a:close/>
                  <a:moveTo>
                    <a:pt x="223" y="6"/>
                  </a:moveTo>
                  <a:lnTo>
                    <a:pt x="220" y="6"/>
                  </a:lnTo>
                  <a:lnTo>
                    <a:pt x="218" y="7"/>
                  </a:lnTo>
                  <a:lnTo>
                    <a:pt x="216" y="9"/>
                  </a:lnTo>
                  <a:lnTo>
                    <a:pt x="214" y="12"/>
                  </a:lnTo>
                  <a:lnTo>
                    <a:pt x="210" y="19"/>
                  </a:lnTo>
                  <a:lnTo>
                    <a:pt x="209" y="30"/>
                  </a:lnTo>
                  <a:lnTo>
                    <a:pt x="211" y="36"/>
                  </a:lnTo>
                  <a:lnTo>
                    <a:pt x="214" y="42"/>
                  </a:lnTo>
                  <a:lnTo>
                    <a:pt x="220" y="47"/>
                  </a:lnTo>
                  <a:lnTo>
                    <a:pt x="223" y="48"/>
                  </a:lnTo>
                  <a:lnTo>
                    <a:pt x="226" y="47"/>
                  </a:lnTo>
                  <a:lnTo>
                    <a:pt x="232" y="42"/>
                  </a:lnTo>
                  <a:lnTo>
                    <a:pt x="236" y="36"/>
                  </a:lnTo>
                  <a:lnTo>
                    <a:pt x="238" y="30"/>
                  </a:lnTo>
                  <a:lnTo>
                    <a:pt x="236" y="19"/>
                  </a:lnTo>
                  <a:lnTo>
                    <a:pt x="233" y="12"/>
                  </a:lnTo>
                  <a:lnTo>
                    <a:pt x="229" y="7"/>
                  </a:lnTo>
                  <a:lnTo>
                    <a:pt x="226" y="6"/>
                  </a:lnTo>
                  <a:lnTo>
                    <a:pt x="223" y="6"/>
                  </a:lnTo>
                  <a:close/>
                  <a:moveTo>
                    <a:pt x="173" y="6"/>
                  </a:moveTo>
                  <a:lnTo>
                    <a:pt x="170" y="6"/>
                  </a:lnTo>
                  <a:lnTo>
                    <a:pt x="167" y="7"/>
                  </a:lnTo>
                  <a:lnTo>
                    <a:pt x="163" y="12"/>
                  </a:lnTo>
                  <a:lnTo>
                    <a:pt x="159" y="19"/>
                  </a:lnTo>
                  <a:lnTo>
                    <a:pt x="158" y="30"/>
                  </a:lnTo>
                  <a:lnTo>
                    <a:pt x="160" y="36"/>
                  </a:lnTo>
                  <a:lnTo>
                    <a:pt x="163" y="42"/>
                  </a:lnTo>
                  <a:lnTo>
                    <a:pt x="170" y="47"/>
                  </a:lnTo>
                  <a:lnTo>
                    <a:pt x="173" y="48"/>
                  </a:lnTo>
                  <a:lnTo>
                    <a:pt x="176" y="47"/>
                  </a:lnTo>
                  <a:lnTo>
                    <a:pt x="182" y="42"/>
                  </a:lnTo>
                  <a:lnTo>
                    <a:pt x="185" y="36"/>
                  </a:lnTo>
                  <a:lnTo>
                    <a:pt x="186" y="30"/>
                  </a:lnTo>
                  <a:lnTo>
                    <a:pt x="186" y="19"/>
                  </a:lnTo>
                  <a:lnTo>
                    <a:pt x="183" y="12"/>
                  </a:lnTo>
                  <a:lnTo>
                    <a:pt x="178" y="7"/>
                  </a:lnTo>
                  <a:lnTo>
                    <a:pt x="176" y="6"/>
                  </a:lnTo>
                  <a:lnTo>
                    <a:pt x="173" y="6"/>
                  </a:lnTo>
                  <a:close/>
                  <a:moveTo>
                    <a:pt x="121" y="6"/>
                  </a:moveTo>
                  <a:lnTo>
                    <a:pt x="118" y="6"/>
                  </a:lnTo>
                  <a:lnTo>
                    <a:pt x="116" y="7"/>
                  </a:lnTo>
                  <a:lnTo>
                    <a:pt x="114" y="9"/>
                  </a:lnTo>
                  <a:lnTo>
                    <a:pt x="112" y="12"/>
                  </a:lnTo>
                  <a:lnTo>
                    <a:pt x="108" y="19"/>
                  </a:lnTo>
                  <a:lnTo>
                    <a:pt x="107" y="30"/>
                  </a:lnTo>
                  <a:lnTo>
                    <a:pt x="109" y="36"/>
                  </a:lnTo>
                  <a:lnTo>
                    <a:pt x="112" y="42"/>
                  </a:lnTo>
                  <a:lnTo>
                    <a:pt x="118" y="47"/>
                  </a:lnTo>
                  <a:lnTo>
                    <a:pt x="121" y="48"/>
                  </a:lnTo>
                  <a:lnTo>
                    <a:pt x="124" y="47"/>
                  </a:lnTo>
                  <a:lnTo>
                    <a:pt x="130" y="42"/>
                  </a:lnTo>
                  <a:lnTo>
                    <a:pt x="134" y="36"/>
                  </a:lnTo>
                  <a:lnTo>
                    <a:pt x="136" y="30"/>
                  </a:lnTo>
                  <a:lnTo>
                    <a:pt x="134" y="19"/>
                  </a:lnTo>
                  <a:lnTo>
                    <a:pt x="131" y="12"/>
                  </a:lnTo>
                  <a:lnTo>
                    <a:pt x="127" y="7"/>
                  </a:lnTo>
                  <a:lnTo>
                    <a:pt x="124" y="6"/>
                  </a:lnTo>
                  <a:lnTo>
                    <a:pt x="121" y="6"/>
                  </a:lnTo>
                  <a:close/>
                  <a:moveTo>
                    <a:pt x="71" y="6"/>
                  </a:moveTo>
                  <a:lnTo>
                    <a:pt x="68" y="6"/>
                  </a:lnTo>
                  <a:lnTo>
                    <a:pt x="65" y="7"/>
                  </a:lnTo>
                  <a:lnTo>
                    <a:pt x="61" y="12"/>
                  </a:lnTo>
                  <a:lnTo>
                    <a:pt x="57" y="19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61" y="42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4" y="47"/>
                  </a:lnTo>
                  <a:lnTo>
                    <a:pt x="80" y="42"/>
                  </a:lnTo>
                  <a:lnTo>
                    <a:pt x="83" y="36"/>
                  </a:lnTo>
                  <a:lnTo>
                    <a:pt x="84" y="30"/>
                  </a:lnTo>
                  <a:lnTo>
                    <a:pt x="84" y="19"/>
                  </a:lnTo>
                  <a:lnTo>
                    <a:pt x="81" y="12"/>
                  </a:lnTo>
                  <a:lnTo>
                    <a:pt x="76" y="7"/>
                  </a:lnTo>
                  <a:lnTo>
                    <a:pt x="74" y="6"/>
                  </a:lnTo>
                  <a:lnTo>
                    <a:pt x="71" y="6"/>
                  </a:lnTo>
                  <a:close/>
                  <a:moveTo>
                    <a:pt x="71" y="0"/>
                  </a:moveTo>
                  <a:lnTo>
                    <a:pt x="76" y="1"/>
                  </a:lnTo>
                  <a:lnTo>
                    <a:pt x="81" y="4"/>
                  </a:lnTo>
                  <a:lnTo>
                    <a:pt x="84" y="9"/>
                  </a:lnTo>
                  <a:lnTo>
                    <a:pt x="89" y="19"/>
                  </a:lnTo>
                  <a:lnTo>
                    <a:pt x="91" y="27"/>
                  </a:lnTo>
                  <a:lnTo>
                    <a:pt x="91" y="30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51"/>
                  </a:lnTo>
                  <a:lnTo>
                    <a:pt x="85" y="53"/>
                  </a:lnTo>
                  <a:lnTo>
                    <a:pt x="96" y="54"/>
                  </a:lnTo>
                  <a:lnTo>
                    <a:pt x="107" y="53"/>
                  </a:lnTo>
                  <a:lnTo>
                    <a:pt x="115" y="51"/>
                  </a:lnTo>
                  <a:lnTo>
                    <a:pt x="115" y="50"/>
                  </a:lnTo>
                  <a:lnTo>
                    <a:pt x="108" y="45"/>
                  </a:lnTo>
                  <a:lnTo>
                    <a:pt x="104" y="38"/>
                  </a:lnTo>
                  <a:lnTo>
                    <a:pt x="102" y="30"/>
                  </a:lnTo>
                  <a:lnTo>
                    <a:pt x="104" y="19"/>
                  </a:lnTo>
                  <a:lnTo>
                    <a:pt x="107" y="9"/>
                  </a:lnTo>
                  <a:lnTo>
                    <a:pt x="111" y="4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7" y="1"/>
                  </a:lnTo>
                  <a:lnTo>
                    <a:pt x="132" y="4"/>
                  </a:lnTo>
                  <a:lnTo>
                    <a:pt x="136" y="9"/>
                  </a:lnTo>
                  <a:lnTo>
                    <a:pt x="140" y="19"/>
                  </a:lnTo>
                  <a:lnTo>
                    <a:pt x="141" y="27"/>
                  </a:lnTo>
                  <a:lnTo>
                    <a:pt x="141" y="30"/>
                  </a:lnTo>
                  <a:lnTo>
                    <a:pt x="140" y="38"/>
                  </a:lnTo>
                  <a:lnTo>
                    <a:pt x="135" y="45"/>
                  </a:lnTo>
                  <a:lnTo>
                    <a:pt x="128" y="50"/>
                  </a:lnTo>
                  <a:lnTo>
                    <a:pt x="128" y="51"/>
                  </a:lnTo>
                  <a:lnTo>
                    <a:pt x="137" y="53"/>
                  </a:lnTo>
                  <a:lnTo>
                    <a:pt x="147" y="54"/>
                  </a:lnTo>
                  <a:lnTo>
                    <a:pt x="163" y="52"/>
                  </a:lnTo>
                  <a:lnTo>
                    <a:pt x="166" y="50"/>
                  </a:lnTo>
                  <a:lnTo>
                    <a:pt x="159" y="45"/>
                  </a:lnTo>
                  <a:lnTo>
                    <a:pt x="154" y="38"/>
                  </a:lnTo>
                  <a:lnTo>
                    <a:pt x="153" y="30"/>
                  </a:lnTo>
                  <a:lnTo>
                    <a:pt x="154" y="19"/>
                  </a:lnTo>
                  <a:lnTo>
                    <a:pt x="158" y="9"/>
                  </a:lnTo>
                  <a:lnTo>
                    <a:pt x="162" y="4"/>
                  </a:lnTo>
                  <a:lnTo>
                    <a:pt x="167" y="1"/>
                  </a:lnTo>
                  <a:lnTo>
                    <a:pt x="173" y="0"/>
                  </a:lnTo>
                  <a:lnTo>
                    <a:pt x="178" y="1"/>
                  </a:lnTo>
                  <a:lnTo>
                    <a:pt x="183" y="4"/>
                  </a:lnTo>
                  <a:lnTo>
                    <a:pt x="186" y="9"/>
                  </a:lnTo>
                  <a:lnTo>
                    <a:pt x="191" y="19"/>
                  </a:lnTo>
                  <a:lnTo>
                    <a:pt x="193" y="27"/>
                  </a:lnTo>
                  <a:lnTo>
                    <a:pt x="193" y="30"/>
                  </a:lnTo>
                  <a:lnTo>
                    <a:pt x="191" y="38"/>
                  </a:lnTo>
                  <a:lnTo>
                    <a:pt x="186" y="45"/>
                  </a:lnTo>
                  <a:lnTo>
                    <a:pt x="179" y="51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209" y="53"/>
                  </a:lnTo>
                  <a:lnTo>
                    <a:pt x="217" y="51"/>
                  </a:lnTo>
                  <a:lnTo>
                    <a:pt x="210" y="45"/>
                  </a:lnTo>
                  <a:lnTo>
                    <a:pt x="206" y="38"/>
                  </a:lnTo>
                  <a:lnTo>
                    <a:pt x="204" y="30"/>
                  </a:lnTo>
                  <a:lnTo>
                    <a:pt x="206" y="19"/>
                  </a:lnTo>
                  <a:lnTo>
                    <a:pt x="209" y="9"/>
                  </a:lnTo>
                  <a:lnTo>
                    <a:pt x="213" y="4"/>
                  </a:lnTo>
                  <a:lnTo>
                    <a:pt x="218" y="1"/>
                  </a:lnTo>
                  <a:lnTo>
                    <a:pt x="223" y="0"/>
                  </a:lnTo>
                  <a:lnTo>
                    <a:pt x="229" y="1"/>
                  </a:lnTo>
                  <a:lnTo>
                    <a:pt x="234" y="4"/>
                  </a:lnTo>
                  <a:lnTo>
                    <a:pt x="238" y="9"/>
                  </a:lnTo>
                  <a:lnTo>
                    <a:pt x="242" y="19"/>
                  </a:lnTo>
                  <a:lnTo>
                    <a:pt x="243" y="27"/>
                  </a:lnTo>
                  <a:lnTo>
                    <a:pt x="243" y="30"/>
                  </a:lnTo>
                  <a:lnTo>
                    <a:pt x="242" y="38"/>
                  </a:lnTo>
                  <a:lnTo>
                    <a:pt x="237" y="45"/>
                  </a:lnTo>
                  <a:lnTo>
                    <a:pt x="230" y="51"/>
                  </a:lnTo>
                  <a:lnTo>
                    <a:pt x="239" y="53"/>
                  </a:lnTo>
                  <a:lnTo>
                    <a:pt x="249" y="54"/>
                  </a:lnTo>
                  <a:lnTo>
                    <a:pt x="265" y="52"/>
                  </a:lnTo>
                  <a:lnTo>
                    <a:pt x="268" y="50"/>
                  </a:lnTo>
                  <a:lnTo>
                    <a:pt x="261" y="45"/>
                  </a:lnTo>
                  <a:lnTo>
                    <a:pt x="256" y="38"/>
                  </a:lnTo>
                  <a:lnTo>
                    <a:pt x="255" y="30"/>
                  </a:lnTo>
                  <a:lnTo>
                    <a:pt x="256" y="19"/>
                  </a:lnTo>
                  <a:lnTo>
                    <a:pt x="260" y="9"/>
                  </a:lnTo>
                  <a:lnTo>
                    <a:pt x="264" y="4"/>
                  </a:lnTo>
                  <a:lnTo>
                    <a:pt x="269" y="1"/>
                  </a:lnTo>
                  <a:lnTo>
                    <a:pt x="275" y="0"/>
                  </a:lnTo>
                  <a:lnTo>
                    <a:pt x="280" y="1"/>
                  </a:lnTo>
                  <a:lnTo>
                    <a:pt x="285" y="4"/>
                  </a:lnTo>
                  <a:lnTo>
                    <a:pt x="288" y="9"/>
                  </a:lnTo>
                  <a:lnTo>
                    <a:pt x="292" y="19"/>
                  </a:lnTo>
                  <a:lnTo>
                    <a:pt x="294" y="27"/>
                  </a:lnTo>
                  <a:lnTo>
                    <a:pt x="294" y="30"/>
                  </a:lnTo>
                  <a:lnTo>
                    <a:pt x="292" y="38"/>
                  </a:lnTo>
                  <a:lnTo>
                    <a:pt x="288" y="45"/>
                  </a:lnTo>
                  <a:lnTo>
                    <a:pt x="281" y="51"/>
                  </a:lnTo>
                  <a:lnTo>
                    <a:pt x="289" y="53"/>
                  </a:lnTo>
                  <a:lnTo>
                    <a:pt x="300" y="54"/>
                  </a:lnTo>
                  <a:lnTo>
                    <a:pt x="311" y="53"/>
                  </a:lnTo>
                  <a:lnTo>
                    <a:pt x="319" y="51"/>
                  </a:lnTo>
                  <a:lnTo>
                    <a:pt x="312" y="45"/>
                  </a:lnTo>
                  <a:lnTo>
                    <a:pt x="308" y="38"/>
                  </a:lnTo>
                  <a:lnTo>
                    <a:pt x="306" y="30"/>
                  </a:lnTo>
                  <a:lnTo>
                    <a:pt x="308" y="19"/>
                  </a:lnTo>
                  <a:lnTo>
                    <a:pt x="311" y="9"/>
                  </a:lnTo>
                  <a:lnTo>
                    <a:pt x="315" y="4"/>
                  </a:lnTo>
                  <a:lnTo>
                    <a:pt x="320" y="1"/>
                  </a:lnTo>
                  <a:lnTo>
                    <a:pt x="325" y="0"/>
                  </a:lnTo>
                  <a:lnTo>
                    <a:pt x="331" y="1"/>
                  </a:lnTo>
                  <a:lnTo>
                    <a:pt x="336" y="4"/>
                  </a:lnTo>
                  <a:lnTo>
                    <a:pt x="340" y="9"/>
                  </a:lnTo>
                  <a:lnTo>
                    <a:pt x="344" y="19"/>
                  </a:lnTo>
                  <a:lnTo>
                    <a:pt x="345" y="27"/>
                  </a:lnTo>
                  <a:lnTo>
                    <a:pt x="345" y="30"/>
                  </a:lnTo>
                  <a:lnTo>
                    <a:pt x="344" y="38"/>
                  </a:lnTo>
                  <a:lnTo>
                    <a:pt x="339" y="45"/>
                  </a:lnTo>
                  <a:lnTo>
                    <a:pt x="332" y="51"/>
                  </a:lnTo>
                  <a:lnTo>
                    <a:pt x="341" y="53"/>
                  </a:lnTo>
                  <a:lnTo>
                    <a:pt x="351" y="54"/>
                  </a:lnTo>
                  <a:lnTo>
                    <a:pt x="367" y="52"/>
                  </a:lnTo>
                  <a:lnTo>
                    <a:pt x="380" y="47"/>
                  </a:lnTo>
                  <a:lnTo>
                    <a:pt x="386" y="42"/>
                  </a:lnTo>
                  <a:lnTo>
                    <a:pt x="389" y="36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6" y="27"/>
                  </a:lnTo>
                  <a:lnTo>
                    <a:pt x="396" y="30"/>
                  </a:lnTo>
                  <a:lnTo>
                    <a:pt x="394" y="38"/>
                  </a:lnTo>
                  <a:lnTo>
                    <a:pt x="390" y="45"/>
                  </a:lnTo>
                  <a:lnTo>
                    <a:pt x="383" y="51"/>
                  </a:lnTo>
                  <a:lnTo>
                    <a:pt x="374" y="56"/>
                  </a:lnTo>
                  <a:lnTo>
                    <a:pt x="363" y="59"/>
                  </a:lnTo>
                  <a:lnTo>
                    <a:pt x="351" y="60"/>
                  </a:lnTo>
                  <a:lnTo>
                    <a:pt x="339" y="59"/>
                  </a:lnTo>
                  <a:lnTo>
                    <a:pt x="328" y="56"/>
                  </a:lnTo>
                  <a:lnTo>
                    <a:pt x="325" y="54"/>
                  </a:lnTo>
                  <a:lnTo>
                    <a:pt x="322" y="56"/>
                  </a:lnTo>
                  <a:lnTo>
                    <a:pt x="312" y="59"/>
                  </a:lnTo>
                  <a:lnTo>
                    <a:pt x="300" y="60"/>
                  </a:lnTo>
                  <a:lnTo>
                    <a:pt x="288" y="59"/>
                  </a:lnTo>
                  <a:lnTo>
                    <a:pt x="278" y="56"/>
                  </a:lnTo>
                  <a:lnTo>
                    <a:pt x="275" y="54"/>
                  </a:lnTo>
                  <a:lnTo>
                    <a:pt x="272" y="56"/>
                  </a:lnTo>
                  <a:lnTo>
                    <a:pt x="261" y="59"/>
                  </a:lnTo>
                  <a:lnTo>
                    <a:pt x="249" y="60"/>
                  </a:lnTo>
                  <a:lnTo>
                    <a:pt x="237" y="59"/>
                  </a:lnTo>
                  <a:lnTo>
                    <a:pt x="226" y="56"/>
                  </a:lnTo>
                  <a:lnTo>
                    <a:pt x="223" y="54"/>
                  </a:lnTo>
                  <a:lnTo>
                    <a:pt x="220" y="56"/>
                  </a:lnTo>
                  <a:lnTo>
                    <a:pt x="210" y="59"/>
                  </a:lnTo>
                  <a:lnTo>
                    <a:pt x="198" y="60"/>
                  </a:lnTo>
                  <a:lnTo>
                    <a:pt x="186" y="59"/>
                  </a:lnTo>
                  <a:lnTo>
                    <a:pt x="176" y="56"/>
                  </a:lnTo>
                  <a:lnTo>
                    <a:pt x="173" y="54"/>
                  </a:lnTo>
                  <a:lnTo>
                    <a:pt x="170" y="56"/>
                  </a:lnTo>
                  <a:lnTo>
                    <a:pt x="159" y="59"/>
                  </a:lnTo>
                  <a:lnTo>
                    <a:pt x="147" y="60"/>
                  </a:lnTo>
                  <a:lnTo>
                    <a:pt x="135" y="59"/>
                  </a:lnTo>
                  <a:lnTo>
                    <a:pt x="125" y="56"/>
                  </a:lnTo>
                  <a:lnTo>
                    <a:pt x="121" y="54"/>
                  </a:lnTo>
                  <a:lnTo>
                    <a:pt x="118" y="56"/>
                  </a:lnTo>
                  <a:lnTo>
                    <a:pt x="108" y="59"/>
                  </a:lnTo>
                  <a:lnTo>
                    <a:pt x="96" y="60"/>
                  </a:lnTo>
                  <a:lnTo>
                    <a:pt x="84" y="59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68" y="56"/>
                  </a:lnTo>
                  <a:lnTo>
                    <a:pt x="57" y="59"/>
                  </a:lnTo>
                  <a:lnTo>
                    <a:pt x="45" y="60"/>
                  </a:lnTo>
                  <a:lnTo>
                    <a:pt x="33" y="59"/>
                  </a:lnTo>
                  <a:lnTo>
                    <a:pt x="23" y="56"/>
                  </a:lnTo>
                  <a:lnTo>
                    <a:pt x="14" y="51"/>
                  </a:lnTo>
                  <a:lnTo>
                    <a:pt x="6" y="45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7" y="36"/>
                  </a:lnTo>
                  <a:lnTo>
                    <a:pt x="10" y="42"/>
                  </a:lnTo>
                  <a:lnTo>
                    <a:pt x="16" y="47"/>
                  </a:lnTo>
                  <a:lnTo>
                    <a:pt x="25" y="50"/>
                  </a:lnTo>
                  <a:lnTo>
                    <a:pt x="35" y="53"/>
                  </a:lnTo>
                  <a:lnTo>
                    <a:pt x="45" y="54"/>
                  </a:lnTo>
                  <a:lnTo>
                    <a:pt x="61" y="52"/>
                  </a:lnTo>
                  <a:lnTo>
                    <a:pt x="64" y="50"/>
                  </a:lnTo>
                  <a:lnTo>
                    <a:pt x="57" y="45"/>
                  </a:lnTo>
                  <a:lnTo>
                    <a:pt x="52" y="38"/>
                  </a:lnTo>
                  <a:lnTo>
                    <a:pt x="51" y="30"/>
                  </a:lnTo>
                  <a:lnTo>
                    <a:pt x="51" y="27"/>
                  </a:lnTo>
                  <a:lnTo>
                    <a:pt x="52" y="19"/>
                  </a:lnTo>
                  <a:lnTo>
                    <a:pt x="56" y="9"/>
                  </a:lnTo>
                  <a:lnTo>
                    <a:pt x="61" y="4"/>
                  </a:lnTo>
                  <a:lnTo>
                    <a:pt x="65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3" name="Freeform 45"/>
            <p:cNvSpPr>
              <a:spLocks noEditPoints="1"/>
            </p:cNvSpPr>
            <p:nvPr/>
          </p:nvSpPr>
          <p:spPr bwMode="auto">
            <a:xfrm>
              <a:off x="638175" y="3065463"/>
              <a:ext cx="73025" cy="1095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8" y="9"/>
                </a:cxn>
                <a:cxn ang="0">
                  <a:pos x="12" y="20"/>
                </a:cxn>
                <a:cxn ang="0">
                  <a:pos x="8" y="35"/>
                </a:cxn>
                <a:cxn ang="0">
                  <a:pos x="9" y="38"/>
                </a:cxn>
                <a:cxn ang="0">
                  <a:pos x="13" y="42"/>
                </a:cxn>
                <a:cxn ang="0">
                  <a:pos x="19" y="41"/>
                </a:cxn>
                <a:cxn ang="0">
                  <a:pos x="26" y="32"/>
                </a:cxn>
                <a:cxn ang="0">
                  <a:pos x="33" y="17"/>
                </a:cxn>
                <a:cxn ang="0">
                  <a:pos x="33" y="7"/>
                </a:cxn>
                <a:cxn ang="0">
                  <a:pos x="30" y="3"/>
                </a:cxn>
                <a:cxn ang="0">
                  <a:pos x="25" y="2"/>
                </a:cxn>
                <a:cxn ang="0">
                  <a:pos x="27" y="0"/>
                </a:cxn>
                <a:cxn ang="0">
                  <a:pos x="33" y="2"/>
                </a:cxn>
                <a:cxn ang="0">
                  <a:pos x="35" y="5"/>
                </a:cxn>
                <a:cxn ang="0">
                  <a:pos x="38" y="2"/>
                </a:cxn>
                <a:cxn ang="0">
                  <a:pos x="30" y="58"/>
                </a:cxn>
                <a:cxn ang="0">
                  <a:pos x="28" y="62"/>
                </a:cxn>
                <a:cxn ang="0">
                  <a:pos x="30" y="65"/>
                </a:cxn>
                <a:cxn ang="0">
                  <a:pos x="30" y="65"/>
                </a:cxn>
                <a:cxn ang="0">
                  <a:pos x="35" y="66"/>
                </a:cxn>
                <a:cxn ang="0">
                  <a:pos x="10" y="69"/>
                </a:cxn>
                <a:cxn ang="0">
                  <a:pos x="13" y="66"/>
                </a:cxn>
                <a:cxn ang="0">
                  <a:pos x="17" y="65"/>
                </a:cxn>
                <a:cxn ang="0">
                  <a:pos x="20" y="63"/>
                </a:cxn>
                <a:cxn ang="0">
                  <a:pos x="21" y="60"/>
                </a:cxn>
                <a:cxn ang="0">
                  <a:pos x="22" y="56"/>
                </a:cxn>
                <a:cxn ang="0">
                  <a:pos x="23" y="39"/>
                </a:cxn>
                <a:cxn ang="0">
                  <a:pos x="12" y="47"/>
                </a:cxn>
                <a:cxn ang="0">
                  <a:pos x="4" y="45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10" y="11"/>
                </a:cxn>
                <a:cxn ang="0">
                  <a:pos x="19" y="2"/>
                </a:cxn>
                <a:cxn ang="0">
                  <a:pos x="25" y="0"/>
                </a:cxn>
              </a:cxnLst>
              <a:rect l="0" t="0" r="r" b="b"/>
              <a:pathLst>
                <a:path w="46" h="69">
                  <a:moveTo>
                    <a:pt x="25" y="2"/>
                  </a:moveTo>
                  <a:lnTo>
                    <a:pt x="23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3"/>
                  </a:lnTo>
                  <a:lnTo>
                    <a:pt x="12" y="20"/>
                  </a:lnTo>
                  <a:lnTo>
                    <a:pt x="9" y="27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1" y="41"/>
                  </a:lnTo>
                  <a:lnTo>
                    <a:pt x="13" y="42"/>
                  </a:lnTo>
                  <a:lnTo>
                    <a:pt x="17" y="42"/>
                  </a:lnTo>
                  <a:lnTo>
                    <a:pt x="19" y="41"/>
                  </a:lnTo>
                  <a:lnTo>
                    <a:pt x="21" y="38"/>
                  </a:lnTo>
                  <a:lnTo>
                    <a:pt x="26" y="32"/>
                  </a:lnTo>
                  <a:lnTo>
                    <a:pt x="30" y="25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5" y="2"/>
                  </a:lnTo>
                  <a:close/>
                  <a:moveTo>
                    <a:pt x="25" y="0"/>
                  </a:moveTo>
                  <a:lnTo>
                    <a:pt x="27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6" y="8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30" y="58"/>
                  </a:lnTo>
                  <a:lnTo>
                    <a:pt x="29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10" y="69"/>
                  </a:lnTo>
                  <a:lnTo>
                    <a:pt x="10" y="66"/>
                  </a:lnTo>
                  <a:lnTo>
                    <a:pt x="13" y="66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0" y="63"/>
                  </a:lnTo>
                  <a:lnTo>
                    <a:pt x="20" y="62"/>
                  </a:lnTo>
                  <a:lnTo>
                    <a:pt x="21" y="60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30" y="31"/>
                  </a:lnTo>
                  <a:lnTo>
                    <a:pt x="23" y="39"/>
                  </a:lnTo>
                  <a:lnTo>
                    <a:pt x="17" y="44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0" y="11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4" name="Freeform 46"/>
            <p:cNvSpPr>
              <a:spLocks noEditPoints="1"/>
            </p:cNvSpPr>
            <p:nvPr/>
          </p:nvSpPr>
          <p:spPr bwMode="auto">
            <a:xfrm>
              <a:off x="630238" y="3919538"/>
              <a:ext cx="90487" cy="107950"/>
            </a:xfrm>
            <a:custGeom>
              <a:avLst/>
              <a:gdLst/>
              <a:ahLst/>
              <a:cxnLst>
                <a:cxn ang="0">
                  <a:pos x="12" y="49"/>
                </a:cxn>
                <a:cxn ang="0">
                  <a:pos x="9" y="54"/>
                </a:cxn>
                <a:cxn ang="0">
                  <a:pos x="8" y="59"/>
                </a:cxn>
                <a:cxn ang="0">
                  <a:pos x="11" y="63"/>
                </a:cxn>
                <a:cxn ang="0">
                  <a:pos x="15" y="65"/>
                </a:cxn>
                <a:cxn ang="0">
                  <a:pos x="29" y="66"/>
                </a:cxn>
                <a:cxn ang="0">
                  <a:pos x="35" y="65"/>
                </a:cxn>
                <a:cxn ang="0">
                  <a:pos x="38" y="61"/>
                </a:cxn>
                <a:cxn ang="0">
                  <a:pos x="40" y="57"/>
                </a:cxn>
                <a:cxn ang="0">
                  <a:pos x="36" y="51"/>
                </a:cxn>
                <a:cxn ang="0">
                  <a:pos x="32" y="49"/>
                </a:cxn>
                <a:cxn ang="0">
                  <a:pos x="24" y="48"/>
                </a:cxn>
                <a:cxn ang="0">
                  <a:pos x="29" y="2"/>
                </a:cxn>
                <a:cxn ang="0">
                  <a:pos x="22" y="7"/>
                </a:cxn>
                <a:cxn ang="0">
                  <a:pos x="19" y="21"/>
                </a:cxn>
                <a:cxn ang="0">
                  <a:pos x="20" y="24"/>
                </a:cxn>
                <a:cxn ang="0">
                  <a:pos x="25" y="28"/>
                </a:cxn>
                <a:cxn ang="0">
                  <a:pos x="28" y="29"/>
                </a:cxn>
                <a:cxn ang="0">
                  <a:pos x="33" y="26"/>
                </a:cxn>
                <a:cxn ang="0">
                  <a:pos x="37" y="21"/>
                </a:cxn>
                <a:cxn ang="0">
                  <a:pos x="39" y="14"/>
                </a:cxn>
                <a:cxn ang="0">
                  <a:pos x="40" y="11"/>
                </a:cxn>
                <a:cxn ang="0">
                  <a:pos x="38" y="4"/>
                </a:cxn>
                <a:cxn ang="0">
                  <a:pos x="33" y="2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3" y="3"/>
                </a:cxn>
                <a:cxn ang="0">
                  <a:pos x="56" y="8"/>
                </a:cxn>
                <a:cxn ang="0">
                  <a:pos x="48" y="11"/>
                </a:cxn>
                <a:cxn ang="0">
                  <a:pos x="47" y="20"/>
                </a:cxn>
                <a:cxn ang="0">
                  <a:pos x="43" y="26"/>
                </a:cxn>
                <a:cxn ang="0">
                  <a:pos x="27" y="31"/>
                </a:cxn>
                <a:cxn ang="0">
                  <a:pos x="22" y="33"/>
                </a:cxn>
                <a:cxn ang="0">
                  <a:pos x="19" y="35"/>
                </a:cxn>
                <a:cxn ang="0">
                  <a:pos x="21" y="39"/>
                </a:cxn>
                <a:cxn ang="0">
                  <a:pos x="22" y="40"/>
                </a:cxn>
                <a:cxn ang="0">
                  <a:pos x="35" y="44"/>
                </a:cxn>
                <a:cxn ang="0">
                  <a:pos x="43" y="47"/>
                </a:cxn>
                <a:cxn ang="0">
                  <a:pos x="46" y="57"/>
                </a:cxn>
                <a:cxn ang="0">
                  <a:pos x="41" y="63"/>
                </a:cxn>
                <a:cxn ang="0">
                  <a:pos x="35" y="66"/>
                </a:cxn>
                <a:cxn ang="0">
                  <a:pos x="22" y="68"/>
                </a:cxn>
                <a:cxn ang="0">
                  <a:pos x="10" y="68"/>
                </a:cxn>
                <a:cxn ang="0">
                  <a:pos x="5" y="65"/>
                </a:cxn>
                <a:cxn ang="0">
                  <a:pos x="2" y="63"/>
                </a:cxn>
                <a:cxn ang="0">
                  <a:pos x="0" y="58"/>
                </a:cxn>
                <a:cxn ang="0">
                  <a:pos x="1" y="55"/>
                </a:cxn>
                <a:cxn ang="0">
                  <a:pos x="3" y="51"/>
                </a:cxn>
                <a:cxn ang="0">
                  <a:pos x="5" y="49"/>
                </a:cxn>
                <a:cxn ang="0">
                  <a:pos x="14" y="45"/>
                </a:cxn>
                <a:cxn ang="0">
                  <a:pos x="12" y="38"/>
                </a:cxn>
                <a:cxn ang="0">
                  <a:pos x="14" y="36"/>
                </a:cxn>
                <a:cxn ang="0">
                  <a:pos x="17" y="34"/>
                </a:cxn>
                <a:cxn ang="0">
                  <a:pos x="22" y="31"/>
                </a:cxn>
                <a:cxn ang="0">
                  <a:pos x="13" y="27"/>
                </a:cxn>
                <a:cxn ang="0">
                  <a:pos x="10" y="21"/>
                </a:cxn>
                <a:cxn ang="0">
                  <a:pos x="12" y="11"/>
                </a:cxn>
                <a:cxn ang="0">
                  <a:pos x="23" y="1"/>
                </a:cxn>
              </a:cxnLst>
              <a:rect l="0" t="0" r="r" b="b"/>
              <a:pathLst>
                <a:path w="57" h="68">
                  <a:moveTo>
                    <a:pt x="17" y="46"/>
                  </a:moveTo>
                  <a:lnTo>
                    <a:pt x="12" y="49"/>
                  </a:lnTo>
                  <a:lnTo>
                    <a:pt x="10" y="51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9" y="61"/>
                  </a:lnTo>
                  <a:lnTo>
                    <a:pt x="11" y="63"/>
                  </a:lnTo>
                  <a:lnTo>
                    <a:pt x="13" y="65"/>
                  </a:lnTo>
                  <a:lnTo>
                    <a:pt x="15" y="65"/>
                  </a:lnTo>
                  <a:lnTo>
                    <a:pt x="19" y="66"/>
                  </a:lnTo>
                  <a:lnTo>
                    <a:pt x="29" y="66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38" y="52"/>
                  </a:lnTo>
                  <a:lnTo>
                    <a:pt x="36" y="51"/>
                  </a:lnTo>
                  <a:lnTo>
                    <a:pt x="34" y="51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17" y="46"/>
                  </a:lnTo>
                  <a:close/>
                  <a:moveTo>
                    <a:pt x="29" y="2"/>
                  </a:moveTo>
                  <a:lnTo>
                    <a:pt x="25" y="5"/>
                  </a:lnTo>
                  <a:lnTo>
                    <a:pt x="22" y="7"/>
                  </a:lnTo>
                  <a:lnTo>
                    <a:pt x="20" y="14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0" y="24"/>
                  </a:lnTo>
                  <a:lnTo>
                    <a:pt x="22" y="27"/>
                  </a:lnTo>
                  <a:lnTo>
                    <a:pt x="25" y="28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3" y="26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0" y="11"/>
                  </a:lnTo>
                  <a:lnTo>
                    <a:pt x="39" y="7"/>
                  </a:lnTo>
                  <a:lnTo>
                    <a:pt x="38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29" y="2"/>
                  </a:lnTo>
                  <a:close/>
                  <a:moveTo>
                    <a:pt x="32" y="0"/>
                  </a:moveTo>
                  <a:lnTo>
                    <a:pt x="35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57" y="3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48" y="11"/>
                  </a:lnTo>
                  <a:lnTo>
                    <a:pt x="48" y="14"/>
                  </a:lnTo>
                  <a:lnTo>
                    <a:pt x="47" y="20"/>
                  </a:lnTo>
                  <a:lnTo>
                    <a:pt x="45" y="23"/>
                  </a:lnTo>
                  <a:lnTo>
                    <a:pt x="43" y="26"/>
                  </a:lnTo>
                  <a:lnTo>
                    <a:pt x="36" y="30"/>
                  </a:lnTo>
                  <a:lnTo>
                    <a:pt x="27" y="31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32" y="43"/>
                  </a:lnTo>
                  <a:lnTo>
                    <a:pt x="35" y="44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1"/>
                  </a:lnTo>
                  <a:lnTo>
                    <a:pt x="46" y="57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38" y="65"/>
                  </a:lnTo>
                  <a:lnTo>
                    <a:pt x="35" y="66"/>
                  </a:lnTo>
                  <a:lnTo>
                    <a:pt x="28" y="68"/>
                  </a:lnTo>
                  <a:lnTo>
                    <a:pt x="22" y="68"/>
                  </a:lnTo>
                  <a:lnTo>
                    <a:pt x="13" y="68"/>
                  </a:lnTo>
                  <a:lnTo>
                    <a:pt x="10" y="68"/>
                  </a:lnTo>
                  <a:lnTo>
                    <a:pt x="8" y="67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2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5"/>
                  </a:lnTo>
                  <a:lnTo>
                    <a:pt x="2" y="54"/>
                  </a:lnTo>
                  <a:lnTo>
                    <a:pt x="3" y="51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10" y="47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15" y="28"/>
                  </a:lnTo>
                  <a:lnTo>
                    <a:pt x="13" y="27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2" y="11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5" name="Freeform 47"/>
            <p:cNvSpPr>
              <a:spLocks noEditPoints="1"/>
            </p:cNvSpPr>
            <p:nvPr/>
          </p:nvSpPr>
          <p:spPr bwMode="auto">
            <a:xfrm>
              <a:off x="2206625" y="3910013"/>
              <a:ext cx="90487" cy="109538"/>
            </a:xfrm>
            <a:custGeom>
              <a:avLst/>
              <a:gdLst/>
              <a:ahLst/>
              <a:cxnLst>
                <a:cxn ang="0">
                  <a:pos x="12" y="50"/>
                </a:cxn>
                <a:cxn ang="0">
                  <a:pos x="8" y="54"/>
                </a:cxn>
                <a:cxn ang="0">
                  <a:pos x="8" y="60"/>
                </a:cxn>
                <a:cxn ang="0">
                  <a:pos x="11" y="64"/>
                </a:cxn>
                <a:cxn ang="0">
                  <a:pos x="15" y="66"/>
                </a:cxn>
                <a:cxn ang="0">
                  <a:pos x="29" y="67"/>
                </a:cxn>
                <a:cxn ang="0">
                  <a:pos x="34" y="65"/>
                </a:cxn>
                <a:cxn ang="0">
                  <a:pos x="38" y="61"/>
                </a:cxn>
                <a:cxn ang="0">
                  <a:pos x="40" y="57"/>
                </a:cxn>
                <a:cxn ang="0">
                  <a:pos x="36" y="52"/>
                </a:cxn>
                <a:cxn ang="0">
                  <a:pos x="31" y="50"/>
                </a:cxn>
                <a:cxn ang="0">
                  <a:pos x="24" y="48"/>
                </a:cxn>
                <a:cxn ang="0">
                  <a:pos x="29" y="3"/>
                </a:cxn>
                <a:cxn ang="0">
                  <a:pos x="22" y="8"/>
                </a:cxn>
                <a:cxn ang="0">
                  <a:pos x="18" y="21"/>
                </a:cxn>
                <a:cxn ang="0">
                  <a:pos x="20" y="25"/>
                </a:cxn>
                <a:cxn ang="0">
                  <a:pos x="25" y="29"/>
                </a:cxn>
                <a:cxn ang="0">
                  <a:pos x="28" y="30"/>
                </a:cxn>
                <a:cxn ang="0">
                  <a:pos x="33" y="27"/>
                </a:cxn>
                <a:cxn ang="0">
                  <a:pos x="37" y="21"/>
                </a:cxn>
                <a:cxn ang="0">
                  <a:pos x="39" y="15"/>
                </a:cxn>
                <a:cxn ang="0">
                  <a:pos x="40" y="11"/>
                </a:cxn>
                <a:cxn ang="0">
                  <a:pos x="38" y="5"/>
                </a:cxn>
                <a:cxn ang="0">
                  <a:pos x="33" y="3"/>
                </a:cxn>
                <a:cxn ang="0">
                  <a:pos x="32" y="0"/>
                </a:cxn>
                <a:cxn ang="0">
                  <a:pos x="38" y="2"/>
                </a:cxn>
                <a:cxn ang="0">
                  <a:pos x="43" y="3"/>
                </a:cxn>
                <a:cxn ang="0">
                  <a:pos x="56" y="9"/>
                </a:cxn>
                <a:cxn ang="0">
                  <a:pos x="48" y="12"/>
                </a:cxn>
                <a:cxn ang="0">
                  <a:pos x="47" y="20"/>
                </a:cxn>
                <a:cxn ang="0">
                  <a:pos x="43" y="27"/>
                </a:cxn>
                <a:cxn ang="0">
                  <a:pos x="27" y="32"/>
                </a:cxn>
                <a:cxn ang="0">
                  <a:pos x="22" y="34"/>
                </a:cxn>
                <a:cxn ang="0">
                  <a:pos x="19" y="36"/>
                </a:cxn>
                <a:cxn ang="0">
                  <a:pos x="21" y="40"/>
                </a:cxn>
                <a:cxn ang="0">
                  <a:pos x="22" y="40"/>
                </a:cxn>
                <a:cxn ang="0">
                  <a:pos x="35" y="44"/>
                </a:cxn>
                <a:cxn ang="0">
                  <a:pos x="43" y="47"/>
                </a:cxn>
                <a:cxn ang="0">
                  <a:pos x="46" y="57"/>
                </a:cxn>
                <a:cxn ang="0">
                  <a:pos x="41" y="64"/>
                </a:cxn>
                <a:cxn ang="0">
                  <a:pos x="34" y="67"/>
                </a:cxn>
                <a:cxn ang="0">
                  <a:pos x="21" y="69"/>
                </a:cxn>
                <a:cxn ang="0">
                  <a:pos x="10" y="68"/>
                </a:cxn>
                <a:cxn ang="0">
                  <a:pos x="5" y="66"/>
                </a:cxn>
                <a:cxn ang="0">
                  <a:pos x="2" y="64"/>
                </a:cxn>
                <a:cxn ang="0">
                  <a:pos x="0" y="58"/>
                </a:cxn>
                <a:cxn ang="0">
                  <a:pos x="1" y="55"/>
                </a:cxn>
                <a:cxn ang="0">
                  <a:pos x="3" y="51"/>
                </a:cxn>
                <a:cxn ang="0">
                  <a:pos x="5" y="50"/>
                </a:cxn>
                <a:cxn ang="0">
                  <a:pos x="14" y="46"/>
                </a:cxn>
                <a:cxn ang="0">
                  <a:pos x="12" y="39"/>
                </a:cxn>
                <a:cxn ang="0">
                  <a:pos x="14" y="37"/>
                </a:cxn>
                <a:cxn ang="0">
                  <a:pos x="17" y="34"/>
                </a:cxn>
                <a:cxn ang="0">
                  <a:pos x="21" y="32"/>
                </a:cxn>
                <a:cxn ang="0">
                  <a:pos x="13" y="27"/>
                </a:cxn>
                <a:cxn ang="0">
                  <a:pos x="10" y="22"/>
                </a:cxn>
                <a:cxn ang="0">
                  <a:pos x="11" y="12"/>
                </a:cxn>
                <a:cxn ang="0">
                  <a:pos x="23" y="2"/>
                </a:cxn>
              </a:cxnLst>
              <a:rect l="0" t="0" r="r" b="b"/>
              <a:pathLst>
                <a:path w="57" h="69">
                  <a:moveTo>
                    <a:pt x="17" y="47"/>
                  </a:moveTo>
                  <a:lnTo>
                    <a:pt x="12" y="50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1" y="64"/>
                  </a:lnTo>
                  <a:lnTo>
                    <a:pt x="13" y="65"/>
                  </a:lnTo>
                  <a:lnTo>
                    <a:pt x="15" y="66"/>
                  </a:lnTo>
                  <a:lnTo>
                    <a:pt x="19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4" y="65"/>
                  </a:lnTo>
                  <a:lnTo>
                    <a:pt x="37" y="64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40" y="57"/>
                  </a:lnTo>
                  <a:lnTo>
                    <a:pt x="38" y="53"/>
                  </a:lnTo>
                  <a:lnTo>
                    <a:pt x="36" y="52"/>
                  </a:lnTo>
                  <a:lnTo>
                    <a:pt x="34" y="51"/>
                  </a:lnTo>
                  <a:lnTo>
                    <a:pt x="31" y="50"/>
                  </a:lnTo>
                  <a:lnTo>
                    <a:pt x="28" y="50"/>
                  </a:lnTo>
                  <a:lnTo>
                    <a:pt x="24" y="48"/>
                  </a:lnTo>
                  <a:lnTo>
                    <a:pt x="17" y="47"/>
                  </a:lnTo>
                  <a:close/>
                  <a:moveTo>
                    <a:pt x="29" y="3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20" y="25"/>
                  </a:lnTo>
                  <a:lnTo>
                    <a:pt x="21" y="27"/>
                  </a:lnTo>
                  <a:lnTo>
                    <a:pt x="25" y="29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3" y="27"/>
                  </a:lnTo>
                  <a:lnTo>
                    <a:pt x="34" y="26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39" y="8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9" y="3"/>
                  </a:lnTo>
                  <a:close/>
                  <a:moveTo>
                    <a:pt x="32" y="0"/>
                  </a:moveTo>
                  <a:lnTo>
                    <a:pt x="35" y="0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7" y="3"/>
                  </a:lnTo>
                  <a:lnTo>
                    <a:pt x="56" y="9"/>
                  </a:lnTo>
                  <a:lnTo>
                    <a:pt x="47" y="9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7" y="20"/>
                  </a:lnTo>
                  <a:lnTo>
                    <a:pt x="45" y="23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27" y="32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9" y="39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32" y="44"/>
                  </a:lnTo>
                  <a:lnTo>
                    <a:pt x="35" y="44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6" y="52"/>
                  </a:lnTo>
                  <a:lnTo>
                    <a:pt x="46" y="57"/>
                  </a:lnTo>
                  <a:lnTo>
                    <a:pt x="44" y="60"/>
                  </a:lnTo>
                  <a:lnTo>
                    <a:pt x="41" y="64"/>
                  </a:lnTo>
                  <a:lnTo>
                    <a:pt x="38" y="66"/>
                  </a:lnTo>
                  <a:lnTo>
                    <a:pt x="34" y="67"/>
                  </a:lnTo>
                  <a:lnTo>
                    <a:pt x="28" y="68"/>
                  </a:lnTo>
                  <a:lnTo>
                    <a:pt x="21" y="69"/>
                  </a:lnTo>
                  <a:lnTo>
                    <a:pt x="13" y="69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5" y="66"/>
                  </a:lnTo>
                  <a:lnTo>
                    <a:pt x="4" y="65"/>
                  </a:lnTo>
                  <a:lnTo>
                    <a:pt x="2" y="64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10" y="47"/>
                  </a:lnTo>
                  <a:lnTo>
                    <a:pt x="14" y="46"/>
                  </a:lnTo>
                  <a:lnTo>
                    <a:pt x="12" y="43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5" y="35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1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1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6" name="Freeform 48"/>
            <p:cNvSpPr>
              <a:spLocks/>
            </p:cNvSpPr>
            <p:nvPr/>
          </p:nvSpPr>
          <p:spPr bwMode="auto">
            <a:xfrm>
              <a:off x="1697038" y="2892426"/>
              <a:ext cx="133350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3" y="50"/>
                </a:cxn>
                <a:cxn ang="0">
                  <a:pos x="38" y="9"/>
                </a:cxn>
                <a:cxn ang="0">
                  <a:pos x="38" y="5"/>
                </a:cxn>
                <a:cxn ang="0">
                  <a:pos x="36" y="3"/>
                </a:cxn>
                <a:cxn ang="0">
                  <a:pos x="32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57" y="0"/>
                </a:cxn>
                <a:cxn ang="0">
                  <a:pos x="56" y="2"/>
                </a:cxn>
                <a:cxn ang="0">
                  <a:pos x="51" y="2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49" y="4"/>
                </a:cxn>
                <a:cxn ang="0">
                  <a:pos x="47" y="5"/>
                </a:cxn>
                <a:cxn ang="0">
                  <a:pos x="47" y="7"/>
                </a:cxn>
                <a:cxn ang="0">
                  <a:pos x="46" y="8"/>
                </a:cxn>
                <a:cxn ang="0">
                  <a:pos x="46" y="13"/>
                </a:cxn>
                <a:cxn ang="0">
                  <a:pos x="46" y="16"/>
                </a:cxn>
                <a:cxn ang="0">
                  <a:pos x="46" y="20"/>
                </a:cxn>
                <a:cxn ang="0">
                  <a:pos x="44" y="33"/>
                </a:cxn>
                <a:cxn ang="0">
                  <a:pos x="42" y="50"/>
                </a:cxn>
                <a:cxn ang="0">
                  <a:pos x="63" y="17"/>
                </a:cxn>
                <a:cxn ang="0">
                  <a:pos x="65" y="15"/>
                </a:cxn>
                <a:cxn ang="0">
                  <a:pos x="65" y="13"/>
                </a:cxn>
                <a:cxn ang="0">
                  <a:pos x="68" y="11"/>
                </a:cxn>
                <a:cxn ang="0">
                  <a:pos x="68" y="9"/>
                </a:cxn>
                <a:cxn ang="0">
                  <a:pos x="69" y="8"/>
                </a:cxn>
                <a:cxn ang="0">
                  <a:pos x="69" y="4"/>
                </a:cxn>
                <a:cxn ang="0">
                  <a:pos x="68" y="3"/>
                </a:cxn>
                <a:cxn ang="0">
                  <a:pos x="67" y="3"/>
                </a:cxn>
                <a:cxn ang="0">
                  <a:pos x="65" y="2"/>
                </a:cxn>
                <a:cxn ang="0">
                  <a:pos x="63" y="2"/>
                </a:cxn>
                <a:cxn ang="0">
                  <a:pos x="65" y="0"/>
                </a:cxn>
                <a:cxn ang="0">
                  <a:pos x="84" y="0"/>
                </a:cxn>
                <a:cxn ang="0">
                  <a:pos x="84" y="2"/>
                </a:cxn>
                <a:cxn ang="0">
                  <a:pos x="81" y="2"/>
                </a:cxn>
                <a:cxn ang="0">
                  <a:pos x="80" y="3"/>
                </a:cxn>
                <a:cxn ang="0">
                  <a:pos x="78" y="3"/>
                </a:cxn>
                <a:cxn ang="0">
                  <a:pos x="73" y="8"/>
                </a:cxn>
                <a:cxn ang="0">
                  <a:pos x="72" y="11"/>
                </a:cxn>
                <a:cxn ang="0">
                  <a:pos x="70" y="14"/>
                </a:cxn>
                <a:cxn ang="0">
                  <a:pos x="68" y="17"/>
                </a:cxn>
                <a:cxn ang="0">
                  <a:pos x="33" y="69"/>
                </a:cxn>
                <a:cxn ang="0">
                  <a:pos x="32" y="69"/>
                </a:cxn>
                <a:cxn ang="0">
                  <a:pos x="37" y="17"/>
                </a:cxn>
                <a:cxn ang="0">
                  <a:pos x="3" y="69"/>
                </a:cxn>
                <a:cxn ang="0">
                  <a:pos x="2" y="69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4" h="69">
                  <a:moveTo>
                    <a:pt x="0" y="0"/>
                  </a:moveTo>
                  <a:lnTo>
                    <a:pt x="26" y="0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50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57" y="0"/>
                  </a:lnTo>
                  <a:lnTo>
                    <a:pt x="56" y="2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6" y="8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4" y="33"/>
                  </a:lnTo>
                  <a:lnTo>
                    <a:pt x="42" y="50"/>
                  </a:lnTo>
                  <a:lnTo>
                    <a:pt x="63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4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3" y="8"/>
                  </a:lnTo>
                  <a:lnTo>
                    <a:pt x="72" y="11"/>
                  </a:lnTo>
                  <a:lnTo>
                    <a:pt x="70" y="14"/>
                  </a:lnTo>
                  <a:lnTo>
                    <a:pt x="68" y="17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7" y="17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6"/>
                  </a:lnTo>
                  <a:lnTo>
                    <a:pt x="7" y="4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298" name="Freeform 50"/>
            <p:cNvSpPr>
              <a:spLocks/>
            </p:cNvSpPr>
            <p:nvPr/>
          </p:nvSpPr>
          <p:spPr bwMode="auto">
            <a:xfrm>
              <a:off x="2235200" y="2905126"/>
              <a:ext cx="42862" cy="11430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0" y="60"/>
                </a:cxn>
                <a:cxn ang="0">
                  <a:pos x="9" y="64"/>
                </a:cxn>
                <a:cxn ang="0">
                  <a:pos x="9" y="67"/>
                </a:cxn>
                <a:cxn ang="0">
                  <a:pos x="12" y="67"/>
                </a:cxn>
                <a:cxn ang="0">
                  <a:pos x="12" y="66"/>
                </a:cxn>
                <a:cxn ang="0">
                  <a:pos x="13" y="65"/>
                </a:cxn>
                <a:cxn ang="0">
                  <a:pos x="16" y="62"/>
                </a:cxn>
                <a:cxn ang="0">
                  <a:pos x="17" y="60"/>
                </a:cxn>
                <a:cxn ang="0">
                  <a:pos x="20" y="61"/>
                </a:cxn>
                <a:cxn ang="0">
                  <a:pos x="15" y="68"/>
                </a:cxn>
                <a:cxn ang="0">
                  <a:pos x="13" y="69"/>
                </a:cxn>
                <a:cxn ang="0">
                  <a:pos x="11" y="71"/>
                </a:cxn>
                <a:cxn ang="0">
                  <a:pos x="9" y="72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0" y="69"/>
                </a:cxn>
                <a:cxn ang="0">
                  <a:pos x="0" y="66"/>
                </a:cxn>
                <a:cxn ang="0">
                  <a:pos x="1" y="64"/>
                </a:cxn>
                <a:cxn ang="0">
                  <a:pos x="2" y="61"/>
                </a:cxn>
                <a:cxn ang="0">
                  <a:pos x="16" y="12"/>
                </a:cxn>
                <a:cxn ang="0">
                  <a:pos x="17" y="10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27" y="0"/>
                </a:cxn>
              </a:cxnLst>
              <a:rect l="0" t="0" r="r" b="b"/>
              <a:pathLst>
                <a:path w="27" h="72">
                  <a:moveTo>
                    <a:pt x="27" y="0"/>
                  </a:moveTo>
                  <a:lnTo>
                    <a:pt x="10" y="60"/>
                  </a:lnTo>
                  <a:lnTo>
                    <a:pt x="9" y="64"/>
                  </a:lnTo>
                  <a:lnTo>
                    <a:pt x="9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6" y="62"/>
                  </a:lnTo>
                  <a:lnTo>
                    <a:pt x="17" y="60"/>
                  </a:lnTo>
                  <a:lnTo>
                    <a:pt x="20" y="61"/>
                  </a:lnTo>
                  <a:lnTo>
                    <a:pt x="15" y="68"/>
                  </a:lnTo>
                  <a:lnTo>
                    <a:pt x="13" y="69"/>
                  </a:lnTo>
                  <a:lnTo>
                    <a:pt x="11" y="71"/>
                  </a:lnTo>
                  <a:lnTo>
                    <a:pt x="9" y="72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2" y="61"/>
                  </a:lnTo>
                  <a:lnTo>
                    <a:pt x="16" y="12"/>
                  </a:lnTo>
                  <a:lnTo>
                    <a:pt x="17" y="10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01" name="Rectangle 53"/>
            <p:cNvSpPr>
              <a:spLocks noChangeArrowheads="1"/>
            </p:cNvSpPr>
            <p:nvPr/>
          </p:nvSpPr>
          <p:spPr bwMode="auto">
            <a:xfrm>
              <a:off x="603250" y="3570288"/>
              <a:ext cx="47625" cy="730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02" name="Freeform 54"/>
            <p:cNvSpPr>
              <a:spLocks noEditPoints="1"/>
            </p:cNvSpPr>
            <p:nvPr/>
          </p:nvSpPr>
          <p:spPr bwMode="auto">
            <a:xfrm>
              <a:off x="600075" y="3565526"/>
              <a:ext cx="55562" cy="82550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5" y="46"/>
                </a:cxn>
                <a:cxn ang="0">
                  <a:pos x="30" y="46"/>
                </a:cxn>
                <a:cxn ang="0">
                  <a:pos x="30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52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35" h="52">
                  <a:moveTo>
                    <a:pt x="5" y="6"/>
                  </a:moveTo>
                  <a:lnTo>
                    <a:pt x="5" y="46"/>
                  </a:lnTo>
                  <a:lnTo>
                    <a:pt x="30" y="46"/>
                  </a:lnTo>
                  <a:lnTo>
                    <a:pt x="30" y="6"/>
                  </a:lnTo>
                  <a:lnTo>
                    <a:pt x="5" y="6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08" name="Rectangle 60"/>
            <p:cNvSpPr>
              <a:spLocks noChangeArrowheads="1"/>
            </p:cNvSpPr>
            <p:nvPr/>
          </p:nvSpPr>
          <p:spPr bwMode="auto">
            <a:xfrm>
              <a:off x="2209800" y="3190876"/>
              <a:ext cx="20637" cy="7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09" name="Freeform 61"/>
            <p:cNvSpPr>
              <a:spLocks/>
            </p:cNvSpPr>
            <p:nvPr/>
          </p:nvSpPr>
          <p:spPr bwMode="auto">
            <a:xfrm>
              <a:off x="2203450" y="3189288"/>
              <a:ext cx="33337" cy="714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0" y="5"/>
                </a:cxn>
                <a:cxn ang="0">
                  <a:pos x="7" y="42"/>
                </a:cxn>
                <a:cxn ang="0">
                  <a:pos x="6" y="45"/>
                </a:cxn>
                <a:cxn ang="0">
                  <a:pos x="0" y="43"/>
                </a:cxn>
                <a:cxn ang="0">
                  <a:pos x="1" y="41"/>
                </a:cxn>
                <a:cxn ang="0">
                  <a:pos x="15" y="3"/>
                </a:cxn>
                <a:cxn ang="0">
                  <a:pos x="16" y="0"/>
                </a:cxn>
              </a:cxnLst>
              <a:rect l="0" t="0" r="r" b="b"/>
              <a:pathLst>
                <a:path w="21" h="45">
                  <a:moveTo>
                    <a:pt x="16" y="0"/>
                  </a:moveTo>
                  <a:lnTo>
                    <a:pt x="21" y="2"/>
                  </a:lnTo>
                  <a:lnTo>
                    <a:pt x="20" y="5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5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10" name="Freeform 62"/>
            <p:cNvSpPr>
              <a:spLocks/>
            </p:cNvSpPr>
            <p:nvPr/>
          </p:nvSpPr>
          <p:spPr bwMode="auto">
            <a:xfrm>
              <a:off x="2203450" y="3240088"/>
              <a:ext cx="36512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3" y="6"/>
                </a:cxn>
                <a:cxn ang="0">
                  <a:pos x="5" y="12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3" y="7"/>
                </a:cxn>
                <a:cxn ang="0">
                  <a:pos x="20" y="2"/>
                </a:cxn>
                <a:cxn ang="0">
                  <a:pos x="22" y="0"/>
                </a:cxn>
              </a:cxnLst>
              <a:rect l="0" t="0" r="r" b="b"/>
              <a:pathLst>
                <a:path w="23" h="13">
                  <a:moveTo>
                    <a:pt x="22" y="0"/>
                  </a:moveTo>
                  <a:lnTo>
                    <a:pt x="23" y="6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0" y="8"/>
                  </a:lnTo>
                  <a:lnTo>
                    <a:pt x="3" y="7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11" name="Freeform 63"/>
            <p:cNvSpPr>
              <a:spLocks/>
            </p:cNvSpPr>
            <p:nvPr/>
          </p:nvSpPr>
          <p:spPr bwMode="auto">
            <a:xfrm>
              <a:off x="2230438" y="3224213"/>
              <a:ext cx="36512" cy="285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4"/>
                </a:cxn>
                <a:cxn ang="0">
                  <a:pos x="3" y="18"/>
                </a:cxn>
                <a:cxn ang="0">
                  <a:pos x="0" y="13"/>
                </a:cxn>
                <a:cxn ang="0">
                  <a:pos x="20" y="0"/>
                </a:cxn>
              </a:cxnLst>
              <a:rect l="0" t="0" r="r" b="b"/>
              <a:pathLst>
                <a:path w="23" h="18">
                  <a:moveTo>
                    <a:pt x="20" y="0"/>
                  </a:moveTo>
                  <a:lnTo>
                    <a:pt x="23" y="4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12" name="Freeform 64"/>
            <p:cNvSpPr>
              <a:spLocks/>
            </p:cNvSpPr>
            <p:nvPr/>
          </p:nvSpPr>
          <p:spPr bwMode="auto">
            <a:xfrm>
              <a:off x="2255838" y="3189288"/>
              <a:ext cx="28575" cy="460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2"/>
                </a:cxn>
                <a:cxn ang="0">
                  <a:pos x="17" y="5"/>
                </a:cxn>
                <a:cxn ang="0">
                  <a:pos x="4" y="29"/>
                </a:cxn>
                <a:cxn ang="0">
                  <a:pos x="0" y="26"/>
                </a:cxn>
                <a:cxn ang="0">
                  <a:pos x="1" y="24"/>
                </a:cxn>
                <a:cxn ang="0">
                  <a:pos x="12" y="2"/>
                </a:cxn>
                <a:cxn ang="0">
                  <a:pos x="13" y="0"/>
                </a:cxn>
              </a:cxnLst>
              <a:rect l="0" t="0" r="r" b="b"/>
              <a:pathLst>
                <a:path w="18" h="29">
                  <a:moveTo>
                    <a:pt x="13" y="0"/>
                  </a:moveTo>
                  <a:lnTo>
                    <a:pt x="18" y="2"/>
                  </a:lnTo>
                  <a:lnTo>
                    <a:pt x="17" y="5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13" name="Freeform 65"/>
            <p:cNvSpPr>
              <a:spLocks noEditPoints="1"/>
            </p:cNvSpPr>
            <p:nvPr/>
          </p:nvSpPr>
          <p:spPr bwMode="auto">
            <a:xfrm>
              <a:off x="2208213" y="3379788"/>
              <a:ext cx="74612" cy="109538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19" y="10"/>
                </a:cxn>
                <a:cxn ang="0">
                  <a:pos x="13" y="21"/>
                </a:cxn>
                <a:cxn ang="0">
                  <a:pos x="9" y="35"/>
                </a:cxn>
                <a:cxn ang="0">
                  <a:pos x="10" y="39"/>
                </a:cxn>
                <a:cxn ang="0">
                  <a:pos x="14" y="42"/>
                </a:cxn>
                <a:cxn ang="0">
                  <a:pos x="20" y="41"/>
                </a:cxn>
                <a:cxn ang="0">
                  <a:pos x="27" y="33"/>
                </a:cxn>
                <a:cxn ang="0">
                  <a:pos x="33" y="17"/>
                </a:cxn>
                <a:cxn ang="0">
                  <a:pos x="34" y="7"/>
                </a:cxn>
                <a:cxn ang="0">
                  <a:pos x="31" y="4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3" y="3"/>
                </a:cxn>
                <a:cxn ang="0">
                  <a:pos x="36" y="6"/>
                </a:cxn>
                <a:cxn ang="0">
                  <a:pos x="39" y="3"/>
                </a:cxn>
                <a:cxn ang="0">
                  <a:pos x="30" y="58"/>
                </a:cxn>
                <a:cxn ang="0">
                  <a:pos x="29" y="62"/>
                </a:cxn>
                <a:cxn ang="0">
                  <a:pos x="30" y="65"/>
                </a:cxn>
                <a:cxn ang="0">
                  <a:pos x="31" y="66"/>
                </a:cxn>
                <a:cxn ang="0">
                  <a:pos x="36" y="67"/>
                </a:cxn>
                <a:cxn ang="0">
                  <a:pos x="11" y="69"/>
                </a:cxn>
                <a:cxn ang="0">
                  <a:pos x="14" y="67"/>
                </a:cxn>
                <a:cxn ang="0">
                  <a:pos x="18" y="66"/>
                </a:cxn>
                <a:cxn ang="0">
                  <a:pos x="20" y="64"/>
                </a:cxn>
                <a:cxn ang="0">
                  <a:pos x="22" y="61"/>
                </a:cxn>
                <a:cxn ang="0">
                  <a:pos x="23" y="57"/>
                </a:cxn>
                <a:cxn ang="0">
                  <a:pos x="24" y="40"/>
                </a:cxn>
                <a:cxn ang="0">
                  <a:pos x="13" y="48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1" y="27"/>
                </a:cxn>
                <a:cxn ang="0">
                  <a:pos x="10" y="11"/>
                </a:cxn>
                <a:cxn ang="0">
                  <a:pos x="20" y="3"/>
                </a:cxn>
                <a:cxn ang="0">
                  <a:pos x="26" y="0"/>
                </a:cxn>
              </a:cxnLst>
              <a:rect l="0" t="0" r="r" b="b"/>
              <a:pathLst>
                <a:path w="47" h="69">
                  <a:moveTo>
                    <a:pt x="26" y="3"/>
                  </a:moveTo>
                  <a:lnTo>
                    <a:pt x="24" y="4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7" y="14"/>
                  </a:lnTo>
                  <a:lnTo>
                    <a:pt x="13" y="21"/>
                  </a:lnTo>
                  <a:lnTo>
                    <a:pt x="10" y="27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0" y="39"/>
                  </a:lnTo>
                  <a:lnTo>
                    <a:pt x="12" y="41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20" y="41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30" y="25"/>
                  </a:lnTo>
                  <a:lnTo>
                    <a:pt x="33" y="17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6" y="3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30" y="58"/>
                  </a:lnTo>
                  <a:lnTo>
                    <a:pt x="30" y="61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1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30" y="32"/>
                  </a:lnTo>
                  <a:lnTo>
                    <a:pt x="24" y="40"/>
                  </a:lnTo>
                  <a:lnTo>
                    <a:pt x="17" y="44"/>
                  </a:lnTo>
                  <a:lnTo>
                    <a:pt x="13" y="48"/>
                  </a:lnTo>
                  <a:lnTo>
                    <a:pt x="7" y="48"/>
                  </a:lnTo>
                  <a:lnTo>
                    <a:pt x="4" y="46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14" name="Freeform 66"/>
            <p:cNvSpPr>
              <a:spLocks/>
            </p:cNvSpPr>
            <p:nvPr/>
          </p:nvSpPr>
          <p:spPr bwMode="auto">
            <a:xfrm>
              <a:off x="2298700" y="3352801"/>
              <a:ext cx="28575" cy="508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3"/>
                </a:cxn>
                <a:cxn ang="0">
                  <a:pos x="16" y="5"/>
                </a:cxn>
                <a:cxn ang="0">
                  <a:pos x="6" y="29"/>
                </a:cxn>
                <a:cxn ang="0">
                  <a:pos x="5" y="32"/>
                </a:cxn>
                <a:cxn ang="0">
                  <a:pos x="0" y="30"/>
                </a:cxn>
                <a:cxn ang="0">
                  <a:pos x="1" y="27"/>
                </a:cxn>
                <a:cxn ang="0">
                  <a:pos x="12" y="3"/>
                </a:cxn>
                <a:cxn ang="0">
                  <a:pos x="13" y="0"/>
                </a:cxn>
              </a:cxnLst>
              <a:rect l="0" t="0" r="r" b="b"/>
              <a:pathLst>
                <a:path w="18" h="32">
                  <a:moveTo>
                    <a:pt x="13" y="0"/>
                  </a:moveTo>
                  <a:lnTo>
                    <a:pt x="18" y="3"/>
                  </a:lnTo>
                  <a:lnTo>
                    <a:pt x="16" y="5"/>
                  </a:lnTo>
                  <a:lnTo>
                    <a:pt x="6" y="29"/>
                  </a:lnTo>
                  <a:lnTo>
                    <a:pt x="5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1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318" name="Freeform 70"/>
            <p:cNvSpPr>
              <a:spLocks noEditPoints="1"/>
            </p:cNvSpPr>
            <p:nvPr/>
          </p:nvSpPr>
          <p:spPr bwMode="auto">
            <a:xfrm>
              <a:off x="2209800" y="3630613"/>
              <a:ext cx="90487" cy="109538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9" y="54"/>
                </a:cxn>
                <a:cxn ang="0">
                  <a:pos x="8" y="60"/>
                </a:cxn>
                <a:cxn ang="0">
                  <a:pos x="11" y="63"/>
                </a:cxn>
                <a:cxn ang="0">
                  <a:pos x="16" y="66"/>
                </a:cxn>
                <a:cxn ang="0">
                  <a:pos x="29" y="67"/>
                </a:cxn>
                <a:cxn ang="0">
                  <a:pos x="35" y="65"/>
                </a:cxn>
                <a:cxn ang="0">
                  <a:pos x="39" y="61"/>
                </a:cxn>
                <a:cxn ang="0">
                  <a:pos x="40" y="57"/>
                </a:cxn>
                <a:cxn ang="0">
                  <a:pos x="36" y="52"/>
                </a:cxn>
                <a:cxn ang="0">
                  <a:pos x="32" y="50"/>
                </a:cxn>
                <a:cxn ang="0">
                  <a:pos x="24" y="48"/>
                </a:cxn>
                <a:cxn ang="0">
                  <a:pos x="29" y="2"/>
                </a:cxn>
                <a:cxn ang="0">
                  <a:pos x="23" y="8"/>
                </a:cxn>
                <a:cxn ang="0">
                  <a:pos x="19" y="21"/>
                </a:cxn>
                <a:cxn ang="0">
                  <a:pos x="20" y="25"/>
                </a:cxn>
                <a:cxn ang="0">
                  <a:pos x="25" y="29"/>
                </a:cxn>
                <a:cxn ang="0">
                  <a:pos x="29" y="29"/>
                </a:cxn>
                <a:cxn ang="0">
                  <a:pos x="33" y="26"/>
                </a:cxn>
                <a:cxn ang="0">
                  <a:pos x="37" y="21"/>
                </a:cxn>
                <a:cxn ang="0">
                  <a:pos x="39" y="15"/>
                </a:cxn>
                <a:cxn ang="0">
                  <a:pos x="40" y="11"/>
                </a:cxn>
                <a:cxn ang="0">
                  <a:pos x="38" y="5"/>
                </a:cxn>
                <a:cxn ang="0">
                  <a:pos x="33" y="2"/>
                </a:cxn>
                <a:cxn ang="0">
                  <a:pos x="32" y="0"/>
                </a:cxn>
                <a:cxn ang="0">
                  <a:pos x="39" y="2"/>
                </a:cxn>
                <a:cxn ang="0">
                  <a:pos x="43" y="3"/>
                </a:cxn>
                <a:cxn ang="0">
                  <a:pos x="56" y="9"/>
                </a:cxn>
                <a:cxn ang="0">
                  <a:pos x="49" y="12"/>
                </a:cxn>
                <a:cxn ang="0">
                  <a:pos x="47" y="20"/>
                </a:cxn>
                <a:cxn ang="0">
                  <a:pos x="43" y="26"/>
                </a:cxn>
                <a:cxn ang="0">
                  <a:pos x="27" y="32"/>
                </a:cxn>
                <a:cxn ang="0">
                  <a:pos x="23" y="33"/>
                </a:cxn>
                <a:cxn ang="0">
                  <a:pos x="19" y="36"/>
                </a:cxn>
                <a:cxn ang="0">
                  <a:pos x="21" y="39"/>
                </a:cxn>
                <a:cxn ang="0">
                  <a:pos x="23" y="40"/>
                </a:cxn>
                <a:cxn ang="0">
                  <a:pos x="36" y="44"/>
                </a:cxn>
                <a:cxn ang="0">
                  <a:pos x="43" y="47"/>
                </a:cxn>
                <a:cxn ang="0">
                  <a:pos x="46" y="57"/>
                </a:cxn>
                <a:cxn ang="0">
                  <a:pos x="41" y="63"/>
                </a:cxn>
                <a:cxn ang="0">
                  <a:pos x="35" y="67"/>
                </a:cxn>
                <a:cxn ang="0">
                  <a:pos x="22" y="69"/>
                </a:cxn>
                <a:cxn ang="0">
                  <a:pos x="10" y="68"/>
                </a:cxn>
                <a:cxn ang="0">
                  <a:pos x="6" y="66"/>
                </a:cxn>
                <a:cxn ang="0">
                  <a:pos x="3" y="63"/>
                </a:cxn>
                <a:cxn ang="0">
                  <a:pos x="0" y="58"/>
                </a:cxn>
                <a:cxn ang="0">
                  <a:pos x="1" y="55"/>
                </a:cxn>
                <a:cxn ang="0">
                  <a:pos x="3" y="51"/>
                </a:cxn>
                <a:cxn ang="0">
                  <a:pos x="6" y="50"/>
                </a:cxn>
                <a:cxn ang="0">
                  <a:pos x="14" y="46"/>
                </a:cxn>
                <a:cxn ang="0">
                  <a:pos x="13" y="39"/>
                </a:cxn>
                <a:cxn ang="0">
                  <a:pos x="14" y="36"/>
                </a:cxn>
                <a:cxn ang="0">
                  <a:pos x="17" y="34"/>
                </a:cxn>
                <a:cxn ang="0">
                  <a:pos x="22" y="32"/>
                </a:cxn>
                <a:cxn ang="0">
                  <a:pos x="13" y="27"/>
                </a:cxn>
                <a:cxn ang="0">
                  <a:pos x="10" y="22"/>
                </a:cxn>
                <a:cxn ang="0">
                  <a:pos x="12" y="12"/>
                </a:cxn>
                <a:cxn ang="0">
                  <a:pos x="23" y="2"/>
                </a:cxn>
              </a:cxnLst>
              <a:rect l="0" t="0" r="r" b="b"/>
              <a:pathLst>
                <a:path w="57" h="69">
                  <a:moveTo>
                    <a:pt x="17" y="46"/>
                  </a:moveTo>
                  <a:lnTo>
                    <a:pt x="13" y="50"/>
                  </a:lnTo>
                  <a:lnTo>
                    <a:pt x="10" y="52"/>
                  </a:lnTo>
                  <a:lnTo>
                    <a:pt x="9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1" y="63"/>
                  </a:lnTo>
                  <a:lnTo>
                    <a:pt x="13" y="65"/>
                  </a:lnTo>
                  <a:lnTo>
                    <a:pt x="16" y="66"/>
                  </a:lnTo>
                  <a:lnTo>
                    <a:pt x="19" y="67"/>
                  </a:lnTo>
                  <a:lnTo>
                    <a:pt x="29" y="67"/>
                  </a:lnTo>
                  <a:lnTo>
                    <a:pt x="32" y="66"/>
                  </a:lnTo>
                  <a:lnTo>
                    <a:pt x="35" y="65"/>
                  </a:lnTo>
                  <a:lnTo>
                    <a:pt x="37" y="63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40" y="57"/>
                  </a:lnTo>
                  <a:lnTo>
                    <a:pt x="38" y="53"/>
                  </a:lnTo>
                  <a:lnTo>
                    <a:pt x="36" y="52"/>
                  </a:lnTo>
                  <a:lnTo>
                    <a:pt x="34" y="51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4" y="48"/>
                  </a:lnTo>
                  <a:lnTo>
                    <a:pt x="17" y="46"/>
                  </a:lnTo>
                  <a:close/>
                  <a:moveTo>
                    <a:pt x="29" y="2"/>
                  </a:moveTo>
                  <a:lnTo>
                    <a:pt x="25" y="5"/>
                  </a:lnTo>
                  <a:lnTo>
                    <a:pt x="23" y="8"/>
                  </a:lnTo>
                  <a:lnTo>
                    <a:pt x="20" y="14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0" y="25"/>
                  </a:lnTo>
                  <a:lnTo>
                    <a:pt x="22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2" y="28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7" y="21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40" y="11"/>
                  </a:lnTo>
                  <a:lnTo>
                    <a:pt x="39" y="8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9" y="2"/>
                  </a:lnTo>
                  <a:close/>
                  <a:moveTo>
                    <a:pt x="32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57" y="3"/>
                  </a:lnTo>
                  <a:lnTo>
                    <a:pt x="56" y="9"/>
                  </a:lnTo>
                  <a:lnTo>
                    <a:pt x="47" y="9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6"/>
                  </a:lnTo>
                  <a:lnTo>
                    <a:pt x="36" y="30"/>
                  </a:lnTo>
                  <a:lnTo>
                    <a:pt x="27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3" y="40"/>
                  </a:lnTo>
                  <a:lnTo>
                    <a:pt x="32" y="43"/>
                  </a:lnTo>
                  <a:lnTo>
                    <a:pt x="36" y="44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2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1" y="63"/>
                  </a:lnTo>
                  <a:lnTo>
                    <a:pt x="38" y="66"/>
                  </a:lnTo>
                  <a:lnTo>
                    <a:pt x="35" y="67"/>
                  </a:lnTo>
                  <a:lnTo>
                    <a:pt x="28" y="68"/>
                  </a:lnTo>
                  <a:lnTo>
                    <a:pt x="22" y="69"/>
                  </a:lnTo>
                  <a:lnTo>
                    <a:pt x="13" y="69"/>
                  </a:lnTo>
                  <a:lnTo>
                    <a:pt x="10" y="68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5"/>
                  </a:lnTo>
                  <a:lnTo>
                    <a:pt x="2" y="54"/>
                  </a:lnTo>
                  <a:lnTo>
                    <a:pt x="3" y="51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10" y="47"/>
                  </a:lnTo>
                  <a:lnTo>
                    <a:pt x="14" y="46"/>
                  </a:lnTo>
                  <a:lnTo>
                    <a:pt x="13" y="43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5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16" y="29"/>
                  </a:lnTo>
                  <a:lnTo>
                    <a:pt x="13" y="27"/>
                  </a:lnTo>
                  <a:lnTo>
                    <a:pt x="12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2" y="12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51" name="Right Arrow 1950"/>
          <p:cNvSpPr/>
          <p:nvPr/>
        </p:nvSpPr>
        <p:spPr>
          <a:xfrm>
            <a:off x="3992577" y="3911097"/>
            <a:ext cx="425513" cy="11316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Next Steps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BlackHat computes amplitudes, use these to compute observables and cross sections.</a:t>
            </a:r>
          </a:p>
          <a:p>
            <a:r>
              <a:rPr lang="en-GB" sz="2600" dirty="0" smtClean="0">
                <a:cs typeface="Times New Roman"/>
              </a:rPr>
              <a:t>Interface with automated programs for the tree level pieces of an NLO computation. </a:t>
            </a:r>
          </a:p>
          <a:p>
            <a:r>
              <a:rPr lang="en-GB" dirty="0" smtClean="0">
                <a:cs typeface="Times New Roman"/>
              </a:rPr>
              <a:t>Example : Use SHERPA </a:t>
            </a:r>
          </a:p>
          <a:p>
            <a:pPr lvl="1"/>
            <a:r>
              <a:rPr lang="en-GB" dirty="0" smtClean="0">
                <a:cs typeface="Times New Roman"/>
              </a:rPr>
              <a:t>BlackHat produces one-loop amplitudes. (virtual part)</a:t>
            </a:r>
          </a:p>
          <a:p>
            <a:pPr lvl="1"/>
            <a:r>
              <a:rPr lang="en-GB" dirty="0" smtClean="0">
                <a:cs typeface="Times New Roman"/>
              </a:rPr>
              <a:t>SHERPA computes tree amplitudes for the NLO term (real part).  </a:t>
            </a:r>
          </a:p>
          <a:p>
            <a:pPr lvl="1"/>
            <a:r>
              <a:rPr lang="en-GB" dirty="0" smtClean="0">
                <a:cs typeface="Times New Roman"/>
              </a:rPr>
              <a:t>SHERPA does the phase space integration of real and virtual. Including automatic subtraction of IR poles. (Catani-Seymour dipole subtraction)</a:t>
            </a:r>
          </a:p>
          <a:p>
            <a:endParaRPr lang="en-GB" sz="26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W+3 jets at NLO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199"/>
            <a:ext cx="8229600" cy="5217111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Compute all Leading Colour (</a:t>
            </a:r>
            <a:r>
              <a:rPr lang="en-GB" dirty="0" smtClean="0">
                <a:solidFill>
                  <a:srgbClr val="FF0000"/>
                </a:solidFill>
              </a:rPr>
              <a:t>large </a:t>
            </a:r>
            <a:r>
              <a:rPr lang="en-GB" i="1" dirty="0" err="1" smtClean="0">
                <a:solidFill>
                  <a:srgbClr val="FF0000"/>
                </a:solidFill>
              </a:rPr>
              <a:t>N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GB" sz="2600" dirty="0" smtClean="0">
                <a:solidFill>
                  <a:srgbClr val="FF0000"/>
                </a:solidFill>
              </a:rPr>
              <a:t>) sub-processes.</a:t>
            </a:r>
          </a:p>
          <a:p>
            <a:endParaRPr lang="en-GB" dirty="0" smtClean="0"/>
          </a:p>
          <a:p>
            <a:endParaRPr lang="en-GB" sz="2600" dirty="0" smtClean="0"/>
          </a:p>
          <a:p>
            <a:endParaRPr lang="en-GB" dirty="0" smtClean="0"/>
          </a:p>
          <a:p>
            <a:endParaRPr lang="en-GB" sz="2600" dirty="0" smtClean="0"/>
          </a:p>
          <a:p>
            <a:r>
              <a:rPr lang="en-GB" dirty="0" smtClean="0"/>
              <a:t>From W+1 and 2 jets expect r</a:t>
            </a:r>
            <a:r>
              <a:rPr lang="en-GB" sz="2600" dirty="0" smtClean="0"/>
              <a:t>emaining sub-leading terms to contribute </a:t>
            </a:r>
            <a:r>
              <a:rPr lang="en-GB" sz="2600" dirty="0" smtClean="0"/>
              <a:t>a few %.</a:t>
            </a:r>
            <a:endParaRPr lang="en-GB" sz="2600" dirty="0" smtClean="0"/>
          </a:p>
          <a:p>
            <a:endParaRPr lang="en-GB" dirty="0" smtClean="0"/>
          </a:p>
          <a:p>
            <a:endParaRPr lang="en-GB" sz="2600" dirty="0" smtClean="0"/>
          </a:p>
          <a:p>
            <a:endParaRPr lang="en-GB" dirty="0" smtClean="0"/>
          </a:p>
          <a:p>
            <a:r>
              <a:rPr lang="en-GB" dirty="0" smtClean="0"/>
              <a:t>Single sub-process. </a:t>
            </a:r>
            <a:r>
              <a:rPr lang="en-GB" sz="1600" dirty="0" smtClean="0">
                <a:solidFill>
                  <a:srgbClr val="0000FF"/>
                </a:solidFill>
              </a:rPr>
              <a:t>[Ellis, </a:t>
            </a:r>
            <a:r>
              <a:rPr lang="en-GB" sz="1600" dirty="0" err="1" smtClean="0">
                <a:solidFill>
                  <a:srgbClr val="0000FF"/>
                </a:solidFill>
              </a:rPr>
              <a:t>Melnikov</a:t>
            </a:r>
            <a:r>
              <a:rPr lang="en-GB" sz="1600" dirty="0" smtClean="0">
                <a:solidFill>
                  <a:srgbClr val="0000FF"/>
                </a:solidFill>
              </a:rPr>
              <a:t>, </a:t>
            </a:r>
            <a:r>
              <a:rPr lang="en-GB" sz="1600" dirty="0" err="1" smtClean="0">
                <a:solidFill>
                  <a:srgbClr val="0000FF"/>
                </a:solidFill>
              </a:rPr>
              <a:t>Zanderighi</a:t>
            </a:r>
            <a:r>
              <a:rPr lang="en-GB" sz="1600" dirty="0" smtClean="0">
                <a:solidFill>
                  <a:srgbClr val="0000FF"/>
                </a:solidFill>
              </a:rPr>
              <a:t>]</a:t>
            </a:r>
          </a:p>
        </p:txBody>
      </p:sp>
      <p:grpSp>
        <p:nvGrpSpPr>
          <p:cNvPr id="789508" name="Group 4"/>
          <p:cNvGrpSpPr>
            <a:grpSpLocks noChangeAspect="1"/>
          </p:cNvGrpSpPr>
          <p:nvPr/>
        </p:nvGrpSpPr>
        <p:grpSpPr bwMode="auto">
          <a:xfrm>
            <a:off x="2380727" y="4530293"/>
            <a:ext cx="4722813" cy="1630363"/>
            <a:chOff x="1550" y="2658"/>
            <a:chExt cx="2975" cy="1027"/>
          </a:xfrm>
        </p:grpSpPr>
        <p:sp>
          <p:nvSpPr>
            <p:cNvPr id="7895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51" y="2658"/>
              <a:ext cx="2974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1" name="Rectangle 7"/>
            <p:cNvSpPr>
              <a:spLocks noChangeArrowheads="1"/>
            </p:cNvSpPr>
            <p:nvPr/>
          </p:nvSpPr>
          <p:spPr bwMode="auto">
            <a:xfrm>
              <a:off x="1550" y="2665"/>
              <a:ext cx="296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2" name="Rectangle 8"/>
            <p:cNvSpPr>
              <a:spLocks noChangeArrowheads="1"/>
            </p:cNvSpPr>
            <p:nvPr/>
          </p:nvSpPr>
          <p:spPr bwMode="auto">
            <a:xfrm>
              <a:off x="1550" y="2674"/>
              <a:ext cx="7" cy="1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3" name="Freeform 9"/>
            <p:cNvSpPr>
              <a:spLocks/>
            </p:cNvSpPr>
            <p:nvPr/>
          </p:nvSpPr>
          <p:spPr bwMode="auto">
            <a:xfrm>
              <a:off x="1582" y="2751"/>
              <a:ext cx="65" cy="58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56" y="16"/>
                </a:cxn>
                <a:cxn ang="0">
                  <a:pos x="55" y="10"/>
                </a:cxn>
                <a:cxn ang="0">
                  <a:pos x="52" y="6"/>
                </a:cxn>
                <a:cxn ang="0">
                  <a:pos x="49" y="3"/>
                </a:cxn>
                <a:cxn ang="0">
                  <a:pos x="46" y="2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29" y="2"/>
                </a:cxn>
                <a:cxn ang="0">
                  <a:pos x="24" y="6"/>
                </a:cxn>
                <a:cxn ang="0">
                  <a:pos x="20" y="9"/>
                </a:cxn>
                <a:cxn ang="0">
                  <a:pos x="19" y="13"/>
                </a:cxn>
                <a:cxn ang="0">
                  <a:pos x="19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50"/>
                </a:cxn>
                <a:cxn ang="0">
                  <a:pos x="9" y="52"/>
                </a:cxn>
                <a:cxn ang="0">
                  <a:pos x="7" y="53"/>
                </a:cxn>
                <a:cxn ang="0">
                  <a:pos x="4" y="54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28" y="58"/>
                </a:cxn>
                <a:cxn ang="0">
                  <a:pos x="28" y="54"/>
                </a:cxn>
                <a:cxn ang="0">
                  <a:pos x="24" y="54"/>
                </a:cxn>
                <a:cxn ang="0">
                  <a:pos x="21" y="53"/>
                </a:cxn>
                <a:cxn ang="0">
                  <a:pos x="20" y="52"/>
                </a:cxn>
                <a:cxn ang="0">
                  <a:pos x="19" y="50"/>
                </a:cxn>
                <a:cxn ang="0">
                  <a:pos x="19" y="48"/>
                </a:cxn>
                <a:cxn ang="0">
                  <a:pos x="19" y="24"/>
                </a:cxn>
                <a:cxn ang="0">
                  <a:pos x="20" y="15"/>
                </a:cxn>
                <a:cxn ang="0">
                  <a:pos x="25" y="8"/>
                </a:cxn>
                <a:cxn ang="0">
                  <a:pos x="30" y="5"/>
                </a:cxn>
                <a:cxn ang="0">
                  <a:pos x="37" y="4"/>
                </a:cxn>
                <a:cxn ang="0">
                  <a:pos x="39" y="4"/>
                </a:cxn>
                <a:cxn ang="0">
                  <a:pos x="42" y="5"/>
                </a:cxn>
                <a:cxn ang="0">
                  <a:pos x="44" y="6"/>
                </a:cxn>
                <a:cxn ang="0">
                  <a:pos x="45" y="9"/>
                </a:cxn>
                <a:cxn ang="0">
                  <a:pos x="46" y="11"/>
                </a:cxn>
                <a:cxn ang="0">
                  <a:pos x="46" y="50"/>
                </a:cxn>
                <a:cxn ang="0">
                  <a:pos x="45" y="52"/>
                </a:cxn>
                <a:cxn ang="0">
                  <a:pos x="44" y="53"/>
                </a:cxn>
                <a:cxn ang="0">
                  <a:pos x="42" y="53"/>
                </a:cxn>
                <a:cxn ang="0">
                  <a:pos x="39" y="54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65" y="58"/>
                </a:cxn>
                <a:cxn ang="0">
                  <a:pos x="65" y="54"/>
                </a:cxn>
                <a:cxn ang="0">
                  <a:pos x="62" y="54"/>
                </a:cxn>
                <a:cxn ang="0">
                  <a:pos x="59" y="53"/>
                </a:cxn>
                <a:cxn ang="0">
                  <a:pos x="57" y="53"/>
                </a:cxn>
                <a:cxn ang="0">
                  <a:pos x="56" y="51"/>
                </a:cxn>
                <a:cxn ang="0">
                  <a:pos x="56" y="49"/>
                </a:cxn>
                <a:cxn ang="0">
                  <a:pos x="56" y="25"/>
                </a:cxn>
              </a:cxnLst>
              <a:rect l="0" t="0" r="r" b="b"/>
              <a:pathLst>
                <a:path w="65" h="58">
                  <a:moveTo>
                    <a:pt x="56" y="25"/>
                  </a:moveTo>
                  <a:lnTo>
                    <a:pt x="56" y="16"/>
                  </a:lnTo>
                  <a:lnTo>
                    <a:pt x="55" y="10"/>
                  </a:lnTo>
                  <a:lnTo>
                    <a:pt x="52" y="6"/>
                  </a:lnTo>
                  <a:lnTo>
                    <a:pt x="49" y="3"/>
                  </a:lnTo>
                  <a:lnTo>
                    <a:pt x="46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4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4" y="54"/>
                  </a:lnTo>
                  <a:lnTo>
                    <a:pt x="21" y="53"/>
                  </a:lnTo>
                  <a:lnTo>
                    <a:pt x="20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24"/>
                  </a:lnTo>
                  <a:lnTo>
                    <a:pt x="20" y="15"/>
                  </a:lnTo>
                  <a:lnTo>
                    <a:pt x="25" y="8"/>
                  </a:lnTo>
                  <a:lnTo>
                    <a:pt x="30" y="5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6" y="50"/>
                  </a:lnTo>
                  <a:lnTo>
                    <a:pt x="45" y="52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39" y="54"/>
                  </a:lnTo>
                  <a:lnTo>
                    <a:pt x="36" y="54"/>
                  </a:lnTo>
                  <a:lnTo>
                    <a:pt x="36" y="58"/>
                  </a:lnTo>
                  <a:lnTo>
                    <a:pt x="65" y="58"/>
                  </a:lnTo>
                  <a:lnTo>
                    <a:pt x="65" y="54"/>
                  </a:lnTo>
                  <a:lnTo>
                    <a:pt x="62" y="54"/>
                  </a:lnTo>
                  <a:lnTo>
                    <a:pt x="59" y="53"/>
                  </a:lnTo>
                  <a:lnTo>
                    <a:pt x="57" y="53"/>
                  </a:lnTo>
                  <a:lnTo>
                    <a:pt x="56" y="51"/>
                  </a:lnTo>
                  <a:lnTo>
                    <a:pt x="56" y="49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4" name="Freeform 10"/>
            <p:cNvSpPr>
              <a:spLocks/>
            </p:cNvSpPr>
            <p:nvPr/>
          </p:nvSpPr>
          <p:spPr bwMode="auto">
            <a:xfrm>
              <a:off x="1651" y="2751"/>
              <a:ext cx="66" cy="59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6"/>
                </a:cxn>
                <a:cxn ang="0">
                  <a:pos x="40" y="6"/>
                </a:cxn>
                <a:cxn ang="0">
                  <a:pos x="42" y="6"/>
                </a:cxn>
                <a:cxn ang="0">
                  <a:pos x="44" y="6"/>
                </a:cxn>
                <a:cxn ang="0">
                  <a:pos x="46" y="8"/>
                </a:cxn>
                <a:cxn ang="0">
                  <a:pos x="46" y="36"/>
                </a:cxn>
                <a:cxn ang="0">
                  <a:pos x="45" y="44"/>
                </a:cxn>
                <a:cxn ang="0">
                  <a:pos x="42" y="50"/>
                </a:cxn>
                <a:cxn ang="0">
                  <a:pos x="37" y="54"/>
                </a:cxn>
                <a:cxn ang="0">
                  <a:pos x="31" y="56"/>
                </a:cxn>
                <a:cxn ang="0">
                  <a:pos x="27" y="56"/>
                </a:cxn>
                <a:cxn ang="0">
                  <a:pos x="24" y="55"/>
                </a:cxn>
                <a:cxn ang="0">
                  <a:pos x="23" y="54"/>
                </a:cxn>
                <a:cxn ang="0">
                  <a:pos x="21" y="52"/>
                </a:cxn>
                <a:cxn ang="0">
                  <a:pos x="20" y="50"/>
                </a:cxn>
                <a:cxn ang="0">
                  <a:pos x="20" y="46"/>
                </a:cxn>
                <a:cxn ang="0">
                  <a:pos x="19" y="43"/>
                </a:cxn>
                <a:cxn ang="0">
                  <a:pos x="19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45"/>
                </a:cxn>
                <a:cxn ang="0">
                  <a:pos x="12" y="50"/>
                </a:cxn>
                <a:cxn ang="0">
                  <a:pos x="15" y="56"/>
                </a:cxn>
                <a:cxn ang="0">
                  <a:pos x="23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5"/>
                </a:cxn>
                <a:cxn ang="0">
                  <a:pos x="47" y="48"/>
                </a:cxn>
                <a:cxn ang="0">
                  <a:pos x="47" y="59"/>
                </a:cxn>
                <a:cxn ang="0">
                  <a:pos x="66" y="58"/>
                </a:cxn>
                <a:cxn ang="0">
                  <a:pos x="66" y="54"/>
                </a:cxn>
                <a:cxn ang="0">
                  <a:pos x="62" y="54"/>
                </a:cxn>
                <a:cxn ang="0">
                  <a:pos x="60" y="53"/>
                </a:cxn>
                <a:cxn ang="0">
                  <a:pos x="58" y="52"/>
                </a:cxn>
                <a:cxn ang="0">
                  <a:pos x="57" y="51"/>
                </a:cxn>
                <a:cxn ang="0">
                  <a:pos x="56" y="49"/>
                </a:cxn>
                <a:cxn ang="0">
                  <a:pos x="56" y="0"/>
                </a:cxn>
                <a:cxn ang="0">
                  <a:pos x="36" y="2"/>
                </a:cxn>
              </a:cxnLst>
              <a:rect l="0" t="0" r="r" b="b"/>
              <a:pathLst>
                <a:path w="66" h="59">
                  <a:moveTo>
                    <a:pt x="36" y="2"/>
                  </a:moveTo>
                  <a:lnTo>
                    <a:pt x="36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6" y="36"/>
                  </a:lnTo>
                  <a:lnTo>
                    <a:pt x="45" y="44"/>
                  </a:lnTo>
                  <a:lnTo>
                    <a:pt x="42" y="50"/>
                  </a:lnTo>
                  <a:lnTo>
                    <a:pt x="37" y="54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4" y="55"/>
                  </a:lnTo>
                  <a:lnTo>
                    <a:pt x="23" y="54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19" y="43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45"/>
                  </a:lnTo>
                  <a:lnTo>
                    <a:pt x="12" y="50"/>
                  </a:lnTo>
                  <a:lnTo>
                    <a:pt x="15" y="56"/>
                  </a:lnTo>
                  <a:lnTo>
                    <a:pt x="23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5"/>
                  </a:lnTo>
                  <a:lnTo>
                    <a:pt x="47" y="48"/>
                  </a:lnTo>
                  <a:lnTo>
                    <a:pt x="47" y="59"/>
                  </a:lnTo>
                  <a:lnTo>
                    <a:pt x="66" y="58"/>
                  </a:lnTo>
                  <a:lnTo>
                    <a:pt x="66" y="54"/>
                  </a:lnTo>
                  <a:lnTo>
                    <a:pt x="62" y="54"/>
                  </a:lnTo>
                  <a:lnTo>
                    <a:pt x="60" y="53"/>
                  </a:lnTo>
                  <a:lnTo>
                    <a:pt x="58" y="52"/>
                  </a:lnTo>
                  <a:lnTo>
                    <a:pt x="57" y="51"/>
                  </a:lnTo>
                  <a:lnTo>
                    <a:pt x="56" y="49"/>
                  </a:lnTo>
                  <a:lnTo>
                    <a:pt x="56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5" name="Freeform 11"/>
            <p:cNvSpPr>
              <a:spLocks/>
            </p:cNvSpPr>
            <p:nvPr/>
          </p:nvSpPr>
          <p:spPr bwMode="auto">
            <a:xfrm>
              <a:off x="1724" y="2751"/>
              <a:ext cx="103" cy="58"/>
            </a:xfrm>
            <a:custGeom>
              <a:avLst/>
              <a:gdLst/>
              <a:ahLst/>
              <a:cxnLst>
                <a:cxn ang="0">
                  <a:pos x="93" y="16"/>
                </a:cxn>
                <a:cxn ang="0">
                  <a:pos x="88" y="5"/>
                </a:cxn>
                <a:cxn ang="0">
                  <a:pos x="79" y="0"/>
                </a:cxn>
                <a:cxn ang="0">
                  <a:pos x="67" y="2"/>
                </a:cxn>
                <a:cxn ang="0">
                  <a:pos x="56" y="13"/>
                </a:cxn>
                <a:cxn ang="0">
                  <a:pos x="47" y="2"/>
                </a:cxn>
                <a:cxn ang="0">
                  <a:pos x="29" y="2"/>
                </a:cxn>
                <a:cxn ang="0">
                  <a:pos x="19" y="13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10" y="50"/>
                </a:cxn>
                <a:cxn ang="0">
                  <a:pos x="7" y="53"/>
                </a:cxn>
                <a:cxn ang="0">
                  <a:pos x="0" y="54"/>
                </a:cxn>
                <a:cxn ang="0">
                  <a:pos x="30" y="58"/>
                </a:cxn>
                <a:cxn ang="0">
                  <a:pos x="26" y="54"/>
                </a:cxn>
                <a:cxn ang="0">
                  <a:pos x="22" y="53"/>
                </a:cxn>
                <a:cxn ang="0">
                  <a:pos x="20" y="24"/>
                </a:cxn>
                <a:cxn ang="0">
                  <a:pos x="25" y="8"/>
                </a:cxn>
                <a:cxn ang="0">
                  <a:pos x="37" y="4"/>
                </a:cxn>
                <a:cxn ang="0">
                  <a:pos x="44" y="7"/>
                </a:cxn>
                <a:cxn ang="0">
                  <a:pos x="46" y="14"/>
                </a:cxn>
                <a:cxn ang="0">
                  <a:pos x="47" y="50"/>
                </a:cxn>
                <a:cxn ang="0">
                  <a:pos x="44" y="53"/>
                </a:cxn>
                <a:cxn ang="0">
                  <a:pos x="37" y="54"/>
                </a:cxn>
                <a:cxn ang="0">
                  <a:pos x="66" y="58"/>
                </a:cxn>
                <a:cxn ang="0">
                  <a:pos x="61" y="54"/>
                </a:cxn>
                <a:cxn ang="0">
                  <a:pos x="57" y="52"/>
                </a:cxn>
                <a:cxn ang="0">
                  <a:pos x="56" y="24"/>
                </a:cxn>
                <a:cxn ang="0">
                  <a:pos x="62" y="8"/>
                </a:cxn>
                <a:cxn ang="0">
                  <a:pos x="74" y="4"/>
                </a:cxn>
                <a:cxn ang="0">
                  <a:pos x="79" y="6"/>
                </a:cxn>
                <a:cxn ang="0">
                  <a:pos x="82" y="10"/>
                </a:cxn>
                <a:cxn ang="0">
                  <a:pos x="83" y="50"/>
                </a:cxn>
                <a:cxn ang="0">
                  <a:pos x="81" y="53"/>
                </a:cxn>
                <a:cxn ang="0">
                  <a:pos x="77" y="54"/>
                </a:cxn>
                <a:cxn ang="0">
                  <a:pos x="73" y="58"/>
                </a:cxn>
                <a:cxn ang="0">
                  <a:pos x="103" y="54"/>
                </a:cxn>
                <a:cxn ang="0">
                  <a:pos x="97" y="53"/>
                </a:cxn>
                <a:cxn ang="0">
                  <a:pos x="93" y="51"/>
                </a:cxn>
                <a:cxn ang="0">
                  <a:pos x="93" y="25"/>
                </a:cxn>
              </a:cxnLst>
              <a:rect l="0" t="0" r="r" b="b"/>
              <a:pathLst>
                <a:path w="103" h="58">
                  <a:moveTo>
                    <a:pt x="93" y="25"/>
                  </a:moveTo>
                  <a:lnTo>
                    <a:pt x="93" y="16"/>
                  </a:lnTo>
                  <a:lnTo>
                    <a:pt x="91" y="9"/>
                  </a:lnTo>
                  <a:lnTo>
                    <a:pt x="88" y="5"/>
                  </a:lnTo>
                  <a:lnTo>
                    <a:pt x="83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7" y="2"/>
                  </a:lnTo>
                  <a:lnTo>
                    <a:pt x="60" y="6"/>
                  </a:lnTo>
                  <a:lnTo>
                    <a:pt x="56" y="13"/>
                  </a:lnTo>
                  <a:lnTo>
                    <a:pt x="53" y="6"/>
                  </a:lnTo>
                  <a:lnTo>
                    <a:pt x="47" y="2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0" y="52"/>
                  </a:lnTo>
                  <a:lnTo>
                    <a:pt x="20" y="24"/>
                  </a:lnTo>
                  <a:lnTo>
                    <a:pt x="22" y="15"/>
                  </a:lnTo>
                  <a:lnTo>
                    <a:pt x="25" y="8"/>
                  </a:lnTo>
                  <a:lnTo>
                    <a:pt x="32" y="5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7" y="17"/>
                  </a:lnTo>
                  <a:lnTo>
                    <a:pt x="47" y="50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1" y="54"/>
                  </a:lnTo>
                  <a:lnTo>
                    <a:pt x="37" y="54"/>
                  </a:lnTo>
                  <a:lnTo>
                    <a:pt x="37" y="58"/>
                  </a:lnTo>
                  <a:lnTo>
                    <a:pt x="66" y="58"/>
                  </a:lnTo>
                  <a:lnTo>
                    <a:pt x="66" y="54"/>
                  </a:lnTo>
                  <a:lnTo>
                    <a:pt x="61" y="54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24"/>
                  </a:lnTo>
                  <a:lnTo>
                    <a:pt x="58" y="15"/>
                  </a:lnTo>
                  <a:lnTo>
                    <a:pt x="62" y="8"/>
                  </a:lnTo>
                  <a:lnTo>
                    <a:pt x="68" y="5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79" y="6"/>
                  </a:lnTo>
                  <a:lnTo>
                    <a:pt x="81" y="7"/>
                  </a:lnTo>
                  <a:lnTo>
                    <a:pt x="82" y="10"/>
                  </a:lnTo>
                  <a:lnTo>
                    <a:pt x="83" y="14"/>
                  </a:lnTo>
                  <a:lnTo>
                    <a:pt x="83" y="50"/>
                  </a:lnTo>
                  <a:lnTo>
                    <a:pt x="82" y="52"/>
                  </a:lnTo>
                  <a:lnTo>
                    <a:pt x="81" y="53"/>
                  </a:lnTo>
                  <a:lnTo>
                    <a:pt x="79" y="53"/>
                  </a:lnTo>
                  <a:lnTo>
                    <a:pt x="77" y="54"/>
                  </a:lnTo>
                  <a:lnTo>
                    <a:pt x="73" y="54"/>
                  </a:lnTo>
                  <a:lnTo>
                    <a:pt x="73" y="58"/>
                  </a:lnTo>
                  <a:lnTo>
                    <a:pt x="103" y="58"/>
                  </a:lnTo>
                  <a:lnTo>
                    <a:pt x="103" y="54"/>
                  </a:lnTo>
                  <a:lnTo>
                    <a:pt x="99" y="54"/>
                  </a:lnTo>
                  <a:lnTo>
                    <a:pt x="97" y="53"/>
                  </a:lnTo>
                  <a:lnTo>
                    <a:pt x="95" y="53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6" name="Freeform 12"/>
            <p:cNvSpPr>
              <a:spLocks noEditPoints="1"/>
            </p:cNvSpPr>
            <p:nvPr/>
          </p:nvSpPr>
          <p:spPr bwMode="auto">
            <a:xfrm>
              <a:off x="1830" y="2718"/>
              <a:ext cx="64" cy="9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6" y="7"/>
                </a:cxn>
                <a:cxn ang="0">
                  <a:pos x="9" y="8"/>
                </a:cxn>
                <a:cxn ang="0">
                  <a:pos x="9" y="91"/>
                </a:cxn>
                <a:cxn ang="0">
                  <a:pos x="13" y="91"/>
                </a:cxn>
                <a:cxn ang="0">
                  <a:pos x="18" y="82"/>
                </a:cxn>
                <a:cxn ang="0">
                  <a:pos x="26" y="90"/>
                </a:cxn>
                <a:cxn ang="0">
                  <a:pos x="36" y="92"/>
                </a:cxn>
                <a:cxn ang="0">
                  <a:pos x="46" y="90"/>
                </a:cxn>
                <a:cxn ang="0">
                  <a:pos x="55" y="83"/>
                </a:cxn>
                <a:cxn ang="0">
                  <a:pos x="63" y="74"/>
                </a:cxn>
                <a:cxn ang="0">
                  <a:pos x="64" y="62"/>
                </a:cxn>
                <a:cxn ang="0">
                  <a:pos x="63" y="51"/>
                </a:cxn>
                <a:cxn ang="0">
                  <a:pos x="56" y="41"/>
                </a:cxn>
                <a:cxn ang="0">
                  <a:pos x="47" y="36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3" y="38"/>
                </a:cxn>
                <a:cxn ang="0">
                  <a:pos x="18" y="41"/>
                </a:cxn>
                <a:cxn ang="0">
                  <a:pos x="18" y="0"/>
                </a:cxn>
                <a:cxn ang="0">
                  <a:pos x="19" y="49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6" y="39"/>
                </a:cxn>
                <a:cxn ang="0">
                  <a:pos x="31" y="37"/>
                </a:cxn>
                <a:cxn ang="0">
                  <a:pos x="40" y="37"/>
                </a:cxn>
                <a:cxn ang="0">
                  <a:pos x="44" y="39"/>
                </a:cxn>
                <a:cxn ang="0">
                  <a:pos x="47" y="41"/>
                </a:cxn>
                <a:cxn ang="0">
                  <a:pos x="50" y="45"/>
                </a:cxn>
                <a:cxn ang="0">
                  <a:pos x="53" y="51"/>
                </a:cxn>
                <a:cxn ang="0">
                  <a:pos x="54" y="58"/>
                </a:cxn>
                <a:cxn ang="0">
                  <a:pos x="54" y="62"/>
                </a:cxn>
                <a:cxn ang="0">
                  <a:pos x="53" y="71"/>
                </a:cxn>
                <a:cxn ang="0">
                  <a:pos x="49" y="81"/>
                </a:cxn>
                <a:cxn ang="0">
                  <a:pos x="46" y="84"/>
                </a:cxn>
                <a:cxn ang="0">
                  <a:pos x="41" y="88"/>
                </a:cxn>
                <a:cxn ang="0">
                  <a:pos x="35" y="89"/>
                </a:cxn>
                <a:cxn ang="0">
                  <a:pos x="30" y="88"/>
                </a:cxn>
                <a:cxn ang="0">
                  <a:pos x="27" y="87"/>
                </a:cxn>
                <a:cxn ang="0">
                  <a:pos x="24" y="84"/>
                </a:cxn>
                <a:cxn ang="0">
                  <a:pos x="21" y="81"/>
                </a:cxn>
                <a:cxn ang="0">
                  <a:pos x="20" y="79"/>
                </a:cxn>
                <a:cxn ang="0">
                  <a:pos x="19" y="78"/>
                </a:cxn>
                <a:cxn ang="0">
                  <a:pos x="19" y="75"/>
                </a:cxn>
                <a:cxn ang="0">
                  <a:pos x="19" y="49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8"/>
                  </a:lnTo>
                  <a:lnTo>
                    <a:pt x="9" y="91"/>
                  </a:lnTo>
                  <a:lnTo>
                    <a:pt x="13" y="91"/>
                  </a:lnTo>
                  <a:lnTo>
                    <a:pt x="18" y="82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6" y="90"/>
                  </a:lnTo>
                  <a:lnTo>
                    <a:pt x="55" y="83"/>
                  </a:lnTo>
                  <a:lnTo>
                    <a:pt x="63" y="74"/>
                  </a:lnTo>
                  <a:lnTo>
                    <a:pt x="64" y="62"/>
                  </a:lnTo>
                  <a:lnTo>
                    <a:pt x="63" y="51"/>
                  </a:lnTo>
                  <a:lnTo>
                    <a:pt x="56" y="41"/>
                  </a:lnTo>
                  <a:lnTo>
                    <a:pt x="47" y="36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3" y="38"/>
                  </a:lnTo>
                  <a:lnTo>
                    <a:pt x="18" y="41"/>
                  </a:lnTo>
                  <a:lnTo>
                    <a:pt x="18" y="0"/>
                  </a:lnTo>
                  <a:close/>
                  <a:moveTo>
                    <a:pt x="19" y="49"/>
                  </a:moveTo>
                  <a:lnTo>
                    <a:pt x="19" y="46"/>
                  </a:lnTo>
                  <a:lnTo>
                    <a:pt x="20" y="44"/>
                  </a:lnTo>
                  <a:lnTo>
                    <a:pt x="26" y="39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4" y="39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3" y="51"/>
                  </a:lnTo>
                  <a:lnTo>
                    <a:pt x="54" y="58"/>
                  </a:lnTo>
                  <a:lnTo>
                    <a:pt x="54" y="62"/>
                  </a:lnTo>
                  <a:lnTo>
                    <a:pt x="53" y="71"/>
                  </a:lnTo>
                  <a:lnTo>
                    <a:pt x="49" y="81"/>
                  </a:lnTo>
                  <a:lnTo>
                    <a:pt x="46" y="84"/>
                  </a:lnTo>
                  <a:lnTo>
                    <a:pt x="41" y="88"/>
                  </a:lnTo>
                  <a:lnTo>
                    <a:pt x="35" y="89"/>
                  </a:lnTo>
                  <a:lnTo>
                    <a:pt x="30" y="88"/>
                  </a:lnTo>
                  <a:lnTo>
                    <a:pt x="27" y="87"/>
                  </a:lnTo>
                  <a:lnTo>
                    <a:pt x="24" y="84"/>
                  </a:lnTo>
                  <a:lnTo>
                    <a:pt x="21" y="81"/>
                  </a:lnTo>
                  <a:lnTo>
                    <a:pt x="20" y="79"/>
                  </a:lnTo>
                  <a:lnTo>
                    <a:pt x="19" y="78"/>
                  </a:lnTo>
                  <a:lnTo>
                    <a:pt x="19" y="75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7" name="Freeform 13"/>
            <p:cNvSpPr>
              <a:spLocks noEditPoints="1"/>
            </p:cNvSpPr>
            <p:nvPr/>
          </p:nvSpPr>
          <p:spPr bwMode="auto">
            <a:xfrm>
              <a:off x="1906" y="2750"/>
              <a:ext cx="52" cy="6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51" y="28"/>
                </a:cxn>
                <a:cxn ang="0">
                  <a:pos x="52" y="28"/>
                </a:cxn>
                <a:cxn ang="0">
                  <a:pos x="52" y="26"/>
                </a:cxn>
                <a:cxn ang="0">
                  <a:pos x="51" y="18"/>
                </a:cxn>
                <a:cxn ang="0">
                  <a:pos x="48" y="11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3" y="42"/>
                </a:cxn>
                <a:cxn ang="0">
                  <a:pos x="9" y="51"/>
                </a:cxn>
                <a:cxn ang="0">
                  <a:pos x="18" y="58"/>
                </a:cxn>
                <a:cxn ang="0">
                  <a:pos x="29" y="60"/>
                </a:cxn>
                <a:cxn ang="0">
                  <a:pos x="37" y="59"/>
                </a:cxn>
                <a:cxn ang="0">
                  <a:pos x="43" y="55"/>
                </a:cxn>
                <a:cxn ang="0">
                  <a:pos x="48" y="50"/>
                </a:cxn>
                <a:cxn ang="0">
                  <a:pos x="51" y="46"/>
                </a:cxn>
                <a:cxn ang="0">
                  <a:pos x="52" y="43"/>
                </a:cxn>
                <a:cxn ang="0">
                  <a:pos x="52" y="42"/>
                </a:cxn>
                <a:cxn ang="0">
                  <a:pos x="51" y="41"/>
                </a:cxn>
                <a:cxn ang="0">
                  <a:pos x="49" y="41"/>
                </a:cxn>
                <a:cxn ang="0">
                  <a:pos x="48" y="42"/>
                </a:cxn>
                <a:cxn ang="0">
                  <a:pos x="48" y="43"/>
                </a:cxn>
                <a:cxn ang="0">
                  <a:pos x="44" y="49"/>
                </a:cxn>
                <a:cxn ang="0">
                  <a:pos x="40" y="53"/>
                </a:cxn>
                <a:cxn ang="0">
                  <a:pos x="36" y="56"/>
                </a:cxn>
                <a:cxn ang="0">
                  <a:pos x="33" y="56"/>
                </a:cxn>
                <a:cxn ang="0">
                  <a:pos x="30" y="57"/>
                </a:cxn>
                <a:cxn ang="0">
                  <a:pos x="25" y="56"/>
                </a:cxn>
                <a:cxn ang="0">
                  <a:pos x="22" y="54"/>
                </a:cxn>
                <a:cxn ang="0">
                  <a:pos x="18" y="51"/>
                </a:cxn>
                <a:cxn ang="0">
                  <a:pos x="15" y="49"/>
                </a:cxn>
                <a:cxn ang="0">
                  <a:pos x="13" y="42"/>
                </a:cxn>
                <a:cxn ang="0">
                  <a:pos x="12" y="35"/>
                </a:cxn>
                <a:cxn ang="0">
                  <a:pos x="11" y="28"/>
                </a:cxn>
                <a:cxn ang="0">
                  <a:pos x="48" y="28"/>
                </a:cxn>
                <a:cxn ang="0">
                  <a:pos x="12" y="26"/>
                </a:cxn>
                <a:cxn ang="0">
                  <a:pos x="14" y="16"/>
                </a:cxn>
                <a:cxn ang="0">
                  <a:pos x="16" y="9"/>
                </a:cxn>
                <a:cxn ang="0">
                  <a:pos x="21" y="6"/>
                </a:cxn>
                <a:cxn ang="0">
                  <a:pos x="24" y="4"/>
                </a:cxn>
                <a:cxn ang="0">
                  <a:pos x="28" y="4"/>
                </a:cxn>
                <a:cxn ang="0">
                  <a:pos x="34" y="5"/>
                </a:cxn>
                <a:cxn ang="0">
                  <a:pos x="38" y="8"/>
                </a:cxn>
                <a:cxn ang="0">
                  <a:pos x="42" y="16"/>
                </a:cxn>
                <a:cxn ang="0">
                  <a:pos x="43" y="26"/>
                </a:cxn>
                <a:cxn ang="0">
                  <a:pos x="12" y="26"/>
                </a:cxn>
              </a:cxnLst>
              <a:rect l="0" t="0" r="r" b="b"/>
              <a:pathLst>
                <a:path w="52" h="60">
                  <a:moveTo>
                    <a:pt x="48" y="28"/>
                  </a:moveTo>
                  <a:lnTo>
                    <a:pt x="51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1" y="18"/>
                  </a:lnTo>
                  <a:lnTo>
                    <a:pt x="48" y="11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3" y="42"/>
                  </a:lnTo>
                  <a:lnTo>
                    <a:pt x="9" y="51"/>
                  </a:lnTo>
                  <a:lnTo>
                    <a:pt x="18" y="58"/>
                  </a:lnTo>
                  <a:lnTo>
                    <a:pt x="29" y="60"/>
                  </a:lnTo>
                  <a:lnTo>
                    <a:pt x="37" y="59"/>
                  </a:lnTo>
                  <a:lnTo>
                    <a:pt x="43" y="55"/>
                  </a:lnTo>
                  <a:lnTo>
                    <a:pt x="48" y="50"/>
                  </a:lnTo>
                  <a:lnTo>
                    <a:pt x="51" y="46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4" y="49"/>
                  </a:lnTo>
                  <a:lnTo>
                    <a:pt x="40" y="53"/>
                  </a:lnTo>
                  <a:lnTo>
                    <a:pt x="36" y="56"/>
                  </a:lnTo>
                  <a:lnTo>
                    <a:pt x="33" y="56"/>
                  </a:lnTo>
                  <a:lnTo>
                    <a:pt x="30" y="57"/>
                  </a:lnTo>
                  <a:lnTo>
                    <a:pt x="25" y="56"/>
                  </a:lnTo>
                  <a:lnTo>
                    <a:pt x="22" y="54"/>
                  </a:lnTo>
                  <a:lnTo>
                    <a:pt x="18" y="51"/>
                  </a:lnTo>
                  <a:lnTo>
                    <a:pt x="15" y="49"/>
                  </a:lnTo>
                  <a:lnTo>
                    <a:pt x="13" y="42"/>
                  </a:lnTo>
                  <a:lnTo>
                    <a:pt x="12" y="35"/>
                  </a:lnTo>
                  <a:lnTo>
                    <a:pt x="11" y="28"/>
                  </a:lnTo>
                  <a:lnTo>
                    <a:pt x="48" y="28"/>
                  </a:lnTo>
                  <a:close/>
                  <a:moveTo>
                    <a:pt x="12" y="26"/>
                  </a:moveTo>
                  <a:lnTo>
                    <a:pt x="14" y="16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4" y="5"/>
                  </a:lnTo>
                  <a:lnTo>
                    <a:pt x="38" y="8"/>
                  </a:lnTo>
                  <a:lnTo>
                    <a:pt x="42" y="16"/>
                  </a:lnTo>
                  <a:lnTo>
                    <a:pt x="43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8" name="Freeform 14"/>
            <p:cNvSpPr>
              <a:spLocks/>
            </p:cNvSpPr>
            <p:nvPr/>
          </p:nvSpPr>
          <p:spPr bwMode="auto">
            <a:xfrm>
              <a:off x="1965" y="2751"/>
              <a:ext cx="44" cy="58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19" y="24"/>
                </a:cxn>
                <a:cxn ang="0">
                  <a:pos x="20" y="19"/>
                </a:cxn>
                <a:cxn ang="0">
                  <a:pos x="21" y="14"/>
                </a:cxn>
                <a:cxn ang="0">
                  <a:pos x="24" y="8"/>
                </a:cxn>
                <a:cxn ang="0">
                  <a:pos x="29" y="5"/>
                </a:cxn>
                <a:cxn ang="0">
                  <a:pos x="35" y="4"/>
                </a:cxn>
                <a:cxn ang="0">
                  <a:pos x="34" y="5"/>
                </a:cxn>
                <a:cxn ang="0">
                  <a:pos x="33" y="6"/>
                </a:cxn>
                <a:cxn ang="0">
                  <a:pos x="33" y="11"/>
                </a:cxn>
                <a:cxn ang="0">
                  <a:pos x="36" y="14"/>
                </a:cxn>
                <a:cxn ang="0">
                  <a:pos x="40" y="14"/>
                </a:cxn>
                <a:cxn ang="0">
                  <a:pos x="41" y="13"/>
                </a:cxn>
                <a:cxn ang="0">
                  <a:pos x="43" y="12"/>
                </a:cxn>
                <a:cxn ang="0">
                  <a:pos x="44" y="10"/>
                </a:cxn>
                <a:cxn ang="0">
                  <a:pos x="44" y="6"/>
                </a:cxn>
                <a:cxn ang="0">
                  <a:pos x="40" y="2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6"/>
                </a:cxn>
                <a:cxn ang="0">
                  <a:pos x="19" y="14"/>
                </a:cxn>
                <a:cxn ang="0">
                  <a:pos x="19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8"/>
                </a:cxn>
                <a:cxn ang="0">
                  <a:pos x="10" y="50"/>
                </a:cxn>
                <a:cxn ang="0">
                  <a:pos x="9" y="52"/>
                </a:cxn>
                <a:cxn ang="0">
                  <a:pos x="8" y="53"/>
                </a:cxn>
                <a:cxn ang="0">
                  <a:pos x="6" y="53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31" y="58"/>
                </a:cxn>
                <a:cxn ang="0">
                  <a:pos x="31" y="54"/>
                </a:cxn>
                <a:cxn ang="0">
                  <a:pos x="25" y="54"/>
                </a:cxn>
                <a:cxn ang="0">
                  <a:pos x="22" y="53"/>
                </a:cxn>
                <a:cxn ang="0">
                  <a:pos x="20" y="52"/>
                </a:cxn>
                <a:cxn ang="0">
                  <a:pos x="20" y="51"/>
                </a:cxn>
                <a:cxn ang="0">
                  <a:pos x="19" y="49"/>
                </a:cxn>
                <a:cxn ang="0">
                  <a:pos x="19" y="48"/>
                </a:cxn>
                <a:cxn ang="0">
                  <a:pos x="19" y="27"/>
                </a:cxn>
              </a:cxnLst>
              <a:rect l="0" t="0" r="r" b="b"/>
              <a:pathLst>
                <a:path w="44" h="58">
                  <a:moveTo>
                    <a:pt x="19" y="27"/>
                  </a:moveTo>
                  <a:lnTo>
                    <a:pt x="19" y="24"/>
                  </a:lnTo>
                  <a:lnTo>
                    <a:pt x="20" y="19"/>
                  </a:lnTo>
                  <a:lnTo>
                    <a:pt x="21" y="14"/>
                  </a:lnTo>
                  <a:lnTo>
                    <a:pt x="24" y="8"/>
                  </a:lnTo>
                  <a:lnTo>
                    <a:pt x="29" y="5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3" y="11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4" y="10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6"/>
                  </a:lnTo>
                  <a:lnTo>
                    <a:pt x="19" y="14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31" y="54"/>
                  </a:lnTo>
                  <a:lnTo>
                    <a:pt x="25" y="54"/>
                  </a:lnTo>
                  <a:lnTo>
                    <a:pt x="22" y="53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19" name="Freeform 15"/>
            <p:cNvSpPr>
              <a:spLocks noEditPoints="1"/>
            </p:cNvSpPr>
            <p:nvPr/>
          </p:nvSpPr>
          <p:spPr bwMode="auto">
            <a:xfrm>
              <a:off x="2059" y="2750"/>
              <a:ext cx="59" cy="60"/>
            </a:xfrm>
            <a:custGeom>
              <a:avLst/>
              <a:gdLst/>
              <a:ahLst/>
              <a:cxnLst>
                <a:cxn ang="0">
                  <a:pos x="59" y="31"/>
                </a:cxn>
                <a:cxn ang="0">
                  <a:pos x="56" y="19"/>
                </a:cxn>
                <a:cxn ang="0">
                  <a:pos x="50" y="9"/>
                </a:cxn>
                <a:cxn ang="0">
                  <a:pos x="41" y="3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3" y="19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1"/>
                </a:cxn>
                <a:cxn ang="0">
                  <a:pos x="18" y="58"/>
                </a:cxn>
                <a:cxn ang="0">
                  <a:pos x="29" y="60"/>
                </a:cxn>
                <a:cxn ang="0">
                  <a:pos x="41" y="58"/>
                </a:cxn>
                <a:cxn ang="0">
                  <a:pos x="50" y="51"/>
                </a:cxn>
                <a:cxn ang="0">
                  <a:pos x="56" y="42"/>
                </a:cxn>
                <a:cxn ang="0">
                  <a:pos x="59" y="31"/>
                </a:cxn>
                <a:cxn ang="0">
                  <a:pos x="30" y="57"/>
                </a:cxn>
                <a:cxn ang="0">
                  <a:pos x="21" y="54"/>
                </a:cxn>
                <a:cxn ang="0">
                  <a:pos x="15" y="48"/>
                </a:cxn>
                <a:cxn ang="0">
                  <a:pos x="13" y="4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18"/>
                </a:cxn>
                <a:cxn ang="0">
                  <a:pos x="15" y="12"/>
                </a:cxn>
                <a:cxn ang="0">
                  <a:pos x="19" y="7"/>
                </a:cxn>
                <a:cxn ang="0">
                  <a:pos x="25" y="5"/>
                </a:cxn>
                <a:cxn ang="0">
                  <a:pos x="29" y="4"/>
                </a:cxn>
                <a:cxn ang="0">
                  <a:pos x="36" y="5"/>
                </a:cxn>
                <a:cxn ang="0">
                  <a:pos x="41" y="8"/>
                </a:cxn>
                <a:cxn ang="0">
                  <a:pos x="45" y="12"/>
                </a:cxn>
                <a:cxn ang="0">
                  <a:pos x="47" y="21"/>
                </a:cxn>
                <a:cxn ang="0">
                  <a:pos x="48" y="29"/>
                </a:cxn>
                <a:cxn ang="0">
                  <a:pos x="48" y="35"/>
                </a:cxn>
                <a:cxn ang="0">
                  <a:pos x="47" y="41"/>
                </a:cxn>
                <a:cxn ang="0">
                  <a:pos x="45" y="48"/>
                </a:cxn>
                <a:cxn ang="0">
                  <a:pos x="40" y="52"/>
                </a:cxn>
                <a:cxn ang="0">
                  <a:pos x="36" y="56"/>
                </a:cxn>
                <a:cxn ang="0">
                  <a:pos x="30" y="57"/>
                </a:cxn>
              </a:cxnLst>
              <a:rect l="0" t="0" r="r" b="b"/>
              <a:pathLst>
                <a:path w="59" h="60">
                  <a:moveTo>
                    <a:pt x="59" y="31"/>
                  </a:moveTo>
                  <a:lnTo>
                    <a:pt x="56" y="19"/>
                  </a:lnTo>
                  <a:lnTo>
                    <a:pt x="50" y="9"/>
                  </a:lnTo>
                  <a:lnTo>
                    <a:pt x="41" y="3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9" y="51"/>
                  </a:lnTo>
                  <a:lnTo>
                    <a:pt x="18" y="58"/>
                  </a:lnTo>
                  <a:lnTo>
                    <a:pt x="29" y="60"/>
                  </a:lnTo>
                  <a:lnTo>
                    <a:pt x="41" y="58"/>
                  </a:lnTo>
                  <a:lnTo>
                    <a:pt x="50" y="51"/>
                  </a:lnTo>
                  <a:lnTo>
                    <a:pt x="56" y="42"/>
                  </a:lnTo>
                  <a:lnTo>
                    <a:pt x="59" y="31"/>
                  </a:lnTo>
                  <a:close/>
                  <a:moveTo>
                    <a:pt x="30" y="57"/>
                  </a:moveTo>
                  <a:lnTo>
                    <a:pt x="21" y="54"/>
                  </a:lnTo>
                  <a:lnTo>
                    <a:pt x="15" y="48"/>
                  </a:lnTo>
                  <a:lnTo>
                    <a:pt x="13" y="42"/>
                  </a:lnTo>
                  <a:lnTo>
                    <a:pt x="11" y="29"/>
                  </a:lnTo>
                  <a:lnTo>
                    <a:pt x="11" y="24"/>
                  </a:lnTo>
                  <a:lnTo>
                    <a:pt x="12" y="18"/>
                  </a:lnTo>
                  <a:lnTo>
                    <a:pt x="15" y="12"/>
                  </a:lnTo>
                  <a:lnTo>
                    <a:pt x="19" y="7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6" y="5"/>
                  </a:lnTo>
                  <a:lnTo>
                    <a:pt x="41" y="8"/>
                  </a:lnTo>
                  <a:lnTo>
                    <a:pt x="45" y="12"/>
                  </a:lnTo>
                  <a:lnTo>
                    <a:pt x="47" y="21"/>
                  </a:lnTo>
                  <a:lnTo>
                    <a:pt x="48" y="29"/>
                  </a:lnTo>
                  <a:lnTo>
                    <a:pt x="48" y="35"/>
                  </a:lnTo>
                  <a:lnTo>
                    <a:pt x="47" y="41"/>
                  </a:lnTo>
                  <a:lnTo>
                    <a:pt x="45" y="48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0" name="Freeform 16"/>
            <p:cNvSpPr>
              <a:spLocks/>
            </p:cNvSpPr>
            <p:nvPr/>
          </p:nvSpPr>
          <p:spPr bwMode="auto">
            <a:xfrm>
              <a:off x="2126" y="2717"/>
              <a:ext cx="42" cy="92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34" y="40"/>
                </a:cxn>
                <a:cxn ang="0">
                  <a:pos x="34" y="36"/>
                </a:cxn>
                <a:cxn ang="0">
                  <a:pos x="19" y="36"/>
                </a:cxn>
                <a:cxn ang="0">
                  <a:pos x="19" y="21"/>
                </a:cxn>
                <a:cxn ang="0">
                  <a:pos x="20" y="13"/>
                </a:cxn>
                <a:cxn ang="0">
                  <a:pos x="23" y="8"/>
                </a:cxn>
                <a:cxn ang="0">
                  <a:pos x="26" y="4"/>
                </a:cxn>
                <a:cxn ang="0">
                  <a:pos x="31" y="3"/>
                </a:cxn>
                <a:cxn ang="0">
                  <a:pos x="34" y="4"/>
                </a:cxn>
                <a:cxn ang="0">
                  <a:pos x="33" y="6"/>
                </a:cxn>
                <a:cxn ang="0">
                  <a:pos x="32" y="8"/>
                </a:cxn>
                <a:cxn ang="0">
                  <a:pos x="32" y="12"/>
                </a:cxn>
                <a:cxn ang="0">
                  <a:pos x="34" y="15"/>
                </a:cxn>
                <a:cxn ang="0">
                  <a:pos x="39" y="15"/>
                </a:cxn>
                <a:cxn ang="0">
                  <a:pos x="42" y="11"/>
                </a:cxn>
                <a:cxn ang="0">
                  <a:pos x="42" y="9"/>
                </a:cxn>
                <a:cxn ang="0">
                  <a:pos x="41" y="4"/>
                </a:cxn>
                <a:cxn ang="0">
                  <a:pos x="38" y="2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6" y="6"/>
                </a:cxn>
                <a:cxn ang="0">
                  <a:pos x="12" y="12"/>
                </a:cxn>
                <a:cxn ang="0">
                  <a:pos x="10" y="20"/>
                </a:cxn>
                <a:cxn ang="0">
                  <a:pos x="10" y="36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10" y="40"/>
                </a:cxn>
                <a:cxn ang="0">
                  <a:pos x="10" y="84"/>
                </a:cxn>
                <a:cxn ang="0">
                  <a:pos x="9" y="86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0" y="88"/>
                </a:cxn>
                <a:cxn ang="0">
                  <a:pos x="0" y="92"/>
                </a:cxn>
                <a:cxn ang="0">
                  <a:pos x="32" y="92"/>
                </a:cxn>
                <a:cxn ang="0">
                  <a:pos x="32" y="88"/>
                </a:cxn>
                <a:cxn ang="0">
                  <a:pos x="25" y="88"/>
                </a:cxn>
                <a:cxn ang="0">
                  <a:pos x="23" y="87"/>
                </a:cxn>
                <a:cxn ang="0">
                  <a:pos x="21" y="86"/>
                </a:cxn>
                <a:cxn ang="0">
                  <a:pos x="20" y="85"/>
                </a:cxn>
                <a:cxn ang="0">
                  <a:pos x="19" y="83"/>
                </a:cxn>
                <a:cxn ang="0">
                  <a:pos x="19" y="82"/>
                </a:cxn>
                <a:cxn ang="0">
                  <a:pos x="19" y="40"/>
                </a:cxn>
              </a:cxnLst>
              <a:rect l="0" t="0" r="r" b="b"/>
              <a:pathLst>
                <a:path w="42" h="92">
                  <a:moveTo>
                    <a:pt x="19" y="40"/>
                  </a:moveTo>
                  <a:lnTo>
                    <a:pt x="34" y="40"/>
                  </a:lnTo>
                  <a:lnTo>
                    <a:pt x="34" y="36"/>
                  </a:lnTo>
                  <a:lnTo>
                    <a:pt x="19" y="36"/>
                  </a:lnTo>
                  <a:lnTo>
                    <a:pt x="19" y="21"/>
                  </a:lnTo>
                  <a:lnTo>
                    <a:pt x="20" y="13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4" y="15"/>
                  </a:lnTo>
                  <a:lnTo>
                    <a:pt x="39" y="15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84"/>
                  </a:lnTo>
                  <a:lnTo>
                    <a:pt x="9" y="86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1" y="86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1" name="Freeform 17"/>
            <p:cNvSpPr>
              <a:spLocks noEditPoints="1"/>
            </p:cNvSpPr>
            <p:nvPr/>
          </p:nvSpPr>
          <p:spPr bwMode="auto">
            <a:xfrm>
              <a:off x="2201" y="2722"/>
              <a:ext cx="33" cy="113"/>
            </a:xfrm>
            <a:custGeom>
              <a:avLst/>
              <a:gdLst/>
              <a:ahLst/>
              <a:cxnLst>
                <a:cxn ang="0">
                  <a:pos x="33" y="6"/>
                </a:cxn>
                <a:cxn ang="0">
                  <a:pos x="32" y="4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0" y="4"/>
                </a:cxn>
                <a:cxn ang="0">
                  <a:pos x="20" y="9"/>
                </a:cxn>
                <a:cxn ang="0">
                  <a:pos x="22" y="12"/>
                </a:cxn>
                <a:cxn ang="0">
                  <a:pos x="23" y="13"/>
                </a:cxn>
                <a:cxn ang="0">
                  <a:pos x="26" y="14"/>
                </a:cxn>
                <a:cxn ang="0">
                  <a:pos x="31" y="12"/>
                </a:cxn>
                <a:cxn ang="0">
                  <a:pos x="33" y="6"/>
                </a:cxn>
                <a:cxn ang="0">
                  <a:pos x="13" y="31"/>
                </a:cxn>
                <a:cxn ang="0">
                  <a:pos x="13" y="35"/>
                </a:cxn>
                <a:cxn ang="0">
                  <a:pos x="18" y="35"/>
                </a:cxn>
                <a:cxn ang="0">
                  <a:pos x="21" y="35"/>
                </a:cxn>
                <a:cxn ang="0">
                  <a:pos x="22" y="35"/>
                </a:cxn>
                <a:cxn ang="0">
                  <a:pos x="24" y="39"/>
                </a:cxn>
                <a:cxn ang="0">
                  <a:pos x="24" y="97"/>
                </a:cxn>
                <a:cxn ang="0">
                  <a:pos x="23" y="100"/>
                </a:cxn>
                <a:cxn ang="0">
                  <a:pos x="22" y="105"/>
                </a:cxn>
                <a:cxn ang="0">
                  <a:pos x="19" y="108"/>
                </a:cxn>
                <a:cxn ang="0">
                  <a:pos x="15" y="110"/>
                </a:cxn>
                <a:cxn ang="0">
                  <a:pos x="14" y="110"/>
                </a:cxn>
                <a:cxn ang="0">
                  <a:pos x="13" y="109"/>
                </a:cxn>
                <a:cxn ang="0">
                  <a:pos x="11" y="109"/>
                </a:cxn>
                <a:cxn ang="0">
                  <a:pos x="8" y="108"/>
                </a:cxn>
                <a:cxn ang="0">
                  <a:pos x="10" y="108"/>
                </a:cxn>
                <a:cxn ang="0">
                  <a:pos x="12" y="106"/>
                </a:cxn>
                <a:cxn ang="0">
                  <a:pos x="12" y="105"/>
                </a:cxn>
                <a:cxn ang="0">
                  <a:pos x="13" y="103"/>
                </a:cxn>
                <a:cxn ang="0">
                  <a:pos x="12" y="100"/>
                </a:cxn>
                <a:cxn ang="0">
                  <a:pos x="11" y="98"/>
                </a:cxn>
                <a:cxn ang="0">
                  <a:pos x="9" y="98"/>
                </a:cxn>
                <a:cxn ang="0">
                  <a:pos x="6" y="97"/>
                </a:cxn>
                <a:cxn ang="0">
                  <a:pos x="4" y="98"/>
                </a:cxn>
                <a:cxn ang="0">
                  <a:pos x="2" y="98"/>
                </a:cxn>
                <a:cxn ang="0">
                  <a:pos x="1" y="100"/>
                </a:cxn>
                <a:cxn ang="0">
                  <a:pos x="0" y="103"/>
                </a:cxn>
                <a:cxn ang="0">
                  <a:pos x="3" y="108"/>
                </a:cxn>
                <a:cxn ang="0">
                  <a:pos x="8" y="112"/>
                </a:cxn>
                <a:cxn ang="0">
                  <a:pos x="15" y="113"/>
                </a:cxn>
                <a:cxn ang="0">
                  <a:pos x="22" y="111"/>
                </a:cxn>
                <a:cxn ang="0">
                  <a:pos x="28" y="108"/>
                </a:cxn>
                <a:cxn ang="0">
                  <a:pos x="31" y="101"/>
                </a:cxn>
                <a:cxn ang="0">
                  <a:pos x="33" y="93"/>
                </a:cxn>
                <a:cxn ang="0">
                  <a:pos x="33" y="29"/>
                </a:cxn>
                <a:cxn ang="0">
                  <a:pos x="13" y="31"/>
                </a:cxn>
              </a:cxnLst>
              <a:rect l="0" t="0" r="r" b="b"/>
              <a:pathLst>
                <a:path w="33" h="113">
                  <a:moveTo>
                    <a:pt x="33" y="6"/>
                  </a:moveTo>
                  <a:lnTo>
                    <a:pt x="32" y="4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0" y="4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33" y="6"/>
                  </a:lnTo>
                  <a:close/>
                  <a:moveTo>
                    <a:pt x="13" y="31"/>
                  </a:moveTo>
                  <a:lnTo>
                    <a:pt x="13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4" y="39"/>
                  </a:lnTo>
                  <a:lnTo>
                    <a:pt x="24" y="97"/>
                  </a:lnTo>
                  <a:lnTo>
                    <a:pt x="23" y="100"/>
                  </a:lnTo>
                  <a:lnTo>
                    <a:pt x="22" y="105"/>
                  </a:lnTo>
                  <a:lnTo>
                    <a:pt x="19" y="108"/>
                  </a:lnTo>
                  <a:lnTo>
                    <a:pt x="15" y="110"/>
                  </a:lnTo>
                  <a:lnTo>
                    <a:pt x="14" y="110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12" y="106"/>
                  </a:lnTo>
                  <a:lnTo>
                    <a:pt x="12" y="105"/>
                  </a:lnTo>
                  <a:lnTo>
                    <a:pt x="13" y="103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8"/>
                  </a:lnTo>
                  <a:lnTo>
                    <a:pt x="2" y="98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3" y="108"/>
                  </a:lnTo>
                  <a:lnTo>
                    <a:pt x="8" y="112"/>
                  </a:lnTo>
                  <a:lnTo>
                    <a:pt x="15" y="113"/>
                  </a:lnTo>
                  <a:lnTo>
                    <a:pt x="22" y="111"/>
                  </a:lnTo>
                  <a:lnTo>
                    <a:pt x="28" y="108"/>
                  </a:lnTo>
                  <a:lnTo>
                    <a:pt x="31" y="101"/>
                  </a:lnTo>
                  <a:lnTo>
                    <a:pt x="33" y="93"/>
                  </a:lnTo>
                  <a:lnTo>
                    <a:pt x="33" y="29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2" name="Freeform 18"/>
            <p:cNvSpPr>
              <a:spLocks noEditPoints="1"/>
            </p:cNvSpPr>
            <p:nvPr/>
          </p:nvSpPr>
          <p:spPr bwMode="auto">
            <a:xfrm>
              <a:off x="2250" y="2750"/>
              <a:ext cx="51" cy="6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51" y="28"/>
                </a:cxn>
                <a:cxn ang="0">
                  <a:pos x="51" y="26"/>
                </a:cxn>
                <a:cxn ang="0">
                  <a:pos x="50" y="18"/>
                </a:cxn>
                <a:cxn ang="0">
                  <a:pos x="47" y="11"/>
                </a:cxn>
                <a:cxn ang="0">
                  <a:pos x="43" y="6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2" y="42"/>
                </a:cxn>
                <a:cxn ang="0">
                  <a:pos x="9" y="51"/>
                </a:cxn>
                <a:cxn ang="0">
                  <a:pos x="19" y="58"/>
                </a:cxn>
                <a:cxn ang="0">
                  <a:pos x="29" y="60"/>
                </a:cxn>
                <a:cxn ang="0">
                  <a:pos x="37" y="59"/>
                </a:cxn>
                <a:cxn ang="0">
                  <a:pos x="44" y="55"/>
                </a:cxn>
                <a:cxn ang="0">
                  <a:pos x="48" y="50"/>
                </a:cxn>
                <a:cxn ang="0">
                  <a:pos x="51" y="46"/>
                </a:cxn>
                <a:cxn ang="0">
                  <a:pos x="51" y="42"/>
                </a:cxn>
                <a:cxn ang="0">
                  <a:pos x="50" y="41"/>
                </a:cxn>
                <a:cxn ang="0">
                  <a:pos x="48" y="41"/>
                </a:cxn>
                <a:cxn ang="0">
                  <a:pos x="48" y="42"/>
                </a:cxn>
                <a:cxn ang="0">
                  <a:pos x="47" y="43"/>
                </a:cxn>
                <a:cxn ang="0">
                  <a:pos x="45" y="49"/>
                </a:cxn>
                <a:cxn ang="0">
                  <a:pos x="40" y="53"/>
                </a:cxn>
                <a:cxn ang="0">
                  <a:pos x="36" y="56"/>
                </a:cxn>
                <a:cxn ang="0">
                  <a:pos x="32" y="56"/>
                </a:cxn>
                <a:cxn ang="0">
                  <a:pos x="30" y="57"/>
                </a:cxn>
                <a:cxn ang="0">
                  <a:pos x="22" y="54"/>
                </a:cxn>
                <a:cxn ang="0">
                  <a:pos x="16" y="49"/>
                </a:cxn>
                <a:cxn ang="0">
                  <a:pos x="13" y="42"/>
                </a:cxn>
                <a:cxn ang="0">
                  <a:pos x="11" y="35"/>
                </a:cxn>
                <a:cxn ang="0">
                  <a:pos x="11" y="28"/>
                </a:cxn>
                <a:cxn ang="0">
                  <a:pos x="48" y="28"/>
                </a:cxn>
                <a:cxn ang="0">
                  <a:pos x="11" y="26"/>
                </a:cxn>
                <a:cxn ang="0">
                  <a:pos x="13" y="16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5" y="4"/>
                </a:cxn>
                <a:cxn ang="0">
                  <a:pos x="28" y="4"/>
                </a:cxn>
                <a:cxn ang="0">
                  <a:pos x="33" y="5"/>
                </a:cxn>
                <a:cxn ang="0">
                  <a:pos x="37" y="8"/>
                </a:cxn>
                <a:cxn ang="0">
                  <a:pos x="41" y="16"/>
                </a:cxn>
                <a:cxn ang="0">
                  <a:pos x="43" y="26"/>
                </a:cxn>
                <a:cxn ang="0">
                  <a:pos x="11" y="26"/>
                </a:cxn>
              </a:cxnLst>
              <a:rect l="0" t="0" r="r" b="b"/>
              <a:pathLst>
                <a:path w="51" h="60">
                  <a:moveTo>
                    <a:pt x="48" y="28"/>
                  </a:moveTo>
                  <a:lnTo>
                    <a:pt x="51" y="28"/>
                  </a:lnTo>
                  <a:lnTo>
                    <a:pt x="51" y="26"/>
                  </a:lnTo>
                  <a:lnTo>
                    <a:pt x="50" y="18"/>
                  </a:lnTo>
                  <a:lnTo>
                    <a:pt x="47" y="11"/>
                  </a:lnTo>
                  <a:lnTo>
                    <a:pt x="43" y="6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9" y="51"/>
                  </a:lnTo>
                  <a:lnTo>
                    <a:pt x="19" y="58"/>
                  </a:lnTo>
                  <a:lnTo>
                    <a:pt x="29" y="60"/>
                  </a:lnTo>
                  <a:lnTo>
                    <a:pt x="37" y="59"/>
                  </a:lnTo>
                  <a:lnTo>
                    <a:pt x="44" y="55"/>
                  </a:lnTo>
                  <a:lnTo>
                    <a:pt x="48" y="50"/>
                  </a:lnTo>
                  <a:lnTo>
                    <a:pt x="51" y="46"/>
                  </a:lnTo>
                  <a:lnTo>
                    <a:pt x="51" y="42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7" y="43"/>
                  </a:lnTo>
                  <a:lnTo>
                    <a:pt x="45" y="49"/>
                  </a:lnTo>
                  <a:lnTo>
                    <a:pt x="40" y="53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0" y="57"/>
                  </a:lnTo>
                  <a:lnTo>
                    <a:pt x="22" y="54"/>
                  </a:lnTo>
                  <a:lnTo>
                    <a:pt x="16" y="49"/>
                  </a:lnTo>
                  <a:lnTo>
                    <a:pt x="13" y="42"/>
                  </a:lnTo>
                  <a:lnTo>
                    <a:pt x="11" y="35"/>
                  </a:lnTo>
                  <a:lnTo>
                    <a:pt x="11" y="28"/>
                  </a:lnTo>
                  <a:lnTo>
                    <a:pt x="48" y="28"/>
                  </a:lnTo>
                  <a:close/>
                  <a:moveTo>
                    <a:pt x="11" y="26"/>
                  </a:moveTo>
                  <a:lnTo>
                    <a:pt x="13" y="16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3" y="5"/>
                  </a:lnTo>
                  <a:lnTo>
                    <a:pt x="37" y="8"/>
                  </a:lnTo>
                  <a:lnTo>
                    <a:pt x="41" y="16"/>
                  </a:lnTo>
                  <a:lnTo>
                    <a:pt x="43" y="2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3" name="Freeform 19"/>
            <p:cNvSpPr>
              <a:spLocks/>
            </p:cNvSpPr>
            <p:nvPr/>
          </p:nvSpPr>
          <p:spPr bwMode="auto">
            <a:xfrm>
              <a:off x="2307" y="2729"/>
              <a:ext cx="42" cy="81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21" y="24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6" y="13"/>
                </a:cxn>
                <a:cxn ang="0">
                  <a:pos x="12" y="18"/>
                </a:cxn>
                <a:cxn ang="0">
                  <a:pos x="7" y="23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12" y="28"/>
                </a:cxn>
                <a:cxn ang="0">
                  <a:pos x="12" y="63"/>
                </a:cxn>
                <a:cxn ang="0">
                  <a:pos x="13" y="70"/>
                </a:cxn>
                <a:cxn ang="0">
                  <a:pos x="16" y="76"/>
                </a:cxn>
                <a:cxn ang="0">
                  <a:pos x="20" y="79"/>
                </a:cxn>
                <a:cxn ang="0">
                  <a:pos x="25" y="80"/>
                </a:cxn>
                <a:cxn ang="0">
                  <a:pos x="29" y="81"/>
                </a:cxn>
                <a:cxn ang="0">
                  <a:pos x="35" y="80"/>
                </a:cxn>
                <a:cxn ang="0">
                  <a:pos x="39" y="76"/>
                </a:cxn>
                <a:cxn ang="0">
                  <a:pos x="41" y="70"/>
                </a:cxn>
                <a:cxn ang="0">
                  <a:pos x="42" y="63"/>
                </a:cxn>
                <a:cxn ang="0">
                  <a:pos x="42" y="56"/>
                </a:cxn>
                <a:cxn ang="0">
                  <a:pos x="38" y="56"/>
                </a:cxn>
                <a:cxn ang="0">
                  <a:pos x="38" y="68"/>
                </a:cxn>
                <a:cxn ang="0">
                  <a:pos x="37" y="71"/>
                </a:cxn>
                <a:cxn ang="0">
                  <a:pos x="35" y="74"/>
                </a:cxn>
                <a:cxn ang="0">
                  <a:pos x="35" y="76"/>
                </a:cxn>
                <a:cxn ang="0">
                  <a:pos x="32" y="77"/>
                </a:cxn>
                <a:cxn ang="0">
                  <a:pos x="30" y="78"/>
                </a:cxn>
                <a:cxn ang="0">
                  <a:pos x="27" y="77"/>
                </a:cxn>
                <a:cxn ang="0">
                  <a:pos x="25" y="76"/>
                </a:cxn>
                <a:cxn ang="0">
                  <a:pos x="24" y="74"/>
                </a:cxn>
                <a:cxn ang="0">
                  <a:pos x="22" y="70"/>
                </a:cxn>
                <a:cxn ang="0">
                  <a:pos x="22" y="69"/>
                </a:cxn>
                <a:cxn ang="0">
                  <a:pos x="21" y="66"/>
                </a:cxn>
                <a:cxn ang="0">
                  <a:pos x="21" y="64"/>
                </a:cxn>
                <a:cxn ang="0">
                  <a:pos x="21" y="28"/>
                </a:cxn>
              </a:cxnLst>
              <a:rect l="0" t="0" r="r" b="b"/>
              <a:pathLst>
                <a:path w="42" h="81">
                  <a:moveTo>
                    <a:pt x="21" y="28"/>
                  </a:moveTo>
                  <a:lnTo>
                    <a:pt x="40" y="28"/>
                  </a:lnTo>
                  <a:lnTo>
                    <a:pt x="40" y="24"/>
                  </a:lnTo>
                  <a:lnTo>
                    <a:pt x="21" y="2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13"/>
                  </a:lnTo>
                  <a:lnTo>
                    <a:pt x="12" y="18"/>
                  </a:lnTo>
                  <a:lnTo>
                    <a:pt x="7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63"/>
                  </a:lnTo>
                  <a:lnTo>
                    <a:pt x="13" y="70"/>
                  </a:lnTo>
                  <a:lnTo>
                    <a:pt x="16" y="76"/>
                  </a:lnTo>
                  <a:lnTo>
                    <a:pt x="20" y="79"/>
                  </a:lnTo>
                  <a:lnTo>
                    <a:pt x="25" y="80"/>
                  </a:lnTo>
                  <a:lnTo>
                    <a:pt x="29" y="81"/>
                  </a:lnTo>
                  <a:lnTo>
                    <a:pt x="35" y="80"/>
                  </a:lnTo>
                  <a:lnTo>
                    <a:pt x="39" y="76"/>
                  </a:lnTo>
                  <a:lnTo>
                    <a:pt x="41" y="70"/>
                  </a:lnTo>
                  <a:lnTo>
                    <a:pt x="42" y="63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8" y="68"/>
                  </a:lnTo>
                  <a:lnTo>
                    <a:pt x="37" y="71"/>
                  </a:lnTo>
                  <a:lnTo>
                    <a:pt x="35" y="74"/>
                  </a:lnTo>
                  <a:lnTo>
                    <a:pt x="35" y="76"/>
                  </a:lnTo>
                  <a:lnTo>
                    <a:pt x="32" y="77"/>
                  </a:lnTo>
                  <a:lnTo>
                    <a:pt x="30" y="78"/>
                  </a:lnTo>
                  <a:lnTo>
                    <a:pt x="27" y="77"/>
                  </a:lnTo>
                  <a:lnTo>
                    <a:pt x="25" y="76"/>
                  </a:lnTo>
                  <a:lnTo>
                    <a:pt x="24" y="74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4" name="Freeform 20"/>
            <p:cNvSpPr>
              <a:spLocks/>
            </p:cNvSpPr>
            <p:nvPr/>
          </p:nvSpPr>
          <p:spPr bwMode="auto">
            <a:xfrm>
              <a:off x="2360" y="2750"/>
              <a:ext cx="44" cy="60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8" y="0"/>
                </a:cxn>
                <a:cxn ang="0">
                  <a:pos x="35" y="3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8" y="4"/>
                </a:cxn>
                <a:cxn ang="0">
                  <a:pos x="1" y="12"/>
                </a:cxn>
                <a:cxn ang="0">
                  <a:pos x="1" y="20"/>
                </a:cxn>
                <a:cxn ang="0">
                  <a:pos x="6" y="27"/>
                </a:cxn>
                <a:cxn ang="0">
                  <a:pos x="21" y="33"/>
                </a:cxn>
                <a:cxn ang="0">
                  <a:pos x="27" y="34"/>
                </a:cxn>
                <a:cxn ang="0">
                  <a:pos x="36" y="40"/>
                </a:cxn>
                <a:cxn ang="0">
                  <a:pos x="37" y="45"/>
                </a:cxn>
                <a:cxn ang="0">
                  <a:pos x="33" y="54"/>
                </a:cxn>
                <a:cxn ang="0">
                  <a:pos x="25" y="57"/>
                </a:cxn>
                <a:cxn ang="0">
                  <a:pos x="16" y="56"/>
                </a:cxn>
                <a:cxn ang="0">
                  <a:pos x="8" y="49"/>
                </a:cxn>
                <a:cxn ang="0">
                  <a:pos x="5" y="38"/>
                </a:cxn>
                <a:cxn ang="0">
                  <a:pos x="4" y="37"/>
                </a:cxn>
                <a:cxn ang="0">
                  <a:pos x="0" y="38"/>
                </a:cxn>
                <a:cxn ang="0">
                  <a:pos x="2" y="60"/>
                </a:cxn>
                <a:cxn ang="0">
                  <a:pos x="3" y="59"/>
                </a:cxn>
                <a:cxn ang="0">
                  <a:pos x="6" y="58"/>
                </a:cxn>
                <a:cxn ang="0">
                  <a:pos x="8" y="55"/>
                </a:cxn>
                <a:cxn ang="0">
                  <a:pos x="11" y="57"/>
                </a:cxn>
                <a:cxn ang="0">
                  <a:pos x="18" y="59"/>
                </a:cxn>
                <a:cxn ang="0">
                  <a:pos x="23" y="60"/>
                </a:cxn>
                <a:cxn ang="0">
                  <a:pos x="39" y="54"/>
                </a:cxn>
                <a:cxn ang="0">
                  <a:pos x="44" y="42"/>
                </a:cxn>
                <a:cxn ang="0">
                  <a:pos x="43" y="36"/>
                </a:cxn>
                <a:cxn ang="0">
                  <a:pos x="40" y="31"/>
                </a:cxn>
                <a:cxn ang="0">
                  <a:pos x="34" y="27"/>
                </a:cxn>
                <a:cxn ang="0">
                  <a:pos x="20" y="23"/>
                </a:cxn>
                <a:cxn ang="0">
                  <a:pos x="15" y="21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9" y="7"/>
                </a:cxn>
                <a:cxn ang="0">
                  <a:pos x="14" y="5"/>
                </a:cxn>
                <a:cxn ang="0">
                  <a:pos x="22" y="3"/>
                </a:cxn>
                <a:cxn ang="0">
                  <a:pos x="33" y="7"/>
                </a:cxn>
                <a:cxn ang="0">
                  <a:pos x="36" y="15"/>
                </a:cxn>
                <a:cxn ang="0">
                  <a:pos x="37" y="19"/>
                </a:cxn>
                <a:cxn ang="0">
                  <a:pos x="40" y="18"/>
                </a:cxn>
                <a:cxn ang="0">
                  <a:pos x="41" y="4"/>
                </a:cxn>
              </a:cxnLst>
              <a:rect l="0" t="0" r="r" b="b"/>
              <a:pathLst>
                <a:path w="44" h="60">
                  <a:moveTo>
                    <a:pt x="41" y="4"/>
                  </a:moveTo>
                  <a:lnTo>
                    <a:pt x="41" y="2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0" y="2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6" y="27"/>
                  </a:lnTo>
                  <a:lnTo>
                    <a:pt x="13" y="31"/>
                  </a:lnTo>
                  <a:lnTo>
                    <a:pt x="21" y="33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3" y="37"/>
                  </a:lnTo>
                  <a:lnTo>
                    <a:pt x="36" y="40"/>
                  </a:lnTo>
                  <a:lnTo>
                    <a:pt x="37" y="43"/>
                  </a:lnTo>
                  <a:lnTo>
                    <a:pt x="37" y="45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8" y="56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16" y="56"/>
                  </a:lnTo>
                  <a:lnTo>
                    <a:pt x="11" y="52"/>
                  </a:lnTo>
                  <a:lnTo>
                    <a:pt x="8" y="49"/>
                  </a:lnTo>
                  <a:lnTo>
                    <a:pt x="6" y="43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6" y="58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1" y="57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0" y="59"/>
                  </a:lnTo>
                  <a:lnTo>
                    <a:pt x="23" y="60"/>
                  </a:lnTo>
                  <a:lnTo>
                    <a:pt x="33" y="59"/>
                  </a:lnTo>
                  <a:lnTo>
                    <a:pt x="39" y="54"/>
                  </a:lnTo>
                  <a:lnTo>
                    <a:pt x="43" y="49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3" y="36"/>
                  </a:lnTo>
                  <a:lnTo>
                    <a:pt x="42" y="34"/>
                  </a:lnTo>
                  <a:lnTo>
                    <a:pt x="40" y="31"/>
                  </a:lnTo>
                  <a:lnTo>
                    <a:pt x="38" y="29"/>
                  </a:lnTo>
                  <a:lnTo>
                    <a:pt x="34" y="27"/>
                  </a:lnTo>
                  <a:lnTo>
                    <a:pt x="28" y="24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5" y="21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4" y="5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5" name="Rectangle 21"/>
            <p:cNvSpPr>
              <a:spLocks noChangeArrowheads="1"/>
            </p:cNvSpPr>
            <p:nvPr/>
          </p:nvSpPr>
          <p:spPr bwMode="auto">
            <a:xfrm>
              <a:off x="2437" y="2674"/>
              <a:ext cx="7" cy="1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6" name="Rectangle 22"/>
            <p:cNvSpPr>
              <a:spLocks noChangeArrowheads="1"/>
            </p:cNvSpPr>
            <p:nvPr/>
          </p:nvSpPr>
          <p:spPr bwMode="auto">
            <a:xfrm>
              <a:off x="2465" y="2674"/>
              <a:ext cx="7" cy="1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7" name="Freeform 23"/>
            <p:cNvSpPr>
              <a:spLocks/>
            </p:cNvSpPr>
            <p:nvPr/>
          </p:nvSpPr>
          <p:spPr bwMode="auto">
            <a:xfrm>
              <a:off x="2680" y="2717"/>
              <a:ext cx="80" cy="94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80" y="0"/>
                </a:cxn>
                <a:cxn ang="0">
                  <a:pos x="77" y="0"/>
                </a:cxn>
                <a:cxn ang="0">
                  <a:pos x="76" y="1"/>
                </a:cxn>
                <a:cxn ang="0">
                  <a:pos x="70" y="11"/>
                </a:cxn>
                <a:cxn ang="0">
                  <a:pos x="66" y="8"/>
                </a:cxn>
                <a:cxn ang="0">
                  <a:pos x="61" y="4"/>
                </a:cxn>
                <a:cxn ang="0">
                  <a:pos x="55" y="1"/>
                </a:cxn>
                <a:cxn ang="0">
                  <a:pos x="45" y="0"/>
                </a:cxn>
                <a:cxn ang="0">
                  <a:pos x="31" y="2"/>
                </a:cxn>
                <a:cxn ang="0">
                  <a:pos x="18" y="9"/>
                </a:cxn>
                <a:cxn ang="0">
                  <a:pos x="9" y="19"/>
                </a:cxn>
                <a:cxn ang="0">
                  <a:pos x="2" y="32"/>
                </a:cxn>
                <a:cxn ang="0">
                  <a:pos x="0" y="47"/>
                </a:cxn>
                <a:cxn ang="0">
                  <a:pos x="2" y="62"/>
                </a:cxn>
                <a:cxn ang="0">
                  <a:pos x="9" y="75"/>
                </a:cxn>
                <a:cxn ang="0">
                  <a:pos x="18" y="85"/>
                </a:cxn>
                <a:cxn ang="0">
                  <a:pos x="31" y="92"/>
                </a:cxn>
                <a:cxn ang="0">
                  <a:pos x="45" y="94"/>
                </a:cxn>
                <a:cxn ang="0">
                  <a:pos x="57" y="92"/>
                </a:cxn>
                <a:cxn ang="0">
                  <a:pos x="67" y="87"/>
                </a:cxn>
                <a:cxn ang="0">
                  <a:pos x="74" y="80"/>
                </a:cxn>
                <a:cxn ang="0">
                  <a:pos x="79" y="71"/>
                </a:cxn>
                <a:cxn ang="0">
                  <a:pos x="80" y="61"/>
                </a:cxn>
                <a:cxn ang="0">
                  <a:pos x="80" y="60"/>
                </a:cxn>
                <a:cxn ang="0">
                  <a:pos x="79" y="60"/>
                </a:cxn>
                <a:cxn ang="0">
                  <a:pos x="78" y="59"/>
                </a:cxn>
                <a:cxn ang="0">
                  <a:pos x="77" y="60"/>
                </a:cxn>
                <a:cxn ang="0">
                  <a:pos x="76" y="60"/>
                </a:cxn>
                <a:cxn ang="0">
                  <a:pos x="76" y="61"/>
                </a:cxn>
                <a:cxn ang="0">
                  <a:pos x="74" y="71"/>
                </a:cxn>
                <a:cxn ang="0">
                  <a:pos x="69" y="80"/>
                </a:cxn>
                <a:cxn ang="0">
                  <a:pos x="63" y="86"/>
                </a:cxn>
                <a:cxn ang="0">
                  <a:pos x="55" y="89"/>
                </a:cxn>
                <a:cxn ang="0">
                  <a:pos x="46" y="91"/>
                </a:cxn>
                <a:cxn ang="0">
                  <a:pos x="41" y="90"/>
                </a:cxn>
                <a:cxn ang="0">
                  <a:pos x="36" y="88"/>
                </a:cxn>
                <a:cxn ang="0">
                  <a:pos x="28" y="85"/>
                </a:cxn>
                <a:cxn ang="0">
                  <a:pos x="23" y="80"/>
                </a:cxn>
                <a:cxn ang="0">
                  <a:pos x="18" y="71"/>
                </a:cxn>
                <a:cxn ang="0">
                  <a:pos x="14" y="61"/>
                </a:cxn>
                <a:cxn ang="0">
                  <a:pos x="13" y="47"/>
                </a:cxn>
                <a:cxn ang="0">
                  <a:pos x="14" y="33"/>
                </a:cxn>
                <a:cxn ang="0">
                  <a:pos x="18" y="23"/>
                </a:cxn>
                <a:cxn ang="0">
                  <a:pos x="23" y="15"/>
                </a:cxn>
                <a:cxn ang="0">
                  <a:pos x="29" y="9"/>
                </a:cxn>
                <a:cxn ang="0">
                  <a:pos x="36" y="7"/>
                </a:cxn>
                <a:cxn ang="0">
                  <a:pos x="42" y="5"/>
                </a:cxn>
                <a:cxn ang="0">
                  <a:pos x="46" y="4"/>
                </a:cxn>
                <a:cxn ang="0">
                  <a:pos x="55" y="5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5"/>
                </a:cxn>
                <a:cxn ang="0">
                  <a:pos x="76" y="36"/>
                </a:cxn>
                <a:cxn ang="0">
                  <a:pos x="77" y="37"/>
                </a:cxn>
                <a:cxn ang="0">
                  <a:pos x="80" y="37"/>
                </a:cxn>
                <a:cxn ang="0">
                  <a:pos x="80" y="34"/>
                </a:cxn>
                <a:cxn ang="0">
                  <a:pos x="80" y="3"/>
                </a:cxn>
              </a:cxnLst>
              <a:rect l="0" t="0" r="r" b="b"/>
              <a:pathLst>
                <a:path w="80" h="94">
                  <a:moveTo>
                    <a:pt x="80" y="3"/>
                  </a:moveTo>
                  <a:lnTo>
                    <a:pt x="80" y="0"/>
                  </a:lnTo>
                  <a:lnTo>
                    <a:pt x="77" y="0"/>
                  </a:lnTo>
                  <a:lnTo>
                    <a:pt x="76" y="1"/>
                  </a:lnTo>
                  <a:lnTo>
                    <a:pt x="70" y="11"/>
                  </a:lnTo>
                  <a:lnTo>
                    <a:pt x="66" y="8"/>
                  </a:lnTo>
                  <a:lnTo>
                    <a:pt x="61" y="4"/>
                  </a:lnTo>
                  <a:lnTo>
                    <a:pt x="55" y="1"/>
                  </a:lnTo>
                  <a:lnTo>
                    <a:pt x="45" y="0"/>
                  </a:lnTo>
                  <a:lnTo>
                    <a:pt x="31" y="2"/>
                  </a:lnTo>
                  <a:lnTo>
                    <a:pt x="18" y="9"/>
                  </a:lnTo>
                  <a:lnTo>
                    <a:pt x="9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2" y="62"/>
                  </a:lnTo>
                  <a:lnTo>
                    <a:pt x="9" y="75"/>
                  </a:lnTo>
                  <a:lnTo>
                    <a:pt x="18" y="85"/>
                  </a:lnTo>
                  <a:lnTo>
                    <a:pt x="31" y="92"/>
                  </a:lnTo>
                  <a:lnTo>
                    <a:pt x="45" y="94"/>
                  </a:lnTo>
                  <a:lnTo>
                    <a:pt x="57" y="92"/>
                  </a:lnTo>
                  <a:lnTo>
                    <a:pt x="67" y="87"/>
                  </a:lnTo>
                  <a:lnTo>
                    <a:pt x="74" y="80"/>
                  </a:lnTo>
                  <a:lnTo>
                    <a:pt x="79" y="71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8" y="59"/>
                  </a:lnTo>
                  <a:lnTo>
                    <a:pt x="77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4" y="71"/>
                  </a:lnTo>
                  <a:lnTo>
                    <a:pt x="69" y="80"/>
                  </a:lnTo>
                  <a:lnTo>
                    <a:pt x="63" y="86"/>
                  </a:lnTo>
                  <a:lnTo>
                    <a:pt x="55" y="89"/>
                  </a:lnTo>
                  <a:lnTo>
                    <a:pt x="46" y="91"/>
                  </a:lnTo>
                  <a:lnTo>
                    <a:pt x="41" y="90"/>
                  </a:lnTo>
                  <a:lnTo>
                    <a:pt x="36" y="88"/>
                  </a:lnTo>
                  <a:lnTo>
                    <a:pt x="28" y="85"/>
                  </a:lnTo>
                  <a:lnTo>
                    <a:pt x="23" y="80"/>
                  </a:lnTo>
                  <a:lnTo>
                    <a:pt x="18" y="71"/>
                  </a:lnTo>
                  <a:lnTo>
                    <a:pt x="14" y="61"/>
                  </a:lnTo>
                  <a:lnTo>
                    <a:pt x="13" y="47"/>
                  </a:lnTo>
                  <a:lnTo>
                    <a:pt x="14" y="33"/>
                  </a:lnTo>
                  <a:lnTo>
                    <a:pt x="18" y="23"/>
                  </a:lnTo>
                  <a:lnTo>
                    <a:pt x="23" y="15"/>
                  </a:lnTo>
                  <a:lnTo>
                    <a:pt x="29" y="9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6" y="4"/>
                  </a:lnTo>
                  <a:lnTo>
                    <a:pt x="55" y="5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5"/>
                  </a:lnTo>
                  <a:lnTo>
                    <a:pt x="76" y="36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34"/>
                  </a:lnTo>
                  <a:lnTo>
                    <a:pt x="8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8" name="Freeform 24"/>
            <p:cNvSpPr>
              <a:spLocks noEditPoints="1"/>
            </p:cNvSpPr>
            <p:nvPr/>
          </p:nvSpPr>
          <p:spPr bwMode="auto">
            <a:xfrm>
              <a:off x="2772" y="2720"/>
              <a:ext cx="89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5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4" y="8"/>
                </a:cxn>
                <a:cxn ang="0">
                  <a:pos x="14" y="82"/>
                </a:cxn>
                <a:cxn ang="0">
                  <a:pos x="12" y="84"/>
                </a:cxn>
                <a:cxn ang="0">
                  <a:pos x="8" y="84"/>
                </a:cxn>
                <a:cxn ang="0">
                  <a:pos x="4" y="85"/>
                </a:cxn>
                <a:cxn ang="0">
                  <a:pos x="0" y="85"/>
                </a:cxn>
                <a:cxn ang="0">
                  <a:pos x="0" y="89"/>
                </a:cxn>
                <a:cxn ang="0">
                  <a:pos x="48" y="89"/>
                </a:cxn>
                <a:cxn ang="0">
                  <a:pos x="61" y="87"/>
                </a:cxn>
                <a:cxn ang="0">
                  <a:pos x="72" y="80"/>
                </a:cxn>
                <a:cxn ang="0">
                  <a:pos x="81" y="71"/>
                </a:cxn>
                <a:cxn ang="0">
                  <a:pos x="87" y="58"/>
                </a:cxn>
                <a:cxn ang="0">
                  <a:pos x="89" y="45"/>
                </a:cxn>
                <a:cxn ang="0">
                  <a:pos x="87" y="31"/>
                </a:cxn>
                <a:cxn ang="0">
                  <a:pos x="81" y="18"/>
                </a:cxn>
                <a:cxn ang="0">
                  <a:pos x="72" y="8"/>
                </a:cxn>
                <a:cxn ang="0">
                  <a:pos x="61" y="2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31" y="85"/>
                </a:cxn>
                <a:cxn ang="0">
                  <a:pos x="28" y="85"/>
                </a:cxn>
                <a:cxn ang="0">
                  <a:pos x="27" y="84"/>
                </a:cxn>
                <a:cxn ang="0">
                  <a:pos x="26" y="83"/>
                </a:cxn>
                <a:cxn ang="0">
                  <a:pos x="25" y="81"/>
                </a:cxn>
                <a:cxn ang="0">
                  <a:pos x="25" y="7"/>
                </a:cxn>
                <a:cxn ang="0">
                  <a:pos x="26" y="6"/>
                </a:cxn>
                <a:cxn ang="0">
                  <a:pos x="27" y="5"/>
                </a:cxn>
                <a:cxn ang="0">
                  <a:pos x="28" y="4"/>
                </a:cxn>
                <a:cxn ang="0">
                  <a:pos x="45" y="4"/>
                </a:cxn>
                <a:cxn ang="0">
                  <a:pos x="54" y="5"/>
                </a:cxn>
                <a:cxn ang="0">
                  <a:pos x="60" y="7"/>
                </a:cxn>
                <a:cxn ang="0">
                  <a:pos x="65" y="12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5" y="33"/>
                </a:cxn>
                <a:cxn ang="0">
                  <a:pos x="76" y="45"/>
                </a:cxn>
                <a:cxn ang="0">
                  <a:pos x="76" y="50"/>
                </a:cxn>
                <a:cxn ang="0">
                  <a:pos x="75" y="58"/>
                </a:cxn>
                <a:cxn ang="0">
                  <a:pos x="73" y="66"/>
                </a:cxn>
                <a:cxn ang="0">
                  <a:pos x="69" y="73"/>
                </a:cxn>
                <a:cxn ang="0">
                  <a:pos x="62" y="80"/>
                </a:cxn>
                <a:cxn ang="0">
                  <a:pos x="54" y="83"/>
                </a:cxn>
                <a:cxn ang="0">
                  <a:pos x="45" y="85"/>
                </a:cxn>
                <a:cxn ang="0">
                  <a:pos x="31" y="85"/>
                </a:cxn>
              </a:cxnLst>
              <a:rect l="0" t="0" r="r" b="b"/>
              <a:pathLst>
                <a:path w="89" h="89">
                  <a:moveTo>
                    <a:pt x="0" y="0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82"/>
                  </a:lnTo>
                  <a:lnTo>
                    <a:pt x="12" y="84"/>
                  </a:lnTo>
                  <a:lnTo>
                    <a:pt x="8" y="84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48" y="89"/>
                  </a:lnTo>
                  <a:lnTo>
                    <a:pt x="61" y="87"/>
                  </a:lnTo>
                  <a:lnTo>
                    <a:pt x="72" y="80"/>
                  </a:lnTo>
                  <a:lnTo>
                    <a:pt x="81" y="71"/>
                  </a:lnTo>
                  <a:lnTo>
                    <a:pt x="87" y="58"/>
                  </a:lnTo>
                  <a:lnTo>
                    <a:pt x="89" y="45"/>
                  </a:lnTo>
                  <a:lnTo>
                    <a:pt x="87" y="31"/>
                  </a:lnTo>
                  <a:lnTo>
                    <a:pt x="81" y="18"/>
                  </a:lnTo>
                  <a:lnTo>
                    <a:pt x="72" y="8"/>
                  </a:lnTo>
                  <a:lnTo>
                    <a:pt x="61" y="2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31" y="85"/>
                  </a:moveTo>
                  <a:lnTo>
                    <a:pt x="28" y="85"/>
                  </a:lnTo>
                  <a:lnTo>
                    <a:pt x="27" y="84"/>
                  </a:lnTo>
                  <a:lnTo>
                    <a:pt x="26" y="83"/>
                  </a:lnTo>
                  <a:lnTo>
                    <a:pt x="25" y="81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45" y="4"/>
                  </a:lnTo>
                  <a:lnTo>
                    <a:pt x="54" y="5"/>
                  </a:lnTo>
                  <a:lnTo>
                    <a:pt x="60" y="7"/>
                  </a:lnTo>
                  <a:lnTo>
                    <a:pt x="65" y="12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5" y="33"/>
                  </a:lnTo>
                  <a:lnTo>
                    <a:pt x="76" y="45"/>
                  </a:lnTo>
                  <a:lnTo>
                    <a:pt x="76" y="50"/>
                  </a:lnTo>
                  <a:lnTo>
                    <a:pt x="75" y="58"/>
                  </a:lnTo>
                  <a:lnTo>
                    <a:pt x="73" y="66"/>
                  </a:lnTo>
                  <a:lnTo>
                    <a:pt x="69" y="73"/>
                  </a:lnTo>
                  <a:lnTo>
                    <a:pt x="62" y="80"/>
                  </a:lnTo>
                  <a:lnTo>
                    <a:pt x="54" y="83"/>
                  </a:lnTo>
                  <a:lnTo>
                    <a:pt x="45" y="85"/>
                  </a:lnTo>
                  <a:lnTo>
                    <a:pt x="31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29" name="Freeform 25"/>
            <p:cNvSpPr>
              <a:spLocks/>
            </p:cNvSpPr>
            <p:nvPr/>
          </p:nvSpPr>
          <p:spPr bwMode="auto">
            <a:xfrm>
              <a:off x="2873" y="2720"/>
              <a:ext cx="75" cy="89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13" y="7"/>
                </a:cxn>
                <a:cxn ang="0">
                  <a:pos x="13" y="82"/>
                </a:cxn>
                <a:cxn ang="0">
                  <a:pos x="11" y="84"/>
                </a:cxn>
                <a:cxn ang="0">
                  <a:pos x="7" y="84"/>
                </a:cxn>
                <a:cxn ang="0">
                  <a:pos x="3" y="85"/>
                </a:cxn>
                <a:cxn ang="0">
                  <a:pos x="0" y="85"/>
                </a:cxn>
                <a:cxn ang="0">
                  <a:pos x="0" y="89"/>
                </a:cxn>
                <a:cxn ang="0">
                  <a:pos x="41" y="89"/>
                </a:cxn>
                <a:cxn ang="0">
                  <a:pos x="41" y="85"/>
                </a:cxn>
                <a:cxn ang="0">
                  <a:pos x="32" y="85"/>
                </a:cxn>
                <a:cxn ang="0">
                  <a:pos x="29" y="84"/>
                </a:cxn>
                <a:cxn ang="0">
                  <a:pos x="27" y="84"/>
                </a:cxn>
                <a:cxn ang="0">
                  <a:pos x="26" y="83"/>
                </a:cxn>
                <a:cxn ang="0">
                  <a:pos x="25" y="81"/>
                </a:cxn>
                <a:cxn ang="0">
                  <a:pos x="25" y="47"/>
                </a:cxn>
                <a:cxn ang="0">
                  <a:pos x="36" y="47"/>
                </a:cxn>
                <a:cxn ang="0">
                  <a:pos x="44" y="47"/>
                </a:cxn>
                <a:cxn ang="0">
                  <a:pos x="48" y="50"/>
                </a:cxn>
                <a:cxn ang="0">
                  <a:pos x="50" y="55"/>
                </a:cxn>
                <a:cxn ang="0">
                  <a:pos x="50" y="61"/>
                </a:cxn>
                <a:cxn ang="0">
                  <a:pos x="54" y="61"/>
                </a:cxn>
                <a:cxn ang="0">
                  <a:pos x="54" y="27"/>
                </a:cxn>
                <a:cxn ang="0">
                  <a:pos x="50" y="27"/>
                </a:cxn>
                <a:cxn ang="0">
                  <a:pos x="50" y="35"/>
                </a:cxn>
                <a:cxn ang="0">
                  <a:pos x="48" y="39"/>
                </a:cxn>
                <a:cxn ang="0">
                  <a:pos x="44" y="41"/>
                </a:cxn>
                <a:cxn ang="0">
                  <a:pos x="36" y="42"/>
                </a:cxn>
                <a:cxn ang="0">
                  <a:pos x="25" y="42"/>
                </a:cxn>
                <a:cxn ang="0">
                  <a:pos x="25" y="7"/>
                </a:cxn>
                <a:cxn ang="0">
                  <a:pos x="26" y="6"/>
                </a:cxn>
                <a:cxn ang="0">
                  <a:pos x="26" y="5"/>
                </a:cxn>
                <a:cxn ang="0">
                  <a:pos x="47" y="5"/>
                </a:cxn>
                <a:cxn ang="0">
                  <a:pos x="57" y="6"/>
                </a:cxn>
                <a:cxn ang="0">
                  <a:pos x="63" y="8"/>
                </a:cxn>
                <a:cxn ang="0">
                  <a:pos x="68" y="13"/>
                </a:cxn>
                <a:cxn ang="0">
                  <a:pos x="71" y="20"/>
                </a:cxn>
                <a:cxn ang="0">
                  <a:pos x="72" y="29"/>
                </a:cxn>
                <a:cxn ang="0">
                  <a:pos x="75" y="29"/>
                </a:cxn>
                <a:cxn ang="0">
                  <a:pos x="72" y="0"/>
                </a:cxn>
              </a:cxnLst>
              <a:rect l="0" t="0" r="r" b="b"/>
              <a:pathLst>
                <a:path w="75" h="89">
                  <a:moveTo>
                    <a:pt x="7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82"/>
                  </a:lnTo>
                  <a:lnTo>
                    <a:pt x="11" y="84"/>
                  </a:lnTo>
                  <a:lnTo>
                    <a:pt x="7" y="8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41" y="89"/>
                  </a:lnTo>
                  <a:lnTo>
                    <a:pt x="41" y="85"/>
                  </a:lnTo>
                  <a:lnTo>
                    <a:pt x="32" y="85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3"/>
                  </a:lnTo>
                  <a:lnTo>
                    <a:pt x="25" y="81"/>
                  </a:lnTo>
                  <a:lnTo>
                    <a:pt x="25" y="47"/>
                  </a:lnTo>
                  <a:lnTo>
                    <a:pt x="36" y="47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0" y="55"/>
                  </a:lnTo>
                  <a:lnTo>
                    <a:pt x="50" y="61"/>
                  </a:lnTo>
                  <a:lnTo>
                    <a:pt x="54" y="61"/>
                  </a:lnTo>
                  <a:lnTo>
                    <a:pt x="54" y="27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48" y="39"/>
                  </a:lnTo>
                  <a:lnTo>
                    <a:pt x="44" y="41"/>
                  </a:lnTo>
                  <a:lnTo>
                    <a:pt x="36" y="42"/>
                  </a:lnTo>
                  <a:lnTo>
                    <a:pt x="25" y="42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47" y="5"/>
                  </a:lnTo>
                  <a:lnTo>
                    <a:pt x="57" y="6"/>
                  </a:lnTo>
                  <a:lnTo>
                    <a:pt x="63" y="8"/>
                  </a:lnTo>
                  <a:lnTo>
                    <a:pt x="68" y="13"/>
                  </a:lnTo>
                  <a:lnTo>
                    <a:pt x="71" y="20"/>
                  </a:lnTo>
                  <a:lnTo>
                    <a:pt x="72" y="29"/>
                  </a:lnTo>
                  <a:lnTo>
                    <a:pt x="75" y="2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0" name="Rectangle 26"/>
            <p:cNvSpPr>
              <a:spLocks noChangeArrowheads="1"/>
            </p:cNvSpPr>
            <p:nvPr/>
          </p:nvSpPr>
          <p:spPr bwMode="auto">
            <a:xfrm>
              <a:off x="3152" y="2674"/>
              <a:ext cx="7" cy="1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1" name="Freeform 27"/>
            <p:cNvSpPr>
              <a:spLocks/>
            </p:cNvSpPr>
            <p:nvPr/>
          </p:nvSpPr>
          <p:spPr bwMode="auto">
            <a:xfrm>
              <a:off x="3293" y="2720"/>
              <a:ext cx="72" cy="89"/>
            </a:xfrm>
            <a:custGeom>
              <a:avLst/>
              <a:gdLst/>
              <a:ahLst/>
              <a:cxnLst>
                <a:cxn ang="0">
                  <a:pos x="72" y="55"/>
                </a:cxn>
                <a:cxn ang="0">
                  <a:pos x="69" y="55"/>
                </a:cxn>
                <a:cxn ang="0">
                  <a:pos x="68" y="62"/>
                </a:cxn>
                <a:cxn ang="0">
                  <a:pos x="64" y="75"/>
                </a:cxn>
                <a:cxn ang="0">
                  <a:pos x="60" y="79"/>
                </a:cxn>
                <a:cxn ang="0">
                  <a:pos x="53" y="83"/>
                </a:cxn>
                <a:cxn ang="0">
                  <a:pos x="43" y="85"/>
                </a:cxn>
                <a:cxn ang="0">
                  <a:pos x="29" y="85"/>
                </a:cxn>
                <a:cxn ang="0">
                  <a:pos x="27" y="84"/>
                </a:cxn>
                <a:cxn ang="0">
                  <a:pos x="26" y="83"/>
                </a:cxn>
                <a:cxn ang="0">
                  <a:pos x="26" y="6"/>
                </a:cxn>
                <a:cxn ang="0">
                  <a:pos x="27" y="6"/>
                </a:cxn>
                <a:cxn ang="0">
                  <a:pos x="28" y="5"/>
                </a:cxn>
                <a:cxn ang="0">
                  <a:pos x="30" y="5"/>
                </a:cxn>
                <a:cxn ang="0">
                  <a:pos x="33" y="4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4" y="8"/>
                </a:cxn>
                <a:cxn ang="0">
                  <a:pos x="14" y="82"/>
                </a:cxn>
                <a:cxn ang="0">
                  <a:pos x="12" y="84"/>
                </a:cxn>
                <a:cxn ang="0">
                  <a:pos x="8" y="84"/>
                </a:cxn>
                <a:cxn ang="0">
                  <a:pos x="4" y="85"/>
                </a:cxn>
                <a:cxn ang="0">
                  <a:pos x="0" y="85"/>
                </a:cxn>
                <a:cxn ang="0">
                  <a:pos x="0" y="89"/>
                </a:cxn>
                <a:cxn ang="0">
                  <a:pos x="69" y="89"/>
                </a:cxn>
                <a:cxn ang="0">
                  <a:pos x="72" y="55"/>
                </a:cxn>
              </a:cxnLst>
              <a:rect l="0" t="0" r="r" b="b"/>
              <a:pathLst>
                <a:path w="72" h="89">
                  <a:moveTo>
                    <a:pt x="72" y="55"/>
                  </a:moveTo>
                  <a:lnTo>
                    <a:pt x="69" y="55"/>
                  </a:lnTo>
                  <a:lnTo>
                    <a:pt x="68" y="62"/>
                  </a:lnTo>
                  <a:lnTo>
                    <a:pt x="64" y="75"/>
                  </a:lnTo>
                  <a:lnTo>
                    <a:pt x="60" y="79"/>
                  </a:lnTo>
                  <a:lnTo>
                    <a:pt x="53" y="83"/>
                  </a:lnTo>
                  <a:lnTo>
                    <a:pt x="43" y="85"/>
                  </a:lnTo>
                  <a:lnTo>
                    <a:pt x="29" y="85"/>
                  </a:lnTo>
                  <a:lnTo>
                    <a:pt x="27" y="84"/>
                  </a:lnTo>
                  <a:lnTo>
                    <a:pt x="26" y="83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82"/>
                  </a:lnTo>
                  <a:lnTo>
                    <a:pt x="12" y="84"/>
                  </a:lnTo>
                  <a:lnTo>
                    <a:pt x="8" y="84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69" y="89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2" name="Freeform 28"/>
            <p:cNvSpPr>
              <a:spLocks/>
            </p:cNvSpPr>
            <p:nvPr/>
          </p:nvSpPr>
          <p:spPr bwMode="auto">
            <a:xfrm>
              <a:off x="3378" y="2717"/>
              <a:ext cx="81" cy="94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9" y="0"/>
                </a:cxn>
                <a:cxn ang="0">
                  <a:pos x="78" y="1"/>
                </a:cxn>
                <a:cxn ang="0">
                  <a:pos x="70" y="11"/>
                </a:cxn>
                <a:cxn ang="0">
                  <a:pos x="67" y="8"/>
                </a:cxn>
                <a:cxn ang="0">
                  <a:pos x="62" y="4"/>
                </a:cxn>
                <a:cxn ang="0">
                  <a:pos x="55" y="1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19" y="9"/>
                </a:cxn>
                <a:cxn ang="0">
                  <a:pos x="9" y="19"/>
                </a:cxn>
                <a:cxn ang="0">
                  <a:pos x="3" y="32"/>
                </a:cxn>
                <a:cxn ang="0">
                  <a:pos x="0" y="47"/>
                </a:cxn>
                <a:cxn ang="0">
                  <a:pos x="3" y="62"/>
                </a:cxn>
                <a:cxn ang="0">
                  <a:pos x="9" y="75"/>
                </a:cxn>
                <a:cxn ang="0">
                  <a:pos x="20" y="85"/>
                </a:cxn>
                <a:cxn ang="0">
                  <a:pos x="33" y="92"/>
                </a:cxn>
                <a:cxn ang="0">
                  <a:pos x="46" y="94"/>
                </a:cxn>
                <a:cxn ang="0">
                  <a:pos x="58" y="92"/>
                </a:cxn>
                <a:cxn ang="0">
                  <a:pos x="68" y="87"/>
                </a:cxn>
                <a:cxn ang="0">
                  <a:pos x="75" y="80"/>
                </a:cxn>
                <a:cxn ang="0">
                  <a:pos x="79" y="71"/>
                </a:cxn>
                <a:cxn ang="0">
                  <a:pos x="81" y="61"/>
                </a:cxn>
                <a:cxn ang="0">
                  <a:pos x="81" y="61"/>
                </a:cxn>
                <a:cxn ang="0">
                  <a:pos x="79" y="59"/>
                </a:cxn>
                <a:cxn ang="0">
                  <a:pos x="78" y="60"/>
                </a:cxn>
                <a:cxn ang="0">
                  <a:pos x="78" y="61"/>
                </a:cxn>
                <a:cxn ang="0">
                  <a:pos x="75" y="71"/>
                </a:cxn>
                <a:cxn ang="0">
                  <a:pos x="70" y="80"/>
                </a:cxn>
                <a:cxn ang="0">
                  <a:pos x="63" y="86"/>
                </a:cxn>
                <a:cxn ang="0">
                  <a:pos x="56" y="89"/>
                </a:cxn>
                <a:cxn ang="0">
                  <a:pos x="48" y="91"/>
                </a:cxn>
                <a:cxn ang="0">
                  <a:pos x="42" y="90"/>
                </a:cxn>
                <a:cxn ang="0">
                  <a:pos x="36" y="88"/>
                </a:cxn>
                <a:cxn ang="0">
                  <a:pos x="30" y="85"/>
                </a:cxn>
                <a:cxn ang="0">
                  <a:pos x="24" y="80"/>
                </a:cxn>
                <a:cxn ang="0">
                  <a:pos x="18" y="71"/>
                </a:cxn>
                <a:cxn ang="0">
                  <a:pos x="15" y="61"/>
                </a:cxn>
                <a:cxn ang="0">
                  <a:pos x="14" y="47"/>
                </a:cxn>
                <a:cxn ang="0">
                  <a:pos x="15" y="33"/>
                </a:cxn>
                <a:cxn ang="0">
                  <a:pos x="18" y="23"/>
                </a:cxn>
                <a:cxn ang="0">
                  <a:pos x="24" y="15"/>
                </a:cxn>
                <a:cxn ang="0">
                  <a:pos x="30" y="9"/>
                </a:cxn>
                <a:cxn ang="0">
                  <a:pos x="36" y="7"/>
                </a:cxn>
                <a:cxn ang="0">
                  <a:pos x="42" y="5"/>
                </a:cxn>
                <a:cxn ang="0">
                  <a:pos x="48" y="4"/>
                </a:cxn>
                <a:cxn ang="0">
                  <a:pos x="55" y="5"/>
                </a:cxn>
                <a:cxn ang="0">
                  <a:pos x="62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5"/>
                </a:cxn>
                <a:cxn ang="0">
                  <a:pos x="77" y="36"/>
                </a:cxn>
                <a:cxn ang="0">
                  <a:pos x="78" y="37"/>
                </a:cxn>
                <a:cxn ang="0">
                  <a:pos x="80" y="37"/>
                </a:cxn>
                <a:cxn ang="0">
                  <a:pos x="81" y="36"/>
                </a:cxn>
                <a:cxn ang="0">
                  <a:pos x="81" y="34"/>
                </a:cxn>
                <a:cxn ang="0">
                  <a:pos x="81" y="3"/>
                </a:cxn>
              </a:cxnLst>
              <a:rect l="0" t="0" r="r" b="b"/>
              <a:pathLst>
                <a:path w="81" h="94">
                  <a:moveTo>
                    <a:pt x="81" y="3"/>
                  </a:moveTo>
                  <a:lnTo>
                    <a:pt x="81" y="1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0" y="11"/>
                  </a:lnTo>
                  <a:lnTo>
                    <a:pt x="67" y="8"/>
                  </a:lnTo>
                  <a:lnTo>
                    <a:pt x="62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19" y="9"/>
                  </a:lnTo>
                  <a:lnTo>
                    <a:pt x="9" y="19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3" y="62"/>
                  </a:lnTo>
                  <a:lnTo>
                    <a:pt x="9" y="75"/>
                  </a:lnTo>
                  <a:lnTo>
                    <a:pt x="20" y="85"/>
                  </a:lnTo>
                  <a:lnTo>
                    <a:pt x="33" y="92"/>
                  </a:lnTo>
                  <a:lnTo>
                    <a:pt x="46" y="94"/>
                  </a:lnTo>
                  <a:lnTo>
                    <a:pt x="58" y="92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79" y="71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79" y="59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5" y="71"/>
                  </a:lnTo>
                  <a:lnTo>
                    <a:pt x="70" y="80"/>
                  </a:lnTo>
                  <a:lnTo>
                    <a:pt x="63" y="86"/>
                  </a:lnTo>
                  <a:lnTo>
                    <a:pt x="56" y="89"/>
                  </a:lnTo>
                  <a:lnTo>
                    <a:pt x="48" y="91"/>
                  </a:lnTo>
                  <a:lnTo>
                    <a:pt x="42" y="90"/>
                  </a:lnTo>
                  <a:lnTo>
                    <a:pt x="36" y="88"/>
                  </a:lnTo>
                  <a:lnTo>
                    <a:pt x="30" y="85"/>
                  </a:lnTo>
                  <a:lnTo>
                    <a:pt x="24" y="80"/>
                  </a:lnTo>
                  <a:lnTo>
                    <a:pt x="18" y="71"/>
                  </a:lnTo>
                  <a:lnTo>
                    <a:pt x="15" y="61"/>
                  </a:lnTo>
                  <a:lnTo>
                    <a:pt x="14" y="47"/>
                  </a:lnTo>
                  <a:lnTo>
                    <a:pt x="15" y="33"/>
                  </a:lnTo>
                  <a:lnTo>
                    <a:pt x="18" y="23"/>
                  </a:lnTo>
                  <a:lnTo>
                    <a:pt x="24" y="15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8" y="4"/>
                  </a:lnTo>
                  <a:lnTo>
                    <a:pt x="55" y="5"/>
                  </a:lnTo>
                  <a:lnTo>
                    <a:pt x="62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3" name="Freeform 29"/>
            <p:cNvSpPr>
              <a:spLocks/>
            </p:cNvSpPr>
            <p:nvPr/>
          </p:nvSpPr>
          <p:spPr bwMode="auto">
            <a:xfrm>
              <a:off x="3515" y="2720"/>
              <a:ext cx="89" cy="8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4" y="78"/>
                </a:cxn>
                <a:cxn ang="0">
                  <a:pos x="13" y="79"/>
                </a:cxn>
                <a:cxn ang="0">
                  <a:pos x="13" y="80"/>
                </a:cxn>
                <a:cxn ang="0">
                  <a:pos x="11" y="81"/>
                </a:cxn>
                <a:cxn ang="0">
                  <a:pos x="10" y="83"/>
                </a:cxn>
                <a:cxn ang="0">
                  <a:pos x="7" y="84"/>
                </a:cxn>
                <a:cxn ang="0">
                  <a:pos x="5" y="84"/>
                </a:cxn>
                <a:cxn ang="0">
                  <a:pos x="0" y="85"/>
                </a:cxn>
                <a:cxn ang="0">
                  <a:pos x="0" y="89"/>
                </a:cxn>
                <a:cxn ang="0">
                  <a:pos x="31" y="89"/>
                </a:cxn>
                <a:cxn ang="0">
                  <a:pos x="31" y="85"/>
                </a:cxn>
                <a:cxn ang="0">
                  <a:pos x="26" y="85"/>
                </a:cxn>
                <a:cxn ang="0">
                  <a:pos x="24" y="84"/>
                </a:cxn>
                <a:cxn ang="0">
                  <a:pos x="21" y="82"/>
                </a:cxn>
                <a:cxn ang="0">
                  <a:pos x="19" y="81"/>
                </a:cxn>
                <a:cxn ang="0">
                  <a:pos x="18" y="79"/>
                </a:cxn>
                <a:cxn ang="0">
                  <a:pos x="18" y="78"/>
                </a:cxn>
                <a:cxn ang="0">
                  <a:pos x="17" y="76"/>
                </a:cxn>
                <a:cxn ang="0">
                  <a:pos x="17" y="8"/>
                </a:cxn>
                <a:cxn ang="0">
                  <a:pos x="72" y="87"/>
                </a:cxn>
                <a:cxn ang="0">
                  <a:pos x="74" y="89"/>
                </a:cxn>
                <a:cxn ang="0">
                  <a:pos x="76" y="89"/>
                </a:cxn>
                <a:cxn ang="0">
                  <a:pos x="76" y="88"/>
                </a:cxn>
                <a:cxn ang="0">
                  <a:pos x="77" y="87"/>
                </a:cxn>
                <a:cxn ang="0">
                  <a:pos x="77" y="9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82" y="5"/>
                </a:cxn>
                <a:cxn ang="0">
                  <a:pos x="86" y="4"/>
                </a:cxn>
                <a:cxn ang="0">
                  <a:pos x="89" y="4"/>
                </a:cxn>
                <a:cxn ang="0">
                  <a:pos x="89" y="0"/>
                </a:cxn>
                <a:cxn ang="0">
                  <a:pos x="60" y="0"/>
                </a:cxn>
                <a:cxn ang="0">
                  <a:pos x="60" y="4"/>
                </a:cxn>
                <a:cxn ang="0">
                  <a:pos x="64" y="4"/>
                </a:cxn>
                <a:cxn ang="0">
                  <a:pos x="67" y="5"/>
                </a:cxn>
                <a:cxn ang="0">
                  <a:pos x="70" y="6"/>
                </a:cxn>
                <a:cxn ang="0">
                  <a:pos x="70" y="7"/>
                </a:cxn>
                <a:cxn ang="0">
                  <a:pos x="72" y="11"/>
                </a:cxn>
                <a:cxn ang="0">
                  <a:pos x="72" y="69"/>
                </a:cxn>
                <a:cxn ang="0">
                  <a:pos x="26" y="2"/>
                </a:cxn>
              </a:cxnLst>
              <a:rect l="0" t="0" r="r" b="b"/>
              <a:pathLst>
                <a:path w="89" h="89">
                  <a:moveTo>
                    <a:pt x="26" y="2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11" y="81"/>
                  </a:lnTo>
                  <a:lnTo>
                    <a:pt x="10" y="83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31" y="89"/>
                  </a:lnTo>
                  <a:lnTo>
                    <a:pt x="31" y="85"/>
                  </a:lnTo>
                  <a:lnTo>
                    <a:pt x="26" y="85"/>
                  </a:lnTo>
                  <a:lnTo>
                    <a:pt x="24" y="84"/>
                  </a:lnTo>
                  <a:lnTo>
                    <a:pt x="21" y="82"/>
                  </a:lnTo>
                  <a:lnTo>
                    <a:pt x="19" y="81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7" y="76"/>
                  </a:lnTo>
                  <a:lnTo>
                    <a:pt x="17" y="8"/>
                  </a:lnTo>
                  <a:lnTo>
                    <a:pt x="72" y="87"/>
                  </a:lnTo>
                  <a:lnTo>
                    <a:pt x="74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7" y="87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6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2" y="11"/>
                  </a:lnTo>
                  <a:lnTo>
                    <a:pt x="72" y="6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4" name="Freeform 30"/>
            <p:cNvSpPr>
              <a:spLocks/>
            </p:cNvSpPr>
            <p:nvPr/>
          </p:nvSpPr>
          <p:spPr bwMode="auto">
            <a:xfrm>
              <a:off x="3614" y="2720"/>
              <a:ext cx="72" cy="89"/>
            </a:xfrm>
            <a:custGeom>
              <a:avLst/>
              <a:gdLst/>
              <a:ahLst/>
              <a:cxnLst>
                <a:cxn ang="0">
                  <a:pos x="72" y="55"/>
                </a:cxn>
                <a:cxn ang="0">
                  <a:pos x="69" y="55"/>
                </a:cxn>
                <a:cxn ang="0">
                  <a:pos x="68" y="62"/>
                </a:cxn>
                <a:cxn ang="0">
                  <a:pos x="66" y="68"/>
                </a:cxn>
                <a:cxn ang="0">
                  <a:pos x="63" y="75"/>
                </a:cxn>
                <a:cxn ang="0">
                  <a:pos x="59" y="79"/>
                </a:cxn>
                <a:cxn ang="0">
                  <a:pos x="53" y="83"/>
                </a:cxn>
                <a:cxn ang="0">
                  <a:pos x="43" y="85"/>
                </a:cxn>
                <a:cxn ang="0">
                  <a:pos x="28" y="85"/>
                </a:cxn>
                <a:cxn ang="0">
                  <a:pos x="26" y="84"/>
                </a:cxn>
                <a:cxn ang="0">
                  <a:pos x="25" y="83"/>
                </a:cxn>
                <a:cxn ang="0">
                  <a:pos x="25" y="81"/>
                </a:cxn>
                <a:cxn ang="0">
                  <a:pos x="25" y="8"/>
                </a:cxn>
                <a:cxn ang="0">
                  <a:pos x="25" y="6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4"/>
                </a:cxn>
                <a:cxn ang="0">
                  <a:pos x="41" y="4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4" y="80"/>
                </a:cxn>
                <a:cxn ang="0">
                  <a:pos x="13" y="82"/>
                </a:cxn>
                <a:cxn ang="0">
                  <a:pos x="13" y="83"/>
                </a:cxn>
                <a:cxn ang="0">
                  <a:pos x="11" y="84"/>
                </a:cxn>
                <a:cxn ang="0">
                  <a:pos x="7" y="84"/>
                </a:cxn>
                <a:cxn ang="0">
                  <a:pos x="3" y="85"/>
                </a:cxn>
                <a:cxn ang="0">
                  <a:pos x="0" y="85"/>
                </a:cxn>
                <a:cxn ang="0">
                  <a:pos x="0" y="89"/>
                </a:cxn>
                <a:cxn ang="0">
                  <a:pos x="69" y="89"/>
                </a:cxn>
                <a:cxn ang="0">
                  <a:pos x="72" y="55"/>
                </a:cxn>
              </a:cxnLst>
              <a:rect l="0" t="0" r="r" b="b"/>
              <a:pathLst>
                <a:path w="72" h="89">
                  <a:moveTo>
                    <a:pt x="72" y="55"/>
                  </a:moveTo>
                  <a:lnTo>
                    <a:pt x="69" y="55"/>
                  </a:lnTo>
                  <a:lnTo>
                    <a:pt x="68" y="62"/>
                  </a:lnTo>
                  <a:lnTo>
                    <a:pt x="66" y="68"/>
                  </a:lnTo>
                  <a:lnTo>
                    <a:pt x="63" y="75"/>
                  </a:lnTo>
                  <a:lnTo>
                    <a:pt x="59" y="79"/>
                  </a:lnTo>
                  <a:lnTo>
                    <a:pt x="53" y="83"/>
                  </a:lnTo>
                  <a:lnTo>
                    <a:pt x="43" y="85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80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1" y="84"/>
                  </a:lnTo>
                  <a:lnTo>
                    <a:pt x="7" y="8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69" y="89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5" name="Freeform 31"/>
            <p:cNvSpPr>
              <a:spLocks noEditPoints="1"/>
            </p:cNvSpPr>
            <p:nvPr/>
          </p:nvSpPr>
          <p:spPr bwMode="auto">
            <a:xfrm>
              <a:off x="3699" y="2717"/>
              <a:ext cx="87" cy="94"/>
            </a:xfrm>
            <a:custGeom>
              <a:avLst/>
              <a:gdLst/>
              <a:ahLst/>
              <a:cxnLst>
                <a:cxn ang="0">
                  <a:pos x="87" y="48"/>
                </a:cxn>
                <a:cxn ang="0">
                  <a:pos x="86" y="32"/>
                </a:cxn>
                <a:cxn ang="0">
                  <a:pos x="79" y="19"/>
                </a:cxn>
                <a:cxn ang="0">
                  <a:pos x="69" y="9"/>
                </a:cxn>
                <a:cxn ang="0">
                  <a:pos x="58" y="2"/>
                </a:cxn>
                <a:cxn ang="0">
                  <a:pos x="44" y="0"/>
                </a:cxn>
                <a:cxn ang="0">
                  <a:pos x="31" y="3"/>
                </a:cxn>
                <a:cxn ang="0">
                  <a:pos x="18" y="9"/>
                </a:cxn>
                <a:cxn ang="0">
                  <a:pos x="9" y="19"/>
                </a:cxn>
                <a:cxn ang="0">
                  <a:pos x="3" y="32"/>
                </a:cxn>
                <a:cxn ang="0">
                  <a:pos x="0" y="48"/>
                </a:cxn>
                <a:cxn ang="0">
                  <a:pos x="3" y="62"/>
                </a:cxn>
                <a:cxn ang="0">
                  <a:pos x="9" y="75"/>
                </a:cxn>
                <a:cxn ang="0">
                  <a:pos x="18" y="85"/>
                </a:cxn>
                <a:cxn ang="0">
                  <a:pos x="31" y="92"/>
                </a:cxn>
                <a:cxn ang="0">
                  <a:pos x="44" y="94"/>
                </a:cxn>
                <a:cxn ang="0">
                  <a:pos x="58" y="92"/>
                </a:cxn>
                <a:cxn ang="0">
                  <a:pos x="69" y="85"/>
                </a:cxn>
                <a:cxn ang="0">
                  <a:pos x="79" y="75"/>
                </a:cxn>
                <a:cxn ang="0">
                  <a:pos x="86" y="62"/>
                </a:cxn>
                <a:cxn ang="0">
                  <a:pos x="87" y="48"/>
                </a:cxn>
                <a:cxn ang="0">
                  <a:pos x="44" y="91"/>
                </a:cxn>
                <a:cxn ang="0">
                  <a:pos x="37" y="90"/>
                </a:cxn>
                <a:cxn ang="0">
                  <a:pos x="31" y="86"/>
                </a:cxn>
                <a:cxn ang="0">
                  <a:pos x="23" y="81"/>
                </a:cxn>
                <a:cxn ang="0">
                  <a:pos x="18" y="72"/>
                </a:cxn>
                <a:cxn ang="0">
                  <a:pos x="14" y="61"/>
                </a:cxn>
                <a:cxn ang="0">
                  <a:pos x="14" y="46"/>
                </a:cxn>
                <a:cxn ang="0">
                  <a:pos x="14" y="31"/>
                </a:cxn>
                <a:cxn ang="0">
                  <a:pos x="19" y="20"/>
                </a:cxn>
                <a:cxn ang="0">
                  <a:pos x="24" y="13"/>
                </a:cxn>
                <a:cxn ang="0">
                  <a:pos x="31" y="8"/>
                </a:cxn>
                <a:cxn ang="0">
                  <a:pos x="37" y="5"/>
                </a:cxn>
                <a:cxn ang="0">
                  <a:pos x="44" y="4"/>
                </a:cxn>
                <a:cxn ang="0">
                  <a:pos x="50" y="5"/>
                </a:cxn>
                <a:cxn ang="0">
                  <a:pos x="58" y="8"/>
                </a:cxn>
                <a:cxn ang="0">
                  <a:pos x="64" y="13"/>
                </a:cxn>
                <a:cxn ang="0">
                  <a:pos x="69" y="20"/>
                </a:cxn>
                <a:cxn ang="0">
                  <a:pos x="73" y="31"/>
                </a:cxn>
                <a:cxn ang="0">
                  <a:pos x="75" y="46"/>
                </a:cxn>
                <a:cxn ang="0">
                  <a:pos x="73" y="61"/>
                </a:cxn>
                <a:cxn ang="0">
                  <a:pos x="69" y="72"/>
                </a:cxn>
                <a:cxn ang="0">
                  <a:pos x="64" y="81"/>
                </a:cxn>
                <a:cxn ang="0">
                  <a:pos x="58" y="86"/>
                </a:cxn>
                <a:cxn ang="0">
                  <a:pos x="50" y="90"/>
                </a:cxn>
                <a:cxn ang="0">
                  <a:pos x="44" y="91"/>
                </a:cxn>
              </a:cxnLst>
              <a:rect l="0" t="0" r="r" b="b"/>
              <a:pathLst>
                <a:path w="87" h="94">
                  <a:moveTo>
                    <a:pt x="87" y="48"/>
                  </a:moveTo>
                  <a:lnTo>
                    <a:pt x="86" y="32"/>
                  </a:lnTo>
                  <a:lnTo>
                    <a:pt x="79" y="19"/>
                  </a:lnTo>
                  <a:lnTo>
                    <a:pt x="69" y="9"/>
                  </a:lnTo>
                  <a:lnTo>
                    <a:pt x="58" y="2"/>
                  </a:lnTo>
                  <a:lnTo>
                    <a:pt x="44" y="0"/>
                  </a:lnTo>
                  <a:lnTo>
                    <a:pt x="31" y="3"/>
                  </a:lnTo>
                  <a:lnTo>
                    <a:pt x="18" y="9"/>
                  </a:lnTo>
                  <a:lnTo>
                    <a:pt x="9" y="19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3" y="62"/>
                  </a:lnTo>
                  <a:lnTo>
                    <a:pt x="9" y="75"/>
                  </a:lnTo>
                  <a:lnTo>
                    <a:pt x="18" y="85"/>
                  </a:lnTo>
                  <a:lnTo>
                    <a:pt x="31" y="92"/>
                  </a:lnTo>
                  <a:lnTo>
                    <a:pt x="44" y="94"/>
                  </a:lnTo>
                  <a:lnTo>
                    <a:pt x="58" y="92"/>
                  </a:lnTo>
                  <a:lnTo>
                    <a:pt x="69" y="85"/>
                  </a:lnTo>
                  <a:lnTo>
                    <a:pt x="79" y="75"/>
                  </a:lnTo>
                  <a:lnTo>
                    <a:pt x="86" y="62"/>
                  </a:lnTo>
                  <a:lnTo>
                    <a:pt x="87" y="48"/>
                  </a:lnTo>
                  <a:close/>
                  <a:moveTo>
                    <a:pt x="44" y="91"/>
                  </a:moveTo>
                  <a:lnTo>
                    <a:pt x="37" y="90"/>
                  </a:lnTo>
                  <a:lnTo>
                    <a:pt x="31" y="86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1"/>
                  </a:lnTo>
                  <a:lnTo>
                    <a:pt x="14" y="46"/>
                  </a:lnTo>
                  <a:lnTo>
                    <a:pt x="14" y="31"/>
                  </a:lnTo>
                  <a:lnTo>
                    <a:pt x="19" y="20"/>
                  </a:lnTo>
                  <a:lnTo>
                    <a:pt x="24" y="13"/>
                  </a:lnTo>
                  <a:lnTo>
                    <a:pt x="31" y="8"/>
                  </a:lnTo>
                  <a:lnTo>
                    <a:pt x="37" y="5"/>
                  </a:lnTo>
                  <a:lnTo>
                    <a:pt x="44" y="4"/>
                  </a:lnTo>
                  <a:lnTo>
                    <a:pt x="50" y="5"/>
                  </a:lnTo>
                  <a:lnTo>
                    <a:pt x="58" y="8"/>
                  </a:lnTo>
                  <a:lnTo>
                    <a:pt x="64" y="13"/>
                  </a:lnTo>
                  <a:lnTo>
                    <a:pt x="69" y="20"/>
                  </a:lnTo>
                  <a:lnTo>
                    <a:pt x="73" y="31"/>
                  </a:lnTo>
                  <a:lnTo>
                    <a:pt x="75" y="46"/>
                  </a:lnTo>
                  <a:lnTo>
                    <a:pt x="73" y="61"/>
                  </a:lnTo>
                  <a:lnTo>
                    <a:pt x="69" y="72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0" y="90"/>
                  </a:lnTo>
                  <a:lnTo>
                    <a:pt x="44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6" name="Rectangle 32"/>
            <p:cNvSpPr>
              <a:spLocks noChangeArrowheads="1"/>
            </p:cNvSpPr>
            <p:nvPr/>
          </p:nvSpPr>
          <p:spPr bwMode="auto">
            <a:xfrm>
              <a:off x="3924" y="2674"/>
              <a:ext cx="8" cy="1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7" name="Freeform 33"/>
            <p:cNvSpPr>
              <a:spLocks/>
            </p:cNvSpPr>
            <p:nvPr/>
          </p:nvSpPr>
          <p:spPr bwMode="auto">
            <a:xfrm>
              <a:off x="4080" y="2720"/>
              <a:ext cx="90" cy="8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4" y="78"/>
                </a:cxn>
                <a:cxn ang="0">
                  <a:pos x="13" y="79"/>
                </a:cxn>
                <a:cxn ang="0">
                  <a:pos x="13" y="80"/>
                </a:cxn>
                <a:cxn ang="0">
                  <a:pos x="11" y="81"/>
                </a:cxn>
                <a:cxn ang="0">
                  <a:pos x="10" y="83"/>
                </a:cxn>
                <a:cxn ang="0">
                  <a:pos x="7" y="84"/>
                </a:cxn>
                <a:cxn ang="0">
                  <a:pos x="5" y="84"/>
                </a:cxn>
                <a:cxn ang="0">
                  <a:pos x="0" y="85"/>
                </a:cxn>
                <a:cxn ang="0">
                  <a:pos x="0" y="89"/>
                </a:cxn>
                <a:cxn ang="0">
                  <a:pos x="31" y="89"/>
                </a:cxn>
                <a:cxn ang="0">
                  <a:pos x="31" y="85"/>
                </a:cxn>
                <a:cxn ang="0">
                  <a:pos x="26" y="85"/>
                </a:cxn>
                <a:cxn ang="0">
                  <a:pos x="24" y="84"/>
                </a:cxn>
                <a:cxn ang="0">
                  <a:pos x="21" y="82"/>
                </a:cxn>
                <a:cxn ang="0">
                  <a:pos x="19" y="81"/>
                </a:cxn>
                <a:cxn ang="0">
                  <a:pos x="18" y="79"/>
                </a:cxn>
                <a:cxn ang="0">
                  <a:pos x="18" y="78"/>
                </a:cxn>
                <a:cxn ang="0">
                  <a:pos x="17" y="76"/>
                </a:cxn>
                <a:cxn ang="0">
                  <a:pos x="17" y="8"/>
                </a:cxn>
                <a:cxn ang="0">
                  <a:pos x="72" y="87"/>
                </a:cxn>
                <a:cxn ang="0">
                  <a:pos x="74" y="89"/>
                </a:cxn>
                <a:cxn ang="0">
                  <a:pos x="76" y="89"/>
                </a:cxn>
                <a:cxn ang="0">
                  <a:pos x="76" y="88"/>
                </a:cxn>
                <a:cxn ang="0">
                  <a:pos x="77" y="87"/>
                </a:cxn>
                <a:cxn ang="0">
                  <a:pos x="77" y="9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82" y="5"/>
                </a:cxn>
                <a:cxn ang="0">
                  <a:pos x="86" y="4"/>
                </a:cxn>
                <a:cxn ang="0">
                  <a:pos x="90" y="4"/>
                </a:cxn>
                <a:cxn ang="0">
                  <a:pos x="90" y="0"/>
                </a:cxn>
                <a:cxn ang="0">
                  <a:pos x="60" y="0"/>
                </a:cxn>
                <a:cxn ang="0">
                  <a:pos x="60" y="4"/>
                </a:cxn>
                <a:cxn ang="0">
                  <a:pos x="64" y="4"/>
                </a:cxn>
                <a:cxn ang="0">
                  <a:pos x="67" y="5"/>
                </a:cxn>
                <a:cxn ang="0">
                  <a:pos x="70" y="6"/>
                </a:cxn>
                <a:cxn ang="0">
                  <a:pos x="71" y="7"/>
                </a:cxn>
                <a:cxn ang="0">
                  <a:pos x="72" y="11"/>
                </a:cxn>
                <a:cxn ang="0">
                  <a:pos x="72" y="69"/>
                </a:cxn>
                <a:cxn ang="0">
                  <a:pos x="26" y="2"/>
                </a:cxn>
              </a:cxnLst>
              <a:rect l="0" t="0" r="r" b="b"/>
              <a:pathLst>
                <a:path w="90" h="89">
                  <a:moveTo>
                    <a:pt x="26" y="2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11" y="81"/>
                  </a:lnTo>
                  <a:lnTo>
                    <a:pt x="10" y="83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31" y="89"/>
                  </a:lnTo>
                  <a:lnTo>
                    <a:pt x="31" y="85"/>
                  </a:lnTo>
                  <a:lnTo>
                    <a:pt x="26" y="85"/>
                  </a:lnTo>
                  <a:lnTo>
                    <a:pt x="24" y="84"/>
                  </a:lnTo>
                  <a:lnTo>
                    <a:pt x="21" y="82"/>
                  </a:lnTo>
                  <a:lnTo>
                    <a:pt x="19" y="81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7" y="76"/>
                  </a:lnTo>
                  <a:lnTo>
                    <a:pt x="17" y="8"/>
                  </a:lnTo>
                  <a:lnTo>
                    <a:pt x="72" y="87"/>
                  </a:lnTo>
                  <a:lnTo>
                    <a:pt x="74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7" y="87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0" y="6"/>
                  </a:lnTo>
                  <a:lnTo>
                    <a:pt x="71" y="7"/>
                  </a:lnTo>
                  <a:lnTo>
                    <a:pt x="72" y="11"/>
                  </a:lnTo>
                  <a:lnTo>
                    <a:pt x="72" y="6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8" name="Freeform 34"/>
            <p:cNvSpPr>
              <a:spLocks/>
            </p:cNvSpPr>
            <p:nvPr/>
          </p:nvSpPr>
          <p:spPr bwMode="auto">
            <a:xfrm>
              <a:off x="4179" y="2720"/>
              <a:ext cx="73" cy="89"/>
            </a:xfrm>
            <a:custGeom>
              <a:avLst/>
              <a:gdLst/>
              <a:ahLst/>
              <a:cxnLst>
                <a:cxn ang="0">
                  <a:pos x="73" y="55"/>
                </a:cxn>
                <a:cxn ang="0">
                  <a:pos x="69" y="55"/>
                </a:cxn>
                <a:cxn ang="0">
                  <a:pos x="68" y="62"/>
                </a:cxn>
                <a:cxn ang="0">
                  <a:pos x="66" y="68"/>
                </a:cxn>
                <a:cxn ang="0">
                  <a:pos x="64" y="75"/>
                </a:cxn>
                <a:cxn ang="0">
                  <a:pos x="59" y="79"/>
                </a:cxn>
                <a:cxn ang="0">
                  <a:pos x="53" y="83"/>
                </a:cxn>
                <a:cxn ang="0">
                  <a:pos x="43" y="85"/>
                </a:cxn>
                <a:cxn ang="0">
                  <a:pos x="28" y="85"/>
                </a:cxn>
                <a:cxn ang="0">
                  <a:pos x="27" y="84"/>
                </a:cxn>
                <a:cxn ang="0">
                  <a:pos x="26" y="83"/>
                </a:cxn>
                <a:cxn ang="0">
                  <a:pos x="25" y="81"/>
                </a:cxn>
                <a:cxn ang="0">
                  <a:pos x="25" y="8"/>
                </a:cxn>
                <a:cxn ang="0">
                  <a:pos x="26" y="6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4"/>
                </a:cxn>
                <a:cxn ang="0">
                  <a:pos x="41" y="4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4" y="80"/>
                </a:cxn>
                <a:cxn ang="0">
                  <a:pos x="13" y="82"/>
                </a:cxn>
                <a:cxn ang="0">
                  <a:pos x="13" y="83"/>
                </a:cxn>
                <a:cxn ang="0">
                  <a:pos x="11" y="84"/>
                </a:cxn>
                <a:cxn ang="0">
                  <a:pos x="7" y="84"/>
                </a:cxn>
                <a:cxn ang="0">
                  <a:pos x="3" y="85"/>
                </a:cxn>
                <a:cxn ang="0">
                  <a:pos x="0" y="85"/>
                </a:cxn>
                <a:cxn ang="0">
                  <a:pos x="0" y="89"/>
                </a:cxn>
                <a:cxn ang="0">
                  <a:pos x="69" y="89"/>
                </a:cxn>
                <a:cxn ang="0">
                  <a:pos x="73" y="55"/>
                </a:cxn>
              </a:cxnLst>
              <a:rect l="0" t="0" r="r" b="b"/>
              <a:pathLst>
                <a:path w="73" h="89">
                  <a:moveTo>
                    <a:pt x="73" y="55"/>
                  </a:moveTo>
                  <a:lnTo>
                    <a:pt x="69" y="55"/>
                  </a:lnTo>
                  <a:lnTo>
                    <a:pt x="68" y="62"/>
                  </a:lnTo>
                  <a:lnTo>
                    <a:pt x="66" y="68"/>
                  </a:lnTo>
                  <a:lnTo>
                    <a:pt x="64" y="75"/>
                  </a:lnTo>
                  <a:lnTo>
                    <a:pt x="59" y="79"/>
                  </a:lnTo>
                  <a:lnTo>
                    <a:pt x="53" y="83"/>
                  </a:lnTo>
                  <a:lnTo>
                    <a:pt x="43" y="85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6" y="83"/>
                  </a:lnTo>
                  <a:lnTo>
                    <a:pt x="25" y="81"/>
                  </a:lnTo>
                  <a:lnTo>
                    <a:pt x="25" y="8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80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1" y="84"/>
                  </a:lnTo>
                  <a:lnTo>
                    <a:pt x="7" y="8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69" y="89"/>
                  </a:lnTo>
                  <a:lnTo>
                    <a:pt x="73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39" name="Freeform 35"/>
            <p:cNvSpPr>
              <a:spLocks noEditPoints="1"/>
            </p:cNvSpPr>
            <p:nvPr/>
          </p:nvSpPr>
          <p:spPr bwMode="auto">
            <a:xfrm>
              <a:off x="4264" y="2717"/>
              <a:ext cx="88" cy="94"/>
            </a:xfrm>
            <a:custGeom>
              <a:avLst/>
              <a:gdLst/>
              <a:ahLst/>
              <a:cxnLst>
                <a:cxn ang="0">
                  <a:pos x="88" y="48"/>
                </a:cxn>
                <a:cxn ang="0">
                  <a:pos x="86" y="32"/>
                </a:cxn>
                <a:cxn ang="0">
                  <a:pos x="79" y="19"/>
                </a:cxn>
                <a:cxn ang="0">
                  <a:pos x="70" y="9"/>
                </a:cxn>
                <a:cxn ang="0">
                  <a:pos x="58" y="2"/>
                </a:cxn>
                <a:cxn ang="0">
                  <a:pos x="44" y="0"/>
                </a:cxn>
                <a:cxn ang="0">
                  <a:pos x="31" y="3"/>
                </a:cxn>
                <a:cxn ang="0">
                  <a:pos x="18" y="9"/>
                </a:cxn>
                <a:cxn ang="0">
                  <a:pos x="9" y="19"/>
                </a:cxn>
                <a:cxn ang="0">
                  <a:pos x="3" y="32"/>
                </a:cxn>
                <a:cxn ang="0">
                  <a:pos x="0" y="48"/>
                </a:cxn>
                <a:cxn ang="0">
                  <a:pos x="3" y="62"/>
                </a:cxn>
                <a:cxn ang="0">
                  <a:pos x="9" y="75"/>
                </a:cxn>
                <a:cxn ang="0">
                  <a:pos x="18" y="85"/>
                </a:cxn>
                <a:cxn ang="0">
                  <a:pos x="31" y="92"/>
                </a:cxn>
                <a:cxn ang="0">
                  <a:pos x="44" y="94"/>
                </a:cxn>
                <a:cxn ang="0">
                  <a:pos x="58" y="92"/>
                </a:cxn>
                <a:cxn ang="0">
                  <a:pos x="70" y="85"/>
                </a:cxn>
                <a:cxn ang="0">
                  <a:pos x="79" y="75"/>
                </a:cxn>
                <a:cxn ang="0">
                  <a:pos x="86" y="62"/>
                </a:cxn>
                <a:cxn ang="0">
                  <a:pos x="88" y="48"/>
                </a:cxn>
                <a:cxn ang="0">
                  <a:pos x="44" y="91"/>
                </a:cxn>
                <a:cxn ang="0">
                  <a:pos x="37" y="90"/>
                </a:cxn>
                <a:cxn ang="0">
                  <a:pos x="31" y="86"/>
                </a:cxn>
                <a:cxn ang="0">
                  <a:pos x="24" y="81"/>
                </a:cxn>
                <a:cxn ang="0">
                  <a:pos x="18" y="72"/>
                </a:cxn>
                <a:cxn ang="0">
                  <a:pos x="15" y="61"/>
                </a:cxn>
                <a:cxn ang="0">
                  <a:pos x="14" y="46"/>
                </a:cxn>
                <a:cxn ang="0">
                  <a:pos x="15" y="31"/>
                </a:cxn>
                <a:cxn ang="0">
                  <a:pos x="19" y="20"/>
                </a:cxn>
                <a:cxn ang="0">
                  <a:pos x="24" y="13"/>
                </a:cxn>
                <a:cxn ang="0">
                  <a:pos x="31" y="8"/>
                </a:cxn>
                <a:cxn ang="0">
                  <a:pos x="37" y="5"/>
                </a:cxn>
                <a:cxn ang="0">
                  <a:pos x="44" y="4"/>
                </a:cxn>
                <a:cxn ang="0">
                  <a:pos x="51" y="5"/>
                </a:cxn>
                <a:cxn ang="0">
                  <a:pos x="58" y="8"/>
                </a:cxn>
                <a:cxn ang="0">
                  <a:pos x="64" y="13"/>
                </a:cxn>
                <a:cxn ang="0">
                  <a:pos x="70" y="20"/>
                </a:cxn>
                <a:cxn ang="0">
                  <a:pos x="73" y="31"/>
                </a:cxn>
                <a:cxn ang="0">
                  <a:pos x="75" y="46"/>
                </a:cxn>
                <a:cxn ang="0">
                  <a:pos x="73" y="61"/>
                </a:cxn>
                <a:cxn ang="0">
                  <a:pos x="70" y="72"/>
                </a:cxn>
                <a:cxn ang="0">
                  <a:pos x="64" y="81"/>
                </a:cxn>
                <a:cxn ang="0">
                  <a:pos x="58" y="86"/>
                </a:cxn>
                <a:cxn ang="0">
                  <a:pos x="51" y="90"/>
                </a:cxn>
                <a:cxn ang="0">
                  <a:pos x="44" y="91"/>
                </a:cxn>
              </a:cxnLst>
              <a:rect l="0" t="0" r="r" b="b"/>
              <a:pathLst>
                <a:path w="88" h="94">
                  <a:moveTo>
                    <a:pt x="88" y="48"/>
                  </a:moveTo>
                  <a:lnTo>
                    <a:pt x="86" y="32"/>
                  </a:lnTo>
                  <a:lnTo>
                    <a:pt x="79" y="19"/>
                  </a:lnTo>
                  <a:lnTo>
                    <a:pt x="70" y="9"/>
                  </a:lnTo>
                  <a:lnTo>
                    <a:pt x="58" y="2"/>
                  </a:lnTo>
                  <a:lnTo>
                    <a:pt x="44" y="0"/>
                  </a:lnTo>
                  <a:lnTo>
                    <a:pt x="31" y="3"/>
                  </a:lnTo>
                  <a:lnTo>
                    <a:pt x="18" y="9"/>
                  </a:lnTo>
                  <a:lnTo>
                    <a:pt x="9" y="19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3" y="62"/>
                  </a:lnTo>
                  <a:lnTo>
                    <a:pt x="9" y="75"/>
                  </a:lnTo>
                  <a:lnTo>
                    <a:pt x="18" y="85"/>
                  </a:lnTo>
                  <a:lnTo>
                    <a:pt x="31" y="92"/>
                  </a:lnTo>
                  <a:lnTo>
                    <a:pt x="44" y="94"/>
                  </a:lnTo>
                  <a:lnTo>
                    <a:pt x="58" y="92"/>
                  </a:lnTo>
                  <a:lnTo>
                    <a:pt x="70" y="85"/>
                  </a:lnTo>
                  <a:lnTo>
                    <a:pt x="79" y="75"/>
                  </a:lnTo>
                  <a:lnTo>
                    <a:pt x="86" y="62"/>
                  </a:lnTo>
                  <a:lnTo>
                    <a:pt x="88" y="48"/>
                  </a:lnTo>
                  <a:close/>
                  <a:moveTo>
                    <a:pt x="44" y="91"/>
                  </a:moveTo>
                  <a:lnTo>
                    <a:pt x="37" y="90"/>
                  </a:lnTo>
                  <a:lnTo>
                    <a:pt x="31" y="86"/>
                  </a:lnTo>
                  <a:lnTo>
                    <a:pt x="24" y="81"/>
                  </a:lnTo>
                  <a:lnTo>
                    <a:pt x="18" y="72"/>
                  </a:lnTo>
                  <a:lnTo>
                    <a:pt x="15" y="61"/>
                  </a:lnTo>
                  <a:lnTo>
                    <a:pt x="14" y="46"/>
                  </a:lnTo>
                  <a:lnTo>
                    <a:pt x="15" y="31"/>
                  </a:lnTo>
                  <a:lnTo>
                    <a:pt x="19" y="20"/>
                  </a:lnTo>
                  <a:lnTo>
                    <a:pt x="24" y="13"/>
                  </a:lnTo>
                  <a:lnTo>
                    <a:pt x="31" y="8"/>
                  </a:lnTo>
                  <a:lnTo>
                    <a:pt x="37" y="5"/>
                  </a:lnTo>
                  <a:lnTo>
                    <a:pt x="44" y="4"/>
                  </a:lnTo>
                  <a:lnTo>
                    <a:pt x="51" y="5"/>
                  </a:lnTo>
                  <a:lnTo>
                    <a:pt x="58" y="8"/>
                  </a:lnTo>
                  <a:lnTo>
                    <a:pt x="64" y="13"/>
                  </a:lnTo>
                  <a:lnTo>
                    <a:pt x="70" y="20"/>
                  </a:lnTo>
                  <a:lnTo>
                    <a:pt x="73" y="31"/>
                  </a:lnTo>
                  <a:lnTo>
                    <a:pt x="75" y="46"/>
                  </a:lnTo>
                  <a:lnTo>
                    <a:pt x="73" y="61"/>
                  </a:lnTo>
                  <a:lnTo>
                    <a:pt x="70" y="72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1" y="90"/>
                  </a:lnTo>
                  <a:lnTo>
                    <a:pt x="44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0" name="Rectangle 36"/>
            <p:cNvSpPr>
              <a:spLocks noChangeArrowheads="1"/>
            </p:cNvSpPr>
            <p:nvPr/>
          </p:nvSpPr>
          <p:spPr bwMode="auto">
            <a:xfrm>
              <a:off x="4510" y="2674"/>
              <a:ext cx="7" cy="1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1" name="Rectangle 37"/>
            <p:cNvSpPr>
              <a:spLocks noChangeArrowheads="1"/>
            </p:cNvSpPr>
            <p:nvPr/>
          </p:nvSpPr>
          <p:spPr bwMode="auto">
            <a:xfrm>
              <a:off x="1550" y="2853"/>
              <a:ext cx="296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2" name="Rectangle 38"/>
            <p:cNvSpPr>
              <a:spLocks noChangeArrowheads="1"/>
            </p:cNvSpPr>
            <p:nvPr/>
          </p:nvSpPr>
          <p:spPr bwMode="auto">
            <a:xfrm>
              <a:off x="1550" y="2861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3" name="Freeform 39"/>
            <p:cNvSpPr>
              <a:spLocks/>
            </p:cNvSpPr>
            <p:nvPr/>
          </p:nvSpPr>
          <p:spPr bwMode="auto">
            <a:xfrm>
              <a:off x="1973" y="2913"/>
              <a:ext cx="43" cy="87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8" y="5"/>
                </a:cxn>
                <a:cxn ang="0">
                  <a:pos x="11" y="8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4" y="13"/>
                </a:cxn>
                <a:cxn ang="0">
                  <a:pos x="11" y="12"/>
                </a:cxn>
                <a:cxn ang="0">
                  <a:pos x="17" y="10"/>
                </a:cxn>
                <a:cxn ang="0">
                  <a:pos x="17" y="80"/>
                </a:cxn>
                <a:cxn ang="0">
                  <a:pos x="16" y="82"/>
                </a:cxn>
                <a:cxn ang="0">
                  <a:pos x="15" y="83"/>
                </a:cxn>
                <a:cxn ang="0">
                  <a:pos x="10" y="83"/>
                </a:cxn>
                <a:cxn ang="0">
                  <a:pos x="5" y="84"/>
                </a:cxn>
                <a:cxn ang="0">
                  <a:pos x="1" y="84"/>
                </a:cxn>
                <a:cxn ang="0">
                  <a:pos x="1" y="87"/>
                </a:cxn>
                <a:cxn ang="0">
                  <a:pos x="43" y="87"/>
                </a:cxn>
                <a:cxn ang="0">
                  <a:pos x="43" y="84"/>
                </a:cxn>
                <a:cxn ang="0">
                  <a:pos x="35" y="84"/>
                </a:cxn>
                <a:cxn ang="0">
                  <a:pos x="31" y="83"/>
                </a:cxn>
                <a:cxn ang="0">
                  <a:pos x="30" y="83"/>
                </a:cxn>
                <a:cxn ang="0">
                  <a:pos x="28" y="82"/>
                </a:cxn>
                <a:cxn ang="0">
                  <a:pos x="28" y="80"/>
                </a:cxn>
                <a:cxn ang="0">
                  <a:pos x="27" y="79"/>
                </a:cxn>
                <a:cxn ang="0">
                  <a:pos x="27" y="77"/>
                </a:cxn>
                <a:cxn ang="0">
                  <a:pos x="27" y="4"/>
                </a:cxn>
              </a:cxnLst>
              <a:rect l="0" t="0" r="r" b="b"/>
              <a:pathLst>
                <a:path w="43" h="87">
                  <a:moveTo>
                    <a:pt x="27" y="4"/>
                  </a:move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5"/>
                  </a:lnTo>
                  <a:lnTo>
                    <a:pt x="11" y="8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11" y="12"/>
                  </a:lnTo>
                  <a:lnTo>
                    <a:pt x="17" y="10"/>
                  </a:lnTo>
                  <a:lnTo>
                    <a:pt x="17" y="80"/>
                  </a:lnTo>
                  <a:lnTo>
                    <a:pt x="16" y="82"/>
                  </a:lnTo>
                  <a:lnTo>
                    <a:pt x="15" y="83"/>
                  </a:lnTo>
                  <a:lnTo>
                    <a:pt x="10" y="83"/>
                  </a:lnTo>
                  <a:lnTo>
                    <a:pt x="5" y="84"/>
                  </a:lnTo>
                  <a:lnTo>
                    <a:pt x="1" y="84"/>
                  </a:lnTo>
                  <a:lnTo>
                    <a:pt x="1" y="87"/>
                  </a:lnTo>
                  <a:lnTo>
                    <a:pt x="43" y="87"/>
                  </a:lnTo>
                  <a:lnTo>
                    <a:pt x="43" y="84"/>
                  </a:lnTo>
                  <a:lnTo>
                    <a:pt x="35" y="84"/>
                  </a:lnTo>
                  <a:lnTo>
                    <a:pt x="31" y="83"/>
                  </a:lnTo>
                  <a:lnTo>
                    <a:pt x="30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4" name="Rectangle 40"/>
            <p:cNvSpPr>
              <a:spLocks noChangeArrowheads="1"/>
            </p:cNvSpPr>
            <p:nvPr/>
          </p:nvSpPr>
          <p:spPr bwMode="auto">
            <a:xfrm>
              <a:off x="2437" y="2861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5" name="Rectangle 41"/>
            <p:cNvSpPr>
              <a:spLocks noChangeArrowheads="1"/>
            </p:cNvSpPr>
            <p:nvPr/>
          </p:nvSpPr>
          <p:spPr bwMode="auto">
            <a:xfrm>
              <a:off x="2465" y="2861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6" name="Freeform 42"/>
            <p:cNvSpPr>
              <a:spLocks/>
            </p:cNvSpPr>
            <p:nvPr/>
          </p:nvSpPr>
          <p:spPr bwMode="auto">
            <a:xfrm>
              <a:off x="2538" y="2913"/>
              <a:ext cx="53" cy="90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33" y="14"/>
                </a:cxn>
                <a:cxn ang="0">
                  <a:pos x="46" y="5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36" y="4"/>
                </a:cxn>
                <a:cxn ang="0">
                  <a:pos x="19" y="4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46"/>
                </a:cxn>
                <a:cxn ang="0">
                  <a:pos x="11" y="44"/>
                </a:cxn>
                <a:cxn ang="0">
                  <a:pos x="28" y="36"/>
                </a:cxn>
                <a:cxn ang="0">
                  <a:pos x="37" y="42"/>
                </a:cxn>
                <a:cxn ang="0">
                  <a:pos x="41" y="53"/>
                </a:cxn>
                <a:cxn ang="0">
                  <a:pos x="41" y="66"/>
                </a:cxn>
                <a:cxn ang="0">
                  <a:pos x="38" y="78"/>
                </a:cxn>
                <a:cxn ang="0">
                  <a:pos x="30" y="85"/>
                </a:cxn>
                <a:cxn ang="0">
                  <a:pos x="24" y="86"/>
                </a:cxn>
                <a:cxn ang="0">
                  <a:pos x="9" y="80"/>
                </a:cxn>
                <a:cxn ang="0">
                  <a:pos x="5" y="72"/>
                </a:cxn>
                <a:cxn ang="0">
                  <a:pos x="8" y="73"/>
                </a:cxn>
                <a:cxn ang="0">
                  <a:pos x="12" y="70"/>
                </a:cxn>
                <a:cxn ang="0">
                  <a:pos x="13" y="63"/>
                </a:cxn>
                <a:cxn ang="0">
                  <a:pos x="8" y="60"/>
                </a:cxn>
                <a:cxn ang="0">
                  <a:pos x="3" y="61"/>
                </a:cxn>
                <a:cxn ang="0">
                  <a:pos x="1" y="63"/>
                </a:cxn>
                <a:cxn ang="0">
                  <a:pos x="2" y="75"/>
                </a:cxn>
                <a:cxn ang="0">
                  <a:pos x="14" y="88"/>
                </a:cxn>
                <a:cxn ang="0">
                  <a:pos x="35" y="88"/>
                </a:cxn>
                <a:cxn ang="0">
                  <a:pos x="50" y="73"/>
                </a:cxn>
                <a:cxn ang="0">
                  <a:pos x="51" y="51"/>
                </a:cxn>
                <a:cxn ang="0">
                  <a:pos x="38" y="35"/>
                </a:cxn>
                <a:cxn ang="0">
                  <a:pos x="19" y="34"/>
                </a:cxn>
                <a:cxn ang="0">
                  <a:pos x="11" y="14"/>
                </a:cxn>
              </a:cxnLst>
              <a:rect l="0" t="0" r="r" b="b"/>
              <a:pathLst>
                <a:path w="53" h="90">
                  <a:moveTo>
                    <a:pt x="11" y="14"/>
                  </a:moveTo>
                  <a:lnTo>
                    <a:pt x="17" y="15"/>
                  </a:lnTo>
                  <a:lnTo>
                    <a:pt x="23" y="16"/>
                  </a:lnTo>
                  <a:lnTo>
                    <a:pt x="33" y="14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36" y="4"/>
                  </a:lnTo>
                  <a:lnTo>
                    <a:pt x="27" y="5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1" y="44"/>
                  </a:lnTo>
                  <a:lnTo>
                    <a:pt x="18" y="38"/>
                  </a:lnTo>
                  <a:lnTo>
                    <a:pt x="28" y="36"/>
                  </a:lnTo>
                  <a:lnTo>
                    <a:pt x="33" y="38"/>
                  </a:lnTo>
                  <a:lnTo>
                    <a:pt x="37" y="42"/>
                  </a:lnTo>
                  <a:lnTo>
                    <a:pt x="40" y="46"/>
                  </a:lnTo>
                  <a:lnTo>
                    <a:pt x="41" y="53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41" y="73"/>
                  </a:lnTo>
                  <a:lnTo>
                    <a:pt x="38" y="78"/>
                  </a:lnTo>
                  <a:lnTo>
                    <a:pt x="32" y="84"/>
                  </a:lnTo>
                  <a:lnTo>
                    <a:pt x="30" y="85"/>
                  </a:lnTo>
                  <a:lnTo>
                    <a:pt x="27" y="86"/>
                  </a:lnTo>
                  <a:lnTo>
                    <a:pt x="24" y="86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3" y="63"/>
                  </a:lnTo>
                  <a:lnTo>
                    <a:pt x="12" y="62"/>
                  </a:lnTo>
                  <a:lnTo>
                    <a:pt x="8" y="60"/>
                  </a:lnTo>
                  <a:lnTo>
                    <a:pt x="5" y="60"/>
                  </a:lnTo>
                  <a:lnTo>
                    <a:pt x="3" y="61"/>
                  </a:lnTo>
                  <a:lnTo>
                    <a:pt x="2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2" y="75"/>
                  </a:lnTo>
                  <a:lnTo>
                    <a:pt x="7" y="83"/>
                  </a:lnTo>
                  <a:lnTo>
                    <a:pt x="14" y="88"/>
                  </a:lnTo>
                  <a:lnTo>
                    <a:pt x="24" y="90"/>
                  </a:lnTo>
                  <a:lnTo>
                    <a:pt x="35" y="88"/>
                  </a:lnTo>
                  <a:lnTo>
                    <a:pt x="44" y="82"/>
                  </a:lnTo>
                  <a:lnTo>
                    <a:pt x="50" y="73"/>
                  </a:lnTo>
                  <a:lnTo>
                    <a:pt x="53" y="62"/>
                  </a:lnTo>
                  <a:lnTo>
                    <a:pt x="51" y="51"/>
                  </a:lnTo>
                  <a:lnTo>
                    <a:pt x="46" y="42"/>
                  </a:lnTo>
                  <a:lnTo>
                    <a:pt x="38" y="35"/>
                  </a:lnTo>
                  <a:lnTo>
                    <a:pt x="28" y="32"/>
                  </a:lnTo>
                  <a:lnTo>
                    <a:pt x="19" y="34"/>
                  </a:lnTo>
                  <a:lnTo>
                    <a:pt x="11" y="4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7" name="Freeform 43"/>
            <p:cNvSpPr>
              <a:spLocks/>
            </p:cNvSpPr>
            <p:nvPr/>
          </p:nvSpPr>
          <p:spPr bwMode="auto">
            <a:xfrm>
              <a:off x="2603" y="2913"/>
              <a:ext cx="55" cy="90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40" y="56"/>
                </a:cxn>
                <a:cxn ang="0">
                  <a:pos x="40" y="74"/>
                </a:cxn>
                <a:cxn ang="0">
                  <a:pos x="35" y="84"/>
                </a:cxn>
                <a:cxn ang="0">
                  <a:pos x="27" y="86"/>
                </a:cxn>
                <a:cxn ang="0">
                  <a:pos x="18" y="84"/>
                </a:cxn>
                <a:cxn ang="0">
                  <a:pos x="6" y="76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10" y="63"/>
                </a:cxn>
                <a:cxn ang="0">
                  <a:pos x="2" y="64"/>
                </a:cxn>
                <a:cxn ang="0">
                  <a:pos x="2" y="78"/>
                </a:cxn>
                <a:cxn ang="0">
                  <a:pos x="16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52" y="54"/>
                </a:cxn>
                <a:cxn ang="0">
                  <a:pos x="33" y="42"/>
                </a:cxn>
                <a:cxn ang="0">
                  <a:pos x="47" y="32"/>
                </a:cxn>
                <a:cxn ang="0">
                  <a:pos x="51" y="19"/>
                </a:cxn>
                <a:cxn ang="0">
                  <a:pos x="44" y="6"/>
                </a:cxn>
                <a:cxn ang="0">
                  <a:pos x="27" y="0"/>
                </a:cxn>
                <a:cxn ang="0">
                  <a:pos x="11" y="6"/>
                </a:cxn>
                <a:cxn ang="0">
                  <a:pos x="4" y="18"/>
                </a:cxn>
                <a:cxn ang="0">
                  <a:pos x="5" y="22"/>
                </a:cxn>
                <a:cxn ang="0">
                  <a:pos x="8" y="25"/>
                </a:cxn>
                <a:cxn ang="0">
                  <a:pos x="15" y="23"/>
                </a:cxn>
                <a:cxn ang="0">
                  <a:pos x="17" y="19"/>
                </a:cxn>
                <a:cxn ang="0">
                  <a:pos x="15" y="14"/>
                </a:cxn>
                <a:cxn ang="0">
                  <a:pos x="9" y="12"/>
                </a:cxn>
                <a:cxn ang="0">
                  <a:pos x="20" y="5"/>
                </a:cxn>
                <a:cxn ang="0">
                  <a:pos x="31" y="4"/>
                </a:cxn>
                <a:cxn ang="0">
                  <a:pos x="37" y="9"/>
                </a:cxn>
                <a:cxn ang="0">
                  <a:pos x="40" y="16"/>
                </a:cxn>
                <a:cxn ang="0">
                  <a:pos x="39" y="26"/>
                </a:cxn>
                <a:cxn ang="0">
                  <a:pos x="31" y="38"/>
                </a:cxn>
                <a:cxn ang="0">
                  <a:pos x="22" y="40"/>
                </a:cxn>
                <a:cxn ang="0">
                  <a:pos x="17" y="41"/>
                </a:cxn>
                <a:cxn ang="0">
                  <a:pos x="16" y="42"/>
                </a:cxn>
                <a:cxn ang="0">
                  <a:pos x="20" y="43"/>
                </a:cxn>
              </a:cxnLst>
              <a:rect l="0" t="0" r="r" b="b"/>
              <a:pathLst>
                <a:path w="55" h="90">
                  <a:moveTo>
                    <a:pt x="26" y="43"/>
                  </a:moveTo>
                  <a:lnTo>
                    <a:pt x="33" y="45"/>
                  </a:lnTo>
                  <a:lnTo>
                    <a:pt x="38" y="50"/>
                  </a:lnTo>
                  <a:lnTo>
                    <a:pt x="40" y="56"/>
                  </a:lnTo>
                  <a:lnTo>
                    <a:pt x="41" y="65"/>
                  </a:lnTo>
                  <a:lnTo>
                    <a:pt x="40" y="74"/>
                  </a:lnTo>
                  <a:lnTo>
                    <a:pt x="38" y="80"/>
                  </a:lnTo>
                  <a:lnTo>
                    <a:pt x="35" y="84"/>
                  </a:lnTo>
                  <a:lnTo>
                    <a:pt x="31" y="85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18" y="84"/>
                  </a:lnTo>
                  <a:lnTo>
                    <a:pt x="12" y="82"/>
                  </a:lnTo>
                  <a:lnTo>
                    <a:pt x="6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4" y="69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5" y="63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8" y="84"/>
                  </a:lnTo>
                  <a:lnTo>
                    <a:pt x="16" y="88"/>
                  </a:lnTo>
                  <a:lnTo>
                    <a:pt x="27" y="90"/>
                  </a:lnTo>
                  <a:lnTo>
                    <a:pt x="38" y="88"/>
                  </a:lnTo>
                  <a:lnTo>
                    <a:pt x="47" y="83"/>
                  </a:lnTo>
                  <a:lnTo>
                    <a:pt x="53" y="74"/>
                  </a:lnTo>
                  <a:lnTo>
                    <a:pt x="55" y="65"/>
                  </a:lnTo>
                  <a:lnTo>
                    <a:pt x="52" y="54"/>
                  </a:lnTo>
                  <a:lnTo>
                    <a:pt x="45" y="46"/>
                  </a:lnTo>
                  <a:lnTo>
                    <a:pt x="33" y="42"/>
                  </a:lnTo>
                  <a:lnTo>
                    <a:pt x="41" y="37"/>
                  </a:lnTo>
                  <a:lnTo>
                    <a:pt x="47" y="32"/>
                  </a:lnTo>
                  <a:lnTo>
                    <a:pt x="50" y="25"/>
                  </a:lnTo>
                  <a:lnTo>
                    <a:pt x="51" y="19"/>
                  </a:lnTo>
                  <a:lnTo>
                    <a:pt x="49" y="11"/>
                  </a:lnTo>
                  <a:lnTo>
                    <a:pt x="44" y="6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19"/>
                  </a:lnTo>
                  <a:lnTo>
                    <a:pt x="16" y="16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20" y="5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7" y="9"/>
                  </a:lnTo>
                  <a:lnTo>
                    <a:pt x="39" y="14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39" y="26"/>
                  </a:lnTo>
                  <a:lnTo>
                    <a:pt x="35" y="33"/>
                  </a:lnTo>
                  <a:lnTo>
                    <a:pt x="31" y="38"/>
                  </a:lnTo>
                  <a:lnTo>
                    <a:pt x="28" y="40"/>
                  </a:lnTo>
                  <a:lnTo>
                    <a:pt x="22" y="40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8" name="Freeform 44"/>
            <p:cNvSpPr>
              <a:spLocks/>
            </p:cNvSpPr>
            <p:nvPr/>
          </p:nvSpPr>
          <p:spPr bwMode="auto">
            <a:xfrm>
              <a:off x="2675" y="2987"/>
              <a:ext cx="14" cy="13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3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4" y="12"/>
                </a:cxn>
                <a:cxn ang="0">
                  <a:pos x="6" y="13"/>
                </a:cxn>
                <a:cxn ang="0">
                  <a:pos x="12" y="11"/>
                </a:cxn>
                <a:cxn ang="0">
                  <a:pos x="14" y="6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12" y="11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49" name="Freeform 45"/>
            <p:cNvSpPr>
              <a:spLocks/>
            </p:cNvSpPr>
            <p:nvPr/>
          </p:nvSpPr>
          <p:spPr bwMode="auto">
            <a:xfrm>
              <a:off x="2707" y="2913"/>
              <a:ext cx="53" cy="90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33" y="14"/>
                </a:cxn>
                <a:cxn ang="0">
                  <a:pos x="46" y="5"/>
                </a:cxn>
                <a:cxn ang="0">
                  <a:pos x="47" y="1"/>
                </a:cxn>
                <a:cxn ang="0">
                  <a:pos x="46" y="0"/>
                </a:cxn>
                <a:cxn ang="0">
                  <a:pos x="36" y="4"/>
                </a:cxn>
                <a:cxn ang="0">
                  <a:pos x="18" y="4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46"/>
                </a:cxn>
                <a:cxn ang="0">
                  <a:pos x="10" y="44"/>
                </a:cxn>
                <a:cxn ang="0">
                  <a:pos x="28" y="36"/>
                </a:cxn>
                <a:cxn ang="0">
                  <a:pos x="37" y="42"/>
                </a:cxn>
                <a:cxn ang="0">
                  <a:pos x="40" y="53"/>
                </a:cxn>
                <a:cxn ang="0">
                  <a:pos x="41" y="66"/>
                </a:cxn>
                <a:cxn ang="0">
                  <a:pos x="37" y="78"/>
                </a:cxn>
                <a:cxn ang="0">
                  <a:pos x="29" y="85"/>
                </a:cxn>
                <a:cxn ang="0">
                  <a:pos x="24" y="86"/>
                </a:cxn>
                <a:cxn ang="0">
                  <a:pos x="9" y="80"/>
                </a:cxn>
                <a:cxn ang="0">
                  <a:pos x="5" y="72"/>
                </a:cxn>
                <a:cxn ang="0">
                  <a:pos x="8" y="73"/>
                </a:cxn>
                <a:cxn ang="0">
                  <a:pos x="11" y="70"/>
                </a:cxn>
                <a:cxn ang="0">
                  <a:pos x="12" y="63"/>
                </a:cxn>
                <a:cxn ang="0">
                  <a:pos x="8" y="60"/>
                </a:cxn>
                <a:cxn ang="0">
                  <a:pos x="2" y="61"/>
                </a:cxn>
                <a:cxn ang="0">
                  <a:pos x="0" y="63"/>
                </a:cxn>
                <a:cxn ang="0">
                  <a:pos x="1" y="75"/>
                </a:cxn>
                <a:cxn ang="0">
                  <a:pos x="14" y="88"/>
                </a:cxn>
                <a:cxn ang="0">
                  <a:pos x="35" y="88"/>
                </a:cxn>
                <a:cxn ang="0">
                  <a:pos x="50" y="73"/>
                </a:cxn>
                <a:cxn ang="0">
                  <a:pos x="51" y="51"/>
                </a:cxn>
                <a:cxn ang="0">
                  <a:pos x="37" y="35"/>
                </a:cxn>
                <a:cxn ang="0">
                  <a:pos x="18" y="34"/>
                </a:cxn>
                <a:cxn ang="0">
                  <a:pos x="10" y="14"/>
                </a:cxn>
              </a:cxnLst>
              <a:rect l="0" t="0" r="r" b="b"/>
              <a:pathLst>
                <a:path w="53" h="90">
                  <a:moveTo>
                    <a:pt x="10" y="14"/>
                  </a:moveTo>
                  <a:lnTo>
                    <a:pt x="17" y="15"/>
                  </a:lnTo>
                  <a:lnTo>
                    <a:pt x="22" y="16"/>
                  </a:lnTo>
                  <a:lnTo>
                    <a:pt x="33" y="14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47" y="2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36" y="4"/>
                  </a:lnTo>
                  <a:lnTo>
                    <a:pt x="27" y="5"/>
                  </a:lnTo>
                  <a:lnTo>
                    <a:pt x="18" y="4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0" y="44"/>
                  </a:lnTo>
                  <a:lnTo>
                    <a:pt x="18" y="38"/>
                  </a:lnTo>
                  <a:lnTo>
                    <a:pt x="28" y="36"/>
                  </a:lnTo>
                  <a:lnTo>
                    <a:pt x="33" y="38"/>
                  </a:lnTo>
                  <a:lnTo>
                    <a:pt x="37" y="42"/>
                  </a:lnTo>
                  <a:lnTo>
                    <a:pt x="39" y="46"/>
                  </a:lnTo>
                  <a:lnTo>
                    <a:pt x="40" y="53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40" y="73"/>
                  </a:lnTo>
                  <a:lnTo>
                    <a:pt x="37" y="78"/>
                  </a:lnTo>
                  <a:lnTo>
                    <a:pt x="32" y="84"/>
                  </a:lnTo>
                  <a:lnTo>
                    <a:pt x="29" y="85"/>
                  </a:lnTo>
                  <a:lnTo>
                    <a:pt x="27" y="86"/>
                  </a:lnTo>
                  <a:lnTo>
                    <a:pt x="24" y="86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9" y="72"/>
                  </a:lnTo>
                  <a:lnTo>
                    <a:pt x="11" y="70"/>
                  </a:lnTo>
                  <a:lnTo>
                    <a:pt x="12" y="68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75"/>
                  </a:lnTo>
                  <a:lnTo>
                    <a:pt x="7" y="83"/>
                  </a:lnTo>
                  <a:lnTo>
                    <a:pt x="14" y="88"/>
                  </a:lnTo>
                  <a:lnTo>
                    <a:pt x="24" y="90"/>
                  </a:lnTo>
                  <a:lnTo>
                    <a:pt x="35" y="88"/>
                  </a:lnTo>
                  <a:lnTo>
                    <a:pt x="44" y="82"/>
                  </a:lnTo>
                  <a:lnTo>
                    <a:pt x="50" y="73"/>
                  </a:lnTo>
                  <a:lnTo>
                    <a:pt x="53" y="62"/>
                  </a:lnTo>
                  <a:lnTo>
                    <a:pt x="51" y="51"/>
                  </a:lnTo>
                  <a:lnTo>
                    <a:pt x="46" y="42"/>
                  </a:lnTo>
                  <a:lnTo>
                    <a:pt x="37" y="35"/>
                  </a:lnTo>
                  <a:lnTo>
                    <a:pt x="28" y="32"/>
                  </a:lnTo>
                  <a:lnTo>
                    <a:pt x="18" y="34"/>
                  </a:lnTo>
                  <a:lnTo>
                    <a:pt x="10" y="4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0" name="Freeform 46"/>
            <p:cNvSpPr>
              <a:spLocks/>
            </p:cNvSpPr>
            <p:nvPr/>
          </p:nvSpPr>
          <p:spPr bwMode="auto">
            <a:xfrm>
              <a:off x="2806" y="2912"/>
              <a:ext cx="87" cy="89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86" y="47"/>
                </a:cxn>
                <a:cxn ang="0">
                  <a:pos x="87" y="46"/>
                </a:cxn>
                <a:cxn ang="0">
                  <a:pos x="87" y="43"/>
                </a:cxn>
                <a:cxn ang="0">
                  <a:pos x="85" y="42"/>
                </a:cxn>
                <a:cxn ang="0">
                  <a:pos x="47" y="42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41" y="42"/>
                </a:cxn>
                <a:cxn ang="0">
                  <a:pos x="2" y="42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41" y="47"/>
                </a:cxn>
                <a:cxn ang="0">
                  <a:pos x="41" y="84"/>
                </a:cxn>
                <a:cxn ang="0">
                  <a:pos x="1" y="84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2" y="89"/>
                </a:cxn>
                <a:cxn ang="0">
                  <a:pos x="85" y="89"/>
                </a:cxn>
                <a:cxn ang="0">
                  <a:pos x="87" y="87"/>
                </a:cxn>
                <a:cxn ang="0">
                  <a:pos x="87" y="85"/>
                </a:cxn>
                <a:cxn ang="0">
                  <a:pos x="86" y="84"/>
                </a:cxn>
                <a:cxn ang="0">
                  <a:pos x="47" y="84"/>
                </a:cxn>
                <a:cxn ang="0">
                  <a:pos x="47" y="47"/>
                </a:cxn>
              </a:cxnLst>
              <a:rect l="0" t="0" r="r" b="b"/>
              <a:pathLst>
                <a:path w="87" h="89">
                  <a:moveTo>
                    <a:pt x="47" y="47"/>
                  </a:moveTo>
                  <a:lnTo>
                    <a:pt x="86" y="47"/>
                  </a:lnTo>
                  <a:lnTo>
                    <a:pt x="87" y="46"/>
                  </a:lnTo>
                  <a:lnTo>
                    <a:pt x="87" y="43"/>
                  </a:lnTo>
                  <a:lnTo>
                    <a:pt x="85" y="42"/>
                  </a:lnTo>
                  <a:lnTo>
                    <a:pt x="47" y="4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1" y="42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41" y="47"/>
                  </a:lnTo>
                  <a:lnTo>
                    <a:pt x="41" y="84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2" y="89"/>
                  </a:lnTo>
                  <a:lnTo>
                    <a:pt x="85" y="89"/>
                  </a:lnTo>
                  <a:lnTo>
                    <a:pt x="87" y="87"/>
                  </a:lnTo>
                  <a:lnTo>
                    <a:pt x="87" y="85"/>
                  </a:lnTo>
                  <a:lnTo>
                    <a:pt x="86" y="84"/>
                  </a:lnTo>
                  <a:lnTo>
                    <a:pt x="47" y="84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1" name="Freeform 47"/>
            <p:cNvSpPr>
              <a:spLocks/>
            </p:cNvSpPr>
            <p:nvPr/>
          </p:nvSpPr>
          <p:spPr bwMode="auto">
            <a:xfrm>
              <a:off x="2936" y="2913"/>
              <a:ext cx="54" cy="90"/>
            </a:xfrm>
            <a:custGeom>
              <a:avLst/>
              <a:gdLst/>
              <a:ahLst/>
              <a:cxnLst>
                <a:cxn ang="0">
                  <a:pos x="18" y="15"/>
                </a:cxn>
                <a:cxn ang="0">
                  <a:pos x="34" y="14"/>
                </a:cxn>
                <a:cxn ang="0">
                  <a:pos x="46" y="5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36" y="4"/>
                </a:cxn>
                <a:cxn ang="0">
                  <a:pos x="19" y="4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9" y="46"/>
                </a:cxn>
                <a:cxn ang="0">
                  <a:pos x="11" y="44"/>
                </a:cxn>
                <a:cxn ang="0">
                  <a:pos x="28" y="36"/>
                </a:cxn>
                <a:cxn ang="0">
                  <a:pos x="37" y="42"/>
                </a:cxn>
                <a:cxn ang="0">
                  <a:pos x="41" y="53"/>
                </a:cxn>
                <a:cxn ang="0">
                  <a:pos x="42" y="66"/>
                </a:cxn>
                <a:cxn ang="0">
                  <a:pos x="38" y="78"/>
                </a:cxn>
                <a:cxn ang="0">
                  <a:pos x="30" y="85"/>
                </a:cxn>
                <a:cxn ang="0">
                  <a:pos x="25" y="86"/>
                </a:cxn>
                <a:cxn ang="0">
                  <a:pos x="9" y="80"/>
                </a:cxn>
                <a:cxn ang="0">
                  <a:pos x="6" y="72"/>
                </a:cxn>
                <a:cxn ang="0">
                  <a:pos x="9" y="73"/>
                </a:cxn>
                <a:cxn ang="0">
                  <a:pos x="12" y="70"/>
                </a:cxn>
                <a:cxn ang="0">
                  <a:pos x="13" y="63"/>
                </a:cxn>
                <a:cxn ang="0">
                  <a:pos x="9" y="60"/>
                </a:cxn>
                <a:cxn ang="0">
                  <a:pos x="3" y="61"/>
                </a:cxn>
                <a:cxn ang="0">
                  <a:pos x="1" y="63"/>
                </a:cxn>
                <a:cxn ang="0">
                  <a:pos x="2" y="75"/>
                </a:cxn>
                <a:cxn ang="0">
                  <a:pos x="15" y="88"/>
                </a:cxn>
                <a:cxn ang="0">
                  <a:pos x="36" y="88"/>
                </a:cxn>
                <a:cxn ang="0">
                  <a:pos x="51" y="73"/>
                </a:cxn>
                <a:cxn ang="0">
                  <a:pos x="52" y="51"/>
                </a:cxn>
                <a:cxn ang="0">
                  <a:pos x="38" y="35"/>
                </a:cxn>
                <a:cxn ang="0">
                  <a:pos x="19" y="34"/>
                </a:cxn>
                <a:cxn ang="0">
                  <a:pos x="11" y="14"/>
                </a:cxn>
              </a:cxnLst>
              <a:rect l="0" t="0" r="r" b="b"/>
              <a:pathLst>
                <a:path w="54" h="90">
                  <a:moveTo>
                    <a:pt x="11" y="14"/>
                  </a:moveTo>
                  <a:lnTo>
                    <a:pt x="18" y="15"/>
                  </a:lnTo>
                  <a:lnTo>
                    <a:pt x="23" y="16"/>
                  </a:lnTo>
                  <a:lnTo>
                    <a:pt x="34" y="14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36" y="4"/>
                  </a:lnTo>
                  <a:lnTo>
                    <a:pt x="27" y="5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1" y="44"/>
                  </a:lnTo>
                  <a:lnTo>
                    <a:pt x="18" y="38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7" y="42"/>
                  </a:lnTo>
                  <a:lnTo>
                    <a:pt x="40" y="46"/>
                  </a:lnTo>
                  <a:lnTo>
                    <a:pt x="41" y="53"/>
                  </a:lnTo>
                  <a:lnTo>
                    <a:pt x="42" y="57"/>
                  </a:lnTo>
                  <a:lnTo>
                    <a:pt x="42" y="66"/>
                  </a:lnTo>
                  <a:lnTo>
                    <a:pt x="41" y="73"/>
                  </a:lnTo>
                  <a:lnTo>
                    <a:pt x="38" y="78"/>
                  </a:lnTo>
                  <a:lnTo>
                    <a:pt x="33" y="84"/>
                  </a:lnTo>
                  <a:lnTo>
                    <a:pt x="30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17" y="84"/>
                  </a:lnTo>
                  <a:lnTo>
                    <a:pt x="9" y="80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3" y="63"/>
                  </a:lnTo>
                  <a:lnTo>
                    <a:pt x="12" y="62"/>
                  </a:lnTo>
                  <a:lnTo>
                    <a:pt x="9" y="60"/>
                  </a:lnTo>
                  <a:lnTo>
                    <a:pt x="5" y="60"/>
                  </a:lnTo>
                  <a:lnTo>
                    <a:pt x="3" y="61"/>
                  </a:lnTo>
                  <a:lnTo>
                    <a:pt x="2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2" y="75"/>
                  </a:lnTo>
                  <a:lnTo>
                    <a:pt x="8" y="83"/>
                  </a:lnTo>
                  <a:lnTo>
                    <a:pt x="15" y="88"/>
                  </a:lnTo>
                  <a:lnTo>
                    <a:pt x="25" y="90"/>
                  </a:lnTo>
                  <a:lnTo>
                    <a:pt x="36" y="88"/>
                  </a:lnTo>
                  <a:lnTo>
                    <a:pt x="45" y="82"/>
                  </a:lnTo>
                  <a:lnTo>
                    <a:pt x="51" y="73"/>
                  </a:lnTo>
                  <a:lnTo>
                    <a:pt x="54" y="62"/>
                  </a:lnTo>
                  <a:lnTo>
                    <a:pt x="52" y="51"/>
                  </a:lnTo>
                  <a:lnTo>
                    <a:pt x="46" y="42"/>
                  </a:lnTo>
                  <a:lnTo>
                    <a:pt x="38" y="35"/>
                  </a:lnTo>
                  <a:lnTo>
                    <a:pt x="28" y="32"/>
                  </a:lnTo>
                  <a:lnTo>
                    <a:pt x="19" y="34"/>
                  </a:lnTo>
                  <a:lnTo>
                    <a:pt x="11" y="4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2" name="Freeform 48"/>
            <p:cNvSpPr>
              <a:spLocks/>
            </p:cNvSpPr>
            <p:nvPr/>
          </p:nvSpPr>
          <p:spPr bwMode="auto">
            <a:xfrm>
              <a:off x="3008" y="2987"/>
              <a:ext cx="13" cy="13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2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6" y="13"/>
                </a:cxn>
                <a:cxn ang="0">
                  <a:pos x="11" y="11"/>
                </a:cxn>
                <a:cxn ang="0">
                  <a:pos x="13" y="6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6" y="13"/>
                  </a:lnTo>
                  <a:lnTo>
                    <a:pt x="11" y="11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3" name="Freeform 49"/>
            <p:cNvSpPr>
              <a:spLocks noEditPoints="1"/>
            </p:cNvSpPr>
            <p:nvPr/>
          </p:nvSpPr>
          <p:spPr bwMode="auto">
            <a:xfrm>
              <a:off x="3038" y="2913"/>
              <a:ext cx="55" cy="90"/>
            </a:xfrm>
            <a:custGeom>
              <a:avLst/>
              <a:gdLst/>
              <a:ahLst/>
              <a:cxnLst>
                <a:cxn ang="0">
                  <a:pos x="13" y="32"/>
                </a:cxn>
                <a:cxn ang="0">
                  <a:pos x="17" y="17"/>
                </a:cxn>
                <a:cxn ang="0">
                  <a:pos x="26" y="6"/>
                </a:cxn>
                <a:cxn ang="0">
                  <a:pos x="40" y="4"/>
                </a:cxn>
                <a:cxn ang="0">
                  <a:pos x="44" y="7"/>
                </a:cxn>
                <a:cxn ang="0">
                  <a:pos x="44" y="10"/>
                </a:cxn>
                <a:cxn ang="0">
                  <a:pos x="41" y="11"/>
                </a:cxn>
                <a:cxn ang="0">
                  <a:pos x="40" y="18"/>
                </a:cxn>
                <a:cxn ang="0">
                  <a:pos x="45" y="21"/>
                </a:cxn>
                <a:cxn ang="0">
                  <a:pos x="50" y="20"/>
                </a:cxn>
                <a:cxn ang="0">
                  <a:pos x="52" y="15"/>
                </a:cxn>
                <a:cxn ang="0">
                  <a:pos x="48" y="5"/>
                </a:cxn>
                <a:cxn ang="0">
                  <a:pos x="35" y="0"/>
                </a:cxn>
                <a:cxn ang="0">
                  <a:pos x="19" y="6"/>
                </a:cxn>
                <a:cxn ang="0">
                  <a:pos x="6" y="21"/>
                </a:cxn>
                <a:cxn ang="0">
                  <a:pos x="0" y="46"/>
                </a:cxn>
                <a:cxn ang="0">
                  <a:pos x="5" y="74"/>
                </a:cxn>
                <a:cxn ang="0">
                  <a:pos x="16" y="86"/>
                </a:cxn>
                <a:cxn ang="0">
                  <a:pos x="28" y="90"/>
                </a:cxn>
                <a:cxn ang="0">
                  <a:pos x="47" y="82"/>
                </a:cxn>
                <a:cxn ang="0">
                  <a:pos x="55" y="61"/>
                </a:cxn>
                <a:cxn ang="0">
                  <a:pos x="47" y="40"/>
                </a:cxn>
                <a:cxn ang="0">
                  <a:pos x="29" y="32"/>
                </a:cxn>
                <a:cxn ang="0">
                  <a:pos x="17" y="38"/>
                </a:cxn>
                <a:cxn ang="0">
                  <a:pos x="28" y="86"/>
                </a:cxn>
                <a:cxn ang="0">
                  <a:pos x="19" y="83"/>
                </a:cxn>
                <a:cxn ang="0">
                  <a:pos x="15" y="76"/>
                </a:cxn>
                <a:cxn ang="0">
                  <a:pos x="12" y="63"/>
                </a:cxn>
                <a:cxn ang="0">
                  <a:pos x="13" y="53"/>
                </a:cxn>
                <a:cxn ang="0">
                  <a:pos x="17" y="41"/>
                </a:cxn>
                <a:cxn ang="0">
                  <a:pos x="28" y="35"/>
                </a:cxn>
                <a:cxn ang="0">
                  <a:pos x="34" y="36"/>
                </a:cxn>
                <a:cxn ang="0">
                  <a:pos x="41" y="43"/>
                </a:cxn>
                <a:cxn ang="0">
                  <a:pos x="44" y="70"/>
                </a:cxn>
                <a:cxn ang="0">
                  <a:pos x="39" y="82"/>
                </a:cxn>
                <a:cxn ang="0">
                  <a:pos x="35" y="85"/>
                </a:cxn>
                <a:cxn ang="0">
                  <a:pos x="28" y="86"/>
                </a:cxn>
              </a:cxnLst>
              <a:rect l="0" t="0" r="r" b="b"/>
              <a:pathLst>
                <a:path w="55" h="90">
                  <a:moveTo>
                    <a:pt x="12" y="44"/>
                  </a:moveTo>
                  <a:lnTo>
                    <a:pt x="13" y="32"/>
                  </a:lnTo>
                  <a:lnTo>
                    <a:pt x="14" y="24"/>
                  </a:lnTo>
                  <a:lnTo>
                    <a:pt x="17" y="17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48" y="21"/>
                  </a:lnTo>
                  <a:lnTo>
                    <a:pt x="50" y="20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1" y="10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11" y="12"/>
                  </a:lnTo>
                  <a:lnTo>
                    <a:pt x="6" y="21"/>
                  </a:lnTo>
                  <a:lnTo>
                    <a:pt x="2" y="32"/>
                  </a:lnTo>
                  <a:lnTo>
                    <a:pt x="0" y="46"/>
                  </a:lnTo>
                  <a:lnTo>
                    <a:pt x="1" y="62"/>
                  </a:lnTo>
                  <a:lnTo>
                    <a:pt x="5" y="74"/>
                  </a:lnTo>
                  <a:lnTo>
                    <a:pt x="9" y="82"/>
                  </a:lnTo>
                  <a:lnTo>
                    <a:pt x="16" y="86"/>
                  </a:lnTo>
                  <a:lnTo>
                    <a:pt x="22" y="89"/>
                  </a:lnTo>
                  <a:lnTo>
                    <a:pt x="28" y="90"/>
                  </a:lnTo>
                  <a:lnTo>
                    <a:pt x="38" y="88"/>
                  </a:lnTo>
                  <a:lnTo>
                    <a:pt x="47" y="82"/>
                  </a:lnTo>
                  <a:lnTo>
                    <a:pt x="53" y="73"/>
                  </a:lnTo>
                  <a:lnTo>
                    <a:pt x="55" y="61"/>
                  </a:lnTo>
                  <a:lnTo>
                    <a:pt x="53" y="49"/>
                  </a:lnTo>
                  <a:lnTo>
                    <a:pt x="47" y="40"/>
                  </a:lnTo>
                  <a:lnTo>
                    <a:pt x="39" y="34"/>
                  </a:lnTo>
                  <a:lnTo>
                    <a:pt x="29" y="32"/>
                  </a:lnTo>
                  <a:lnTo>
                    <a:pt x="22" y="33"/>
                  </a:lnTo>
                  <a:lnTo>
                    <a:pt x="17" y="38"/>
                  </a:lnTo>
                  <a:lnTo>
                    <a:pt x="12" y="44"/>
                  </a:lnTo>
                  <a:close/>
                  <a:moveTo>
                    <a:pt x="28" y="86"/>
                  </a:moveTo>
                  <a:lnTo>
                    <a:pt x="25" y="86"/>
                  </a:lnTo>
                  <a:lnTo>
                    <a:pt x="19" y="83"/>
                  </a:lnTo>
                  <a:lnTo>
                    <a:pt x="16" y="79"/>
                  </a:lnTo>
                  <a:lnTo>
                    <a:pt x="15" y="76"/>
                  </a:lnTo>
                  <a:lnTo>
                    <a:pt x="13" y="70"/>
                  </a:lnTo>
                  <a:lnTo>
                    <a:pt x="12" y="63"/>
                  </a:lnTo>
                  <a:lnTo>
                    <a:pt x="12" y="58"/>
                  </a:lnTo>
                  <a:lnTo>
                    <a:pt x="13" y="53"/>
                  </a:lnTo>
                  <a:lnTo>
                    <a:pt x="15" y="46"/>
                  </a:lnTo>
                  <a:lnTo>
                    <a:pt x="17" y="41"/>
                  </a:lnTo>
                  <a:lnTo>
                    <a:pt x="22" y="37"/>
                  </a:lnTo>
                  <a:lnTo>
                    <a:pt x="28" y="35"/>
                  </a:lnTo>
                  <a:lnTo>
                    <a:pt x="32" y="35"/>
                  </a:lnTo>
                  <a:lnTo>
                    <a:pt x="34" y="36"/>
                  </a:lnTo>
                  <a:lnTo>
                    <a:pt x="39" y="40"/>
                  </a:lnTo>
                  <a:lnTo>
                    <a:pt x="41" y="43"/>
                  </a:lnTo>
                  <a:lnTo>
                    <a:pt x="44" y="52"/>
                  </a:lnTo>
                  <a:lnTo>
                    <a:pt x="44" y="70"/>
                  </a:lnTo>
                  <a:lnTo>
                    <a:pt x="41" y="78"/>
                  </a:lnTo>
                  <a:lnTo>
                    <a:pt x="39" y="82"/>
                  </a:lnTo>
                  <a:lnTo>
                    <a:pt x="36" y="84"/>
                  </a:lnTo>
                  <a:lnTo>
                    <a:pt x="35" y="85"/>
                  </a:lnTo>
                  <a:lnTo>
                    <a:pt x="32" y="86"/>
                  </a:lnTo>
                  <a:lnTo>
                    <a:pt x="2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4" name="Rectangle 50"/>
            <p:cNvSpPr>
              <a:spLocks noChangeArrowheads="1"/>
            </p:cNvSpPr>
            <p:nvPr/>
          </p:nvSpPr>
          <p:spPr bwMode="auto">
            <a:xfrm>
              <a:off x="3152" y="2861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5" name="Freeform 51"/>
            <p:cNvSpPr>
              <a:spLocks/>
            </p:cNvSpPr>
            <p:nvPr/>
          </p:nvSpPr>
          <p:spPr bwMode="auto">
            <a:xfrm>
              <a:off x="3321" y="2913"/>
              <a:ext cx="53" cy="90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34" y="14"/>
                </a:cxn>
                <a:cxn ang="0">
                  <a:pos x="46" y="5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36" y="4"/>
                </a:cxn>
                <a:cxn ang="0">
                  <a:pos x="19" y="4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46"/>
                </a:cxn>
                <a:cxn ang="0">
                  <a:pos x="11" y="44"/>
                </a:cxn>
                <a:cxn ang="0">
                  <a:pos x="28" y="36"/>
                </a:cxn>
                <a:cxn ang="0">
                  <a:pos x="37" y="42"/>
                </a:cxn>
                <a:cxn ang="0">
                  <a:pos x="41" y="53"/>
                </a:cxn>
                <a:cxn ang="0">
                  <a:pos x="42" y="66"/>
                </a:cxn>
                <a:cxn ang="0">
                  <a:pos x="38" y="78"/>
                </a:cxn>
                <a:cxn ang="0">
                  <a:pos x="30" y="85"/>
                </a:cxn>
                <a:cxn ang="0">
                  <a:pos x="25" y="86"/>
                </a:cxn>
                <a:cxn ang="0">
                  <a:pos x="9" y="80"/>
                </a:cxn>
                <a:cxn ang="0">
                  <a:pos x="6" y="72"/>
                </a:cxn>
                <a:cxn ang="0">
                  <a:pos x="8" y="73"/>
                </a:cxn>
                <a:cxn ang="0">
                  <a:pos x="12" y="70"/>
                </a:cxn>
                <a:cxn ang="0">
                  <a:pos x="13" y="63"/>
                </a:cxn>
                <a:cxn ang="0">
                  <a:pos x="8" y="60"/>
                </a:cxn>
                <a:cxn ang="0">
                  <a:pos x="3" y="61"/>
                </a:cxn>
                <a:cxn ang="0">
                  <a:pos x="1" y="63"/>
                </a:cxn>
                <a:cxn ang="0">
                  <a:pos x="2" y="75"/>
                </a:cxn>
                <a:cxn ang="0">
                  <a:pos x="15" y="88"/>
                </a:cxn>
                <a:cxn ang="0">
                  <a:pos x="35" y="88"/>
                </a:cxn>
                <a:cxn ang="0">
                  <a:pos x="51" y="73"/>
                </a:cxn>
                <a:cxn ang="0">
                  <a:pos x="52" y="51"/>
                </a:cxn>
                <a:cxn ang="0">
                  <a:pos x="38" y="35"/>
                </a:cxn>
                <a:cxn ang="0">
                  <a:pos x="19" y="34"/>
                </a:cxn>
                <a:cxn ang="0">
                  <a:pos x="11" y="14"/>
                </a:cxn>
              </a:cxnLst>
              <a:rect l="0" t="0" r="r" b="b"/>
              <a:pathLst>
                <a:path w="53" h="90">
                  <a:moveTo>
                    <a:pt x="11" y="14"/>
                  </a:moveTo>
                  <a:lnTo>
                    <a:pt x="17" y="15"/>
                  </a:lnTo>
                  <a:lnTo>
                    <a:pt x="23" y="16"/>
                  </a:lnTo>
                  <a:lnTo>
                    <a:pt x="34" y="14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36" y="4"/>
                  </a:lnTo>
                  <a:lnTo>
                    <a:pt x="27" y="5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1" y="44"/>
                  </a:lnTo>
                  <a:lnTo>
                    <a:pt x="18" y="38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7" y="42"/>
                  </a:lnTo>
                  <a:lnTo>
                    <a:pt x="40" y="46"/>
                  </a:lnTo>
                  <a:lnTo>
                    <a:pt x="41" y="53"/>
                  </a:lnTo>
                  <a:lnTo>
                    <a:pt x="42" y="57"/>
                  </a:lnTo>
                  <a:lnTo>
                    <a:pt x="42" y="66"/>
                  </a:lnTo>
                  <a:lnTo>
                    <a:pt x="41" y="73"/>
                  </a:lnTo>
                  <a:lnTo>
                    <a:pt x="38" y="78"/>
                  </a:lnTo>
                  <a:lnTo>
                    <a:pt x="33" y="84"/>
                  </a:lnTo>
                  <a:lnTo>
                    <a:pt x="30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17" y="84"/>
                  </a:lnTo>
                  <a:lnTo>
                    <a:pt x="9" y="80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3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3" y="63"/>
                  </a:lnTo>
                  <a:lnTo>
                    <a:pt x="12" y="62"/>
                  </a:lnTo>
                  <a:lnTo>
                    <a:pt x="8" y="60"/>
                  </a:lnTo>
                  <a:lnTo>
                    <a:pt x="5" y="60"/>
                  </a:lnTo>
                  <a:lnTo>
                    <a:pt x="3" y="61"/>
                  </a:lnTo>
                  <a:lnTo>
                    <a:pt x="2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2" y="75"/>
                  </a:lnTo>
                  <a:lnTo>
                    <a:pt x="8" y="83"/>
                  </a:lnTo>
                  <a:lnTo>
                    <a:pt x="15" y="88"/>
                  </a:lnTo>
                  <a:lnTo>
                    <a:pt x="25" y="90"/>
                  </a:lnTo>
                  <a:lnTo>
                    <a:pt x="35" y="88"/>
                  </a:lnTo>
                  <a:lnTo>
                    <a:pt x="44" y="82"/>
                  </a:lnTo>
                  <a:lnTo>
                    <a:pt x="51" y="73"/>
                  </a:lnTo>
                  <a:lnTo>
                    <a:pt x="53" y="62"/>
                  </a:lnTo>
                  <a:lnTo>
                    <a:pt x="52" y="51"/>
                  </a:lnTo>
                  <a:lnTo>
                    <a:pt x="46" y="42"/>
                  </a:lnTo>
                  <a:lnTo>
                    <a:pt x="38" y="35"/>
                  </a:lnTo>
                  <a:lnTo>
                    <a:pt x="28" y="32"/>
                  </a:lnTo>
                  <a:lnTo>
                    <a:pt x="19" y="34"/>
                  </a:lnTo>
                  <a:lnTo>
                    <a:pt x="11" y="4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6" name="Freeform 52"/>
            <p:cNvSpPr>
              <a:spLocks noEditPoints="1"/>
            </p:cNvSpPr>
            <p:nvPr/>
          </p:nvSpPr>
          <p:spPr bwMode="auto">
            <a:xfrm>
              <a:off x="3386" y="2913"/>
              <a:ext cx="55" cy="90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2" y="20"/>
                </a:cxn>
                <a:cxn ang="0">
                  <a:pos x="44" y="6"/>
                </a:cxn>
                <a:cxn ang="0">
                  <a:pos x="28" y="0"/>
                </a:cxn>
                <a:cxn ang="0">
                  <a:pos x="11" y="7"/>
                </a:cxn>
                <a:cxn ang="0">
                  <a:pos x="4" y="22"/>
                </a:cxn>
                <a:cxn ang="0">
                  <a:pos x="7" y="32"/>
                </a:cxn>
                <a:cxn ang="0">
                  <a:pos x="13" y="40"/>
                </a:cxn>
                <a:cxn ang="0">
                  <a:pos x="19" y="43"/>
                </a:cxn>
                <a:cxn ang="0">
                  <a:pos x="3" y="58"/>
                </a:cxn>
                <a:cxn ang="0">
                  <a:pos x="3" y="77"/>
                </a:cxn>
                <a:cxn ang="0">
                  <a:pos x="17" y="88"/>
                </a:cxn>
                <a:cxn ang="0">
                  <a:pos x="38" y="88"/>
                </a:cxn>
                <a:cxn ang="0">
                  <a:pos x="53" y="75"/>
                </a:cxn>
                <a:cxn ang="0">
                  <a:pos x="53" y="57"/>
                </a:cxn>
                <a:cxn ang="0">
                  <a:pos x="46" y="47"/>
                </a:cxn>
                <a:cxn ang="0">
                  <a:pos x="39" y="42"/>
                </a:cxn>
                <a:cxn ang="0">
                  <a:pos x="35" y="41"/>
                </a:cxn>
                <a:cxn ang="0">
                  <a:pos x="15" y="26"/>
                </a:cxn>
                <a:cxn ang="0">
                  <a:pos x="10" y="18"/>
                </a:cxn>
                <a:cxn ang="0">
                  <a:pos x="16" y="8"/>
                </a:cxn>
                <a:cxn ang="0">
                  <a:pos x="27" y="4"/>
                </a:cxn>
                <a:cxn ang="0">
                  <a:pos x="43" y="11"/>
                </a:cxn>
                <a:cxn ang="0">
                  <a:pos x="44" y="26"/>
                </a:cxn>
                <a:cxn ang="0">
                  <a:pos x="37" y="35"/>
                </a:cxn>
                <a:cxn ang="0">
                  <a:pos x="17" y="28"/>
                </a:cxn>
                <a:cxn ang="0">
                  <a:pos x="32" y="52"/>
                </a:cxn>
                <a:cxn ang="0">
                  <a:pos x="41" y="57"/>
                </a:cxn>
                <a:cxn ang="0">
                  <a:pos x="48" y="66"/>
                </a:cxn>
                <a:cxn ang="0">
                  <a:pos x="46" y="77"/>
                </a:cxn>
                <a:cxn ang="0">
                  <a:pos x="35" y="85"/>
                </a:cxn>
                <a:cxn ang="0">
                  <a:pos x="20" y="85"/>
                </a:cxn>
                <a:cxn ang="0">
                  <a:pos x="9" y="75"/>
                </a:cxn>
                <a:cxn ang="0">
                  <a:pos x="9" y="59"/>
                </a:cxn>
                <a:cxn ang="0">
                  <a:pos x="23" y="46"/>
                </a:cxn>
              </a:cxnLst>
              <a:rect l="0" t="0" r="r" b="b"/>
              <a:pathLst>
                <a:path w="55" h="90">
                  <a:moveTo>
                    <a:pt x="35" y="41"/>
                  </a:moveTo>
                  <a:lnTo>
                    <a:pt x="46" y="33"/>
                  </a:lnTo>
                  <a:lnTo>
                    <a:pt x="50" y="27"/>
                  </a:lnTo>
                  <a:lnTo>
                    <a:pt x="52" y="20"/>
                  </a:lnTo>
                  <a:lnTo>
                    <a:pt x="50" y="11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4"/>
                  </a:lnTo>
                  <a:lnTo>
                    <a:pt x="4" y="22"/>
                  </a:lnTo>
                  <a:lnTo>
                    <a:pt x="5" y="27"/>
                  </a:lnTo>
                  <a:lnTo>
                    <a:pt x="7" y="32"/>
                  </a:lnTo>
                  <a:lnTo>
                    <a:pt x="9" y="36"/>
                  </a:lnTo>
                  <a:lnTo>
                    <a:pt x="13" y="40"/>
                  </a:lnTo>
                  <a:lnTo>
                    <a:pt x="16" y="42"/>
                  </a:lnTo>
                  <a:lnTo>
                    <a:pt x="19" y="43"/>
                  </a:lnTo>
                  <a:lnTo>
                    <a:pt x="9" y="50"/>
                  </a:lnTo>
                  <a:lnTo>
                    <a:pt x="3" y="58"/>
                  </a:lnTo>
                  <a:lnTo>
                    <a:pt x="0" y="68"/>
                  </a:lnTo>
                  <a:lnTo>
                    <a:pt x="3" y="77"/>
                  </a:lnTo>
                  <a:lnTo>
                    <a:pt x="9" y="84"/>
                  </a:lnTo>
                  <a:lnTo>
                    <a:pt x="17" y="88"/>
                  </a:lnTo>
                  <a:lnTo>
                    <a:pt x="28" y="90"/>
                  </a:lnTo>
                  <a:lnTo>
                    <a:pt x="38" y="88"/>
                  </a:lnTo>
                  <a:lnTo>
                    <a:pt x="47" y="83"/>
                  </a:lnTo>
                  <a:lnTo>
                    <a:pt x="53" y="75"/>
                  </a:lnTo>
                  <a:lnTo>
                    <a:pt x="55" y="65"/>
                  </a:lnTo>
                  <a:lnTo>
                    <a:pt x="53" y="57"/>
                  </a:lnTo>
                  <a:lnTo>
                    <a:pt x="50" y="51"/>
                  </a:lnTo>
                  <a:lnTo>
                    <a:pt x="46" y="47"/>
                  </a:lnTo>
                  <a:lnTo>
                    <a:pt x="43" y="44"/>
                  </a:lnTo>
                  <a:lnTo>
                    <a:pt x="39" y="42"/>
                  </a:lnTo>
                  <a:lnTo>
                    <a:pt x="37" y="41"/>
                  </a:lnTo>
                  <a:lnTo>
                    <a:pt x="35" y="41"/>
                  </a:lnTo>
                  <a:close/>
                  <a:moveTo>
                    <a:pt x="17" y="28"/>
                  </a:moveTo>
                  <a:lnTo>
                    <a:pt x="15" y="26"/>
                  </a:lnTo>
                  <a:lnTo>
                    <a:pt x="12" y="23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7" y="4"/>
                  </a:lnTo>
                  <a:lnTo>
                    <a:pt x="36" y="6"/>
                  </a:lnTo>
                  <a:lnTo>
                    <a:pt x="43" y="11"/>
                  </a:lnTo>
                  <a:lnTo>
                    <a:pt x="45" y="20"/>
                  </a:lnTo>
                  <a:lnTo>
                    <a:pt x="44" y="26"/>
                  </a:lnTo>
                  <a:lnTo>
                    <a:pt x="41" y="32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17" y="28"/>
                  </a:lnTo>
                  <a:close/>
                  <a:moveTo>
                    <a:pt x="23" y="46"/>
                  </a:moveTo>
                  <a:lnTo>
                    <a:pt x="32" y="52"/>
                  </a:lnTo>
                  <a:lnTo>
                    <a:pt x="39" y="56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46" y="77"/>
                  </a:lnTo>
                  <a:lnTo>
                    <a:pt x="42" y="82"/>
                  </a:lnTo>
                  <a:lnTo>
                    <a:pt x="35" y="85"/>
                  </a:lnTo>
                  <a:lnTo>
                    <a:pt x="28" y="86"/>
                  </a:lnTo>
                  <a:lnTo>
                    <a:pt x="20" y="85"/>
                  </a:lnTo>
                  <a:lnTo>
                    <a:pt x="14" y="81"/>
                  </a:lnTo>
                  <a:lnTo>
                    <a:pt x="9" y="75"/>
                  </a:lnTo>
                  <a:lnTo>
                    <a:pt x="7" y="68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7" name="Freeform 53"/>
            <p:cNvSpPr>
              <a:spLocks/>
            </p:cNvSpPr>
            <p:nvPr/>
          </p:nvSpPr>
          <p:spPr bwMode="auto">
            <a:xfrm>
              <a:off x="3458" y="2987"/>
              <a:ext cx="14" cy="13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3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2" y="11"/>
                </a:cxn>
                <a:cxn ang="0">
                  <a:pos x="14" y="6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2" y="11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8" name="Freeform 54"/>
            <p:cNvSpPr>
              <a:spLocks/>
            </p:cNvSpPr>
            <p:nvPr/>
          </p:nvSpPr>
          <p:spPr bwMode="auto">
            <a:xfrm>
              <a:off x="3489" y="2913"/>
              <a:ext cx="55" cy="90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41" y="56"/>
                </a:cxn>
                <a:cxn ang="0">
                  <a:pos x="41" y="74"/>
                </a:cxn>
                <a:cxn ang="0">
                  <a:pos x="34" y="84"/>
                </a:cxn>
                <a:cxn ang="0">
                  <a:pos x="26" y="86"/>
                </a:cxn>
                <a:cxn ang="0">
                  <a:pos x="17" y="84"/>
                </a:cxn>
                <a:cxn ang="0">
                  <a:pos x="6" y="76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10" y="63"/>
                </a:cxn>
                <a:cxn ang="0">
                  <a:pos x="2" y="64"/>
                </a:cxn>
                <a:cxn ang="0">
                  <a:pos x="2" y="78"/>
                </a:cxn>
                <a:cxn ang="0">
                  <a:pos x="16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52" y="54"/>
                </a:cxn>
                <a:cxn ang="0">
                  <a:pos x="33" y="42"/>
                </a:cxn>
                <a:cxn ang="0">
                  <a:pos x="47" y="32"/>
                </a:cxn>
                <a:cxn ang="0">
                  <a:pos x="51" y="19"/>
                </a:cxn>
                <a:cxn ang="0">
                  <a:pos x="44" y="6"/>
                </a:cxn>
                <a:cxn ang="0">
                  <a:pos x="27" y="0"/>
                </a:cxn>
                <a:cxn ang="0">
                  <a:pos x="10" y="6"/>
                </a:cxn>
                <a:cxn ang="0">
                  <a:pos x="4" y="18"/>
                </a:cxn>
                <a:cxn ang="0">
                  <a:pos x="4" y="22"/>
                </a:cxn>
                <a:cxn ang="0">
                  <a:pos x="8" y="25"/>
                </a:cxn>
                <a:cxn ang="0">
                  <a:pos x="13" y="24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9" y="12"/>
                </a:cxn>
                <a:cxn ang="0">
                  <a:pos x="20" y="5"/>
                </a:cxn>
                <a:cxn ang="0">
                  <a:pos x="31" y="4"/>
                </a:cxn>
                <a:cxn ang="0">
                  <a:pos x="37" y="9"/>
                </a:cxn>
                <a:cxn ang="0">
                  <a:pos x="40" y="16"/>
                </a:cxn>
                <a:cxn ang="0">
                  <a:pos x="39" y="26"/>
                </a:cxn>
                <a:cxn ang="0">
                  <a:pos x="31" y="38"/>
                </a:cxn>
                <a:cxn ang="0">
                  <a:pos x="22" y="40"/>
                </a:cxn>
                <a:cxn ang="0">
                  <a:pos x="17" y="41"/>
                </a:cxn>
                <a:cxn ang="0">
                  <a:pos x="16" y="42"/>
                </a:cxn>
                <a:cxn ang="0">
                  <a:pos x="20" y="43"/>
                </a:cxn>
              </a:cxnLst>
              <a:rect l="0" t="0" r="r" b="b"/>
              <a:pathLst>
                <a:path w="55" h="90">
                  <a:moveTo>
                    <a:pt x="26" y="43"/>
                  </a:moveTo>
                  <a:lnTo>
                    <a:pt x="33" y="45"/>
                  </a:lnTo>
                  <a:lnTo>
                    <a:pt x="38" y="50"/>
                  </a:lnTo>
                  <a:lnTo>
                    <a:pt x="41" y="56"/>
                  </a:lnTo>
                  <a:lnTo>
                    <a:pt x="41" y="65"/>
                  </a:lnTo>
                  <a:lnTo>
                    <a:pt x="41" y="74"/>
                  </a:lnTo>
                  <a:lnTo>
                    <a:pt x="38" y="80"/>
                  </a:lnTo>
                  <a:lnTo>
                    <a:pt x="34" y="84"/>
                  </a:lnTo>
                  <a:lnTo>
                    <a:pt x="31" y="85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17" y="84"/>
                  </a:lnTo>
                  <a:lnTo>
                    <a:pt x="11" y="82"/>
                  </a:lnTo>
                  <a:lnTo>
                    <a:pt x="6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4" y="69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5" y="63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8" y="84"/>
                  </a:lnTo>
                  <a:lnTo>
                    <a:pt x="16" y="88"/>
                  </a:lnTo>
                  <a:lnTo>
                    <a:pt x="27" y="90"/>
                  </a:lnTo>
                  <a:lnTo>
                    <a:pt x="38" y="88"/>
                  </a:lnTo>
                  <a:lnTo>
                    <a:pt x="47" y="83"/>
                  </a:lnTo>
                  <a:lnTo>
                    <a:pt x="53" y="74"/>
                  </a:lnTo>
                  <a:lnTo>
                    <a:pt x="55" y="65"/>
                  </a:lnTo>
                  <a:lnTo>
                    <a:pt x="52" y="54"/>
                  </a:lnTo>
                  <a:lnTo>
                    <a:pt x="45" y="46"/>
                  </a:lnTo>
                  <a:lnTo>
                    <a:pt x="33" y="42"/>
                  </a:lnTo>
                  <a:lnTo>
                    <a:pt x="41" y="37"/>
                  </a:lnTo>
                  <a:lnTo>
                    <a:pt x="47" y="32"/>
                  </a:lnTo>
                  <a:lnTo>
                    <a:pt x="50" y="25"/>
                  </a:lnTo>
                  <a:lnTo>
                    <a:pt x="51" y="19"/>
                  </a:lnTo>
                  <a:lnTo>
                    <a:pt x="50" y="11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5" y="11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6" y="16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20" y="5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7" y="9"/>
                  </a:lnTo>
                  <a:lnTo>
                    <a:pt x="39" y="14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39" y="26"/>
                  </a:lnTo>
                  <a:lnTo>
                    <a:pt x="35" y="33"/>
                  </a:lnTo>
                  <a:lnTo>
                    <a:pt x="31" y="38"/>
                  </a:lnTo>
                  <a:lnTo>
                    <a:pt x="28" y="40"/>
                  </a:lnTo>
                  <a:lnTo>
                    <a:pt x="22" y="40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59" name="Freeform 55"/>
            <p:cNvSpPr>
              <a:spLocks/>
            </p:cNvSpPr>
            <p:nvPr/>
          </p:nvSpPr>
          <p:spPr bwMode="auto">
            <a:xfrm>
              <a:off x="3548" y="2887"/>
              <a:ext cx="67" cy="68"/>
            </a:xfrm>
            <a:custGeom>
              <a:avLst/>
              <a:gdLst/>
              <a:ahLst/>
              <a:cxnLst>
                <a:cxn ang="0">
                  <a:pos x="37" y="37"/>
                </a:cxn>
                <a:cxn ang="0">
                  <a:pos x="64" y="37"/>
                </a:cxn>
                <a:cxn ang="0">
                  <a:pos x="66" y="36"/>
                </a:cxn>
                <a:cxn ang="0">
                  <a:pos x="67" y="36"/>
                </a:cxn>
                <a:cxn ang="0">
                  <a:pos x="67" y="33"/>
                </a:cxn>
                <a:cxn ang="0">
                  <a:pos x="66" y="32"/>
                </a:cxn>
                <a:cxn ang="0">
                  <a:pos x="37" y="32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2" y="32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2" y="36"/>
                </a:cxn>
                <a:cxn ang="0">
                  <a:pos x="3" y="37"/>
                </a:cxn>
                <a:cxn ang="0">
                  <a:pos x="32" y="37"/>
                </a:cxn>
                <a:cxn ang="0">
                  <a:pos x="32" y="67"/>
                </a:cxn>
                <a:cxn ang="0">
                  <a:pos x="33" y="68"/>
                </a:cxn>
                <a:cxn ang="0">
                  <a:pos x="36" y="68"/>
                </a:cxn>
                <a:cxn ang="0">
                  <a:pos x="36" y="67"/>
                </a:cxn>
                <a:cxn ang="0">
                  <a:pos x="37" y="66"/>
                </a:cxn>
                <a:cxn ang="0">
                  <a:pos x="37" y="64"/>
                </a:cxn>
                <a:cxn ang="0">
                  <a:pos x="37" y="37"/>
                </a:cxn>
              </a:cxnLst>
              <a:rect l="0" t="0" r="r" b="b"/>
              <a:pathLst>
                <a:path w="67" h="68">
                  <a:moveTo>
                    <a:pt x="37" y="37"/>
                  </a:moveTo>
                  <a:lnTo>
                    <a:pt x="64" y="37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6" y="32"/>
                  </a:lnTo>
                  <a:lnTo>
                    <a:pt x="37" y="32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32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2" y="37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0" name="Freeform 56"/>
            <p:cNvSpPr>
              <a:spLocks noEditPoints="1"/>
            </p:cNvSpPr>
            <p:nvPr/>
          </p:nvSpPr>
          <p:spPr bwMode="auto">
            <a:xfrm>
              <a:off x="3626" y="2884"/>
              <a:ext cx="44" cy="5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1"/>
                </a:cxn>
                <a:cxn ang="0">
                  <a:pos x="34" y="41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1" y="1"/>
                </a:cxn>
                <a:cxn ang="0">
                  <a:pos x="30" y="1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2"/>
                </a:cxn>
                <a:cxn ang="0">
                  <a:pos x="26" y="54"/>
                </a:cxn>
                <a:cxn ang="0">
                  <a:pos x="24" y="55"/>
                </a:cxn>
                <a:cxn ang="0">
                  <a:pos x="17" y="55"/>
                </a:cxn>
                <a:cxn ang="0">
                  <a:pos x="17" y="59"/>
                </a:cxn>
                <a:cxn ang="0">
                  <a:pos x="44" y="59"/>
                </a:cxn>
                <a:cxn ang="0">
                  <a:pos x="44" y="55"/>
                </a:cxn>
                <a:cxn ang="0">
                  <a:pos x="36" y="55"/>
                </a:cxn>
                <a:cxn ang="0">
                  <a:pos x="35" y="54"/>
                </a:cxn>
                <a:cxn ang="0">
                  <a:pos x="34" y="54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7" y="9"/>
                </a:cxn>
                <a:cxn ang="0">
                  <a:pos x="27" y="41"/>
                </a:cxn>
                <a:cxn ang="0">
                  <a:pos x="4" y="41"/>
                </a:cxn>
                <a:cxn ang="0">
                  <a:pos x="27" y="9"/>
                </a:cxn>
              </a:cxnLst>
              <a:rect l="0" t="0" r="r" b="b"/>
              <a:pathLst>
                <a:path w="44" h="59">
                  <a:moveTo>
                    <a:pt x="44" y="44"/>
                  </a:moveTo>
                  <a:lnTo>
                    <a:pt x="44" y="41"/>
                  </a:lnTo>
                  <a:lnTo>
                    <a:pt x="34" y="4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36" y="55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7" y="9"/>
                  </a:moveTo>
                  <a:lnTo>
                    <a:pt x="27" y="41"/>
                  </a:lnTo>
                  <a:lnTo>
                    <a:pt x="4" y="41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1" name="Freeform 57"/>
            <p:cNvSpPr>
              <a:spLocks/>
            </p:cNvSpPr>
            <p:nvPr/>
          </p:nvSpPr>
          <p:spPr bwMode="auto">
            <a:xfrm>
              <a:off x="3685" y="2933"/>
              <a:ext cx="11" cy="1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2" name="Freeform 58"/>
            <p:cNvSpPr>
              <a:spLocks noEditPoints="1"/>
            </p:cNvSpPr>
            <p:nvPr/>
          </p:nvSpPr>
          <p:spPr bwMode="auto">
            <a:xfrm>
              <a:off x="3713" y="2885"/>
              <a:ext cx="41" cy="60"/>
            </a:xfrm>
            <a:custGeom>
              <a:avLst/>
              <a:gdLst/>
              <a:ahLst/>
              <a:cxnLst>
                <a:cxn ang="0">
                  <a:pos x="9" y="21"/>
                </a:cxn>
                <a:cxn ang="0">
                  <a:pos x="16" y="7"/>
                </a:cxn>
                <a:cxn ang="0">
                  <a:pos x="26" y="3"/>
                </a:cxn>
                <a:cxn ang="0">
                  <a:pos x="30" y="4"/>
                </a:cxn>
                <a:cxn ang="0">
                  <a:pos x="32" y="7"/>
                </a:cxn>
                <a:cxn ang="0">
                  <a:pos x="30" y="12"/>
                </a:cxn>
                <a:cxn ang="0">
                  <a:pos x="33" y="14"/>
                </a:cxn>
                <a:cxn ang="0">
                  <a:pos x="37" y="13"/>
                </a:cxn>
                <a:cxn ang="0">
                  <a:pos x="38" y="7"/>
                </a:cxn>
                <a:cxn ang="0">
                  <a:pos x="36" y="3"/>
                </a:cxn>
                <a:cxn ang="0">
                  <a:pos x="29" y="0"/>
                </a:cxn>
                <a:cxn ang="0">
                  <a:pos x="18" y="1"/>
                </a:cxn>
                <a:cxn ang="0">
                  <a:pos x="5" y="12"/>
                </a:cxn>
                <a:cxn ang="0">
                  <a:pos x="0" y="30"/>
                </a:cxn>
                <a:cxn ang="0">
                  <a:pos x="4" y="49"/>
                </a:cxn>
                <a:cxn ang="0">
                  <a:pos x="14" y="59"/>
                </a:cxn>
                <a:cxn ang="0">
                  <a:pos x="25" y="60"/>
                </a:cxn>
                <a:cxn ang="0">
                  <a:pos x="35" y="54"/>
                </a:cxn>
                <a:cxn ang="0">
                  <a:pos x="39" y="48"/>
                </a:cxn>
                <a:cxn ang="0">
                  <a:pos x="41" y="39"/>
                </a:cxn>
                <a:cxn ang="0">
                  <a:pos x="38" y="29"/>
                </a:cxn>
                <a:cxn ang="0">
                  <a:pos x="31" y="23"/>
                </a:cxn>
                <a:cxn ang="0">
                  <a:pos x="18" y="21"/>
                </a:cxn>
                <a:cxn ang="0">
                  <a:pos x="12" y="24"/>
                </a:cxn>
                <a:cxn ang="0">
                  <a:pos x="8" y="29"/>
                </a:cxn>
                <a:cxn ang="0">
                  <a:pos x="15" y="55"/>
                </a:cxn>
                <a:cxn ang="0">
                  <a:pos x="9" y="46"/>
                </a:cxn>
                <a:cxn ang="0">
                  <a:pos x="9" y="39"/>
                </a:cxn>
                <a:cxn ang="0">
                  <a:pos x="14" y="26"/>
                </a:cxn>
                <a:cxn ang="0">
                  <a:pos x="24" y="24"/>
                </a:cxn>
                <a:cxn ang="0">
                  <a:pos x="30" y="28"/>
                </a:cxn>
                <a:cxn ang="0">
                  <a:pos x="32" y="48"/>
                </a:cxn>
                <a:cxn ang="0">
                  <a:pos x="29" y="52"/>
                </a:cxn>
                <a:cxn ang="0">
                  <a:pos x="26" y="55"/>
                </a:cxn>
              </a:cxnLst>
              <a:rect l="0" t="0" r="r" b="b"/>
              <a:pathLst>
                <a:path w="41" h="60">
                  <a:moveTo>
                    <a:pt x="8" y="29"/>
                  </a:moveTo>
                  <a:lnTo>
                    <a:pt x="9" y="21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8" y="1"/>
                  </a:lnTo>
                  <a:lnTo>
                    <a:pt x="10" y="6"/>
                  </a:lnTo>
                  <a:lnTo>
                    <a:pt x="5" y="12"/>
                  </a:lnTo>
                  <a:lnTo>
                    <a:pt x="1" y="20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4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9" y="58"/>
                  </a:lnTo>
                  <a:lnTo>
                    <a:pt x="35" y="54"/>
                  </a:lnTo>
                  <a:lnTo>
                    <a:pt x="38" y="50"/>
                  </a:lnTo>
                  <a:lnTo>
                    <a:pt x="39" y="48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39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18" y="21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8" y="29"/>
                  </a:lnTo>
                  <a:close/>
                  <a:moveTo>
                    <a:pt x="20" y="57"/>
                  </a:moveTo>
                  <a:lnTo>
                    <a:pt x="15" y="55"/>
                  </a:lnTo>
                  <a:lnTo>
                    <a:pt x="11" y="51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2" y="34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29" y="52"/>
                  </a:lnTo>
                  <a:lnTo>
                    <a:pt x="27" y="54"/>
                  </a:lnTo>
                  <a:lnTo>
                    <a:pt x="26" y="55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3" name="Freeform 59"/>
            <p:cNvSpPr>
              <a:spLocks/>
            </p:cNvSpPr>
            <p:nvPr/>
          </p:nvSpPr>
          <p:spPr bwMode="auto">
            <a:xfrm>
              <a:off x="3553" y="3011"/>
              <a:ext cx="60" cy="5"/>
            </a:xfrm>
            <a:custGeom>
              <a:avLst/>
              <a:gdLst/>
              <a:ahLst/>
              <a:cxnLst>
                <a:cxn ang="0">
                  <a:pos x="58" y="5"/>
                </a:cxn>
                <a:cxn ang="0">
                  <a:pos x="59" y="5"/>
                </a:cxn>
                <a:cxn ang="0">
                  <a:pos x="59" y="4"/>
                </a:cxn>
                <a:cxn ang="0">
                  <a:pos x="60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8" y="5"/>
                </a:cxn>
              </a:cxnLst>
              <a:rect l="0" t="0" r="r" b="b"/>
              <a:pathLst>
                <a:path w="60" h="5">
                  <a:moveTo>
                    <a:pt x="58" y="5"/>
                  </a:moveTo>
                  <a:lnTo>
                    <a:pt x="59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4" name="Freeform 60"/>
            <p:cNvSpPr>
              <a:spLocks noEditPoints="1"/>
            </p:cNvSpPr>
            <p:nvPr/>
          </p:nvSpPr>
          <p:spPr bwMode="auto">
            <a:xfrm>
              <a:off x="3628" y="2976"/>
              <a:ext cx="44" cy="5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2"/>
                </a:cxn>
                <a:cxn ang="0">
                  <a:pos x="34" y="42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4"/>
                </a:cxn>
                <a:cxn ang="0">
                  <a:pos x="26" y="54"/>
                </a:cxn>
                <a:cxn ang="0">
                  <a:pos x="25" y="55"/>
                </a:cxn>
                <a:cxn ang="0">
                  <a:pos x="17" y="55"/>
                </a:cxn>
                <a:cxn ang="0">
                  <a:pos x="17" y="59"/>
                </a:cxn>
                <a:cxn ang="0">
                  <a:pos x="44" y="59"/>
                </a:cxn>
                <a:cxn ang="0">
                  <a:pos x="44" y="55"/>
                </a:cxn>
                <a:cxn ang="0">
                  <a:pos x="37" y="55"/>
                </a:cxn>
                <a:cxn ang="0">
                  <a:pos x="35" y="54"/>
                </a:cxn>
                <a:cxn ang="0">
                  <a:pos x="34" y="52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8" y="10"/>
                </a:cxn>
                <a:cxn ang="0">
                  <a:pos x="28" y="42"/>
                </a:cxn>
                <a:cxn ang="0">
                  <a:pos x="3" y="42"/>
                </a:cxn>
                <a:cxn ang="0">
                  <a:pos x="28" y="10"/>
                </a:cxn>
              </a:cxnLst>
              <a:rect l="0" t="0" r="r" b="b"/>
              <a:pathLst>
                <a:path w="44" h="59">
                  <a:moveTo>
                    <a:pt x="44" y="44"/>
                  </a:moveTo>
                  <a:lnTo>
                    <a:pt x="44" y="42"/>
                  </a:lnTo>
                  <a:lnTo>
                    <a:pt x="34" y="4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5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37" y="55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8" y="10"/>
                  </a:moveTo>
                  <a:lnTo>
                    <a:pt x="28" y="42"/>
                  </a:lnTo>
                  <a:lnTo>
                    <a:pt x="3" y="4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5" name="Freeform 61"/>
            <p:cNvSpPr>
              <a:spLocks/>
            </p:cNvSpPr>
            <p:nvPr/>
          </p:nvSpPr>
          <p:spPr bwMode="auto">
            <a:xfrm>
              <a:off x="3687" y="3025"/>
              <a:ext cx="11" cy="1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6" name="Freeform 62"/>
            <p:cNvSpPr>
              <a:spLocks noEditPoints="1"/>
            </p:cNvSpPr>
            <p:nvPr/>
          </p:nvSpPr>
          <p:spPr bwMode="auto">
            <a:xfrm>
              <a:off x="3714" y="2977"/>
              <a:ext cx="42" cy="60"/>
            </a:xfrm>
            <a:custGeom>
              <a:avLst/>
              <a:gdLst/>
              <a:ahLst/>
              <a:cxnLst>
                <a:cxn ang="0">
                  <a:pos x="9" y="21"/>
                </a:cxn>
                <a:cxn ang="0">
                  <a:pos x="17" y="7"/>
                </a:cxn>
                <a:cxn ang="0">
                  <a:pos x="26" y="3"/>
                </a:cxn>
                <a:cxn ang="0">
                  <a:pos x="31" y="4"/>
                </a:cxn>
                <a:cxn ang="0">
                  <a:pos x="33" y="7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8" y="13"/>
                </a:cxn>
                <a:cxn ang="0">
                  <a:pos x="39" y="7"/>
                </a:cxn>
                <a:cxn ang="0">
                  <a:pos x="36" y="3"/>
                </a:cxn>
                <a:cxn ang="0">
                  <a:pos x="30" y="0"/>
                </a:cxn>
                <a:cxn ang="0">
                  <a:pos x="18" y="1"/>
                </a:cxn>
                <a:cxn ang="0">
                  <a:pos x="6" y="12"/>
                </a:cxn>
                <a:cxn ang="0">
                  <a:pos x="0" y="30"/>
                </a:cxn>
                <a:cxn ang="0">
                  <a:pos x="5" y="50"/>
                </a:cxn>
                <a:cxn ang="0">
                  <a:pos x="15" y="59"/>
                </a:cxn>
                <a:cxn ang="0">
                  <a:pos x="26" y="60"/>
                </a:cxn>
                <a:cxn ang="0">
                  <a:pos x="35" y="54"/>
                </a:cxn>
                <a:cxn ang="0">
                  <a:pos x="40" y="48"/>
                </a:cxn>
                <a:cxn ang="0">
                  <a:pos x="42" y="39"/>
                </a:cxn>
                <a:cxn ang="0">
                  <a:pos x="39" y="30"/>
                </a:cxn>
                <a:cxn ang="0">
                  <a:pos x="32" y="23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8" y="30"/>
                </a:cxn>
                <a:cxn ang="0">
                  <a:pos x="16" y="55"/>
                </a:cxn>
                <a:cxn ang="0">
                  <a:pos x="10" y="46"/>
                </a:cxn>
                <a:cxn ang="0">
                  <a:pos x="9" y="39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1" y="29"/>
                </a:cxn>
                <a:cxn ang="0">
                  <a:pos x="33" y="48"/>
                </a:cxn>
                <a:cxn ang="0">
                  <a:pos x="30" y="52"/>
                </a:cxn>
                <a:cxn ang="0">
                  <a:pos x="26" y="55"/>
                </a:cxn>
              </a:cxnLst>
              <a:rect l="0" t="0" r="r" b="b"/>
              <a:pathLst>
                <a:path w="42" h="60">
                  <a:moveTo>
                    <a:pt x="8" y="30"/>
                  </a:moveTo>
                  <a:lnTo>
                    <a:pt x="9" y="21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1" y="4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4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39" y="11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8" y="1"/>
                  </a:lnTo>
                  <a:lnTo>
                    <a:pt x="11" y="6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1" y="60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0" y="48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0" y="33"/>
                  </a:lnTo>
                  <a:lnTo>
                    <a:pt x="39" y="30"/>
                  </a:lnTo>
                  <a:lnTo>
                    <a:pt x="35" y="25"/>
                  </a:lnTo>
                  <a:lnTo>
                    <a:pt x="32" y="23"/>
                  </a:lnTo>
                  <a:lnTo>
                    <a:pt x="26" y="21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8" y="30"/>
                  </a:lnTo>
                  <a:close/>
                  <a:moveTo>
                    <a:pt x="21" y="57"/>
                  </a:moveTo>
                  <a:lnTo>
                    <a:pt x="16" y="55"/>
                  </a:lnTo>
                  <a:lnTo>
                    <a:pt x="12" y="51"/>
                  </a:lnTo>
                  <a:lnTo>
                    <a:pt x="10" y="46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1"/>
                  </a:lnTo>
                  <a:lnTo>
                    <a:pt x="15" y="26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31" y="29"/>
                  </a:lnTo>
                  <a:lnTo>
                    <a:pt x="33" y="34"/>
                  </a:lnTo>
                  <a:lnTo>
                    <a:pt x="33" y="48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5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7" name="Rectangle 63"/>
            <p:cNvSpPr>
              <a:spLocks noChangeArrowheads="1"/>
            </p:cNvSpPr>
            <p:nvPr/>
          </p:nvSpPr>
          <p:spPr bwMode="auto">
            <a:xfrm>
              <a:off x="3924" y="2861"/>
              <a:ext cx="8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8" name="Freeform 64"/>
            <p:cNvSpPr>
              <a:spLocks/>
            </p:cNvSpPr>
            <p:nvPr/>
          </p:nvSpPr>
          <p:spPr bwMode="auto">
            <a:xfrm>
              <a:off x="3993" y="2913"/>
              <a:ext cx="53" cy="90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33" y="14"/>
                </a:cxn>
                <a:cxn ang="0">
                  <a:pos x="46" y="5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36" y="4"/>
                </a:cxn>
                <a:cxn ang="0">
                  <a:pos x="19" y="4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46"/>
                </a:cxn>
                <a:cxn ang="0">
                  <a:pos x="11" y="44"/>
                </a:cxn>
                <a:cxn ang="0">
                  <a:pos x="28" y="36"/>
                </a:cxn>
                <a:cxn ang="0">
                  <a:pos x="37" y="42"/>
                </a:cxn>
                <a:cxn ang="0">
                  <a:pos x="40" y="53"/>
                </a:cxn>
                <a:cxn ang="0">
                  <a:pos x="41" y="66"/>
                </a:cxn>
                <a:cxn ang="0">
                  <a:pos x="38" y="78"/>
                </a:cxn>
                <a:cxn ang="0">
                  <a:pos x="30" y="85"/>
                </a:cxn>
                <a:cxn ang="0">
                  <a:pos x="24" y="86"/>
                </a:cxn>
                <a:cxn ang="0">
                  <a:pos x="9" y="80"/>
                </a:cxn>
                <a:cxn ang="0">
                  <a:pos x="5" y="72"/>
                </a:cxn>
                <a:cxn ang="0">
                  <a:pos x="8" y="73"/>
                </a:cxn>
                <a:cxn ang="0">
                  <a:pos x="12" y="70"/>
                </a:cxn>
                <a:cxn ang="0">
                  <a:pos x="12" y="63"/>
                </a:cxn>
                <a:cxn ang="0">
                  <a:pos x="8" y="60"/>
                </a:cxn>
                <a:cxn ang="0">
                  <a:pos x="3" y="61"/>
                </a:cxn>
                <a:cxn ang="0">
                  <a:pos x="1" y="63"/>
                </a:cxn>
                <a:cxn ang="0">
                  <a:pos x="2" y="75"/>
                </a:cxn>
                <a:cxn ang="0">
                  <a:pos x="14" y="88"/>
                </a:cxn>
                <a:cxn ang="0">
                  <a:pos x="35" y="88"/>
                </a:cxn>
                <a:cxn ang="0">
                  <a:pos x="50" y="73"/>
                </a:cxn>
                <a:cxn ang="0">
                  <a:pos x="51" y="51"/>
                </a:cxn>
                <a:cxn ang="0">
                  <a:pos x="38" y="35"/>
                </a:cxn>
                <a:cxn ang="0">
                  <a:pos x="19" y="34"/>
                </a:cxn>
                <a:cxn ang="0">
                  <a:pos x="11" y="14"/>
                </a:cxn>
              </a:cxnLst>
              <a:rect l="0" t="0" r="r" b="b"/>
              <a:pathLst>
                <a:path w="53" h="90">
                  <a:moveTo>
                    <a:pt x="11" y="14"/>
                  </a:moveTo>
                  <a:lnTo>
                    <a:pt x="17" y="15"/>
                  </a:lnTo>
                  <a:lnTo>
                    <a:pt x="22" y="16"/>
                  </a:lnTo>
                  <a:lnTo>
                    <a:pt x="33" y="14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36" y="4"/>
                  </a:lnTo>
                  <a:lnTo>
                    <a:pt x="27" y="5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1" y="44"/>
                  </a:lnTo>
                  <a:lnTo>
                    <a:pt x="18" y="38"/>
                  </a:lnTo>
                  <a:lnTo>
                    <a:pt x="28" y="36"/>
                  </a:lnTo>
                  <a:lnTo>
                    <a:pt x="33" y="38"/>
                  </a:lnTo>
                  <a:lnTo>
                    <a:pt x="37" y="42"/>
                  </a:lnTo>
                  <a:lnTo>
                    <a:pt x="39" y="46"/>
                  </a:lnTo>
                  <a:lnTo>
                    <a:pt x="40" y="53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40" y="73"/>
                  </a:lnTo>
                  <a:lnTo>
                    <a:pt x="38" y="78"/>
                  </a:lnTo>
                  <a:lnTo>
                    <a:pt x="32" y="84"/>
                  </a:lnTo>
                  <a:lnTo>
                    <a:pt x="30" y="85"/>
                  </a:lnTo>
                  <a:lnTo>
                    <a:pt x="27" y="86"/>
                  </a:lnTo>
                  <a:lnTo>
                    <a:pt x="24" y="86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3"/>
                  </a:lnTo>
                  <a:lnTo>
                    <a:pt x="12" y="62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2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2" y="75"/>
                  </a:lnTo>
                  <a:lnTo>
                    <a:pt x="7" y="83"/>
                  </a:lnTo>
                  <a:lnTo>
                    <a:pt x="14" y="88"/>
                  </a:lnTo>
                  <a:lnTo>
                    <a:pt x="24" y="90"/>
                  </a:lnTo>
                  <a:lnTo>
                    <a:pt x="35" y="88"/>
                  </a:lnTo>
                  <a:lnTo>
                    <a:pt x="44" y="82"/>
                  </a:lnTo>
                  <a:lnTo>
                    <a:pt x="50" y="73"/>
                  </a:lnTo>
                  <a:lnTo>
                    <a:pt x="53" y="62"/>
                  </a:lnTo>
                  <a:lnTo>
                    <a:pt x="51" y="51"/>
                  </a:lnTo>
                  <a:lnTo>
                    <a:pt x="46" y="42"/>
                  </a:lnTo>
                  <a:lnTo>
                    <a:pt x="38" y="35"/>
                  </a:lnTo>
                  <a:lnTo>
                    <a:pt x="28" y="32"/>
                  </a:lnTo>
                  <a:lnTo>
                    <a:pt x="19" y="34"/>
                  </a:lnTo>
                  <a:lnTo>
                    <a:pt x="11" y="4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69" name="Freeform 65"/>
            <p:cNvSpPr>
              <a:spLocks/>
            </p:cNvSpPr>
            <p:nvPr/>
          </p:nvSpPr>
          <p:spPr bwMode="auto">
            <a:xfrm>
              <a:off x="4060" y="2913"/>
              <a:ext cx="56" cy="90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6" y="7"/>
                </a:cxn>
                <a:cxn ang="0">
                  <a:pos x="56" y="3"/>
                </a:cxn>
                <a:cxn ang="0">
                  <a:pos x="15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7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8" y="14"/>
                </a:cxn>
                <a:cxn ang="0">
                  <a:pos x="46" y="14"/>
                </a:cxn>
                <a:cxn ang="0">
                  <a:pos x="43" y="20"/>
                </a:cxn>
                <a:cxn ang="0">
                  <a:pos x="37" y="26"/>
                </a:cxn>
                <a:cxn ang="0">
                  <a:pos x="34" y="31"/>
                </a:cxn>
                <a:cxn ang="0">
                  <a:pos x="24" y="48"/>
                </a:cxn>
                <a:cxn ang="0">
                  <a:pos x="18" y="63"/>
                </a:cxn>
                <a:cxn ang="0">
                  <a:pos x="17" y="74"/>
                </a:cxn>
                <a:cxn ang="0">
                  <a:pos x="16" y="83"/>
                </a:cxn>
                <a:cxn ang="0">
                  <a:pos x="16" y="84"/>
                </a:cxn>
                <a:cxn ang="0">
                  <a:pos x="17" y="86"/>
                </a:cxn>
                <a:cxn ang="0">
                  <a:pos x="17" y="87"/>
                </a:cxn>
                <a:cxn ang="0">
                  <a:pos x="18" y="89"/>
                </a:cxn>
                <a:cxn ang="0">
                  <a:pos x="19" y="90"/>
                </a:cxn>
                <a:cxn ang="0">
                  <a:pos x="24" y="90"/>
                </a:cxn>
                <a:cxn ang="0">
                  <a:pos x="26" y="89"/>
                </a:cxn>
                <a:cxn ang="0">
                  <a:pos x="27" y="87"/>
                </a:cxn>
                <a:cxn ang="0">
                  <a:pos x="27" y="86"/>
                </a:cxn>
                <a:cxn ang="0">
                  <a:pos x="27" y="76"/>
                </a:cxn>
                <a:cxn ang="0">
                  <a:pos x="28" y="59"/>
                </a:cxn>
                <a:cxn ang="0">
                  <a:pos x="32" y="44"/>
                </a:cxn>
                <a:cxn ang="0">
                  <a:pos x="37" y="32"/>
                </a:cxn>
                <a:cxn ang="0">
                  <a:pos x="55" y="8"/>
                </a:cxn>
              </a:cxnLst>
              <a:rect l="0" t="0" r="r" b="b"/>
              <a:pathLst>
                <a:path w="56" h="90">
                  <a:moveTo>
                    <a:pt x="55" y="8"/>
                  </a:moveTo>
                  <a:lnTo>
                    <a:pt x="56" y="7"/>
                  </a:lnTo>
                  <a:lnTo>
                    <a:pt x="56" y="3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46" y="14"/>
                  </a:lnTo>
                  <a:lnTo>
                    <a:pt x="43" y="20"/>
                  </a:lnTo>
                  <a:lnTo>
                    <a:pt x="37" y="26"/>
                  </a:lnTo>
                  <a:lnTo>
                    <a:pt x="34" y="31"/>
                  </a:lnTo>
                  <a:lnTo>
                    <a:pt x="24" y="48"/>
                  </a:lnTo>
                  <a:lnTo>
                    <a:pt x="18" y="63"/>
                  </a:lnTo>
                  <a:lnTo>
                    <a:pt x="17" y="74"/>
                  </a:lnTo>
                  <a:lnTo>
                    <a:pt x="16" y="83"/>
                  </a:lnTo>
                  <a:lnTo>
                    <a:pt x="16" y="84"/>
                  </a:lnTo>
                  <a:lnTo>
                    <a:pt x="17" y="86"/>
                  </a:lnTo>
                  <a:lnTo>
                    <a:pt x="17" y="87"/>
                  </a:lnTo>
                  <a:lnTo>
                    <a:pt x="18" y="89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6" y="89"/>
                  </a:lnTo>
                  <a:lnTo>
                    <a:pt x="27" y="87"/>
                  </a:lnTo>
                  <a:lnTo>
                    <a:pt x="27" y="86"/>
                  </a:lnTo>
                  <a:lnTo>
                    <a:pt x="27" y="76"/>
                  </a:lnTo>
                  <a:lnTo>
                    <a:pt x="28" y="59"/>
                  </a:lnTo>
                  <a:lnTo>
                    <a:pt x="32" y="44"/>
                  </a:lnTo>
                  <a:lnTo>
                    <a:pt x="37" y="32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0" name="Freeform 66"/>
            <p:cNvSpPr>
              <a:spLocks/>
            </p:cNvSpPr>
            <p:nvPr/>
          </p:nvSpPr>
          <p:spPr bwMode="auto">
            <a:xfrm>
              <a:off x="4130" y="2987"/>
              <a:ext cx="13" cy="13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2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6" y="13"/>
                </a:cxn>
                <a:cxn ang="0">
                  <a:pos x="12" y="11"/>
                </a:cxn>
                <a:cxn ang="0">
                  <a:pos x="13" y="6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lnTo>
                    <a:pt x="12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6" y="13"/>
                  </a:lnTo>
                  <a:lnTo>
                    <a:pt x="12" y="11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1" name="Freeform 67"/>
            <p:cNvSpPr>
              <a:spLocks noEditPoints="1"/>
            </p:cNvSpPr>
            <p:nvPr/>
          </p:nvSpPr>
          <p:spPr bwMode="auto">
            <a:xfrm>
              <a:off x="4160" y="2913"/>
              <a:ext cx="55" cy="90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2" y="20"/>
                </a:cxn>
                <a:cxn ang="0">
                  <a:pos x="45" y="6"/>
                </a:cxn>
                <a:cxn ang="0">
                  <a:pos x="28" y="0"/>
                </a:cxn>
                <a:cxn ang="0">
                  <a:pos x="11" y="7"/>
                </a:cxn>
                <a:cxn ang="0">
                  <a:pos x="4" y="22"/>
                </a:cxn>
                <a:cxn ang="0">
                  <a:pos x="7" y="32"/>
                </a:cxn>
                <a:cxn ang="0">
                  <a:pos x="13" y="40"/>
                </a:cxn>
                <a:cxn ang="0">
                  <a:pos x="19" y="43"/>
                </a:cxn>
                <a:cxn ang="0">
                  <a:pos x="3" y="58"/>
                </a:cxn>
                <a:cxn ang="0">
                  <a:pos x="3" y="77"/>
                </a:cxn>
                <a:cxn ang="0">
                  <a:pos x="18" y="88"/>
                </a:cxn>
                <a:cxn ang="0">
                  <a:pos x="38" y="88"/>
                </a:cxn>
                <a:cxn ang="0">
                  <a:pos x="53" y="75"/>
                </a:cxn>
                <a:cxn ang="0">
                  <a:pos x="54" y="57"/>
                </a:cxn>
                <a:cxn ang="0">
                  <a:pos x="46" y="47"/>
                </a:cxn>
                <a:cxn ang="0">
                  <a:pos x="39" y="42"/>
                </a:cxn>
                <a:cxn ang="0">
                  <a:pos x="36" y="41"/>
                </a:cxn>
                <a:cxn ang="0">
                  <a:pos x="14" y="26"/>
                </a:cxn>
                <a:cxn ang="0">
                  <a:pos x="10" y="18"/>
                </a:cxn>
                <a:cxn ang="0">
                  <a:pos x="16" y="8"/>
                </a:cxn>
                <a:cxn ang="0">
                  <a:pos x="28" y="4"/>
                </a:cxn>
                <a:cxn ang="0">
                  <a:pos x="43" y="11"/>
                </a:cxn>
                <a:cxn ang="0">
                  <a:pos x="45" y="26"/>
                </a:cxn>
                <a:cxn ang="0">
                  <a:pos x="37" y="35"/>
                </a:cxn>
                <a:cxn ang="0">
                  <a:pos x="17" y="28"/>
                </a:cxn>
                <a:cxn ang="0">
                  <a:pos x="32" y="52"/>
                </a:cxn>
                <a:cxn ang="0">
                  <a:pos x="41" y="57"/>
                </a:cxn>
                <a:cxn ang="0">
                  <a:pos x="48" y="66"/>
                </a:cxn>
                <a:cxn ang="0">
                  <a:pos x="46" y="77"/>
                </a:cxn>
                <a:cxn ang="0">
                  <a:pos x="36" y="85"/>
                </a:cxn>
                <a:cxn ang="0">
                  <a:pos x="20" y="85"/>
                </a:cxn>
                <a:cxn ang="0">
                  <a:pos x="10" y="75"/>
                </a:cxn>
                <a:cxn ang="0">
                  <a:pos x="10" y="59"/>
                </a:cxn>
                <a:cxn ang="0">
                  <a:pos x="23" y="46"/>
                </a:cxn>
              </a:cxnLst>
              <a:rect l="0" t="0" r="r" b="b"/>
              <a:pathLst>
                <a:path w="55" h="90">
                  <a:moveTo>
                    <a:pt x="36" y="41"/>
                  </a:moveTo>
                  <a:lnTo>
                    <a:pt x="46" y="33"/>
                  </a:lnTo>
                  <a:lnTo>
                    <a:pt x="50" y="27"/>
                  </a:lnTo>
                  <a:lnTo>
                    <a:pt x="52" y="20"/>
                  </a:lnTo>
                  <a:lnTo>
                    <a:pt x="50" y="11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4"/>
                  </a:lnTo>
                  <a:lnTo>
                    <a:pt x="4" y="22"/>
                  </a:lnTo>
                  <a:lnTo>
                    <a:pt x="5" y="27"/>
                  </a:lnTo>
                  <a:lnTo>
                    <a:pt x="7" y="32"/>
                  </a:lnTo>
                  <a:lnTo>
                    <a:pt x="10" y="36"/>
                  </a:lnTo>
                  <a:lnTo>
                    <a:pt x="13" y="40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10" y="50"/>
                  </a:lnTo>
                  <a:lnTo>
                    <a:pt x="3" y="58"/>
                  </a:lnTo>
                  <a:lnTo>
                    <a:pt x="0" y="68"/>
                  </a:lnTo>
                  <a:lnTo>
                    <a:pt x="3" y="77"/>
                  </a:lnTo>
                  <a:lnTo>
                    <a:pt x="9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38" y="88"/>
                  </a:lnTo>
                  <a:lnTo>
                    <a:pt x="47" y="83"/>
                  </a:lnTo>
                  <a:lnTo>
                    <a:pt x="53" y="75"/>
                  </a:lnTo>
                  <a:lnTo>
                    <a:pt x="55" y="65"/>
                  </a:lnTo>
                  <a:lnTo>
                    <a:pt x="54" y="57"/>
                  </a:lnTo>
                  <a:lnTo>
                    <a:pt x="50" y="51"/>
                  </a:lnTo>
                  <a:lnTo>
                    <a:pt x="46" y="47"/>
                  </a:lnTo>
                  <a:lnTo>
                    <a:pt x="43" y="44"/>
                  </a:lnTo>
                  <a:lnTo>
                    <a:pt x="39" y="42"/>
                  </a:lnTo>
                  <a:lnTo>
                    <a:pt x="37" y="41"/>
                  </a:lnTo>
                  <a:lnTo>
                    <a:pt x="36" y="41"/>
                  </a:lnTo>
                  <a:close/>
                  <a:moveTo>
                    <a:pt x="17" y="28"/>
                  </a:moveTo>
                  <a:lnTo>
                    <a:pt x="14" y="26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8" y="4"/>
                  </a:lnTo>
                  <a:lnTo>
                    <a:pt x="37" y="6"/>
                  </a:lnTo>
                  <a:lnTo>
                    <a:pt x="43" y="11"/>
                  </a:lnTo>
                  <a:lnTo>
                    <a:pt x="46" y="20"/>
                  </a:lnTo>
                  <a:lnTo>
                    <a:pt x="45" y="26"/>
                  </a:lnTo>
                  <a:lnTo>
                    <a:pt x="41" y="32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17" y="28"/>
                  </a:lnTo>
                  <a:close/>
                  <a:moveTo>
                    <a:pt x="23" y="46"/>
                  </a:moveTo>
                  <a:lnTo>
                    <a:pt x="32" y="52"/>
                  </a:lnTo>
                  <a:lnTo>
                    <a:pt x="39" y="56"/>
                  </a:lnTo>
                  <a:lnTo>
                    <a:pt x="41" y="57"/>
                  </a:lnTo>
                  <a:lnTo>
                    <a:pt x="45" y="61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46" y="77"/>
                  </a:lnTo>
                  <a:lnTo>
                    <a:pt x="42" y="82"/>
                  </a:lnTo>
                  <a:lnTo>
                    <a:pt x="36" y="85"/>
                  </a:lnTo>
                  <a:lnTo>
                    <a:pt x="28" y="86"/>
                  </a:lnTo>
                  <a:lnTo>
                    <a:pt x="20" y="85"/>
                  </a:lnTo>
                  <a:lnTo>
                    <a:pt x="14" y="81"/>
                  </a:lnTo>
                  <a:lnTo>
                    <a:pt x="10" y="75"/>
                  </a:lnTo>
                  <a:lnTo>
                    <a:pt x="8" y="68"/>
                  </a:lnTo>
                  <a:lnTo>
                    <a:pt x="10" y="59"/>
                  </a:lnTo>
                  <a:lnTo>
                    <a:pt x="15" y="52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2" name="Freeform 68"/>
            <p:cNvSpPr>
              <a:spLocks/>
            </p:cNvSpPr>
            <p:nvPr/>
          </p:nvSpPr>
          <p:spPr bwMode="auto">
            <a:xfrm>
              <a:off x="4224" y="2887"/>
              <a:ext cx="67" cy="68"/>
            </a:xfrm>
            <a:custGeom>
              <a:avLst/>
              <a:gdLst/>
              <a:ahLst/>
              <a:cxnLst>
                <a:cxn ang="0">
                  <a:pos x="37" y="37"/>
                </a:cxn>
                <a:cxn ang="0">
                  <a:pos x="64" y="37"/>
                </a:cxn>
                <a:cxn ang="0">
                  <a:pos x="66" y="36"/>
                </a:cxn>
                <a:cxn ang="0">
                  <a:pos x="67" y="36"/>
                </a:cxn>
                <a:cxn ang="0">
                  <a:pos x="67" y="33"/>
                </a:cxn>
                <a:cxn ang="0">
                  <a:pos x="66" y="32"/>
                </a:cxn>
                <a:cxn ang="0">
                  <a:pos x="37" y="32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2" y="32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2" y="36"/>
                </a:cxn>
                <a:cxn ang="0">
                  <a:pos x="3" y="37"/>
                </a:cxn>
                <a:cxn ang="0">
                  <a:pos x="32" y="37"/>
                </a:cxn>
                <a:cxn ang="0">
                  <a:pos x="32" y="67"/>
                </a:cxn>
                <a:cxn ang="0">
                  <a:pos x="33" y="68"/>
                </a:cxn>
                <a:cxn ang="0">
                  <a:pos x="36" y="68"/>
                </a:cxn>
                <a:cxn ang="0">
                  <a:pos x="36" y="67"/>
                </a:cxn>
                <a:cxn ang="0">
                  <a:pos x="37" y="66"/>
                </a:cxn>
                <a:cxn ang="0">
                  <a:pos x="37" y="64"/>
                </a:cxn>
                <a:cxn ang="0">
                  <a:pos x="37" y="37"/>
                </a:cxn>
              </a:cxnLst>
              <a:rect l="0" t="0" r="r" b="b"/>
              <a:pathLst>
                <a:path w="67" h="68">
                  <a:moveTo>
                    <a:pt x="37" y="37"/>
                  </a:moveTo>
                  <a:lnTo>
                    <a:pt x="64" y="37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6" y="32"/>
                  </a:lnTo>
                  <a:lnTo>
                    <a:pt x="37" y="32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32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2" y="37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3" name="Freeform 69"/>
            <p:cNvSpPr>
              <a:spLocks noEditPoints="1"/>
            </p:cNvSpPr>
            <p:nvPr/>
          </p:nvSpPr>
          <p:spPr bwMode="auto">
            <a:xfrm>
              <a:off x="4302" y="2884"/>
              <a:ext cx="44" cy="5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1"/>
                </a:cxn>
                <a:cxn ang="0">
                  <a:pos x="34" y="41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1" y="1"/>
                </a:cxn>
                <a:cxn ang="0">
                  <a:pos x="30" y="1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2"/>
                </a:cxn>
                <a:cxn ang="0">
                  <a:pos x="26" y="54"/>
                </a:cxn>
                <a:cxn ang="0">
                  <a:pos x="24" y="55"/>
                </a:cxn>
                <a:cxn ang="0">
                  <a:pos x="17" y="55"/>
                </a:cxn>
                <a:cxn ang="0">
                  <a:pos x="17" y="59"/>
                </a:cxn>
                <a:cxn ang="0">
                  <a:pos x="44" y="59"/>
                </a:cxn>
                <a:cxn ang="0">
                  <a:pos x="44" y="55"/>
                </a:cxn>
                <a:cxn ang="0">
                  <a:pos x="36" y="55"/>
                </a:cxn>
                <a:cxn ang="0">
                  <a:pos x="35" y="54"/>
                </a:cxn>
                <a:cxn ang="0">
                  <a:pos x="34" y="54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7" y="9"/>
                </a:cxn>
                <a:cxn ang="0">
                  <a:pos x="27" y="41"/>
                </a:cxn>
                <a:cxn ang="0">
                  <a:pos x="4" y="41"/>
                </a:cxn>
                <a:cxn ang="0">
                  <a:pos x="27" y="9"/>
                </a:cxn>
              </a:cxnLst>
              <a:rect l="0" t="0" r="r" b="b"/>
              <a:pathLst>
                <a:path w="44" h="59">
                  <a:moveTo>
                    <a:pt x="44" y="44"/>
                  </a:moveTo>
                  <a:lnTo>
                    <a:pt x="44" y="41"/>
                  </a:lnTo>
                  <a:lnTo>
                    <a:pt x="34" y="4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36" y="55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7" y="9"/>
                  </a:moveTo>
                  <a:lnTo>
                    <a:pt x="27" y="41"/>
                  </a:lnTo>
                  <a:lnTo>
                    <a:pt x="4" y="41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4" name="Freeform 70"/>
            <p:cNvSpPr>
              <a:spLocks/>
            </p:cNvSpPr>
            <p:nvPr/>
          </p:nvSpPr>
          <p:spPr bwMode="auto">
            <a:xfrm>
              <a:off x="4361" y="2933"/>
              <a:ext cx="11" cy="1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5" name="Freeform 71"/>
            <p:cNvSpPr>
              <a:spLocks noEditPoints="1"/>
            </p:cNvSpPr>
            <p:nvPr/>
          </p:nvSpPr>
          <p:spPr bwMode="auto">
            <a:xfrm>
              <a:off x="4387" y="2884"/>
              <a:ext cx="44" cy="5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1"/>
                </a:cxn>
                <a:cxn ang="0">
                  <a:pos x="34" y="41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1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4"/>
                </a:cxn>
                <a:cxn ang="0">
                  <a:pos x="26" y="54"/>
                </a:cxn>
                <a:cxn ang="0">
                  <a:pos x="25" y="55"/>
                </a:cxn>
                <a:cxn ang="0">
                  <a:pos x="17" y="55"/>
                </a:cxn>
                <a:cxn ang="0">
                  <a:pos x="17" y="59"/>
                </a:cxn>
                <a:cxn ang="0">
                  <a:pos x="44" y="59"/>
                </a:cxn>
                <a:cxn ang="0">
                  <a:pos x="44" y="55"/>
                </a:cxn>
                <a:cxn ang="0">
                  <a:pos x="37" y="55"/>
                </a:cxn>
                <a:cxn ang="0">
                  <a:pos x="35" y="54"/>
                </a:cxn>
                <a:cxn ang="0">
                  <a:pos x="34" y="52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8" y="9"/>
                </a:cxn>
                <a:cxn ang="0">
                  <a:pos x="28" y="41"/>
                </a:cxn>
                <a:cxn ang="0">
                  <a:pos x="3" y="41"/>
                </a:cxn>
                <a:cxn ang="0">
                  <a:pos x="28" y="9"/>
                </a:cxn>
              </a:cxnLst>
              <a:rect l="0" t="0" r="r" b="b"/>
              <a:pathLst>
                <a:path w="44" h="59">
                  <a:moveTo>
                    <a:pt x="44" y="44"/>
                  </a:moveTo>
                  <a:lnTo>
                    <a:pt x="44" y="41"/>
                  </a:lnTo>
                  <a:lnTo>
                    <a:pt x="34" y="4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5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37" y="55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8" y="9"/>
                  </a:moveTo>
                  <a:lnTo>
                    <a:pt x="28" y="41"/>
                  </a:lnTo>
                  <a:lnTo>
                    <a:pt x="3" y="41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6" name="Freeform 72"/>
            <p:cNvSpPr>
              <a:spLocks/>
            </p:cNvSpPr>
            <p:nvPr/>
          </p:nvSpPr>
          <p:spPr bwMode="auto">
            <a:xfrm>
              <a:off x="4229" y="3011"/>
              <a:ext cx="60" cy="5"/>
            </a:xfrm>
            <a:custGeom>
              <a:avLst/>
              <a:gdLst/>
              <a:ahLst/>
              <a:cxnLst>
                <a:cxn ang="0">
                  <a:pos x="58" y="5"/>
                </a:cxn>
                <a:cxn ang="0">
                  <a:pos x="59" y="5"/>
                </a:cxn>
                <a:cxn ang="0">
                  <a:pos x="59" y="4"/>
                </a:cxn>
                <a:cxn ang="0">
                  <a:pos x="60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8" y="5"/>
                </a:cxn>
              </a:cxnLst>
              <a:rect l="0" t="0" r="r" b="b"/>
              <a:pathLst>
                <a:path w="60" h="5">
                  <a:moveTo>
                    <a:pt x="58" y="5"/>
                  </a:moveTo>
                  <a:lnTo>
                    <a:pt x="59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7" name="Freeform 73"/>
            <p:cNvSpPr>
              <a:spLocks noEditPoints="1"/>
            </p:cNvSpPr>
            <p:nvPr/>
          </p:nvSpPr>
          <p:spPr bwMode="auto">
            <a:xfrm>
              <a:off x="4304" y="2976"/>
              <a:ext cx="44" cy="5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2"/>
                </a:cxn>
                <a:cxn ang="0">
                  <a:pos x="34" y="42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4"/>
                </a:cxn>
                <a:cxn ang="0">
                  <a:pos x="26" y="54"/>
                </a:cxn>
                <a:cxn ang="0">
                  <a:pos x="25" y="55"/>
                </a:cxn>
                <a:cxn ang="0">
                  <a:pos x="17" y="55"/>
                </a:cxn>
                <a:cxn ang="0">
                  <a:pos x="17" y="59"/>
                </a:cxn>
                <a:cxn ang="0">
                  <a:pos x="44" y="59"/>
                </a:cxn>
                <a:cxn ang="0">
                  <a:pos x="44" y="55"/>
                </a:cxn>
                <a:cxn ang="0">
                  <a:pos x="37" y="55"/>
                </a:cxn>
                <a:cxn ang="0">
                  <a:pos x="35" y="54"/>
                </a:cxn>
                <a:cxn ang="0">
                  <a:pos x="34" y="52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8" y="10"/>
                </a:cxn>
                <a:cxn ang="0">
                  <a:pos x="28" y="42"/>
                </a:cxn>
                <a:cxn ang="0">
                  <a:pos x="3" y="42"/>
                </a:cxn>
                <a:cxn ang="0">
                  <a:pos x="28" y="10"/>
                </a:cxn>
              </a:cxnLst>
              <a:rect l="0" t="0" r="r" b="b"/>
              <a:pathLst>
                <a:path w="44" h="59">
                  <a:moveTo>
                    <a:pt x="44" y="44"/>
                  </a:moveTo>
                  <a:lnTo>
                    <a:pt x="44" y="42"/>
                  </a:lnTo>
                  <a:lnTo>
                    <a:pt x="34" y="4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5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37" y="55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8" y="10"/>
                  </a:moveTo>
                  <a:lnTo>
                    <a:pt x="28" y="42"/>
                  </a:lnTo>
                  <a:lnTo>
                    <a:pt x="3" y="42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8" name="Freeform 74"/>
            <p:cNvSpPr>
              <a:spLocks/>
            </p:cNvSpPr>
            <p:nvPr/>
          </p:nvSpPr>
          <p:spPr bwMode="auto">
            <a:xfrm>
              <a:off x="4363" y="3025"/>
              <a:ext cx="11" cy="1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79" name="Freeform 75"/>
            <p:cNvSpPr>
              <a:spLocks noEditPoints="1"/>
            </p:cNvSpPr>
            <p:nvPr/>
          </p:nvSpPr>
          <p:spPr bwMode="auto">
            <a:xfrm>
              <a:off x="4390" y="2977"/>
              <a:ext cx="42" cy="60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21"/>
                </a:cxn>
                <a:cxn ang="0">
                  <a:pos x="38" y="10"/>
                </a:cxn>
                <a:cxn ang="0">
                  <a:pos x="35" y="5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8" y="5"/>
                </a:cxn>
                <a:cxn ang="0">
                  <a:pos x="4" y="10"/>
                </a:cxn>
                <a:cxn ang="0">
                  <a:pos x="0" y="21"/>
                </a:cxn>
                <a:cxn ang="0">
                  <a:pos x="0" y="39"/>
                </a:cxn>
                <a:cxn ang="0">
                  <a:pos x="4" y="50"/>
                </a:cxn>
                <a:cxn ang="0">
                  <a:pos x="8" y="55"/>
                </a:cxn>
                <a:cxn ang="0">
                  <a:pos x="13" y="59"/>
                </a:cxn>
                <a:cxn ang="0">
                  <a:pos x="21" y="60"/>
                </a:cxn>
                <a:cxn ang="0">
                  <a:pos x="29" y="59"/>
                </a:cxn>
                <a:cxn ang="0">
                  <a:pos x="35" y="55"/>
                </a:cxn>
                <a:cxn ang="0">
                  <a:pos x="38" y="50"/>
                </a:cxn>
                <a:cxn ang="0">
                  <a:pos x="42" y="39"/>
                </a:cxn>
                <a:cxn ang="0">
                  <a:pos x="42" y="30"/>
                </a:cxn>
                <a:cxn ang="0">
                  <a:pos x="21" y="57"/>
                </a:cxn>
                <a:cxn ang="0">
                  <a:pos x="19" y="57"/>
                </a:cxn>
                <a:cxn ang="0">
                  <a:pos x="17" y="56"/>
                </a:cxn>
                <a:cxn ang="0">
                  <a:pos x="15" y="55"/>
                </a:cxn>
                <a:cxn ang="0">
                  <a:pos x="11" y="51"/>
                </a:cxn>
                <a:cxn ang="0">
                  <a:pos x="9" y="48"/>
                </a:cxn>
                <a:cxn ang="0">
                  <a:pos x="8" y="39"/>
                </a:cxn>
                <a:cxn ang="0">
                  <a:pos x="8" y="20"/>
                </a:cxn>
                <a:cxn ang="0">
                  <a:pos x="9" y="12"/>
                </a:cxn>
                <a:cxn ang="0">
                  <a:pos x="10" y="10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7" y="3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3" y="11"/>
                </a:cxn>
                <a:cxn ang="0">
                  <a:pos x="34" y="20"/>
                </a:cxn>
                <a:cxn ang="0">
                  <a:pos x="34" y="42"/>
                </a:cxn>
                <a:cxn ang="0">
                  <a:pos x="33" y="48"/>
                </a:cxn>
                <a:cxn ang="0">
                  <a:pos x="31" y="51"/>
                </a:cxn>
                <a:cxn ang="0">
                  <a:pos x="29" y="53"/>
                </a:cxn>
                <a:cxn ang="0">
                  <a:pos x="26" y="55"/>
                </a:cxn>
                <a:cxn ang="0">
                  <a:pos x="23" y="57"/>
                </a:cxn>
                <a:cxn ang="0">
                  <a:pos x="21" y="57"/>
                </a:cxn>
              </a:cxnLst>
              <a:rect l="0" t="0" r="r" b="b"/>
              <a:pathLst>
                <a:path w="42" h="60">
                  <a:moveTo>
                    <a:pt x="42" y="30"/>
                  </a:moveTo>
                  <a:lnTo>
                    <a:pt x="42" y="21"/>
                  </a:lnTo>
                  <a:lnTo>
                    <a:pt x="38" y="10"/>
                  </a:lnTo>
                  <a:lnTo>
                    <a:pt x="35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8" y="5"/>
                  </a:lnTo>
                  <a:lnTo>
                    <a:pt x="4" y="10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8" y="55"/>
                  </a:lnTo>
                  <a:lnTo>
                    <a:pt x="13" y="59"/>
                  </a:lnTo>
                  <a:lnTo>
                    <a:pt x="21" y="60"/>
                  </a:lnTo>
                  <a:lnTo>
                    <a:pt x="29" y="59"/>
                  </a:lnTo>
                  <a:lnTo>
                    <a:pt x="35" y="55"/>
                  </a:lnTo>
                  <a:lnTo>
                    <a:pt x="38" y="50"/>
                  </a:lnTo>
                  <a:lnTo>
                    <a:pt x="42" y="39"/>
                  </a:lnTo>
                  <a:lnTo>
                    <a:pt x="42" y="30"/>
                  </a:lnTo>
                  <a:close/>
                  <a:moveTo>
                    <a:pt x="21" y="57"/>
                  </a:moveTo>
                  <a:lnTo>
                    <a:pt x="19" y="57"/>
                  </a:lnTo>
                  <a:lnTo>
                    <a:pt x="17" y="56"/>
                  </a:lnTo>
                  <a:lnTo>
                    <a:pt x="15" y="55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39"/>
                  </a:lnTo>
                  <a:lnTo>
                    <a:pt x="8" y="20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1"/>
                  </a:lnTo>
                  <a:lnTo>
                    <a:pt x="34" y="20"/>
                  </a:lnTo>
                  <a:lnTo>
                    <a:pt x="34" y="42"/>
                  </a:lnTo>
                  <a:lnTo>
                    <a:pt x="33" y="48"/>
                  </a:lnTo>
                  <a:lnTo>
                    <a:pt x="31" y="51"/>
                  </a:lnTo>
                  <a:lnTo>
                    <a:pt x="29" y="53"/>
                  </a:lnTo>
                  <a:lnTo>
                    <a:pt x="26" y="55"/>
                  </a:lnTo>
                  <a:lnTo>
                    <a:pt x="23" y="57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0" name="Rectangle 76"/>
            <p:cNvSpPr>
              <a:spLocks noChangeArrowheads="1"/>
            </p:cNvSpPr>
            <p:nvPr/>
          </p:nvSpPr>
          <p:spPr bwMode="auto">
            <a:xfrm>
              <a:off x="4510" y="2861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1" name="Rectangle 77"/>
            <p:cNvSpPr>
              <a:spLocks noChangeArrowheads="1"/>
            </p:cNvSpPr>
            <p:nvPr/>
          </p:nvSpPr>
          <p:spPr bwMode="auto">
            <a:xfrm>
              <a:off x="1550" y="3041"/>
              <a:ext cx="296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2" name="Rectangle 78"/>
            <p:cNvSpPr>
              <a:spLocks noChangeArrowheads="1"/>
            </p:cNvSpPr>
            <p:nvPr/>
          </p:nvSpPr>
          <p:spPr bwMode="auto">
            <a:xfrm>
              <a:off x="1550" y="3049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3" name="Freeform 79"/>
            <p:cNvSpPr>
              <a:spLocks/>
            </p:cNvSpPr>
            <p:nvPr/>
          </p:nvSpPr>
          <p:spPr bwMode="auto">
            <a:xfrm>
              <a:off x="1967" y="3104"/>
              <a:ext cx="54" cy="87"/>
            </a:xfrm>
            <a:custGeom>
              <a:avLst/>
              <a:gdLst/>
              <a:ahLst/>
              <a:cxnLst>
                <a:cxn ang="0">
                  <a:pos x="54" y="64"/>
                </a:cxn>
                <a:cxn ang="0">
                  <a:pos x="50" y="64"/>
                </a:cxn>
                <a:cxn ang="0">
                  <a:pos x="50" y="66"/>
                </a:cxn>
                <a:cxn ang="0">
                  <a:pos x="49" y="68"/>
                </a:cxn>
                <a:cxn ang="0">
                  <a:pos x="47" y="73"/>
                </a:cxn>
                <a:cxn ang="0">
                  <a:pos x="46" y="75"/>
                </a:cxn>
                <a:cxn ang="0">
                  <a:pos x="46" y="76"/>
                </a:cxn>
                <a:cxn ang="0">
                  <a:pos x="41" y="76"/>
                </a:cxn>
                <a:cxn ang="0">
                  <a:pos x="39" y="77"/>
                </a:cxn>
                <a:cxn ang="0">
                  <a:pos x="12" y="77"/>
                </a:cxn>
                <a:cxn ang="0">
                  <a:pos x="13" y="75"/>
                </a:cxn>
                <a:cxn ang="0">
                  <a:pos x="16" y="73"/>
                </a:cxn>
                <a:cxn ang="0">
                  <a:pos x="18" y="71"/>
                </a:cxn>
                <a:cxn ang="0">
                  <a:pos x="19" y="69"/>
                </a:cxn>
                <a:cxn ang="0">
                  <a:pos x="22" y="67"/>
                </a:cxn>
                <a:cxn ang="0">
                  <a:pos x="25" y="64"/>
                </a:cxn>
                <a:cxn ang="0">
                  <a:pos x="36" y="54"/>
                </a:cxn>
                <a:cxn ang="0">
                  <a:pos x="44" y="47"/>
                </a:cxn>
                <a:cxn ang="0">
                  <a:pos x="49" y="39"/>
                </a:cxn>
                <a:cxn ang="0">
                  <a:pos x="53" y="33"/>
                </a:cxn>
                <a:cxn ang="0">
                  <a:pos x="54" y="26"/>
                </a:cxn>
                <a:cxn ang="0">
                  <a:pos x="51" y="16"/>
                </a:cxn>
                <a:cxn ang="0">
                  <a:pos x="46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9"/>
                </a:cxn>
                <a:cxn ang="0">
                  <a:pos x="4" y="30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1" y="30"/>
                </a:cxn>
                <a:cxn ang="0">
                  <a:pos x="12" y="29"/>
                </a:cxn>
                <a:cxn ang="0">
                  <a:pos x="14" y="27"/>
                </a:cxn>
                <a:cxn ang="0">
                  <a:pos x="14" y="25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10" y="10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1" y="6"/>
                </a:cxn>
                <a:cxn ang="0">
                  <a:pos x="36" y="9"/>
                </a:cxn>
                <a:cxn ang="0">
                  <a:pos x="39" y="15"/>
                </a:cxn>
                <a:cxn ang="0">
                  <a:pos x="41" y="20"/>
                </a:cxn>
                <a:cxn ang="0">
                  <a:pos x="42" y="26"/>
                </a:cxn>
                <a:cxn ang="0">
                  <a:pos x="40" y="35"/>
                </a:cxn>
                <a:cxn ang="0">
                  <a:pos x="36" y="44"/>
                </a:cxn>
                <a:cxn ang="0">
                  <a:pos x="31" y="50"/>
                </a:cxn>
                <a:cxn ang="0">
                  <a:pos x="26" y="57"/>
                </a:cxn>
                <a:cxn ang="0">
                  <a:pos x="2" y="82"/>
                </a:cxn>
                <a:cxn ang="0">
                  <a:pos x="1" y="83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50" y="87"/>
                </a:cxn>
                <a:cxn ang="0">
                  <a:pos x="54" y="64"/>
                </a:cxn>
              </a:cxnLst>
              <a:rect l="0" t="0" r="r" b="b"/>
              <a:pathLst>
                <a:path w="54" h="87">
                  <a:moveTo>
                    <a:pt x="54" y="64"/>
                  </a:moveTo>
                  <a:lnTo>
                    <a:pt x="50" y="64"/>
                  </a:lnTo>
                  <a:lnTo>
                    <a:pt x="50" y="66"/>
                  </a:lnTo>
                  <a:lnTo>
                    <a:pt x="49" y="68"/>
                  </a:lnTo>
                  <a:lnTo>
                    <a:pt x="47" y="73"/>
                  </a:lnTo>
                  <a:lnTo>
                    <a:pt x="46" y="75"/>
                  </a:lnTo>
                  <a:lnTo>
                    <a:pt x="46" y="76"/>
                  </a:lnTo>
                  <a:lnTo>
                    <a:pt x="41" y="76"/>
                  </a:lnTo>
                  <a:lnTo>
                    <a:pt x="39" y="77"/>
                  </a:lnTo>
                  <a:lnTo>
                    <a:pt x="12" y="77"/>
                  </a:lnTo>
                  <a:lnTo>
                    <a:pt x="13" y="75"/>
                  </a:lnTo>
                  <a:lnTo>
                    <a:pt x="16" y="73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22" y="67"/>
                  </a:lnTo>
                  <a:lnTo>
                    <a:pt x="25" y="64"/>
                  </a:lnTo>
                  <a:lnTo>
                    <a:pt x="36" y="54"/>
                  </a:lnTo>
                  <a:lnTo>
                    <a:pt x="44" y="47"/>
                  </a:lnTo>
                  <a:lnTo>
                    <a:pt x="49" y="39"/>
                  </a:lnTo>
                  <a:lnTo>
                    <a:pt x="53" y="33"/>
                  </a:lnTo>
                  <a:lnTo>
                    <a:pt x="54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4" y="5"/>
                  </a:lnTo>
                  <a:lnTo>
                    <a:pt x="31" y="6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41" y="20"/>
                  </a:lnTo>
                  <a:lnTo>
                    <a:pt x="42" y="26"/>
                  </a:lnTo>
                  <a:lnTo>
                    <a:pt x="40" y="35"/>
                  </a:lnTo>
                  <a:lnTo>
                    <a:pt x="36" y="44"/>
                  </a:lnTo>
                  <a:lnTo>
                    <a:pt x="31" y="50"/>
                  </a:lnTo>
                  <a:lnTo>
                    <a:pt x="26" y="57"/>
                  </a:lnTo>
                  <a:lnTo>
                    <a:pt x="2" y="82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50" y="87"/>
                  </a:lnTo>
                  <a:lnTo>
                    <a:pt x="5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4" name="Rectangle 80"/>
            <p:cNvSpPr>
              <a:spLocks noChangeArrowheads="1"/>
            </p:cNvSpPr>
            <p:nvPr/>
          </p:nvSpPr>
          <p:spPr bwMode="auto">
            <a:xfrm>
              <a:off x="2437" y="3049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5" name="Rectangle 81"/>
            <p:cNvSpPr>
              <a:spLocks noChangeArrowheads="1"/>
            </p:cNvSpPr>
            <p:nvPr/>
          </p:nvSpPr>
          <p:spPr bwMode="auto">
            <a:xfrm>
              <a:off x="2465" y="3049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6" name="Freeform 82"/>
            <p:cNvSpPr>
              <a:spLocks noEditPoints="1"/>
            </p:cNvSpPr>
            <p:nvPr/>
          </p:nvSpPr>
          <p:spPr bwMode="auto">
            <a:xfrm>
              <a:off x="2571" y="3104"/>
              <a:ext cx="55" cy="90"/>
            </a:xfrm>
            <a:custGeom>
              <a:avLst/>
              <a:gdLst/>
              <a:ahLst/>
              <a:cxnLst>
                <a:cxn ang="0">
                  <a:pos x="13" y="32"/>
                </a:cxn>
                <a:cxn ang="0">
                  <a:pos x="17" y="17"/>
                </a:cxn>
                <a:cxn ang="0">
                  <a:pos x="27" y="6"/>
                </a:cxn>
                <a:cxn ang="0">
                  <a:pos x="40" y="4"/>
                </a:cxn>
                <a:cxn ang="0">
                  <a:pos x="45" y="7"/>
                </a:cxn>
                <a:cxn ang="0">
                  <a:pos x="44" y="9"/>
                </a:cxn>
                <a:cxn ang="0">
                  <a:pos x="41" y="11"/>
                </a:cxn>
                <a:cxn ang="0">
                  <a:pos x="40" y="18"/>
                </a:cxn>
                <a:cxn ang="0">
                  <a:pos x="45" y="21"/>
                </a:cxn>
                <a:cxn ang="0">
                  <a:pos x="50" y="19"/>
                </a:cxn>
                <a:cxn ang="0">
                  <a:pos x="52" y="15"/>
                </a:cxn>
                <a:cxn ang="0">
                  <a:pos x="48" y="5"/>
                </a:cxn>
                <a:cxn ang="0">
                  <a:pos x="36" y="0"/>
                </a:cxn>
                <a:cxn ang="0">
                  <a:pos x="19" y="6"/>
                </a:cxn>
                <a:cxn ang="0">
                  <a:pos x="6" y="21"/>
                </a:cxn>
                <a:cxn ang="0">
                  <a:pos x="0" y="46"/>
                </a:cxn>
                <a:cxn ang="0">
                  <a:pos x="5" y="73"/>
                </a:cxn>
                <a:cxn ang="0">
                  <a:pos x="16" y="86"/>
                </a:cxn>
                <a:cxn ang="0">
                  <a:pos x="28" y="90"/>
                </a:cxn>
                <a:cxn ang="0">
                  <a:pos x="47" y="81"/>
                </a:cxn>
                <a:cxn ang="0">
                  <a:pos x="55" y="60"/>
                </a:cxn>
                <a:cxn ang="0">
                  <a:pos x="47" y="39"/>
                </a:cxn>
                <a:cxn ang="0">
                  <a:pos x="29" y="31"/>
                </a:cxn>
                <a:cxn ang="0">
                  <a:pos x="17" y="38"/>
                </a:cxn>
                <a:cxn ang="0">
                  <a:pos x="28" y="86"/>
                </a:cxn>
                <a:cxn ang="0">
                  <a:pos x="19" y="82"/>
                </a:cxn>
                <a:cxn ang="0">
                  <a:pos x="15" y="76"/>
                </a:cxn>
                <a:cxn ang="0">
                  <a:pos x="12" y="62"/>
                </a:cxn>
                <a:cxn ang="0">
                  <a:pos x="13" y="52"/>
                </a:cxn>
                <a:cxn ang="0">
                  <a:pos x="17" y="40"/>
                </a:cxn>
                <a:cxn ang="0">
                  <a:pos x="28" y="35"/>
                </a:cxn>
                <a:cxn ang="0">
                  <a:pos x="34" y="36"/>
                </a:cxn>
                <a:cxn ang="0">
                  <a:pos x="41" y="43"/>
                </a:cxn>
                <a:cxn ang="0">
                  <a:pos x="44" y="70"/>
                </a:cxn>
                <a:cxn ang="0">
                  <a:pos x="39" y="81"/>
                </a:cxn>
                <a:cxn ang="0">
                  <a:pos x="35" y="85"/>
                </a:cxn>
                <a:cxn ang="0">
                  <a:pos x="28" y="86"/>
                </a:cxn>
              </a:cxnLst>
              <a:rect l="0" t="0" r="r" b="b"/>
              <a:pathLst>
                <a:path w="55" h="90">
                  <a:moveTo>
                    <a:pt x="12" y="44"/>
                  </a:moveTo>
                  <a:lnTo>
                    <a:pt x="13" y="32"/>
                  </a:lnTo>
                  <a:lnTo>
                    <a:pt x="14" y="24"/>
                  </a:lnTo>
                  <a:lnTo>
                    <a:pt x="17" y="17"/>
                  </a:lnTo>
                  <a:lnTo>
                    <a:pt x="21" y="11"/>
                  </a:lnTo>
                  <a:lnTo>
                    <a:pt x="27" y="6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2" y="5"/>
                  </a:lnTo>
                  <a:lnTo>
                    <a:pt x="45" y="7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40" y="13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1" y="9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11" y="12"/>
                  </a:lnTo>
                  <a:lnTo>
                    <a:pt x="6" y="21"/>
                  </a:lnTo>
                  <a:lnTo>
                    <a:pt x="2" y="32"/>
                  </a:lnTo>
                  <a:lnTo>
                    <a:pt x="0" y="46"/>
                  </a:lnTo>
                  <a:lnTo>
                    <a:pt x="1" y="61"/>
                  </a:lnTo>
                  <a:lnTo>
                    <a:pt x="5" y="73"/>
                  </a:lnTo>
                  <a:lnTo>
                    <a:pt x="9" y="81"/>
                  </a:lnTo>
                  <a:lnTo>
                    <a:pt x="16" y="86"/>
                  </a:lnTo>
                  <a:lnTo>
                    <a:pt x="22" y="89"/>
                  </a:lnTo>
                  <a:lnTo>
                    <a:pt x="28" y="90"/>
                  </a:lnTo>
                  <a:lnTo>
                    <a:pt x="38" y="88"/>
                  </a:lnTo>
                  <a:lnTo>
                    <a:pt x="47" y="81"/>
                  </a:lnTo>
                  <a:lnTo>
                    <a:pt x="53" y="72"/>
                  </a:lnTo>
                  <a:lnTo>
                    <a:pt x="55" y="60"/>
                  </a:lnTo>
                  <a:lnTo>
                    <a:pt x="54" y="49"/>
                  </a:lnTo>
                  <a:lnTo>
                    <a:pt x="47" y="39"/>
                  </a:lnTo>
                  <a:lnTo>
                    <a:pt x="39" y="34"/>
                  </a:lnTo>
                  <a:lnTo>
                    <a:pt x="29" y="31"/>
                  </a:lnTo>
                  <a:lnTo>
                    <a:pt x="22" y="33"/>
                  </a:lnTo>
                  <a:lnTo>
                    <a:pt x="17" y="38"/>
                  </a:lnTo>
                  <a:lnTo>
                    <a:pt x="12" y="44"/>
                  </a:lnTo>
                  <a:close/>
                  <a:moveTo>
                    <a:pt x="28" y="86"/>
                  </a:moveTo>
                  <a:lnTo>
                    <a:pt x="25" y="86"/>
                  </a:lnTo>
                  <a:lnTo>
                    <a:pt x="19" y="82"/>
                  </a:lnTo>
                  <a:lnTo>
                    <a:pt x="16" y="79"/>
                  </a:lnTo>
                  <a:lnTo>
                    <a:pt x="15" y="76"/>
                  </a:lnTo>
                  <a:lnTo>
                    <a:pt x="13" y="70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3" y="52"/>
                  </a:lnTo>
                  <a:lnTo>
                    <a:pt x="15" y="46"/>
                  </a:lnTo>
                  <a:lnTo>
                    <a:pt x="17" y="40"/>
                  </a:lnTo>
                  <a:lnTo>
                    <a:pt x="22" y="37"/>
                  </a:lnTo>
                  <a:lnTo>
                    <a:pt x="28" y="35"/>
                  </a:lnTo>
                  <a:lnTo>
                    <a:pt x="32" y="35"/>
                  </a:lnTo>
                  <a:lnTo>
                    <a:pt x="34" y="36"/>
                  </a:lnTo>
                  <a:lnTo>
                    <a:pt x="39" y="39"/>
                  </a:lnTo>
                  <a:lnTo>
                    <a:pt x="41" y="43"/>
                  </a:lnTo>
                  <a:lnTo>
                    <a:pt x="44" y="51"/>
                  </a:lnTo>
                  <a:lnTo>
                    <a:pt x="44" y="70"/>
                  </a:lnTo>
                  <a:lnTo>
                    <a:pt x="41" y="78"/>
                  </a:lnTo>
                  <a:lnTo>
                    <a:pt x="39" y="81"/>
                  </a:lnTo>
                  <a:lnTo>
                    <a:pt x="36" y="83"/>
                  </a:lnTo>
                  <a:lnTo>
                    <a:pt x="35" y="85"/>
                  </a:lnTo>
                  <a:lnTo>
                    <a:pt x="32" y="86"/>
                  </a:lnTo>
                  <a:lnTo>
                    <a:pt x="2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7" name="Freeform 83"/>
            <p:cNvSpPr>
              <a:spLocks/>
            </p:cNvSpPr>
            <p:nvPr/>
          </p:nvSpPr>
          <p:spPr bwMode="auto">
            <a:xfrm>
              <a:off x="2643" y="3177"/>
              <a:ext cx="14" cy="1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8" name="Freeform 84"/>
            <p:cNvSpPr>
              <a:spLocks noEditPoints="1"/>
            </p:cNvSpPr>
            <p:nvPr/>
          </p:nvSpPr>
          <p:spPr bwMode="auto">
            <a:xfrm>
              <a:off x="2674" y="3104"/>
              <a:ext cx="55" cy="90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1" y="19"/>
                </a:cxn>
                <a:cxn ang="0">
                  <a:pos x="44" y="6"/>
                </a:cxn>
                <a:cxn ang="0">
                  <a:pos x="28" y="0"/>
                </a:cxn>
                <a:cxn ang="0">
                  <a:pos x="11" y="7"/>
                </a:cxn>
                <a:cxn ang="0">
                  <a:pos x="4" y="22"/>
                </a:cxn>
                <a:cxn ang="0">
                  <a:pos x="6" y="31"/>
                </a:cxn>
                <a:cxn ang="0">
                  <a:pos x="13" y="39"/>
                </a:cxn>
                <a:cxn ang="0">
                  <a:pos x="19" y="43"/>
                </a:cxn>
                <a:cxn ang="0">
                  <a:pos x="3" y="58"/>
                </a:cxn>
                <a:cxn ang="0">
                  <a:pos x="3" y="77"/>
                </a:cxn>
                <a:cxn ang="0">
                  <a:pos x="17" y="88"/>
                </a:cxn>
                <a:cxn ang="0">
                  <a:pos x="38" y="88"/>
                </a:cxn>
                <a:cxn ang="0">
                  <a:pos x="52" y="75"/>
                </a:cxn>
                <a:cxn ang="0">
                  <a:pos x="53" y="57"/>
                </a:cxn>
                <a:cxn ang="0">
                  <a:pos x="45" y="47"/>
                </a:cxn>
                <a:cxn ang="0">
                  <a:pos x="39" y="42"/>
                </a:cxn>
                <a:cxn ang="0">
                  <a:pos x="35" y="40"/>
                </a:cxn>
                <a:cxn ang="0">
                  <a:pos x="14" y="26"/>
                </a:cxn>
                <a:cxn ang="0">
                  <a:pos x="10" y="18"/>
                </a:cxn>
                <a:cxn ang="0">
                  <a:pos x="15" y="8"/>
                </a:cxn>
                <a:cxn ang="0">
                  <a:pos x="27" y="4"/>
                </a:cxn>
                <a:cxn ang="0">
                  <a:pos x="42" y="11"/>
                </a:cxn>
                <a:cxn ang="0">
                  <a:pos x="44" y="26"/>
                </a:cxn>
                <a:cxn ang="0">
                  <a:pos x="36" y="35"/>
                </a:cxn>
                <a:cxn ang="0">
                  <a:pos x="16" y="28"/>
                </a:cxn>
                <a:cxn ang="0">
                  <a:pos x="32" y="51"/>
                </a:cxn>
                <a:cxn ang="0">
                  <a:pos x="41" y="57"/>
                </a:cxn>
                <a:cxn ang="0">
                  <a:pos x="48" y="66"/>
                </a:cxn>
                <a:cxn ang="0">
                  <a:pos x="46" y="77"/>
                </a:cxn>
                <a:cxn ang="0">
                  <a:pos x="35" y="85"/>
                </a:cxn>
                <a:cxn ang="0">
                  <a:pos x="20" y="85"/>
                </a:cxn>
                <a:cxn ang="0">
                  <a:pos x="9" y="75"/>
                </a:cxn>
                <a:cxn ang="0">
                  <a:pos x="9" y="59"/>
                </a:cxn>
                <a:cxn ang="0">
                  <a:pos x="23" y="46"/>
                </a:cxn>
              </a:cxnLst>
              <a:rect l="0" t="0" r="r" b="b"/>
              <a:pathLst>
                <a:path w="55" h="90">
                  <a:moveTo>
                    <a:pt x="35" y="40"/>
                  </a:moveTo>
                  <a:lnTo>
                    <a:pt x="46" y="33"/>
                  </a:lnTo>
                  <a:lnTo>
                    <a:pt x="50" y="27"/>
                  </a:lnTo>
                  <a:lnTo>
                    <a:pt x="51" y="19"/>
                  </a:lnTo>
                  <a:lnTo>
                    <a:pt x="50" y="11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4"/>
                  </a:lnTo>
                  <a:lnTo>
                    <a:pt x="4" y="22"/>
                  </a:lnTo>
                  <a:lnTo>
                    <a:pt x="5" y="27"/>
                  </a:lnTo>
                  <a:lnTo>
                    <a:pt x="6" y="31"/>
                  </a:lnTo>
                  <a:lnTo>
                    <a:pt x="9" y="36"/>
                  </a:lnTo>
                  <a:lnTo>
                    <a:pt x="13" y="39"/>
                  </a:lnTo>
                  <a:lnTo>
                    <a:pt x="16" y="41"/>
                  </a:lnTo>
                  <a:lnTo>
                    <a:pt x="19" y="43"/>
                  </a:lnTo>
                  <a:lnTo>
                    <a:pt x="9" y="49"/>
                  </a:lnTo>
                  <a:lnTo>
                    <a:pt x="3" y="58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8" y="83"/>
                  </a:lnTo>
                  <a:lnTo>
                    <a:pt x="17" y="88"/>
                  </a:lnTo>
                  <a:lnTo>
                    <a:pt x="27" y="90"/>
                  </a:lnTo>
                  <a:lnTo>
                    <a:pt x="38" y="88"/>
                  </a:lnTo>
                  <a:lnTo>
                    <a:pt x="47" y="82"/>
                  </a:lnTo>
                  <a:lnTo>
                    <a:pt x="52" y="75"/>
                  </a:lnTo>
                  <a:lnTo>
                    <a:pt x="55" y="65"/>
                  </a:lnTo>
                  <a:lnTo>
                    <a:pt x="53" y="57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2" y="44"/>
                  </a:lnTo>
                  <a:lnTo>
                    <a:pt x="39" y="42"/>
                  </a:lnTo>
                  <a:lnTo>
                    <a:pt x="37" y="40"/>
                  </a:lnTo>
                  <a:lnTo>
                    <a:pt x="35" y="40"/>
                  </a:lnTo>
                  <a:close/>
                  <a:moveTo>
                    <a:pt x="16" y="28"/>
                  </a:moveTo>
                  <a:lnTo>
                    <a:pt x="14" y="26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27" y="4"/>
                  </a:lnTo>
                  <a:lnTo>
                    <a:pt x="36" y="6"/>
                  </a:lnTo>
                  <a:lnTo>
                    <a:pt x="42" y="11"/>
                  </a:lnTo>
                  <a:lnTo>
                    <a:pt x="45" y="19"/>
                  </a:lnTo>
                  <a:lnTo>
                    <a:pt x="44" y="26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33" y="38"/>
                  </a:lnTo>
                  <a:lnTo>
                    <a:pt x="16" y="28"/>
                  </a:lnTo>
                  <a:close/>
                  <a:moveTo>
                    <a:pt x="23" y="46"/>
                  </a:moveTo>
                  <a:lnTo>
                    <a:pt x="32" y="51"/>
                  </a:lnTo>
                  <a:lnTo>
                    <a:pt x="39" y="56"/>
                  </a:lnTo>
                  <a:lnTo>
                    <a:pt x="41" y="57"/>
                  </a:lnTo>
                  <a:lnTo>
                    <a:pt x="44" y="60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46" y="77"/>
                  </a:lnTo>
                  <a:lnTo>
                    <a:pt x="42" y="81"/>
                  </a:lnTo>
                  <a:lnTo>
                    <a:pt x="35" y="85"/>
                  </a:lnTo>
                  <a:lnTo>
                    <a:pt x="28" y="86"/>
                  </a:lnTo>
                  <a:lnTo>
                    <a:pt x="20" y="85"/>
                  </a:lnTo>
                  <a:lnTo>
                    <a:pt x="14" y="81"/>
                  </a:lnTo>
                  <a:lnTo>
                    <a:pt x="9" y="75"/>
                  </a:lnTo>
                  <a:lnTo>
                    <a:pt x="7" y="67"/>
                  </a:lnTo>
                  <a:lnTo>
                    <a:pt x="9" y="59"/>
                  </a:lnTo>
                  <a:lnTo>
                    <a:pt x="15" y="51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89" name="Freeform 85"/>
            <p:cNvSpPr>
              <a:spLocks/>
            </p:cNvSpPr>
            <p:nvPr/>
          </p:nvSpPr>
          <p:spPr bwMode="auto">
            <a:xfrm>
              <a:off x="2772" y="3102"/>
              <a:ext cx="88" cy="90"/>
            </a:xfrm>
            <a:custGeom>
              <a:avLst/>
              <a:gdLst/>
              <a:ahLst/>
              <a:cxnLst>
                <a:cxn ang="0">
                  <a:pos x="47" y="48"/>
                </a:cxn>
                <a:cxn ang="0">
                  <a:pos x="87" y="48"/>
                </a:cxn>
                <a:cxn ang="0">
                  <a:pos x="88" y="47"/>
                </a:cxn>
                <a:cxn ang="0">
                  <a:pos x="88" y="44"/>
                </a:cxn>
                <a:cxn ang="0">
                  <a:pos x="86" y="42"/>
                </a:cxn>
                <a:cxn ang="0">
                  <a:pos x="47" y="42"/>
                </a:cxn>
                <a:cxn ang="0">
                  <a:pos x="47" y="3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2" y="42"/>
                </a:cxn>
                <a:cxn ang="0">
                  <a:pos x="2" y="42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2" y="48"/>
                </a:cxn>
                <a:cxn ang="0">
                  <a:pos x="42" y="84"/>
                </a:cxn>
                <a:cxn ang="0">
                  <a:pos x="1" y="84"/>
                </a:cxn>
                <a:cxn ang="0">
                  <a:pos x="0" y="85"/>
                </a:cxn>
                <a:cxn ang="0">
                  <a:pos x="0" y="88"/>
                </a:cxn>
                <a:cxn ang="0">
                  <a:pos x="2" y="90"/>
                </a:cxn>
                <a:cxn ang="0">
                  <a:pos x="86" y="90"/>
                </a:cxn>
                <a:cxn ang="0">
                  <a:pos x="88" y="88"/>
                </a:cxn>
                <a:cxn ang="0">
                  <a:pos x="88" y="85"/>
                </a:cxn>
                <a:cxn ang="0">
                  <a:pos x="87" y="84"/>
                </a:cxn>
                <a:cxn ang="0">
                  <a:pos x="47" y="84"/>
                </a:cxn>
                <a:cxn ang="0">
                  <a:pos x="47" y="48"/>
                </a:cxn>
              </a:cxnLst>
              <a:rect l="0" t="0" r="r" b="b"/>
              <a:pathLst>
                <a:path w="88" h="90">
                  <a:moveTo>
                    <a:pt x="47" y="48"/>
                  </a:moveTo>
                  <a:lnTo>
                    <a:pt x="87" y="48"/>
                  </a:lnTo>
                  <a:lnTo>
                    <a:pt x="88" y="47"/>
                  </a:lnTo>
                  <a:lnTo>
                    <a:pt x="88" y="44"/>
                  </a:lnTo>
                  <a:lnTo>
                    <a:pt x="86" y="42"/>
                  </a:lnTo>
                  <a:lnTo>
                    <a:pt x="47" y="42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86" y="90"/>
                  </a:lnTo>
                  <a:lnTo>
                    <a:pt x="88" y="88"/>
                  </a:lnTo>
                  <a:lnTo>
                    <a:pt x="88" y="85"/>
                  </a:lnTo>
                  <a:lnTo>
                    <a:pt x="87" y="84"/>
                  </a:lnTo>
                  <a:lnTo>
                    <a:pt x="47" y="84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0" name="Freeform 86"/>
            <p:cNvSpPr>
              <a:spLocks/>
            </p:cNvSpPr>
            <p:nvPr/>
          </p:nvSpPr>
          <p:spPr bwMode="auto">
            <a:xfrm>
              <a:off x="2908" y="3104"/>
              <a:ext cx="44" cy="87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19" y="5"/>
                </a:cxn>
                <a:cxn ang="0">
                  <a:pos x="11" y="8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11" y="12"/>
                </a:cxn>
                <a:cxn ang="0">
                  <a:pos x="18" y="9"/>
                </a:cxn>
                <a:cxn ang="0">
                  <a:pos x="18" y="80"/>
                </a:cxn>
                <a:cxn ang="0">
                  <a:pos x="17" y="81"/>
                </a:cxn>
                <a:cxn ang="0">
                  <a:pos x="16" y="82"/>
                </a:cxn>
                <a:cxn ang="0">
                  <a:pos x="10" y="82"/>
                </a:cxn>
                <a:cxn ang="0">
                  <a:pos x="6" y="83"/>
                </a:cxn>
                <a:cxn ang="0">
                  <a:pos x="1" y="83"/>
                </a:cxn>
                <a:cxn ang="0">
                  <a:pos x="1" y="87"/>
                </a:cxn>
                <a:cxn ang="0">
                  <a:pos x="44" y="87"/>
                </a:cxn>
                <a:cxn ang="0">
                  <a:pos x="44" y="83"/>
                </a:cxn>
                <a:cxn ang="0">
                  <a:pos x="36" y="83"/>
                </a:cxn>
                <a:cxn ang="0">
                  <a:pos x="32" y="82"/>
                </a:cxn>
                <a:cxn ang="0">
                  <a:pos x="30" y="82"/>
                </a:cxn>
                <a:cxn ang="0">
                  <a:pos x="28" y="81"/>
                </a:cxn>
                <a:cxn ang="0">
                  <a:pos x="28" y="80"/>
                </a:cxn>
                <a:cxn ang="0">
                  <a:pos x="28" y="79"/>
                </a:cxn>
                <a:cxn ang="0">
                  <a:pos x="28" y="77"/>
                </a:cxn>
                <a:cxn ang="0">
                  <a:pos x="28" y="4"/>
                </a:cxn>
              </a:cxnLst>
              <a:rect l="0" t="0" r="r" b="b"/>
              <a:pathLst>
                <a:path w="44" h="87">
                  <a:moveTo>
                    <a:pt x="28" y="4"/>
                  </a:moveTo>
                  <a:lnTo>
                    <a:pt x="28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19" y="5"/>
                  </a:lnTo>
                  <a:lnTo>
                    <a:pt x="11" y="8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1" y="12"/>
                  </a:lnTo>
                  <a:lnTo>
                    <a:pt x="18" y="9"/>
                  </a:lnTo>
                  <a:lnTo>
                    <a:pt x="18" y="80"/>
                  </a:lnTo>
                  <a:lnTo>
                    <a:pt x="17" y="81"/>
                  </a:lnTo>
                  <a:lnTo>
                    <a:pt x="16" y="82"/>
                  </a:lnTo>
                  <a:lnTo>
                    <a:pt x="10" y="82"/>
                  </a:lnTo>
                  <a:lnTo>
                    <a:pt x="6" y="83"/>
                  </a:lnTo>
                  <a:lnTo>
                    <a:pt x="1" y="83"/>
                  </a:lnTo>
                  <a:lnTo>
                    <a:pt x="1" y="87"/>
                  </a:lnTo>
                  <a:lnTo>
                    <a:pt x="44" y="87"/>
                  </a:lnTo>
                  <a:lnTo>
                    <a:pt x="44" y="83"/>
                  </a:lnTo>
                  <a:lnTo>
                    <a:pt x="36" y="83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1" name="Freeform 87"/>
            <p:cNvSpPr>
              <a:spLocks/>
            </p:cNvSpPr>
            <p:nvPr/>
          </p:nvSpPr>
          <p:spPr bwMode="auto">
            <a:xfrm>
              <a:off x="2974" y="3177"/>
              <a:ext cx="14" cy="1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2" name="Freeform 88"/>
            <p:cNvSpPr>
              <a:spLocks/>
            </p:cNvSpPr>
            <p:nvPr/>
          </p:nvSpPr>
          <p:spPr bwMode="auto">
            <a:xfrm>
              <a:off x="3011" y="3104"/>
              <a:ext cx="44" cy="87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5"/>
                </a:cxn>
                <a:cxn ang="0">
                  <a:pos x="11" y="8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11" y="12"/>
                </a:cxn>
                <a:cxn ang="0">
                  <a:pos x="17" y="9"/>
                </a:cxn>
                <a:cxn ang="0">
                  <a:pos x="17" y="80"/>
                </a:cxn>
                <a:cxn ang="0">
                  <a:pos x="16" y="81"/>
                </a:cxn>
                <a:cxn ang="0">
                  <a:pos x="16" y="82"/>
                </a:cxn>
                <a:cxn ang="0">
                  <a:pos x="10" y="82"/>
                </a:cxn>
                <a:cxn ang="0">
                  <a:pos x="6" y="83"/>
                </a:cxn>
                <a:cxn ang="0">
                  <a:pos x="1" y="83"/>
                </a:cxn>
                <a:cxn ang="0">
                  <a:pos x="1" y="87"/>
                </a:cxn>
                <a:cxn ang="0">
                  <a:pos x="44" y="87"/>
                </a:cxn>
                <a:cxn ang="0">
                  <a:pos x="44" y="83"/>
                </a:cxn>
                <a:cxn ang="0">
                  <a:pos x="35" y="83"/>
                </a:cxn>
                <a:cxn ang="0">
                  <a:pos x="32" y="82"/>
                </a:cxn>
                <a:cxn ang="0">
                  <a:pos x="30" y="82"/>
                </a:cxn>
                <a:cxn ang="0">
                  <a:pos x="28" y="81"/>
                </a:cxn>
                <a:cxn ang="0">
                  <a:pos x="28" y="80"/>
                </a:cxn>
                <a:cxn ang="0">
                  <a:pos x="27" y="79"/>
                </a:cxn>
                <a:cxn ang="0">
                  <a:pos x="27" y="77"/>
                </a:cxn>
                <a:cxn ang="0">
                  <a:pos x="27" y="4"/>
                </a:cxn>
              </a:cxnLst>
              <a:rect l="0" t="0" r="r" b="b"/>
              <a:pathLst>
                <a:path w="44" h="87">
                  <a:moveTo>
                    <a:pt x="27" y="4"/>
                  </a:moveTo>
                  <a:lnTo>
                    <a:pt x="27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8" y="5"/>
                  </a:lnTo>
                  <a:lnTo>
                    <a:pt x="11" y="8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1" y="12"/>
                  </a:lnTo>
                  <a:lnTo>
                    <a:pt x="17" y="9"/>
                  </a:lnTo>
                  <a:lnTo>
                    <a:pt x="17" y="80"/>
                  </a:lnTo>
                  <a:lnTo>
                    <a:pt x="16" y="81"/>
                  </a:lnTo>
                  <a:lnTo>
                    <a:pt x="16" y="82"/>
                  </a:lnTo>
                  <a:lnTo>
                    <a:pt x="10" y="82"/>
                  </a:lnTo>
                  <a:lnTo>
                    <a:pt x="6" y="83"/>
                  </a:lnTo>
                  <a:lnTo>
                    <a:pt x="1" y="83"/>
                  </a:lnTo>
                  <a:lnTo>
                    <a:pt x="1" y="87"/>
                  </a:lnTo>
                  <a:lnTo>
                    <a:pt x="44" y="87"/>
                  </a:lnTo>
                  <a:lnTo>
                    <a:pt x="44" y="83"/>
                  </a:lnTo>
                  <a:lnTo>
                    <a:pt x="35" y="83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3" name="Rectangle 89"/>
            <p:cNvSpPr>
              <a:spLocks noChangeArrowheads="1"/>
            </p:cNvSpPr>
            <p:nvPr/>
          </p:nvSpPr>
          <p:spPr bwMode="auto">
            <a:xfrm>
              <a:off x="3152" y="3049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4" name="Freeform 90"/>
            <p:cNvSpPr>
              <a:spLocks/>
            </p:cNvSpPr>
            <p:nvPr/>
          </p:nvSpPr>
          <p:spPr bwMode="auto">
            <a:xfrm>
              <a:off x="3296" y="3103"/>
              <a:ext cx="57" cy="91"/>
            </a:xfrm>
            <a:custGeom>
              <a:avLst/>
              <a:gdLst/>
              <a:ahLst/>
              <a:cxnLst>
                <a:cxn ang="0">
                  <a:pos x="56" y="9"/>
                </a:cxn>
                <a:cxn ang="0">
                  <a:pos x="57" y="8"/>
                </a:cxn>
                <a:cxn ang="0">
                  <a:pos x="57" y="4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28"/>
                </a:cxn>
                <a:cxn ang="0">
                  <a:pos x="4" y="28"/>
                </a:cxn>
                <a:cxn ang="0">
                  <a:pos x="4" y="25"/>
                </a:cxn>
                <a:cxn ang="0">
                  <a:pos x="6" y="17"/>
                </a:cxn>
                <a:cxn ang="0">
                  <a:pos x="8" y="15"/>
                </a:cxn>
                <a:cxn ang="0">
                  <a:pos x="47" y="15"/>
                </a:cxn>
                <a:cxn ang="0">
                  <a:pos x="43" y="20"/>
                </a:cxn>
                <a:cxn ang="0">
                  <a:pos x="38" y="27"/>
                </a:cxn>
                <a:cxn ang="0">
                  <a:pos x="34" y="31"/>
                </a:cxn>
                <a:cxn ang="0">
                  <a:pos x="24" y="49"/>
                </a:cxn>
                <a:cxn ang="0">
                  <a:pos x="19" y="63"/>
                </a:cxn>
                <a:cxn ang="0">
                  <a:pos x="16" y="75"/>
                </a:cxn>
                <a:cxn ang="0">
                  <a:pos x="16" y="87"/>
                </a:cxn>
                <a:cxn ang="0">
                  <a:pos x="17" y="88"/>
                </a:cxn>
                <a:cxn ang="0">
                  <a:pos x="18" y="90"/>
                </a:cxn>
                <a:cxn ang="0">
                  <a:pos x="20" y="91"/>
                </a:cxn>
                <a:cxn ang="0">
                  <a:pos x="24" y="91"/>
                </a:cxn>
                <a:cxn ang="0">
                  <a:pos x="26" y="90"/>
                </a:cxn>
                <a:cxn ang="0">
                  <a:pos x="27" y="88"/>
                </a:cxn>
                <a:cxn ang="0">
                  <a:pos x="28" y="87"/>
                </a:cxn>
                <a:cxn ang="0">
                  <a:pos x="28" y="77"/>
                </a:cxn>
                <a:cxn ang="0">
                  <a:pos x="29" y="60"/>
                </a:cxn>
                <a:cxn ang="0">
                  <a:pos x="33" y="45"/>
                </a:cxn>
                <a:cxn ang="0">
                  <a:pos x="38" y="33"/>
                </a:cxn>
                <a:cxn ang="0">
                  <a:pos x="56" y="9"/>
                </a:cxn>
              </a:cxnLst>
              <a:rect l="0" t="0" r="r" b="b"/>
              <a:pathLst>
                <a:path w="57" h="91">
                  <a:moveTo>
                    <a:pt x="56" y="9"/>
                  </a:moveTo>
                  <a:lnTo>
                    <a:pt x="57" y="8"/>
                  </a:lnTo>
                  <a:lnTo>
                    <a:pt x="57" y="4"/>
                  </a:lnTo>
                  <a:lnTo>
                    <a:pt x="15" y="4"/>
                  </a:lnTo>
                  <a:lnTo>
                    <a:pt x="11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47" y="15"/>
                  </a:lnTo>
                  <a:lnTo>
                    <a:pt x="43" y="20"/>
                  </a:lnTo>
                  <a:lnTo>
                    <a:pt x="38" y="27"/>
                  </a:lnTo>
                  <a:lnTo>
                    <a:pt x="34" y="31"/>
                  </a:lnTo>
                  <a:lnTo>
                    <a:pt x="24" y="49"/>
                  </a:lnTo>
                  <a:lnTo>
                    <a:pt x="19" y="63"/>
                  </a:lnTo>
                  <a:lnTo>
                    <a:pt x="16" y="75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18" y="90"/>
                  </a:lnTo>
                  <a:lnTo>
                    <a:pt x="20" y="91"/>
                  </a:lnTo>
                  <a:lnTo>
                    <a:pt x="24" y="91"/>
                  </a:lnTo>
                  <a:lnTo>
                    <a:pt x="26" y="90"/>
                  </a:lnTo>
                  <a:lnTo>
                    <a:pt x="27" y="88"/>
                  </a:lnTo>
                  <a:lnTo>
                    <a:pt x="28" y="87"/>
                  </a:lnTo>
                  <a:lnTo>
                    <a:pt x="28" y="77"/>
                  </a:lnTo>
                  <a:lnTo>
                    <a:pt x="29" y="60"/>
                  </a:lnTo>
                  <a:lnTo>
                    <a:pt x="33" y="45"/>
                  </a:lnTo>
                  <a:lnTo>
                    <a:pt x="38" y="33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5" name="Freeform 91"/>
            <p:cNvSpPr>
              <a:spLocks/>
            </p:cNvSpPr>
            <p:nvPr/>
          </p:nvSpPr>
          <p:spPr bwMode="auto">
            <a:xfrm>
              <a:off x="3366" y="3177"/>
              <a:ext cx="14" cy="1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6" name="Freeform 92"/>
            <p:cNvSpPr>
              <a:spLocks noEditPoints="1"/>
            </p:cNvSpPr>
            <p:nvPr/>
          </p:nvSpPr>
          <p:spPr bwMode="auto">
            <a:xfrm>
              <a:off x="3397" y="3104"/>
              <a:ext cx="55" cy="90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1" y="19"/>
                </a:cxn>
                <a:cxn ang="0">
                  <a:pos x="44" y="6"/>
                </a:cxn>
                <a:cxn ang="0">
                  <a:pos x="28" y="0"/>
                </a:cxn>
                <a:cxn ang="0">
                  <a:pos x="11" y="7"/>
                </a:cxn>
                <a:cxn ang="0">
                  <a:pos x="4" y="22"/>
                </a:cxn>
                <a:cxn ang="0">
                  <a:pos x="6" y="31"/>
                </a:cxn>
                <a:cxn ang="0">
                  <a:pos x="13" y="39"/>
                </a:cxn>
                <a:cxn ang="0">
                  <a:pos x="19" y="43"/>
                </a:cxn>
                <a:cxn ang="0">
                  <a:pos x="3" y="58"/>
                </a:cxn>
                <a:cxn ang="0">
                  <a:pos x="3" y="77"/>
                </a:cxn>
                <a:cxn ang="0">
                  <a:pos x="17" y="88"/>
                </a:cxn>
                <a:cxn ang="0">
                  <a:pos x="38" y="88"/>
                </a:cxn>
                <a:cxn ang="0">
                  <a:pos x="52" y="75"/>
                </a:cxn>
                <a:cxn ang="0">
                  <a:pos x="53" y="57"/>
                </a:cxn>
                <a:cxn ang="0">
                  <a:pos x="45" y="47"/>
                </a:cxn>
                <a:cxn ang="0">
                  <a:pos x="39" y="42"/>
                </a:cxn>
                <a:cxn ang="0">
                  <a:pos x="35" y="40"/>
                </a:cxn>
                <a:cxn ang="0">
                  <a:pos x="14" y="26"/>
                </a:cxn>
                <a:cxn ang="0">
                  <a:pos x="10" y="18"/>
                </a:cxn>
                <a:cxn ang="0">
                  <a:pos x="15" y="8"/>
                </a:cxn>
                <a:cxn ang="0">
                  <a:pos x="27" y="4"/>
                </a:cxn>
                <a:cxn ang="0">
                  <a:pos x="42" y="11"/>
                </a:cxn>
                <a:cxn ang="0">
                  <a:pos x="44" y="26"/>
                </a:cxn>
                <a:cxn ang="0">
                  <a:pos x="36" y="35"/>
                </a:cxn>
                <a:cxn ang="0">
                  <a:pos x="16" y="28"/>
                </a:cxn>
                <a:cxn ang="0">
                  <a:pos x="32" y="51"/>
                </a:cxn>
                <a:cxn ang="0">
                  <a:pos x="41" y="57"/>
                </a:cxn>
                <a:cxn ang="0">
                  <a:pos x="48" y="66"/>
                </a:cxn>
                <a:cxn ang="0">
                  <a:pos x="46" y="77"/>
                </a:cxn>
                <a:cxn ang="0">
                  <a:pos x="35" y="85"/>
                </a:cxn>
                <a:cxn ang="0">
                  <a:pos x="20" y="85"/>
                </a:cxn>
                <a:cxn ang="0">
                  <a:pos x="9" y="75"/>
                </a:cxn>
                <a:cxn ang="0">
                  <a:pos x="9" y="59"/>
                </a:cxn>
                <a:cxn ang="0">
                  <a:pos x="23" y="46"/>
                </a:cxn>
              </a:cxnLst>
              <a:rect l="0" t="0" r="r" b="b"/>
              <a:pathLst>
                <a:path w="55" h="90">
                  <a:moveTo>
                    <a:pt x="35" y="40"/>
                  </a:moveTo>
                  <a:lnTo>
                    <a:pt x="46" y="33"/>
                  </a:lnTo>
                  <a:lnTo>
                    <a:pt x="50" y="27"/>
                  </a:lnTo>
                  <a:lnTo>
                    <a:pt x="51" y="19"/>
                  </a:lnTo>
                  <a:lnTo>
                    <a:pt x="50" y="11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5" y="14"/>
                  </a:lnTo>
                  <a:lnTo>
                    <a:pt x="4" y="22"/>
                  </a:lnTo>
                  <a:lnTo>
                    <a:pt x="5" y="27"/>
                  </a:lnTo>
                  <a:lnTo>
                    <a:pt x="6" y="31"/>
                  </a:lnTo>
                  <a:lnTo>
                    <a:pt x="9" y="36"/>
                  </a:lnTo>
                  <a:lnTo>
                    <a:pt x="13" y="39"/>
                  </a:lnTo>
                  <a:lnTo>
                    <a:pt x="16" y="41"/>
                  </a:lnTo>
                  <a:lnTo>
                    <a:pt x="19" y="43"/>
                  </a:lnTo>
                  <a:lnTo>
                    <a:pt x="9" y="49"/>
                  </a:lnTo>
                  <a:lnTo>
                    <a:pt x="3" y="58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8" y="83"/>
                  </a:lnTo>
                  <a:lnTo>
                    <a:pt x="17" y="88"/>
                  </a:lnTo>
                  <a:lnTo>
                    <a:pt x="27" y="90"/>
                  </a:lnTo>
                  <a:lnTo>
                    <a:pt x="38" y="88"/>
                  </a:lnTo>
                  <a:lnTo>
                    <a:pt x="47" y="82"/>
                  </a:lnTo>
                  <a:lnTo>
                    <a:pt x="52" y="75"/>
                  </a:lnTo>
                  <a:lnTo>
                    <a:pt x="55" y="65"/>
                  </a:lnTo>
                  <a:lnTo>
                    <a:pt x="53" y="57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2" y="44"/>
                  </a:lnTo>
                  <a:lnTo>
                    <a:pt x="39" y="42"/>
                  </a:lnTo>
                  <a:lnTo>
                    <a:pt x="37" y="40"/>
                  </a:lnTo>
                  <a:lnTo>
                    <a:pt x="35" y="40"/>
                  </a:lnTo>
                  <a:close/>
                  <a:moveTo>
                    <a:pt x="16" y="28"/>
                  </a:moveTo>
                  <a:lnTo>
                    <a:pt x="14" y="26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27" y="4"/>
                  </a:lnTo>
                  <a:lnTo>
                    <a:pt x="36" y="6"/>
                  </a:lnTo>
                  <a:lnTo>
                    <a:pt x="42" y="11"/>
                  </a:lnTo>
                  <a:lnTo>
                    <a:pt x="45" y="19"/>
                  </a:lnTo>
                  <a:lnTo>
                    <a:pt x="44" y="26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32" y="38"/>
                  </a:lnTo>
                  <a:lnTo>
                    <a:pt x="16" y="28"/>
                  </a:lnTo>
                  <a:close/>
                  <a:moveTo>
                    <a:pt x="23" y="46"/>
                  </a:moveTo>
                  <a:lnTo>
                    <a:pt x="32" y="51"/>
                  </a:lnTo>
                  <a:lnTo>
                    <a:pt x="39" y="56"/>
                  </a:lnTo>
                  <a:lnTo>
                    <a:pt x="41" y="57"/>
                  </a:lnTo>
                  <a:lnTo>
                    <a:pt x="44" y="60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46" y="77"/>
                  </a:lnTo>
                  <a:lnTo>
                    <a:pt x="41" y="81"/>
                  </a:lnTo>
                  <a:lnTo>
                    <a:pt x="35" y="85"/>
                  </a:lnTo>
                  <a:lnTo>
                    <a:pt x="28" y="86"/>
                  </a:lnTo>
                  <a:lnTo>
                    <a:pt x="20" y="85"/>
                  </a:lnTo>
                  <a:lnTo>
                    <a:pt x="14" y="81"/>
                  </a:lnTo>
                  <a:lnTo>
                    <a:pt x="9" y="75"/>
                  </a:lnTo>
                  <a:lnTo>
                    <a:pt x="7" y="67"/>
                  </a:lnTo>
                  <a:lnTo>
                    <a:pt x="9" y="59"/>
                  </a:lnTo>
                  <a:lnTo>
                    <a:pt x="14" y="51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7" name="Freeform 93"/>
            <p:cNvSpPr>
              <a:spLocks/>
            </p:cNvSpPr>
            <p:nvPr/>
          </p:nvSpPr>
          <p:spPr bwMode="auto">
            <a:xfrm>
              <a:off x="3469" y="3104"/>
              <a:ext cx="44" cy="87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8" y="5"/>
                </a:cxn>
                <a:cxn ang="0">
                  <a:pos x="11" y="8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11" y="12"/>
                </a:cxn>
                <a:cxn ang="0">
                  <a:pos x="17" y="9"/>
                </a:cxn>
                <a:cxn ang="0">
                  <a:pos x="17" y="80"/>
                </a:cxn>
                <a:cxn ang="0">
                  <a:pos x="16" y="81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6" y="83"/>
                </a:cxn>
                <a:cxn ang="0">
                  <a:pos x="1" y="83"/>
                </a:cxn>
                <a:cxn ang="0">
                  <a:pos x="1" y="87"/>
                </a:cxn>
                <a:cxn ang="0">
                  <a:pos x="44" y="87"/>
                </a:cxn>
                <a:cxn ang="0">
                  <a:pos x="44" y="83"/>
                </a:cxn>
                <a:cxn ang="0">
                  <a:pos x="35" y="83"/>
                </a:cxn>
                <a:cxn ang="0">
                  <a:pos x="33" y="82"/>
                </a:cxn>
                <a:cxn ang="0">
                  <a:pos x="30" y="82"/>
                </a:cxn>
                <a:cxn ang="0">
                  <a:pos x="29" y="81"/>
                </a:cxn>
                <a:cxn ang="0">
                  <a:pos x="28" y="80"/>
                </a:cxn>
                <a:cxn ang="0">
                  <a:pos x="27" y="79"/>
                </a:cxn>
                <a:cxn ang="0">
                  <a:pos x="27" y="77"/>
                </a:cxn>
                <a:cxn ang="0">
                  <a:pos x="27" y="4"/>
                </a:cxn>
              </a:cxnLst>
              <a:rect l="0" t="0" r="r" b="b"/>
              <a:pathLst>
                <a:path w="44" h="87">
                  <a:moveTo>
                    <a:pt x="27" y="4"/>
                  </a:move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5"/>
                  </a:lnTo>
                  <a:lnTo>
                    <a:pt x="11" y="8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1" y="12"/>
                  </a:lnTo>
                  <a:lnTo>
                    <a:pt x="17" y="9"/>
                  </a:lnTo>
                  <a:lnTo>
                    <a:pt x="17" y="80"/>
                  </a:lnTo>
                  <a:lnTo>
                    <a:pt x="16" y="81"/>
                  </a:lnTo>
                  <a:lnTo>
                    <a:pt x="15" y="82"/>
                  </a:lnTo>
                  <a:lnTo>
                    <a:pt x="10" y="82"/>
                  </a:lnTo>
                  <a:lnTo>
                    <a:pt x="6" y="83"/>
                  </a:lnTo>
                  <a:lnTo>
                    <a:pt x="1" y="83"/>
                  </a:lnTo>
                  <a:lnTo>
                    <a:pt x="1" y="87"/>
                  </a:lnTo>
                  <a:lnTo>
                    <a:pt x="44" y="87"/>
                  </a:lnTo>
                  <a:lnTo>
                    <a:pt x="44" y="83"/>
                  </a:lnTo>
                  <a:lnTo>
                    <a:pt x="35" y="83"/>
                  </a:lnTo>
                  <a:lnTo>
                    <a:pt x="33" y="82"/>
                  </a:lnTo>
                  <a:lnTo>
                    <a:pt x="30" y="82"/>
                  </a:lnTo>
                  <a:lnTo>
                    <a:pt x="29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8" name="Freeform 94"/>
            <p:cNvSpPr>
              <a:spLocks/>
            </p:cNvSpPr>
            <p:nvPr/>
          </p:nvSpPr>
          <p:spPr bwMode="auto">
            <a:xfrm>
              <a:off x="3522" y="3080"/>
              <a:ext cx="67" cy="67"/>
            </a:xfrm>
            <a:custGeom>
              <a:avLst/>
              <a:gdLst/>
              <a:ahLst/>
              <a:cxnLst>
                <a:cxn ang="0">
                  <a:pos x="36" y="36"/>
                </a:cxn>
                <a:cxn ang="0">
                  <a:pos x="64" y="36"/>
                </a:cxn>
                <a:cxn ang="0">
                  <a:pos x="66" y="35"/>
                </a:cxn>
                <a:cxn ang="0">
                  <a:pos x="67" y="35"/>
                </a:cxn>
                <a:cxn ang="0">
                  <a:pos x="67" y="32"/>
                </a:cxn>
                <a:cxn ang="0">
                  <a:pos x="66" y="32"/>
                </a:cxn>
                <a:cxn ang="0">
                  <a:pos x="36" y="32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32" y="32"/>
                </a:cxn>
                <a:cxn ang="0">
                  <a:pos x="2" y="32"/>
                </a:cxn>
                <a:cxn ang="0">
                  <a:pos x="0" y="33"/>
                </a:cxn>
                <a:cxn ang="0">
                  <a:pos x="1" y="35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32" y="36"/>
                </a:cxn>
                <a:cxn ang="0">
                  <a:pos x="32" y="66"/>
                </a:cxn>
                <a:cxn ang="0">
                  <a:pos x="33" y="67"/>
                </a:cxn>
                <a:cxn ang="0">
                  <a:pos x="35" y="67"/>
                </a:cxn>
                <a:cxn ang="0">
                  <a:pos x="35" y="66"/>
                </a:cxn>
                <a:cxn ang="0">
                  <a:pos x="36" y="65"/>
                </a:cxn>
                <a:cxn ang="0">
                  <a:pos x="36" y="63"/>
                </a:cxn>
                <a:cxn ang="0">
                  <a:pos x="36" y="36"/>
                </a:cxn>
              </a:cxnLst>
              <a:rect l="0" t="0" r="r" b="b"/>
              <a:pathLst>
                <a:path w="67" h="67">
                  <a:moveTo>
                    <a:pt x="36" y="36"/>
                  </a:moveTo>
                  <a:lnTo>
                    <a:pt x="64" y="36"/>
                  </a:lnTo>
                  <a:lnTo>
                    <a:pt x="66" y="35"/>
                  </a:lnTo>
                  <a:lnTo>
                    <a:pt x="67" y="35"/>
                  </a:lnTo>
                  <a:lnTo>
                    <a:pt x="67" y="32"/>
                  </a:lnTo>
                  <a:lnTo>
                    <a:pt x="66" y="32"/>
                  </a:lnTo>
                  <a:lnTo>
                    <a:pt x="36" y="3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2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2" y="36"/>
                  </a:lnTo>
                  <a:lnTo>
                    <a:pt x="32" y="66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599" name="Freeform 95"/>
            <p:cNvSpPr>
              <a:spLocks noEditPoints="1"/>
            </p:cNvSpPr>
            <p:nvPr/>
          </p:nvSpPr>
          <p:spPr bwMode="auto">
            <a:xfrm>
              <a:off x="3601" y="3078"/>
              <a:ext cx="42" cy="59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26"/>
                </a:cxn>
                <a:cxn ang="0">
                  <a:pos x="40" y="15"/>
                </a:cxn>
                <a:cxn ang="0">
                  <a:pos x="38" y="10"/>
                </a:cxn>
                <a:cxn ang="0">
                  <a:pos x="34" y="4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8" y="4"/>
                </a:cxn>
                <a:cxn ang="0">
                  <a:pos x="4" y="10"/>
                </a:cxn>
                <a:cxn ang="0">
                  <a:pos x="2" y="15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38"/>
                </a:cxn>
                <a:cxn ang="0">
                  <a:pos x="2" y="44"/>
                </a:cxn>
                <a:cxn ang="0">
                  <a:pos x="4" y="49"/>
                </a:cxn>
                <a:cxn ang="0">
                  <a:pos x="8" y="55"/>
                </a:cxn>
                <a:cxn ang="0">
                  <a:pos x="13" y="58"/>
                </a:cxn>
                <a:cxn ang="0">
                  <a:pos x="21" y="59"/>
                </a:cxn>
                <a:cxn ang="0">
                  <a:pos x="29" y="58"/>
                </a:cxn>
                <a:cxn ang="0">
                  <a:pos x="35" y="55"/>
                </a:cxn>
                <a:cxn ang="0">
                  <a:pos x="38" y="49"/>
                </a:cxn>
                <a:cxn ang="0">
                  <a:pos x="40" y="44"/>
                </a:cxn>
                <a:cxn ang="0">
                  <a:pos x="41" y="38"/>
                </a:cxn>
                <a:cxn ang="0">
                  <a:pos x="42" y="34"/>
                </a:cxn>
                <a:cxn ang="0">
                  <a:pos x="42" y="30"/>
                </a:cxn>
                <a:cxn ang="0">
                  <a:pos x="21" y="56"/>
                </a:cxn>
                <a:cxn ang="0">
                  <a:pos x="20" y="56"/>
                </a:cxn>
                <a:cxn ang="0">
                  <a:pos x="17" y="55"/>
                </a:cxn>
                <a:cxn ang="0">
                  <a:pos x="15" y="55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0" y="47"/>
                </a:cxn>
                <a:cxn ang="0">
                  <a:pos x="9" y="42"/>
                </a:cxn>
                <a:cxn ang="0">
                  <a:pos x="8" y="34"/>
                </a:cxn>
                <a:cxn ang="0">
                  <a:pos x="8" y="29"/>
                </a:cxn>
                <a:cxn ang="0">
                  <a:pos x="9" y="20"/>
                </a:cxn>
                <a:cxn ang="0">
                  <a:pos x="10" y="12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8" y="4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4" y="19"/>
                </a:cxn>
                <a:cxn ang="0">
                  <a:pos x="34" y="35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30" y="51"/>
                </a:cxn>
                <a:cxn ang="0">
                  <a:pos x="27" y="55"/>
                </a:cxn>
                <a:cxn ang="0">
                  <a:pos x="25" y="55"/>
                </a:cxn>
                <a:cxn ang="0">
                  <a:pos x="22" y="56"/>
                </a:cxn>
                <a:cxn ang="0">
                  <a:pos x="21" y="56"/>
                </a:cxn>
              </a:cxnLst>
              <a:rect l="0" t="0" r="r" b="b"/>
              <a:pathLst>
                <a:path w="42" h="59">
                  <a:moveTo>
                    <a:pt x="42" y="30"/>
                  </a:moveTo>
                  <a:lnTo>
                    <a:pt x="42" y="26"/>
                  </a:lnTo>
                  <a:lnTo>
                    <a:pt x="40" y="15"/>
                  </a:lnTo>
                  <a:lnTo>
                    <a:pt x="38" y="10"/>
                  </a:lnTo>
                  <a:lnTo>
                    <a:pt x="34" y="4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4" y="49"/>
                  </a:lnTo>
                  <a:lnTo>
                    <a:pt x="8" y="55"/>
                  </a:lnTo>
                  <a:lnTo>
                    <a:pt x="13" y="58"/>
                  </a:lnTo>
                  <a:lnTo>
                    <a:pt x="21" y="59"/>
                  </a:lnTo>
                  <a:lnTo>
                    <a:pt x="29" y="58"/>
                  </a:lnTo>
                  <a:lnTo>
                    <a:pt x="35" y="55"/>
                  </a:lnTo>
                  <a:lnTo>
                    <a:pt x="38" y="49"/>
                  </a:lnTo>
                  <a:lnTo>
                    <a:pt x="40" y="44"/>
                  </a:lnTo>
                  <a:lnTo>
                    <a:pt x="41" y="38"/>
                  </a:lnTo>
                  <a:lnTo>
                    <a:pt x="42" y="34"/>
                  </a:lnTo>
                  <a:lnTo>
                    <a:pt x="42" y="30"/>
                  </a:lnTo>
                  <a:close/>
                  <a:moveTo>
                    <a:pt x="21" y="56"/>
                  </a:moveTo>
                  <a:lnTo>
                    <a:pt x="20" y="56"/>
                  </a:lnTo>
                  <a:lnTo>
                    <a:pt x="17" y="55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0" y="47"/>
                  </a:lnTo>
                  <a:lnTo>
                    <a:pt x="9" y="42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9" y="20"/>
                  </a:lnTo>
                  <a:lnTo>
                    <a:pt x="10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4" y="19"/>
                  </a:lnTo>
                  <a:lnTo>
                    <a:pt x="34" y="35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30" y="51"/>
                  </a:lnTo>
                  <a:lnTo>
                    <a:pt x="27" y="55"/>
                  </a:lnTo>
                  <a:lnTo>
                    <a:pt x="25" y="55"/>
                  </a:lnTo>
                  <a:lnTo>
                    <a:pt x="22" y="56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0" name="Freeform 96"/>
            <p:cNvSpPr>
              <a:spLocks/>
            </p:cNvSpPr>
            <p:nvPr/>
          </p:nvSpPr>
          <p:spPr bwMode="auto">
            <a:xfrm>
              <a:off x="3659" y="3125"/>
              <a:ext cx="11" cy="1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5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9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1" name="Freeform 97"/>
            <p:cNvSpPr>
              <a:spLocks/>
            </p:cNvSpPr>
            <p:nvPr/>
          </p:nvSpPr>
          <p:spPr bwMode="auto">
            <a:xfrm>
              <a:off x="3687" y="3078"/>
              <a:ext cx="40" cy="59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22" y="10"/>
                </a:cxn>
                <a:cxn ang="0">
                  <a:pos x="29" y="7"/>
                </a:cxn>
                <a:cxn ang="0">
                  <a:pos x="32" y="5"/>
                </a:cxn>
                <a:cxn ang="0">
                  <a:pos x="35" y="2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7" y="31"/>
                </a:cxn>
                <a:cxn ang="0">
                  <a:pos x="8" y="30"/>
                </a:cxn>
                <a:cxn ang="0">
                  <a:pos x="14" y="25"/>
                </a:cxn>
                <a:cxn ang="0">
                  <a:pos x="26" y="25"/>
                </a:cxn>
                <a:cxn ang="0">
                  <a:pos x="31" y="33"/>
                </a:cxn>
                <a:cxn ang="0">
                  <a:pos x="32" y="40"/>
                </a:cxn>
                <a:cxn ang="0">
                  <a:pos x="30" y="48"/>
                </a:cxn>
                <a:cxn ang="0">
                  <a:pos x="18" y="56"/>
                </a:cxn>
                <a:cxn ang="0">
                  <a:pos x="6" y="51"/>
                </a:cxn>
                <a:cxn ang="0">
                  <a:pos x="6" y="47"/>
                </a:cxn>
                <a:cxn ang="0">
                  <a:pos x="8" y="45"/>
                </a:cxn>
                <a:cxn ang="0">
                  <a:pos x="9" y="44"/>
                </a:cxn>
                <a:cxn ang="0">
                  <a:pos x="7" y="39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5" y="55"/>
                </a:cxn>
                <a:cxn ang="0">
                  <a:pos x="18" y="59"/>
                </a:cxn>
                <a:cxn ang="0">
                  <a:pos x="34" y="54"/>
                </a:cxn>
                <a:cxn ang="0">
                  <a:pos x="40" y="40"/>
                </a:cxn>
                <a:cxn ang="0">
                  <a:pos x="35" y="27"/>
                </a:cxn>
                <a:cxn ang="0">
                  <a:pos x="21" y="21"/>
                </a:cxn>
                <a:cxn ang="0">
                  <a:pos x="11" y="23"/>
                </a:cxn>
                <a:cxn ang="0">
                  <a:pos x="8" y="9"/>
                </a:cxn>
              </a:cxnLst>
              <a:rect l="0" t="0" r="r" b="b"/>
              <a:pathLst>
                <a:path w="40" h="59">
                  <a:moveTo>
                    <a:pt x="8" y="9"/>
                  </a:moveTo>
                  <a:lnTo>
                    <a:pt x="17" y="11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16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21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33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2" y="43"/>
                  </a:lnTo>
                  <a:lnTo>
                    <a:pt x="30" y="48"/>
                  </a:lnTo>
                  <a:lnTo>
                    <a:pt x="26" y="54"/>
                  </a:lnTo>
                  <a:lnTo>
                    <a:pt x="18" y="56"/>
                  </a:lnTo>
                  <a:lnTo>
                    <a:pt x="11" y="55"/>
                  </a:lnTo>
                  <a:lnTo>
                    <a:pt x="6" y="51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3" y="39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9"/>
                  </a:lnTo>
                  <a:lnTo>
                    <a:pt x="5" y="55"/>
                  </a:lnTo>
                  <a:lnTo>
                    <a:pt x="11" y="58"/>
                  </a:lnTo>
                  <a:lnTo>
                    <a:pt x="18" y="59"/>
                  </a:lnTo>
                  <a:lnTo>
                    <a:pt x="26" y="57"/>
                  </a:lnTo>
                  <a:lnTo>
                    <a:pt x="34" y="54"/>
                  </a:lnTo>
                  <a:lnTo>
                    <a:pt x="38" y="47"/>
                  </a:lnTo>
                  <a:lnTo>
                    <a:pt x="40" y="40"/>
                  </a:lnTo>
                  <a:lnTo>
                    <a:pt x="38" y="33"/>
                  </a:lnTo>
                  <a:lnTo>
                    <a:pt x="35" y="27"/>
                  </a:lnTo>
                  <a:lnTo>
                    <a:pt x="28" y="23"/>
                  </a:lnTo>
                  <a:lnTo>
                    <a:pt x="21" y="21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2" name="Freeform 98"/>
            <p:cNvSpPr>
              <a:spLocks noEditPoints="1"/>
            </p:cNvSpPr>
            <p:nvPr/>
          </p:nvSpPr>
          <p:spPr bwMode="auto">
            <a:xfrm>
              <a:off x="3737" y="3077"/>
              <a:ext cx="44" cy="58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1"/>
                </a:cxn>
                <a:cxn ang="0">
                  <a:pos x="34" y="41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4"/>
                </a:cxn>
                <a:cxn ang="0">
                  <a:pos x="26" y="54"/>
                </a:cxn>
                <a:cxn ang="0">
                  <a:pos x="24" y="55"/>
                </a:cxn>
                <a:cxn ang="0">
                  <a:pos x="17" y="55"/>
                </a:cxn>
                <a:cxn ang="0">
                  <a:pos x="17" y="58"/>
                </a:cxn>
                <a:cxn ang="0">
                  <a:pos x="44" y="58"/>
                </a:cxn>
                <a:cxn ang="0">
                  <a:pos x="44" y="55"/>
                </a:cxn>
                <a:cxn ang="0">
                  <a:pos x="37" y="55"/>
                </a:cxn>
                <a:cxn ang="0">
                  <a:pos x="35" y="54"/>
                </a:cxn>
                <a:cxn ang="0">
                  <a:pos x="34" y="52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7" y="9"/>
                </a:cxn>
                <a:cxn ang="0">
                  <a:pos x="27" y="41"/>
                </a:cxn>
                <a:cxn ang="0">
                  <a:pos x="3" y="41"/>
                </a:cxn>
                <a:cxn ang="0">
                  <a:pos x="27" y="9"/>
                </a:cxn>
              </a:cxnLst>
              <a:rect l="0" t="0" r="r" b="b"/>
              <a:pathLst>
                <a:path w="44" h="58">
                  <a:moveTo>
                    <a:pt x="44" y="44"/>
                  </a:moveTo>
                  <a:lnTo>
                    <a:pt x="44" y="41"/>
                  </a:lnTo>
                  <a:lnTo>
                    <a:pt x="34" y="4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7" y="58"/>
                  </a:lnTo>
                  <a:lnTo>
                    <a:pt x="44" y="58"/>
                  </a:lnTo>
                  <a:lnTo>
                    <a:pt x="44" y="55"/>
                  </a:lnTo>
                  <a:lnTo>
                    <a:pt x="37" y="55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7" y="9"/>
                  </a:moveTo>
                  <a:lnTo>
                    <a:pt x="27" y="41"/>
                  </a:lnTo>
                  <a:lnTo>
                    <a:pt x="3" y="41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3" name="Freeform 99"/>
            <p:cNvSpPr>
              <a:spLocks/>
            </p:cNvSpPr>
            <p:nvPr/>
          </p:nvSpPr>
          <p:spPr bwMode="auto">
            <a:xfrm>
              <a:off x="3527" y="3202"/>
              <a:ext cx="60" cy="4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8" y="4"/>
                </a:cxn>
                <a:cxn ang="0">
                  <a:pos x="59" y="4"/>
                </a:cxn>
                <a:cxn ang="0">
                  <a:pos x="60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8" y="4"/>
                </a:cxn>
              </a:cxnLst>
              <a:rect l="0" t="0" r="r" b="b"/>
              <a:pathLst>
                <a:path w="60" h="4">
                  <a:moveTo>
                    <a:pt x="58" y="4"/>
                  </a:moveTo>
                  <a:lnTo>
                    <a:pt x="58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4" name="Freeform 100"/>
            <p:cNvSpPr>
              <a:spLocks noEditPoints="1"/>
            </p:cNvSpPr>
            <p:nvPr/>
          </p:nvSpPr>
          <p:spPr bwMode="auto">
            <a:xfrm>
              <a:off x="3603" y="3168"/>
              <a:ext cx="42" cy="59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21"/>
                </a:cxn>
                <a:cxn ang="0">
                  <a:pos x="38" y="10"/>
                </a:cxn>
                <a:cxn ang="0">
                  <a:pos x="35" y="5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8" y="5"/>
                </a:cxn>
                <a:cxn ang="0">
                  <a:pos x="4" y="10"/>
                </a:cxn>
                <a:cxn ang="0">
                  <a:pos x="0" y="21"/>
                </a:cxn>
                <a:cxn ang="0">
                  <a:pos x="0" y="38"/>
                </a:cxn>
                <a:cxn ang="0">
                  <a:pos x="4" y="49"/>
                </a:cxn>
                <a:cxn ang="0">
                  <a:pos x="8" y="55"/>
                </a:cxn>
                <a:cxn ang="0">
                  <a:pos x="13" y="59"/>
                </a:cxn>
                <a:cxn ang="0">
                  <a:pos x="21" y="59"/>
                </a:cxn>
                <a:cxn ang="0">
                  <a:pos x="29" y="59"/>
                </a:cxn>
                <a:cxn ang="0">
                  <a:pos x="35" y="55"/>
                </a:cxn>
                <a:cxn ang="0">
                  <a:pos x="38" y="49"/>
                </a:cxn>
                <a:cxn ang="0">
                  <a:pos x="42" y="38"/>
                </a:cxn>
                <a:cxn ang="0">
                  <a:pos x="42" y="30"/>
                </a:cxn>
                <a:cxn ang="0">
                  <a:pos x="21" y="57"/>
                </a:cxn>
                <a:cxn ang="0">
                  <a:pos x="19" y="57"/>
                </a:cxn>
                <a:cxn ang="0">
                  <a:pos x="17" y="56"/>
                </a:cxn>
                <a:cxn ang="0">
                  <a:pos x="15" y="55"/>
                </a:cxn>
                <a:cxn ang="0">
                  <a:pos x="11" y="51"/>
                </a:cxn>
                <a:cxn ang="0">
                  <a:pos x="9" y="48"/>
                </a:cxn>
                <a:cxn ang="0">
                  <a:pos x="9" y="38"/>
                </a:cxn>
                <a:cxn ang="0">
                  <a:pos x="9" y="20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5"/>
                </a:cxn>
                <a:cxn ang="0">
                  <a:pos x="18" y="3"/>
                </a:cxn>
                <a:cxn ang="0">
                  <a:pos x="26" y="3"/>
                </a:cxn>
                <a:cxn ang="0">
                  <a:pos x="31" y="8"/>
                </a:cxn>
                <a:cxn ang="0">
                  <a:pos x="33" y="11"/>
                </a:cxn>
                <a:cxn ang="0">
                  <a:pos x="34" y="19"/>
                </a:cxn>
                <a:cxn ang="0">
                  <a:pos x="34" y="42"/>
                </a:cxn>
                <a:cxn ang="0">
                  <a:pos x="33" y="48"/>
                </a:cxn>
                <a:cxn ang="0">
                  <a:pos x="31" y="51"/>
                </a:cxn>
                <a:cxn ang="0">
                  <a:pos x="29" y="53"/>
                </a:cxn>
                <a:cxn ang="0">
                  <a:pos x="27" y="55"/>
                </a:cxn>
                <a:cxn ang="0">
                  <a:pos x="23" y="57"/>
                </a:cxn>
                <a:cxn ang="0">
                  <a:pos x="21" y="57"/>
                </a:cxn>
              </a:cxnLst>
              <a:rect l="0" t="0" r="r" b="b"/>
              <a:pathLst>
                <a:path w="42" h="59">
                  <a:moveTo>
                    <a:pt x="42" y="30"/>
                  </a:moveTo>
                  <a:lnTo>
                    <a:pt x="42" y="21"/>
                  </a:lnTo>
                  <a:lnTo>
                    <a:pt x="38" y="10"/>
                  </a:lnTo>
                  <a:lnTo>
                    <a:pt x="35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8" y="5"/>
                  </a:lnTo>
                  <a:lnTo>
                    <a:pt x="4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4" y="49"/>
                  </a:lnTo>
                  <a:lnTo>
                    <a:pt x="8" y="55"/>
                  </a:lnTo>
                  <a:lnTo>
                    <a:pt x="13" y="59"/>
                  </a:lnTo>
                  <a:lnTo>
                    <a:pt x="21" y="59"/>
                  </a:lnTo>
                  <a:lnTo>
                    <a:pt x="29" y="59"/>
                  </a:lnTo>
                  <a:lnTo>
                    <a:pt x="35" y="55"/>
                  </a:lnTo>
                  <a:lnTo>
                    <a:pt x="38" y="49"/>
                  </a:lnTo>
                  <a:lnTo>
                    <a:pt x="42" y="38"/>
                  </a:lnTo>
                  <a:lnTo>
                    <a:pt x="42" y="30"/>
                  </a:lnTo>
                  <a:close/>
                  <a:moveTo>
                    <a:pt x="21" y="57"/>
                  </a:moveTo>
                  <a:lnTo>
                    <a:pt x="19" y="57"/>
                  </a:lnTo>
                  <a:lnTo>
                    <a:pt x="17" y="56"/>
                  </a:lnTo>
                  <a:lnTo>
                    <a:pt x="15" y="55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9" y="20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9"/>
                  </a:lnTo>
                  <a:lnTo>
                    <a:pt x="34" y="42"/>
                  </a:lnTo>
                  <a:lnTo>
                    <a:pt x="33" y="48"/>
                  </a:lnTo>
                  <a:lnTo>
                    <a:pt x="31" y="51"/>
                  </a:lnTo>
                  <a:lnTo>
                    <a:pt x="29" y="53"/>
                  </a:lnTo>
                  <a:lnTo>
                    <a:pt x="27" y="55"/>
                  </a:lnTo>
                  <a:lnTo>
                    <a:pt x="23" y="57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5" name="Freeform 101"/>
            <p:cNvSpPr>
              <a:spLocks/>
            </p:cNvSpPr>
            <p:nvPr/>
          </p:nvSpPr>
          <p:spPr bwMode="auto">
            <a:xfrm>
              <a:off x="3661" y="3216"/>
              <a:ext cx="11" cy="1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6" name="Freeform 102"/>
            <p:cNvSpPr>
              <a:spLocks noEditPoints="1"/>
            </p:cNvSpPr>
            <p:nvPr/>
          </p:nvSpPr>
          <p:spPr bwMode="auto">
            <a:xfrm>
              <a:off x="3688" y="3168"/>
              <a:ext cx="42" cy="59"/>
            </a:xfrm>
            <a:custGeom>
              <a:avLst/>
              <a:gdLst/>
              <a:ahLst/>
              <a:cxnLst>
                <a:cxn ang="0">
                  <a:pos x="33" y="40"/>
                </a:cxn>
                <a:cxn ang="0">
                  <a:pos x="27" y="50"/>
                </a:cxn>
                <a:cxn ang="0">
                  <a:pos x="24" y="55"/>
                </a:cxn>
                <a:cxn ang="0">
                  <a:pos x="15" y="57"/>
                </a:cxn>
                <a:cxn ang="0">
                  <a:pos x="7" y="54"/>
                </a:cxn>
                <a:cxn ang="0">
                  <a:pos x="11" y="51"/>
                </a:cxn>
                <a:cxn ang="0">
                  <a:pos x="10" y="47"/>
                </a:cxn>
                <a:cxn ang="0">
                  <a:pos x="5" y="46"/>
                </a:cxn>
                <a:cxn ang="0">
                  <a:pos x="3" y="52"/>
                </a:cxn>
                <a:cxn ang="0">
                  <a:pos x="6" y="57"/>
                </a:cxn>
                <a:cxn ang="0">
                  <a:pos x="10" y="59"/>
                </a:cxn>
                <a:cxn ang="0">
                  <a:pos x="16" y="59"/>
                </a:cxn>
                <a:cxn ang="0">
                  <a:pos x="34" y="51"/>
                </a:cxn>
                <a:cxn ang="0">
                  <a:pos x="42" y="29"/>
                </a:cxn>
                <a:cxn ang="0">
                  <a:pos x="37" y="10"/>
                </a:cxn>
                <a:cxn ang="0">
                  <a:pos x="27" y="1"/>
                </a:cxn>
                <a:cxn ang="0">
                  <a:pos x="13" y="2"/>
                </a:cxn>
                <a:cxn ang="0">
                  <a:pos x="2" y="12"/>
                </a:cxn>
                <a:cxn ang="0">
                  <a:pos x="0" y="23"/>
                </a:cxn>
                <a:cxn ang="0">
                  <a:pos x="4" y="31"/>
                </a:cxn>
                <a:cxn ang="0">
                  <a:pos x="12" y="38"/>
                </a:cxn>
                <a:cxn ang="0">
                  <a:pos x="24" y="38"/>
                </a:cxn>
                <a:cxn ang="0">
                  <a:pos x="28" y="36"/>
                </a:cxn>
                <a:cxn ang="0">
                  <a:pos x="33" y="30"/>
                </a:cxn>
                <a:cxn ang="0">
                  <a:pos x="17" y="36"/>
                </a:cxn>
                <a:cxn ang="0">
                  <a:pos x="11" y="31"/>
                </a:cxn>
                <a:cxn ang="0">
                  <a:pos x="9" y="23"/>
                </a:cxn>
                <a:cxn ang="0">
                  <a:pos x="8" y="16"/>
                </a:cxn>
                <a:cxn ang="0">
                  <a:pos x="12" y="7"/>
                </a:cxn>
                <a:cxn ang="0">
                  <a:pos x="18" y="3"/>
                </a:cxn>
                <a:cxn ang="0">
                  <a:pos x="26" y="5"/>
                </a:cxn>
                <a:cxn ang="0">
                  <a:pos x="32" y="13"/>
                </a:cxn>
                <a:cxn ang="0">
                  <a:pos x="33" y="21"/>
                </a:cxn>
                <a:cxn ang="0">
                  <a:pos x="26" y="34"/>
                </a:cxn>
              </a:cxnLst>
              <a:rect l="0" t="0" r="r" b="b"/>
              <a:pathLst>
                <a:path w="42" h="59">
                  <a:moveTo>
                    <a:pt x="33" y="30"/>
                  </a:moveTo>
                  <a:lnTo>
                    <a:pt x="33" y="40"/>
                  </a:lnTo>
                  <a:lnTo>
                    <a:pt x="29" y="48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4" y="55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9" y="53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0" y="59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26" y="58"/>
                  </a:lnTo>
                  <a:lnTo>
                    <a:pt x="34" y="51"/>
                  </a:lnTo>
                  <a:lnTo>
                    <a:pt x="40" y="41"/>
                  </a:lnTo>
                  <a:lnTo>
                    <a:pt x="42" y="29"/>
                  </a:lnTo>
                  <a:lnTo>
                    <a:pt x="41" y="18"/>
                  </a:lnTo>
                  <a:lnTo>
                    <a:pt x="37" y="10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1" y="34"/>
                  </a:lnTo>
                  <a:lnTo>
                    <a:pt x="33" y="30"/>
                  </a:lnTo>
                  <a:close/>
                  <a:moveTo>
                    <a:pt x="20" y="36"/>
                  </a:moveTo>
                  <a:lnTo>
                    <a:pt x="17" y="36"/>
                  </a:lnTo>
                  <a:lnTo>
                    <a:pt x="12" y="33"/>
                  </a:lnTo>
                  <a:lnTo>
                    <a:pt x="11" y="31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6" y="5"/>
                  </a:lnTo>
                  <a:lnTo>
                    <a:pt x="30" y="8"/>
                  </a:lnTo>
                  <a:lnTo>
                    <a:pt x="32" y="13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1" y="28"/>
                  </a:lnTo>
                  <a:lnTo>
                    <a:pt x="26" y="3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7" name="Freeform 103"/>
            <p:cNvSpPr>
              <a:spLocks/>
            </p:cNvSpPr>
            <p:nvPr/>
          </p:nvSpPr>
          <p:spPr bwMode="auto">
            <a:xfrm>
              <a:off x="3745" y="3168"/>
              <a:ext cx="33" cy="58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3" y="6"/>
                </a:cxn>
                <a:cxn ang="0">
                  <a:pos x="13" y="52"/>
                </a:cxn>
                <a:cxn ang="0">
                  <a:pos x="13" y="53"/>
                </a:cxn>
                <a:cxn ang="0">
                  <a:pos x="11" y="54"/>
                </a:cxn>
                <a:cxn ang="0">
                  <a:pos x="1" y="54"/>
                </a:cxn>
                <a:cxn ang="0">
                  <a:pos x="1" y="58"/>
                </a:cxn>
                <a:cxn ang="0">
                  <a:pos x="33" y="58"/>
                </a:cxn>
                <a:cxn ang="0">
                  <a:pos x="33" y="54"/>
                </a:cxn>
                <a:cxn ang="0">
                  <a:pos x="23" y="54"/>
                </a:cxn>
                <a:cxn ang="0">
                  <a:pos x="22" y="53"/>
                </a:cxn>
                <a:cxn ang="0">
                  <a:pos x="21" y="52"/>
                </a:cxn>
                <a:cxn ang="0">
                  <a:pos x="21" y="50"/>
                </a:cxn>
                <a:cxn ang="0">
                  <a:pos x="21" y="3"/>
                </a:cxn>
              </a:cxnLst>
              <a:rect l="0" t="0" r="r" b="b"/>
              <a:pathLst>
                <a:path w="33" h="58">
                  <a:moveTo>
                    <a:pt x="21" y="3"/>
                  </a:move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1" y="54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33" y="58"/>
                  </a:lnTo>
                  <a:lnTo>
                    <a:pt x="33" y="54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8" name="Rectangle 104"/>
            <p:cNvSpPr>
              <a:spLocks noChangeArrowheads="1"/>
            </p:cNvSpPr>
            <p:nvPr/>
          </p:nvSpPr>
          <p:spPr bwMode="auto">
            <a:xfrm>
              <a:off x="3924" y="3049"/>
              <a:ext cx="8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09" name="Freeform 105"/>
            <p:cNvSpPr>
              <a:spLocks/>
            </p:cNvSpPr>
            <p:nvPr/>
          </p:nvSpPr>
          <p:spPr bwMode="auto">
            <a:xfrm>
              <a:off x="3968" y="3103"/>
              <a:ext cx="56" cy="91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6" y="8"/>
                </a:cxn>
                <a:cxn ang="0">
                  <a:pos x="56" y="4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5"/>
                </a:cxn>
                <a:cxn ang="0">
                  <a:pos x="6" y="17"/>
                </a:cxn>
                <a:cxn ang="0">
                  <a:pos x="8" y="15"/>
                </a:cxn>
                <a:cxn ang="0">
                  <a:pos x="46" y="15"/>
                </a:cxn>
                <a:cxn ang="0">
                  <a:pos x="43" y="20"/>
                </a:cxn>
                <a:cxn ang="0">
                  <a:pos x="37" y="27"/>
                </a:cxn>
                <a:cxn ang="0">
                  <a:pos x="34" y="31"/>
                </a:cxn>
                <a:cxn ang="0">
                  <a:pos x="24" y="49"/>
                </a:cxn>
                <a:cxn ang="0">
                  <a:pos x="19" y="63"/>
                </a:cxn>
                <a:cxn ang="0">
                  <a:pos x="16" y="75"/>
                </a:cxn>
                <a:cxn ang="0">
                  <a:pos x="16" y="87"/>
                </a:cxn>
                <a:cxn ang="0">
                  <a:pos x="17" y="88"/>
                </a:cxn>
                <a:cxn ang="0">
                  <a:pos x="18" y="90"/>
                </a:cxn>
                <a:cxn ang="0">
                  <a:pos x="19" y="91"/>
                </a:cxn>
                <a:cxn ang="0">
                  <a:pos x="24" y="91"/>
                </a:cxn>
                <a:cxn ang="0">
                  <a:pos x="26" y="90"/>
                </a:cxn>
                <a:cxn ang="0">
                  <a:pos x="27" y="88"/>
                </a:cxn>
                <a:cxn ang="0">
                  <a:pos x="28" y="87"/>
                </a:cxn>
                <a:cxn ang="0">
                  <a:pos x="28" y="77"/>
                </a:cxn>
                <a:cxn ang="0">
                  <a:pos x="28" y="60"/>
                </a:cxn>
                <a:cxn ang="0">
                  <a:pos x="32" y="45"/>
                </a:cxn>
                <a:cxn ang="0">
                  <a:pos x="37" y="33"/>
                </a:cxn>
                <a:cxn ang="0">
                  <a:pos x="55" y="9"/>
                </a:cxn>
              </a:cxnLst>
              <a:rect l="0" t="0" r="r" b="b"/>
              <a:pathLst>
                <a:path w="56" h="91">
                  <a:moveTo>
                    <a:pt x="55" y="9"/>
                  </a:moveTo>
                  <a:lnTo>
                    <a:pt x="56" y="8"/>
                  </a:lnTo>
                  <a:lnTo>
                    <a:pt x="56" y="4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46" y="15"/>
                  </a:lnTo>
                  <a:lnTo>
                    <a:pt x="43" y="20"/>
                  </a:lnTo>
                  <a:lnTo>
                    <a:pt x="37" y="27"/>
                  </a:lnTo>
                  <a:lnTo>
                    <a:pt x="34" y="31"/>
                  </a:lnTo>
                  <a:lnTo>
                    <a:pt x="24" y="49"/>
                  </a:lnTo>
                  <a:lnTo>
                    <a:pt x="19" y="63"/>
                  </a:lnTo>
                  <a:lnTo>
                    <a:pt x="16" y="75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18" y="90"/>
                  </a:lnTo>
                  <a:lnTo>
                    <a:pt x="19" y="91"/>
                  </a:lnTo>
                  <a:lnTo>
                    <a:pt x="24" y="91"/>
                  </a:lnTo>
                  <a:lnTo>
                    <a:pt x="26" y="90"/>
                  </a:lnTo>
                  <a:lnTo>
                    <a:pt x="27" y="88"/>
                  </a:lnTo>
                  <a:lnTo>
                    <a:pt x="28" y="87"/>
                  </a:lnTo>
                  <a:lnTo>
                    <a:pt x="28" y="77"/>
                  </a:lnTo>
                  <a:lnTo>
                    <a:pt x="28" y="60"/>
                  </a:lnTo>
                  <a:lnTo>
                    <a:pt x="32" y="45"/>
                  </a:lnTo>
                  <a:lnTo>
                    <a:pt x="37" y="33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0" name="Freeform 106"/>
            <p:cNvSpPr>
              <a:spLocks/>
            </p:cNvSpPr>
            <p:nvPr/>
          </p:nvSpPr>
          <p:spPr bwMode="auto">
            <a:xfrm>
              <a:off x="4038" y="3177"/>
              <a:ext cx="13" cy="14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12" y="12"/>
                </a:cxn>
                <a:cxn ang="0">
                  <a:pos x="13" y="7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1" name="Freeform 107"/>
            <p:cNvSpPr>
              <a:spLocks noEditPoints="1"/>
            </p:cNvSpPr>
            <p:nvPr/>
          </p:nvSpPr>
          <p:spPr bwMode="auto">
            <a:xfrm>
              <a:off x="4069" y="3104"/>
              <a:ext cx="55" cy="90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6" y="17"/>
                </a:cxn>
                <a:cxn ang="0">
                  <a:pos x="26" y="6"/>
                </a:cxn>
                <a:cxn ang="0">
                  <a:pos x="39" y="4"/>
                </a:cxn>
                <a:cxn ang="0">
                  <a:pos x="44" y="7"/>
                </a:cxn>
                <a:cxn ang="0">
                  <a:pos x="43" y="9"/>
                </a:cxn>
                <a:cxn ang="0">
                  <a:pos x="40" y="11"/>
                </a:cxn>
                <a:cxn ang="0">
                  <a:pos x="39" y="18"/>
                </a:cxn>
                <a:cxn ang="0">
                  <a:pos x="45" y="21"/>
                </a:cxn>
                <a:cxn ang="0">
                  <a:pos x="49" y="19"/>
                </a:cxn>
                <a:cxn ang="0">
                  <a:pos x="51" y="15"/>
                </a:cxn>
                <a:cxn ang="0">
                  <a:pos x="47" y="5"/>
                </a:cxn>
                <a:cxn ang="0">
                  <a:pos x="35" y="0"/>
                </a:cxn>
                <a:cxn ang="0">
                  <a:pos x="18" y="6"/>
                </a:cxn>
                <a:cxn ang="0">
                  <a:pos x="5" y="21"/>
                </a:cxn>
                <a:cxn ang="0">
                  <a:pos x="0" y="46"/>
                </a:cxn>
                <a:cxn ang="0">
                  <a:pos x="4" y="73"/>
                </a:cxn>
                <a:cxn ang="0">
                  <a:pos x="15" y="86"/>
                </a:cxn>
                <a:cxn ang="0">
                  <a:pos x="27" y="90"/>
                </a:cxn>
                <a:cxn ang="0">
                  <a:pos x="46" y="81"/>
                </a:cxn>
                <a:cxn ang="0">
                  <a:pos x="55" y="60"/>
                </a:cxn>
                <a:cxn ang="0">
                  <a:pos x="46" y="39"/>
                </a:cxn>
                <a:cxn ang="0">
                  <a:pos x="28" y="31"/>
                </a:cxn>
                <a:cxn ang="0">
                  <a:pos x="16" y="38"/>
                </a:cxn>
                <a:cxn ang="0">
                  <a:pos x="27" y="86"/>
                </a:cxn>
                <a:cxn ang="0">
                  <a:pos x="18" y="82"/>
                </a:cxn>
                <a:cxn ang="0">
                  <a:pos x="14" y="76"/>
                </a:cxn>
                <a:cxn ang="0">
                  <a:pos x="11" y="62"/>
                </a:cxn>
                <a:cxn ang="0">
                  <a:pos x="12" y="52"/>
                </a:cxn>
                <a:cxn ang="0">
                  <a:pos x="17" y="40"/>
                </a:cxn>
                <a:cxn ang="0">
                  <a:pos x="27" y="35"/>
                </a:cxn>
                <a:cxn ang="0">
                  <a:pos x="33" y="36"/>
                </a:cxn>
                <a:cxn ang="0">
                  <a:pos x="40" y="43"/>
                </a:cxn>
                <a:cxn ang="0">
                  <a:pos x="43" y="70"/>
                </a:cxn>
                <a:cxn ang="0">
                  <a:pos x="38" y="81"/>
                </a:cxn>
                <a:cxn ang="0">
                  <a:pos x="34" y="85"/>
                </a:cxn>
                <a:cxn ang="0">
                  <a:pos x="27" y="86"/>
                </a:cxn>
              </a:cxnLst>
              <a:rect l="0" t="0" r="r" b="b"/>
              <a:pathLst>
                <a:path w="55" h="90">
                  <a:moveTo>
                    <a:pt x="11" y="44"/>
                  </a:moveTo>
                  <a:lnTo>
                    <a:pt x="12" y="32"/>
                  </a:lnTo>
                  <a:lnTo>
                    <a:pt x="13" y="24"/>
                  </a:lnTo>
                  <a:lnTo>
                    <a:pt x="16" y="17"/>
                  </a:lnTo>
                  <a:lnTo>
                    <a:pt x="20" y="11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39" y="13"/>
                  </a:lnTo>
                  <a:lnTo>
                    <a:pt x="39" y="18"/>
                  </a:lnTo>
                  <a:lnTo>
                    <a:pt x="41" y="19"/>
                  </a:lnTo>
                  <a:lnTo>
                    <a:pt x="45" y="21"/>
                  </a:lnTo>
                  <a:lnTo>
                    <a:pt x="47" y="20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1" y="15"/>
                  </a:lnTo>
                  <a:lnTo>
                    <a:pt x="50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8" y="6"/>
                  </a:lnTo>
                  <a:lnTo>
                    <a:pt x="10" y="12"/>
                  </a:lnTo>
                  <a:lnTo>
                    <a:pt x="5" y="21"/>
                  </a:lnTo>
                  <a:lnTo>
                    <a:pt x="1" y="3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4" y="73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1" y="89"/>
                  </a:lnTo>
                  <a:lnTo>
                    <a:pt x="27" y="90"/>
                  </a:lnTo>
                  <a:lnTo>
                    <a:pt x="37" y="88"/>
                  </a:lnTo>
                  <a:lnTo>
                    <a:pt x="46" y="81"/>
                  </a:lnTo>
                  <a:lnTo>
                    <a:pt x="52" y="72"/>
                  </a:lnTo>
                  <a:lnTo>
                    <a:pt x="55" y="60"/>
                  </a:lnTo>
                  <a:lnTo>
                    <a:pt x="53" y="49"/>
                  </a:lnTo>
                  <a:lnTo>
                    <a:pt x="46" y="39"/>
                  </a:lnTo>
                  <a:lnTo>
                    <a:pt x="38" y="34"/>
                  </a:lnTo>
                  <a:lnTo>
                    <a:pt x="28" y="31"/>
                  </a:lnTo>
                  <a:lnTo>
                    <a:pt x="21" y="33"/>
                  </a:lnTo>
                  <a:lnTo>
                    <a:pt x="16" y="38"/>
                  </a:lnTo>
                  <a:lnTo>
                    <a:pt x="11" y="44"/>
                  </a:lnTo>
                  <a:close/>
                  <a:moveTo>
                    <a:pt x="27" y="86"/>
                  </a:moveTo>
                  <a:lnTo>
                    <a:pt x="24" y="86"/>
                  </a:lnTo>
                  <a:lnTo>
                    <a:pt x="18" y="82"/>
                  </a:lnTo>
                  <a:lnTo>
                    <a:pt x="15" y="79"/>
                  </a:lnTo>
                  <a:lnTo>
                    <a:pt x="14" y="76"/>
                  </a:lnTo>
                  <a:lnTo>
                    <a:pt x="12" y="70"/>
                  </a:lnTo>
                  <a:lnTo>
                    <a:pt x="11" y="62"/>
                  </a:lnTo>
                  <a:lnTo>
                    <a:pt x="11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7" y="40"/>
                  </a:lnTo>
                  <a:lnTo>
                    <a:pt x="21" y="37"/>
                  </a:lnTo>
                  <a:lnTo>
                    <a:pt x="27" y="35"/>
                  </a:lnTo>
                  <a:lnTo>
                    <a:pt x="31" y="35"/>
                  </a:lnTo>
                  <a:lnTo>
                    <a:pt x="33" y="36"/>
                  </a:lnTo>
                  <a:lnTo>
                    <a:pt x="38" y="39"/>
                  </a:lnTo>
                  <a:lnTo>
                    <a:pt x="40" y="43"/>
                  </a:lnTo>
                  <a:lnTo>
                    <a:pt x="43" y="51"/>
                  </a:lnTo>
                  <a:lnTo>
                    <a:pt x="43" y="70"/>
                  </a:lnTo>
                  <a:lnTo>
                    <a:pt x="40" y="78"/>
                  </a:lnTo>
                  <a:lnTo>
                    <a:pt x="38" y="81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7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2" name="Freeform 108"/>
            <p:cNvSpPr>
              <a:spLocks/>
            </p:cNvSpPr>
            <p:nvPr/>
          </p:nvSpPr>
          <p:spPr bwMode="auto">
            <a:xfrm>
              <a:off x="4135" y="3104"/>
              <a:ext cx="53" cy="87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0" y="64"/>
                </a:cxn>
                <a:cxn ang="0">
                  <a:pos x="50" y="66"/>
                </a:cxn>
                <a:cxn ang="0">
                  <a:pos x="49" y="68"/>
                </a:cxn>
                <a:cxn ang="0">
                  <a:pos x="48" y="70"/>
                </a:cxn>
                <a:cxn ang="0">
                  <a:pos x="48" y="73"/>
                </a:cxn>
                <a:cxn ang="0">
                  <a:pos x="47" y="75"/>
                </a:cxn>
                <a:cxn ang="0">
                  <a:pos x="46" y="76"/>
                </a:cxn>
                <a:cxn ang="0">
                  <a:pos x="42" y="76"/>
                </a:cxn>
                <a:cxn ang="0">
                  <a:pos x="39" y="77"/>
                </a:cxn>
                <a:cxn ang="0">
                  <a:pos x="12" y="77"/>
                </a:cxn>
                <a:cxn ang="0">
                  <a:pos x="25" y="64"/>
                </a:cxn>
                <a:cxn ang="0">
                  <a:pos x="35" y="54"/>
                </a:cxn>
                <a:cxn ang="0">
                  <a:pos x="44" y="47"/>
                </a:cxn>
                <a:cxn ang="0">
                  <a:pos x="49" y="39"/>
                </a:cxn>
                <a:cxn ang="0">
                  <a:pos x="53" y="33"/>
                </a:cxn>
                <a:cxn ang="0">
                  <a:pos x="53" y="26"/>
                </a:cxn>
                <a:cxn ang="0">
                  <a:pos x="52" y="16"/>
                </a:cxn>
                <a:cxn ang="0">
                  <a:pos x="45" y="8"/>
                </a:cxn>
                <a:cxn ang="0">
                  <a:pos x="36" y="2"/>
                </a:cxn>
                <a:cxn ang="0">
                  <a:pos x="25" y="0"/>
                </a:cxn>
                <a:cxn ang="0">
                  <a:pos x="16" y="2"/>
                </a:cxn>
                <a:cxn ang="0">
                  <a:pos x="7" y="8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9"/>
                </a:cxn>
                <a:cxn ang="0">
                  <a:pos x="4" y="30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1" y="30"/>
                </a:cxn>
                <a:cxn ang="0">
                  <a:pos x="12" y="29"/>
                </a:cxn>
                <a:cxn ang="0">
                  <a:pos x="14" y="27"/>
                </a:cxn>
                <a:cxn ang="0">
                  <a:pos x="14" y="22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10" y="10"/>
                </a:cxn>
                <a:cxn ang="0">
                  <a:pos x="16" y="6"/>
                </a:cxn>
                <a:cxn ang="0">
                  <a:pos x="24" y="5"/>
                </a:cxn>
                <a:cxn ang="0">
                  <a:pos x="31" y="6"/>
                </a:cxn>
                <a:cxn ang="0">
                  <a:pos x="35" y="9"/>
                </a:cxn>
                <a:cxn ang="0">
                  <a:pos x="39" y="15"/>
                </a:cxn>
                <a:cxn ang="0">
                  <a:pos x="41" y="20"/>
                </a:cxn>
                <a:cxn ang="0">
                  <a:pos x="42" y="26"/>
                </a:cxn>
                <a:cxn ang="0">
                  <a:pos x="40" y="35"/>
                </a:cxn>
                <a:cxn ang="0">
                  <a:pos x="35" y="44"/>
                </a:cxn>
                <a:cxn ang="0">
                  <a:pos x="31" y="50"/>
                </a:cxn>
                <a:cxn ang="0">
                  <a:pos x="25" y="57"/>
                </a:cxn>
                <a:cxn ang="0">
                  <a:pos x="2" y="82"/>
                </a:cxn>
                <a:cxn ang="0">
                  <a:pos x="1" y="83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50" y="87"/>
                </a:cxn>
                <a:cxn ang="0">
                  <a:pos x="53" y="64"/>
                </a:cxn>
              </a:cxnLst>
              <a:rect l="0" t="0" r="r" b="b"/>
              <a:pathLst>
                <a:path w="53" h="87">
                  <a:moveTo>
                    <a:pt x="53" y="64"/>
                  </a:moveTo>
                  <a:lnTo>
                    <a:pt x="50" y="64"/>
                  </a:lnTo>
                  <a:lnTo>
                    <a:pt x="50" y="66"/>
                  </a:lnTo>
                  <a:lnTo>
                    <a:pt x="49" y="68"/>
                  </a:lnTo>
                  <a:lnTo>
                    <a:pt x="48" y="70"/>
                  </a:lnTo>
                  <a:lnTo>
                    <a:pt x="48" y="73"/>
                  </a:lnTo>
                  <a:lnTo>
                    <a:pt x="47" y="75"/>
                  </a:lnTo>
                  <a:lnTo>
                    <a:pt x="46" y="76"/>
                  </a:lnTo>
                  <a:lnTo>
                    <a:pt x="42" y="76"/>
                  </a:lnTo>
                  <a:lnTo>
                    <a:pt x="39" y="77"/>
                  </a:lnTo>
                  <a:lnTo>
                    <a:pt x="12" y="77"/>
                  </a:lnTo>
                  <a:lnTo>
                    <a:pt x="25" y="64"/>
                  </a:lnTo>
                  <a:lnTo>
                    <a:pt x="35" y="54"/>
                  </a:lnTo>
                  <a:lnTo>
                    <a:pt x="44" y="47"/>
                  </a:lnTo>
                  <a:lnTo>
                    <a:pt x="49" y="39"/>
                  </a:lnTo>
                  <a:lnTo>
                    <a:pt x="53" y="33"/>
                  </a:lnTo>
                  <a:lnTo>
                    <a:pt x="53" y="26"/>
                  </a:lnTo>
                  <a:lnTo>
                    <a:pt x="52" y="16"/>
                  </a:lnTo>
                  <a:lnTo>
                    <a:pt x="45" y="8"/>
                  </a:lnTo>
                  <a:lnTo>
                    <a:pt x="36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4" y="27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5"/>
                  </a:lnTo>
                  <a:lnTo>
                    <a:pt x="31" y="6"/>
                  </a:lnTo>
                  <a:lnTo>
                    <a:pt x="35" y="9"/>
                  </a:lnTo>
                  <a:lnTo>
                    <a:pt x="39" y="15"/>
                  </a:lnTo>
                  <a:lnTo>
                    <a:pt x="41" y="20"/>
                  </a:lnTo>
                  <a:lnTo>
                    <a:pt x="42" y="26"/>
                  </a:lnTo>
                  <a:lnTo>
                    <a:pt x="40" y="35"/>
                  </a:lnTo>
                  <a:lnTo>
                    <a:pt x="35" y="44"/>
                  </a:lnTo>
                  <a:lnTo>
                    <a:pt x="31" y="50"/>
                  </a:lnTo>
                  <a:lnTo>
                    <a:pt x="25" y="57"/>
                  </a:lnTo>
                  <a:lnTo>
                    <a:pt x="2" y="82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50" y="87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3" name="Freeform 109"/>
            <p:cNvSpPr>
              <a:spLocks/>
            </p:cNvSpPr>
            <p:nvPr/>
          </p:nvSpPr>
          <p:spPr bwMode="auto">
            <a:xfrm>
              <a:off x="4198" y="3080"/>
              <a:ext cx="67" cy="67"/>
            </a:xfrm>
            <a:custGeom>
              <a:avLst/>
              <a:gdLst/>
              <a:ahLst/>
              <a:cxnLst>
                <a:cxn ang="0">
                  <a:pos x="36" y="36"/>
                </a:cxn>
                <a:cxn ang="0">
                  <a:pos x="64" y="36"/>
                </a:cxn>
                <a:cxn ang="0">
                  <a:pos x="66" y="35"/>
                </a:cxn>
                <a:cxn ang="0">
                  <a:pos x="67" y="35"/>
                </a:cxn>
                <a:cxn ang="0">
                  <a:pos x="67" y="32"/>
                </a:cxn>
                <a:cxn ang="0">
                  <a:pos x="66" y="32"/>
                </a:cxn>
                <a:cxn ang="0">
                  <a:pos x="36" y="32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32" y="32"/>
                </a:cxn>
                <a:cxn ang="0">
                  <a:pos x="2" y="32"/>
                </a:cxn>
                <a:cxn ang="0">
                  <a:pos x="0" y="33"/>
                </a:cxn>
                <a:cxn ang="0">
                  <a:pos x="1" y="35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32" y="36"/>
                </a:cxn>
                <a:cxn ang="0">
                  <a:pos x="32" y="66"/>
                </a:cxn>
                <a:cxn ang="0">
                  <a:pos x="33" y="67"/>
                </a:cxn>
                <a:cxn ang="0">
                  <a:pos x="35" y="67"/>
                </a:cxn>
                <a:cxn ang="0">
                  <a:pos x="35" y="66"/>
                </a:cxn>
                <a:cxn ang="0">
                  <a:pos x="36" y="65"/>
                </a:cxn>
                <a:cxn ang="0">
                  <a:pos x="36" y="63"/>
                </a:cxn>
                <a:cxn ang="0">
                  <a:pos x="36" y="36"/>
                </a:cxn>
              </a:cxnLst>
              <a:rect l="0" t="0" r="r" b="b"/>
              <a:pathLst>
                <a:path w="67" h="67">
                  <a:moveTo>
                    <a:pt x="36" y="36"/>
                  </a:moveTo>
                  <a:lnTo>
                    <a:pt x="64" y="36"/>
                  </a:lnTo>
                  <a:lnTo>
                    <a:pt x="66" y="35"/>
                  </a:lnTo>
                  <a:lnTo>
                    <a:pt x="67" y="35"/>
                  </a:lnTo>
                  <a:lnTo>
                    <a:pt x="67" y="32"/>
                  </a:lnTo>
                  <a:lnTo>
                    <a:pt x="66" y="32"/>
                  </a:lnTo>
                  <a:lnTo>
                    <a:pt x="36" y="3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2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2" y="36"/>
                  </a:lnTo>
                  <a:lnTo>
                    <a:pt x="32" y="66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4" name="Freeform 110"/>
            <p:cNvSpPr>
              <a:spLocks noEditPoints="1"/>
            </p:cNvSpPr>
            <p:nvPr/>
          </p:nvSpPr>
          <p:spPr bwMode="auto">
            <a:xfrm>
              <a:off x="4277" y="3078"/>
              <a:ext cx="42" cy="59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26"/>
                </a:cxn>
                <a:cxn ang="0">
                  <a:pos x="40" y="15"/>
                </a:cxn>
                <a:cxn ang="0">
                  <a:pos x="39" y="10"/>
                </a:cxn>
                <a:cxn ang="0">
                  <a:pos x="34" y="4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8" y="4"/>
                </a:cxn>
                <a:cxn ang="0">
                  <a:pos x="4" y="10"/>
                </a:cxn>
                <a:cxn ang="0">
                  <a:pos x="2" y="15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38"/>
                </a:cxn>
                <a:cxn ang="0">
                  <a:pos x="2" y="44"/>
                </a:cxn>
                <a:cxn ang="0">
                  <a:pos x="4" y="49"/>
                </a:cxn>
                <a:cxn ang="0">
                  <a:pos x="8" y="55"/>
                </a:cxn>
                <a:cxn ang="0">
                  <a:pos x="13" y="58"/>
                </a:cxn>
                <a:cxn ang="0">
                  <a:pos x="21" y="59"/>
                </a:cxn>
                <a:cxn ang="0">
                  <a:pos x="29" y="58"/>
                </a:cxn>
                <a:cxn ang="0">
                  <a:pos x="35" y="55"/>
                </a:cxn>
                <a:cxn ang="0">
                  <a:pos x="39" y="49"/>
                </a:cxn>
                <a:cxn ang="0">
                  <a:pos x="40" y="44"/>
                </a:cxn>
                <a:cxn ang="0">
                  <a:pos x="41" y="38"/>
                </a:cxn>
                <a:cxn ang="0">
                  <a:pos x="42" y="34"/>
                </a:cxn>
                <a:cxn ang="0">
                  <a:pos x="42" y="30"/>
                </a:cxn>
                <a:cxn ang="0">
                  <a:pos x="21" y="56"/>
                </a:cxn>
                <a:cxn ang="0">
                  <a:pos x="20" y="56"/>
                </a:cxn>
                <a:cxn ang="0">
                  <a:pos x="17" y="55"/>
                </a:cxn>
                <a:cxn ang="0">
                  <a:pos x="15" y="55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0" y="47"/>
                </a:cxn>
                <a:cxn ang="0">
                  <a:pos x="9" y="42"/>
                </a:cxn>
                <a:cxn ang="0">
                  <a:pos x="8" y="34"/>
                </a:cxn>
                <a:cxn ang="0">
                  <a:pos x="8" y="29"/>
                </a:cxn>
                <a:cxn ang="0">
                  <a:pos x="9" y="20"/>
                </a:cxn>
                <a:cxn ang="0">
                  <a:pos x="10" y="12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8" y="4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4" y="19"/>
                </a:cxn>
                <a:cxn ang="0">
                  <a:pos x="34" y="35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30" y="51"/>
                </a:cxn>
                <a:cxn ang="0">
                  <a:pos x="27" y="55"/>
                </a:cxn>
                <a:cxn ang="0">
                  <a:pos x="25" y="55"/>
                </a:cxn>
                <a:cxn ang="0">
                  <a:pos x="22" y="56"/>
                </a:cxn>
                <a:cxn ang="0">
                  <a:pos x="21" y="56"/>
                </a:cxn>
              </a:cxnLst>
              <a:rect l="0" t="0" r="r" b="b"/>
              <a:pathLst>
                <a:path w="42" h="59">
                  <a:moveTo>
                    <a:pt x="42" y="30"/>
                  </a:moveTo>
                  <a:lnTo>
                    <a:pt x="42" y="26"/>
                  </a:lnTo>
                  <a:lnTo>
                    <a:pt x="40" y="15"/>
                  </a:lnTo>
                  <a:lnTo>
                    <a:pt x="39" y="10"/>
                  </a:lnTo>
                  <a:lnTo>
                    <a:pt x="34" y="4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4" y="49"/>
                  </a:lnTo>
                  <a:lnTo>
                    <a:pt x="8" y="55"/>
                  </a:lnTo>
                  <a:lnTo>
                    <a:pt x="13" y="58"/>
                  </a:lnTo>
                  <a:lnTo>
                    <a:pt x="21" y="59"/>
                  </a:lnTo>
                  <a:lnTo>
                    <a:pt x="29" y="58"/>
                  </a:lnTo>
                  <a:lnTo>
                    <a:pt x="35" y="55"/>
                  </a:lnTo>
                  <a:lnTo>
                    <a:pt x="39" y="49"/>
                  </a:lnTo>
                  <a:lnTo>
                    <a:pt x="40" y="44"/>
                  </a:lnTo>
                  <a:lnTo>
                    <a:pt x="41" y="38"/>
                  </a:lnTo>
                  <a:lnTo>
                    <a:pt x="42" y="34"/>
                  </a:lnTo>
                  <a:lnTo>
                    <a:pt x="42" y="30"/>
                  </a:lnTo>
                  <a:close/>
                  <a:moveTo>
                    <a:pt x="21" y="56"/>
                  </a:moveTo>
                  <a:lnTo>
                    <a:pt x="20" y="56"/>
                  </a:lnTo>
                  <a:lnTo>
                    <a:pt x="17" y="55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0" y="47"/>
                  </a:lnTo>
                  <a:lnTo>
                    <a:pt x="9" y="42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9" y="20"/>
                  </a:lnTo>
                  <a:lnTo>
                    <a:pt x="10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4" y="19"/>
                  </a:lnTo>
                  <a:lnTo>
                    <a:pt x="34" y="35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30" y="51"/>
                  </a:lnTo>
                  <a:lnTo>
                    <a:pt x="27" y="55"/>
                  </a:lnTo>
                  <a:lnTo>
                    <a:pt x="25" y="55"/>
                  </a:lnTo>
                  <a:lnTo>
                    <a:pt x="22" y="56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5" name="Freeform 111"/>
            <p:cNvSpPr>
              <a:spLocks/>
            </p:cNvSpPr>
            <p:nvPr/>
          </p:nvSpPr>
          <p:spPr bwMode="auto">
            <a:xfrm>
              <a:off x="4335" y="3125"/>
              <a:ext cx="11" cy="1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5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9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6" name="Freeform 112"/>
            <p:cNvSpPr>
              <a:spLocks noEditPoints="1"/>
            </p:cNvSpPr>
            <p:nvPr/>
          </p:nvSpPr>
          <p:spPr bwMode="auto">
            <a:xfrm>
              <a:off x="4362" y="3078"/>
              <a:ext cx="42" cy="59"/>
            </a:xfrm>
            <a:custGeom>
              <a:avLst/>
              <a:gdLst/>
              <a:ahLst/>
              <a:cxnLst>
                <a:cxn ang="0">
                  <a:pos x="9" y="21"/>
                </a:cxn>
                <a:cxn ang="0">
                  <a:pos x="17" y="6"/>
                </a:cxn>
                <a:cxn ang="0">
                  <a:pos x="27" y="2"/>
                </a:cxn>
                <a:cxn ang="0">
                  <a:pos x="31" y="3"/>
                </a:cxn>
                <a:cxn ang="0">
                  <a:pos x="33" y="6"/>
                </a:cxn>
                <a:cxn ang="0">
                  <a:pos x="31" y="12"/>
                </a:cxn>
                <a:cxn ang="0">
                  <a:pos x="34" y="13"/>
                </a:cxn>
                <a:cxn ang="0">
                  <a:pos x="38" y="13"/>
                </a:cxn>
                <a:cxn ang="0">
                  <a:pos x="39" y="6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8" y="1"/>
                </a:cxn>
                <a:cxn ang="0">
                  <a:pos x="6" y="12"/>
                </a:cxn>
                <a:cxn ang="0">
                  <a:pos x="0" y="30"/>
                </a:cxn>
                <a:cxn ang="0">
                  <a:pos x="5" y="49"/>
                </a:cxn>
                <a:cxn ang="0">
                  <a:pos x="15" y="58"/>
                </a:cxn>
                <a:cxn ang="0">
                  <a:pos x="26" y="59"/>
                </a:cxn>
                <a:cxn ang="0">
                  <a:pos x="36" y="54"/>
                </a:cxn>
                <a:cxn ang="0">
                  <a:pos x="40" y="47"/>
                </a:cxn>
                <a:cxn ang="0">
                  <a:pos x="42" y="38"/>
                </a:cxn>
                <a:cxn ang="0">
                  <a:pos x="39" y="29"/>
                </a:cxn>
                <a:cxn ang="0">
                  <a:pos x="32" y="23"/>
                </a:cxn>
                <a:cxn ang="0">
                  <a:pos x="18" y="21"/>
                </a:cxn>
                <a:cxn ang="0">
                  <a:pos x="13" y="23"/>
                </a:cxn>
                <a:cxn ang="0">
                  <a:pos x="9" y="29"/>
                </a:cxn>
                <a:cxn ang="0">
                  <a:pos x="16" y="55"/>
                </a:cxn>
                <a:cxn ang="0">
                  <a:pos x="10" y="45"/>
                </a:cxn>
                <a:cxn ang="0">
                  <a:pos x="9" y="38"/>
                </a:cxn>
                <a:cxn ang="0">
                  <a:pos x="15" y="25"/>
                </a:cxn>
                <a:cxn ang="0">
                  <a:pos x="25" y="23"/>
                </a:cxn>
                <a:cxn ang="0">
                  <a:pos x="31" y="28"/>
                </a:cxn>
                <a:cxn ang="0">
                  <a:pos x="33" y="47"/>
                </a:cxn>
                <a:cxn ang="0">
                  <a:pos x="30" y="52"/>
                </a:cxn>
                <a:cxn ang="0">
                  <a:pos x="27" y="55"/>
                </a:cxn>
              </a:cxnLst>
              <a:rect l="0" t="0" r="r" b="b"/>
              <a:pathLst>
                <a:path w="42" h="59">
                  <a:moveTo>
                    <a:pt x="9" y="29"/>
                  </a:moveTo>
                  <a:lnTo>
                    <a:pt x="9" y="21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1" y="5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8"/>
                  </a:lnTo>
                  <a:lnTo>
                    <a:pt x="21" y="59"/>
                  </a:lnTo>
                  <a:lnTo>
                    <a:pt x="26" y="59"/>
                  </a:lnTo>
                  <a:lnTo>
                    <a:pt x="30" y="57"/>
                  </a:lnTo>
                  <a:lnTo>
                    <a:pt x="36" y="54"/>
                  </a:lnTo>
                  <a:lnTo>
                    <a:pt x="39" y="50"/>
                  </a:lnTo>
                  <a:lnTo>
                    <a:pt x="40" y="47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0" y="33"/>
                  </a:lnTo>
                  <a:lnTo>
                    <a:pt x="39" y="29"/>
                  </a:lnTo>
                  <a:lnTo>
                    <a:pt x="35" y="24"/>
                  </a:lnTo>
                  <a:lnTo>
                    <a:pt x="32" y="23"/>
                  </a:lnTo>
                  <a:lnTo>
                    <a:pt x="27" y="21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3" y="23"/>
                  </a:lnTo>
                  <a:lnTo>
                    <a:pt x="11" y="26"/>
                  </a:lnTo>
                  <a:lnTo>
                    <a:pt x="9" y="29"/>
                  </a:lnTo>
                  <a:close/>
                  <a:moveTo>
                    <a:pt x="21" y="56"/>
                  </a:moveTo>
                  <a:lnTo>
                    <a:pt x="16" y="55"/>
                  </a:lnTo>
                  <a:lnTo>
                    <a:pt x="12" y="51"/>
                  </a:lnTo>
                  <a:lnTo>
                    <a:pt x="10" y="45"/>
                  </a:lnTo>
                  <a:lnTo>
                    <a:pt x="9" y="41"/>
                  </a:lnTo>
                  <a:lnTo>
                    <a:pt x="9" y="38"/>
                  </a:lnTo>
                  <a:lnTo>
                    <a:pt x="11" y="31"/>
                  </a:lnTo>
                  <a:lnTo>
                    <a:pt x="15" y="25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7" y="24"/>
                  </a:lnTo>
                  <a:lnTo>
                    <a:pt x="31" y="28"/>
                  </a:lnTo>
                  <a:lnTo>
                    <a:pt x="33" y="34"/>
                  </a:lnTo>
                  <a:lnTo>
                    <a:pt x="33" y="47"/>
                  </a:lnTo>
                  <a:lnTo>
                    <a:pt x="32" y="49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7" y="55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7" name="Freeform 113"/>
            <p:cNvSpPr>
              <a:spLocks/>
            </p:cNvSpPr>
            <p:nvPr/>
          </p:nvSpPr>
          <p:spPr bwMode="auto">
            <a:xfrm>
              <a:off x="4416" y="3078"/>
              <a:ext cx="39" cy="57"/>
            </a:xfrm>
            <a:custGeom>
              <a:avLst/>
              <a:gdLst/>
              <a:ahLst/>
              <a:cxnLst>
                <a:cxn ang="0">
                  <a:pos x="39" y="41"/>
                </a:cxn>
                <a:cxn ang="0">
                  <a:pos x="36" y="41"/>
                </a:cxn>
                <a:cxn ang="0">
                  <a:pos x="36" y="44"/>
                </a:cxn>
                <a:cxn ang="0">
                  <a:pos x="35" y="46"/>
                </a:cxn>
                <a:cxn ang="0">
                  <a:pos x="35" y="48"/>
                </a:cxn>
                <a:cxn ang="0">
                  <a:pos x="34" y="49"/>
                </a:cxn>
                <a:cxn ang="0">
                  <a:pos x="9" y="49"/>
                </a:cxn>
                <a:cxn ang="0">
                  <a:pos x="11" y="48"/>
                </a:cxn>
                <a:cxn ang="0">
                  <a:pos x="16" y="44"/>
                </a:cxn>
                <a:cxn ang="0">
                  <a:pos x="19" y="42"/>
                </a:cxn>
                <a:cxn ang="0">
                  <a:pos x="20" y="41"/>
                </a:cxn>
                <a:cxn ang="0">
                  <a:pos x="24" y="37"/>
                </a:cxn>
                <a:cxn ang="0">
                  <a:pos x="29" y="34"/>
                </a:cxn>
                <a:cxn ang="0">
                  <a:pos x="37" y="26"/>
                </a:cxn>
                <a:cxn ang="0">
                  <a:pos x="37" y="23"/>
                </a:cxn>
                <a:cxn ang="0">
                  <a:pos x="39" y="21"/>
                </a:cxn>
                <a:cxn ang="0">
                  <a:pos x="39" y="17"/>
                </a:cxn>
                <a:cxn ang="0">
                  <a:pos x="37" y="10"/>
                </a:cxn>
                <a:cxn ang="0">
                  <a:pos x="33" y="4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5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2" y="20"/>
                </a:cxn>
                <a:cxn ang="0">
                  <a:pos x="6" y="20"/>
                </a:cxn>
                <a:cxn ang="0">
                  <a:pos x="9" y="17"/>
                </a:cxn>
                <a:cxn ang="0">
                  <a:pos x="9" y="14"/>
                </a:cxn>
                <a:cxn ang="0">
                  <a:pos x="8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20" y="3"/>
                </a:cxn>
                <a:cxn ang="0">
                  <a:pos x="23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7"/>
                </a:cxn>
                <a:cxn ang="0">
                  <a:pos x="29" y="23"/>
                </a:cxn>
                <a:cxn ang="0">
                  <a:pos x="26" y="29"/>
                </a:cxn>
                <a:cxn ang="0">
                  <a:pos x="20" y="34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7" y="57"/>
                </a:cxn>
                <a:cxn ang="0">
                  <a:pos x="39" y="41"/>
                </a:cxn>
              </a:cxnLst>
              <a:rect l="0" t="0" r="r" b="b"/>
              <a:pathLst>
                <a:path w="39" h="57">
                  <a:moveTo>
                    <a:pt x="39" y="41"/>
                  </a:moveTo>
                  <a:lnTo>
                    <a:pt x="36" y="41"/>
                  </a:lnTo>
                  <a:lnTo>
                    <a:pt x="36" y="44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4" y="49"/>
                  </a:lnTo>
                  <a:lnTo>
                    <a:pt x="9" y="49"/>
                  </a:lnTo>
                  <a:lnTo>
                    <a:pt x="11" y="48"/>
                  </a:lnTo>
                  <a:lnTo>
                    <a:pt x="16" y="44"/>
                  </a:lnTo>
                  <a:lnTo>
                    <a:pt x="19" y="42"/>
                  </a:lnTo>
                  <a:lnTo>
                    <a:pt x="20" y="41"/>
                  </a:lnTo>
                  <a:lnTo>
                    <a:pt x="24" y="37"/>
                  </a:lnTo>
                  <a:lnTo>
                    <a:pt x="29" y="34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9" y="21"/>
                  </a:lnTo>
                  <a:lnTo>
                    <a:pt x="39" y="17"/>
                  </a:lnTo>
                  <a:lnTo>
                    <a:pt x="37" y="10"/>
                  </a:lnTo>
                  <a:lnTo>
                    <a:pt x="33" y="4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6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9" y="23"/>
                  </a:lnTo>
                  <a:lnTo>
                    <a:pt x="26" y="29"/>
                  </a:lnTo>
                  <a:lnTo>
                    <a:pt x="20" y="3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7" y="57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8" name="Freeform 114"/>
            <p:cNvSpPr>
              <a:spLocks/>
            </p:cNvSpPr>
            <p:nvPr/>
          </p:nvSpPr>
          <p:spPr bwMode="auto">
            <a:xfrm>
              <a:off x="4203" y="3202"/>
              <a:ext cx="60" cy="4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8" y="4"/>
                </a:cxn>
                <a:cxn ang="0">
                  <a:pos x="59" y="4"/>
                </a:cxn>
                <a:cxn ang="0">
                  <a:pos x="60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8" y="4"/>
                </a:cxn>
              </a:cxnLst>
              <a:rect l="0" t="0" r="r" b="b"/>
              <a:pathLst>
                <a:path w="60" h="4">
                  <a:moveTo>
                    <a:pt x="58" y="4"/>
                  </a:moveTo>
                  <a:lnTo>
                    <a:pt x="58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19" name="Freeform 115"/>
            <p:cNvSpPr>
              <a:spLocks noEditPoints="1"/>
            </p:cNvSpPr>
            <p:nvPr/>
          </p:nvSpPr>
          <p:spPr bwMode="auto">
            <a:xfrm>
              <a:off x="4279" y="3168"/>
              <a:ext cx="42" cy="59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21"/>
                </a:cxn>
                <a:cxn ang="0">
                  <a:pos x="38" y="10"/>
                </a:cxn>
                <a:cxn ang="0">
                  <a:pos x="35" y="5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8" y="5"/>
                </a:cxn>
                <a:cxn ang="0">
                  <a:pos x="4" y="10"/>
                </a:cxn>
                <a:cxn ang="0">
                  <a:pos x="0" y="21"/>
                </a:cxn>
                <a:cxn ang="0">
                  <a:pos x="0" y="38"/>
                </a:cxn>
                <a:cxn ang="0">
                  <a:pos x="4" y="49"/>
                </a:cxn>
                <a:cxn ang="0">
                  <a:pos x="8" y="55"/>
                </a:cxn>
                <a:cxn ang="0">
                  <a:pos x="13" y="59"/>
                </a:cxn>
                <a:cxn ang="0">
                  <a:pos x="21" y="59"/>
                </a:cxn>
                <a:cxn ang="0">
                  <a:pos x="29" y="59"/>
                </a:cxn>
                <a:cxn ang="0">
                  <a:pos x="35" y="55"/>
                </a:cxn>
                <a:cxn ang="0">
                  <a:pos x="38" y="49"/>
                </a:cxn>
                <a:cxn ang="0">
                  <a:pos x="42" y="38"/>
                </a:cxn>
                <a:cxn ang="0">
                  <a:pos x="42" y="30"/>
                </a:cxn>
                <a:cxn ang="0">
                  <a:pos x="21" y="57"/>
                </a:cxn>
                <a:cxn ang="0">
                  <a:pos x="19" y="57"/>
                </a:cxn>
                <a:cxn ang="0">
                  <a:pos x="17" y="56"/>
                </a:cxn>
                <a:cxn ang="0">
                  <a:pos x="15" y="55"/>
                </a:cxn>
                <a:cxn ang="0">
                  <a:pos x="11" y="51"/>
                </a:cxn>
                <a:cxn ang="0">
                  <a:pos x="9" y="48"/>
                </a:cxn>
                <a:cxn ang="0">
                  <a:pos x="9" y="38"/>
                </a:cxn>
                <a:cxn ang="0">
                  <a:pos x="9" y="20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5"/>
                </a:cxn>
                <a:cxn ang="0">
                  <a:pos x="18" y="3"/>
                </a:cxn>
                <a:cxn ang="0">
                  <a:pos x="26" y="3"/>
                </a:cxn>
                <a:cxn ang="0">
                  <a:pos x="31" y="8"/>
                </a:cxn>
                <a:cxn ang="0">
                  <a:pos x="33" y="11"/>
                </a:cxn>
                <a:cxn ang="0">
                  <a:pos x="34" y="19"/>
                </a:cxn>
                <a:cxn ang="0">
                  <a:pos x="34" y="42"/>
                </a:cxn>
                <a:cxn ang="0">
                  <a:pos x="33" y="48"/>
                </a:cxn>
                <a:cxn ang="0">
                  <a:pos x="31" y="51"/>
                </a:cxn>
                <a:cxn ang="0">
                  <a:pos x="29" y="53"/>
                </a:cxn>
                <a:cxn ang="0">
                  <a:pos x="27" y="55"/>
                </a:cxn>
                <a:cxn ang="0">
                  <a:pos x="23" y="57"/>
                </a:cxn>
                <a:cxn ang="0">
                  <a:pos x="21" y="57"/>
                </a:cxn>
              </a:cxnLst>
              <a:rect l="0" t="0" r="r" b="b"/>
              <a:pathLst>
                <a:path w="42" h="59">
                  <a:moveTo>
                    <a:pt x="42" y="30"/>
                  </a:moveTo>
                  <a:lnTo>
                    <a:pt x="42" y="21"/>
                  </a:lnTo>
                  <a:lnTo>
                    <a:pt x="38" y="10"/>
                  </a:lnTo>
                  <a:lnTo>
                    <a:pt x="35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8" y="5"/>
                  </a:lnTo>
                  <a:lnTo>
                    <a:pt x="4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4" y="49"/>
                  </a:lnTo>
                  <a:lnTo>
                    <a:pt x="8" y="55"/>
                  </a:lnTo>
                  <a:lnTo>
                    <a:pt x="13" y="59"/>
                  </a:lnTo>
                  <a:lnTo>
                    <a:pt x="21" y="59"/>
                  </a:lnTo>
                  <a:lnTo>
                    <a:pt x="29" y="59"/>
                  </a:lnTo>
                  <a:lnTo>
                    <a:pt x="35" y="55"/>
                  </a:lnTo>
                  <a:lnTo>
                    <a:pt x="38" y="49"/>
                  </a:lnTo>
                  <a:lnTo>
                    <a:pt x="42" y="38"/>
                  </a:lnTo>
                  <a:lnTo>
                    <a:pt x="42" y="30"/>
                  </a:lnTo>
                  <a:close/>
                  <a:moveTo>
                    <a:pt x="21" y="57"/>
                  </a:moveTo>
                  <a:lnTo>
                    <a:pt x="19" y="57"/>
                  </a:lnTo>
                  <a:lnTo>
                    <a:pt x="17" y="56"/>
                  </a:lnTo>
                  <a:lnTo>
                    <a:pt x="15" y="55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9" y="20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9"/>
                  </a:lnTo>
                  <a:lnTo>
                    <a:pt x="34" y="42"/>
                  </a:lnTo>
                  <a:lnTo>
                    <a:pt x="33" y="48"/>
                  </a:lnTo>
                  <a:lnTo>
                    <a:pt x="31" y="51"/>
                  </a:lnTo>
                  <a:lnTo>
                    <a:pt x="29" y="53"/>
                  </a:lnTo>
                  <a:lnTo>
                    <a:pt x="27" y="55"/>
                  </a:lnTo>
                  <a:lnTo>
                    <a:pt x="23" y="57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0" name="Freeform 116"/>
            <p:cNvSpPr>
              <a:spLocks/>
            </p:cNvSpPr>
            <p:nvPr/>
          </p:nvSpPr>
          <p:spPr bwMode="auto">
            <a:xfrm>
              <a:off x="4337" y="3216"/>
              <a:ext cx="11" cy="1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1" name="Freeform 117"/>
            <p:cNvSpPr>
              <a:spLocks noEditPoints="1"/>
            </p:cNvSpPr>
            <p:nvPr/>
          </p:nvSpPr>
          <p:spPr bwMode="auto">
            <a:xfrm>
              <a:off x="4364" y="3168"/>
              <a:ext cx="42" cy="59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38" y="17"/>
                </a:cxn>
                <a:cxn ang="0">
                  <a:pos x="37" y="7"/>
                </a:cxn>
                <a:cxn ang="0">
                  <a:pos x="27" y="1"/>
                </a:cxn>
                <a:cxn ang="0">
                  <a:pos x="14" y="1"/>
                </a:cxn>
                <a:cxn ang="0">
                  <a:pos x="5" y="8"/>
                </a:cxn>
                <a:cxn ang="0">
                  <a:pos x="5" y="22"/>
                </a:cxn>
                <a:cxn ang="0">
                  <a:pos x="10" y="27"/>
                </a:cxn>
                <a:cxn ang="0">
                  <a:pos x="13" y="27"/>
                </a:cxn>
                <a:cxn ang="0">
                  <a:pos x="9" y="30"/>
                </a:cxn>
                <a:cxn ang="0">
                  <a:pos x="1" y="38"/>
                </a:cxn>
                <a:cxn ang="0">
                  <a:pos x="2" y="51"/>
                </a:cxn>
                <a:cxn ang="0">
                  <a:pos x="14" y="59"/>
                </a:cxn>
                <a:cxn ang="0">
                  <a:pos x="29" y="59"/>
                </a:cxn>
                <a:cxn ang="0">
                  <a:pos x="40" y="49"/>
                </a:cxn>
                <a:cxn ang="0">
                  <a:pos x="42" y="39"/>
                </a:cxn>
                <a:cxn ang="0">
                  <a:pos x="38" y="33"/>
                </a:cxn>
                <a:cxn ang="0">
                  <a:pos x="33" y="29"/>
                </a:cxn>
                <a:cxn ang="0">
                  <a:pos x="28" y="27"/>
                </a:cxn>
                <a:cxn ang="0">
                  <a:pos x="10" y="17"/>
                </a:cxn>
                <a:cxn ang="0">
                  <a:pos x="8" y="14"/>
                </a:cxn>
                <a:cxn ang="0">
                  <a:pos x="8" y="8"/>
                </a:cxn>
                <a:cxn ang="0">
                  <a:pos x="12" y="5"/>
                </a:cxn>
                <a:cxn ang="0">
                  <a:pos x="25" y="3"/>
                </a:cxn>
                <a:cxn ang="0">
                  <a:pos x="30" y="6"/>
                </a:cxn>
                <a:cxn ang="0">
                  <a:pos x="34" y="10"/>
                </a:cxn>
                <a:cxn ang="0">
                  <a:pos x="33" y="18"/>
                </a:cxn>
                <a:cxn ang="0">
                  <a:pos x="25" y="25"/>
                </a:cxn>
                <a:cxn ang="0">
                  <a:pos x="17" y="30"/>
                </a:cxn>
                <a:cxn ang="0">
                  <a:pos x="24" y="34"/>
                </a:cxn>
                <a:cxn ang="0">
                  <a:pos x="30" y="38"/>
                </a:cxn>
                <a:cxn ang="0">
                  <a:pos x="33" y="39"/>
                </a:cxn>
                <a:cxn ang="0">
                  <a:pos x="35" y="43"/>
                </a:cxn>
                <a:cxn ang="0">
                  <a:pos x="34" y="50"/>
                </a:cxn>
                <a:cxn ang="0">
                  <a:pos x="26" y="56"/>
                </a:cxn>
                <a:cxn ang="0">
                  <a:pos x="14" y="55"/>
                </a:cxn>
                <a:cxn ang="0">
                  <a:pos x="6" y="44"/>
                </a:cxn>
                <a:cxn ang="0">
                  <a:pos x="7" y="38"/>
                </a:cxn>
                <a:cxn ang="0">
                  <a:pos x="15" y="31"/>
                </a:cxn>
              </a:cxnLst>
              <a:rect l="0" t="0" r="r" b="b"/>
              <a:pathLst>
                <a:path w="42" h="59">
                  <a:moveTo>
                    <a:pt x="28" y="27"/>
                  </a:moveTo>
                  <a:lnTo>
                    <a:pt x="32" y="25"/>
                  </a:lnTo>
                  <a:lnTo>
                    <a:pt x="37" y="19"/>
                  </a:lnTo>
                  <a:lnTo>
                    <a:pt x="38" y="17"/>
                  </a:lnTo>
                  <a:lnTo>
                    <a:pt x="39" y="13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5" y="8"/>
                  </a:lnTo>
                  <a:lnTo>
                    <a:pt x="3" y="15"/>
                  </a:lnTo>
                  <a:lnTo>
                    <a:pt x="5" y="22"/>
                  </a:lnTo>
                  <a:lnTo>
                    <a:pt x="7" y="25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9" y="30"/>
                  </a:lnTo>
                  <a:lnTo>
                    <a:pt x="5" y="34"/>
                  </a:lnTo>
                  <a:lnTo>
                    <a:pt x="1" y="38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7" y="56"/>
                  </a:lnTo>
                  <a:lnTo>
                    <a:pt x="14" y="59"/>
                  </a:lnTo>
                  <a:lnTo>
                    <a:pt x="21" y="59"/>
                  </a:lnTo>
                  <a:lnTo>
                    <a:pt x="29" y="59"/>
                  </a:lnTo>
                  <a:lnTo>
                    <a:pt x="35" y="55"/>
                  </a:lnTo>
                  <a:lnTo>
                    <a:pt x="40" y="49"/>
                  </a:lnTo>
                  <a:lnTo>
                    <a:pt x="42" y="43"/>
                  </a:lnTo>
                  <a:lnTo>
                    <a:pt x="42" y="39"/>
                  </a:lnTo>
                  <a:lnTo>
                    <a:pt x="40" y="37"/>
                  </a:lnTo>
                  <a:lnTo>
                    <a:pt x="38" y="33"/>
                  </a:lnTo>
                  <a:lnTo>
                    <a:pt x="34" y="31"/>
                  </a:lnTo>
                  <a:lnTo>
                    <a:pt x="33" y="29"/>
                  </a:lnTo>
                  <a:lnTo>
                    <a:pt x="30" y="27"/>
                  </a:lnTo>
                  <a:lnTo>
                    <a:pt x="28" y="27"/>
                  </a:lnTo>
                  <a:close/>
                  <a:moveTo>
                    <a:pt x="12" y="17"/>
                  </a:moveTo>
                  <a:lnTo>
                    <a:pt x="10" y="17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2" y="7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12" y="17"/>
                  </a:lnTo>
                  <a:close/>
                  <a:moveTo>
                    <a:pt x="17" y="30"/>
                  </a:moveTo>
                  <a:lnTo>
                    <a:pt x="18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3" y="39"/>
                  </a:lnTo>
                  <a:lnTo>
                    <a:pt x="34" y="41"/>
                  </a:lnTo>
                  <a:lnTo>
                    <a:pt x="35" y="43"/>
                  </a:lnTo>
                  <a:lnTo>
                    <a:pt x="36" y="46"/>
                  </a:lnTo>
                  <a:lnTo>
                    <a:pt x="34" y="50"/>
                  </a:lnTo>
                  <a:lnTo>
                    <a:pt x="31" y="54"/>
                  </a:lnTo>
                  <a:lnTo>
                    <a:pt x="26" y="56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0"/>
                  </a:lnTo>
                  <a:lnTo>
                    <a:pt x="6" y="44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35"/>
                  </a:lnTo>
                  <a:lnTo>
                    <a:pt x="15" y="31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2" name="Freeform 118"/>
            <p:cNvSpPr>
              <a:spLocks noEditPoints="1"/>
            </p:cNvSpPr>
            <p:nvPr/>
          </p:nvSpPr>
          <p:spPr bwMode="auto">
            <a:xfrm>
              <a:off x="4416" y="3168"/>
              <a:ext cx="42" cy="59"/>
            </a:xfrm>
            <a:custGeom>
              <a:avLst/>
              <a:gdLst/>
              <a:ahLst/>
              <a:cxnLst>
                <a:cxn ang="0">
                  <a:pos x="9" y="21"/>
                </a:cxn>
                <a:cxn ang="0">
                  <a:pos x="17" y="6"/>
                </a:cxn>
                <a:cxn ang="0">
                  <a:pos x="27" y="3"/>
                </a:cxn>
                <a:cxn ang="0">
                  <a:pos x="33" y="5"/>
                </a:cxn>
                <a:cxn ang="0">
                  <a:pos x="33" y="6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8" y="13"/>
                </a:cxn>
                <a:cxn ang="0">
                  <a:pos x="39" y="6"/>
                </a:cxn>
                <a:cxn ang="0">
                  <a:pos x="37" y="3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6" y="12"/>
                </a:cxn>
                <a:cxn ang="0">
                  <a:pos x="0" y="30"/>
                </a:cxn>
                <a:cxn ang="0">
                  <a:pos x="5" y="49"/>
                </a:cxn>
                <a:cxn ang="0">
                  <a:pos x="15" y="59"/>
                </a:cxn>
                <a:cxn ang="0">
                  <a:pos x="26" y="59"/>
                </a:cxn>
                <a:cxn ang="0">
                  <a:pos x="36" y="54"/>
                </a:cxn>
                <a:cxn ang="0">
                  <a:pos x="40" y="48"/>
                </a:cxn>
                <a:cxn ang="0">
                  <a:pos x="42" y="38"/>
                </a:cxn>
                <a:cxn ang="0">
                  <a:pos x="39" y="29"/>
                </a:cxn>
                <a:cxn ang="0">
                  <a:pos x="32" y="23"/>
                </a:cxn>
                <a:cxn ang="0">
                  <a:pos x="19" y="21"/>
                </a:cxn>
                <a:cxn ang="0">
                  <a:pos x="13" y="24"/>
                </a:cxn>
                <a:cxn ang="0">
                  <a:pos x="9" y="29"/>
                </a:cxn>
                <a:cxn ang="0">
                  <a:pos x="16" y="55"/>
                </a:cxn>
                <a:cxn ang="0">
                  <a:pos x="10" y="46"/>
                </a:cxn>
                <a:cxn ang="0">
                  <a:pos x="9" y="38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1" y="28"/>
                </a:cxn>
                <a:cxn ang="0">
                  <a:pos x="33" y="48"/>
                </a:cxn>
                <a:cxn ang="0">
                  <a:pos x="30" y="52"/>
                </a:cxn>
                <a:cxn ang="0">
                  <a:pos x="27" y="55"/>
                </a:cxn>
              </a:cxnLst>
              <a:rect l="0" t="0" r="r" b="b"/>
              <a:pathLst>
                <a:path w="42" h="59">
                  <a:moveTo>
                    <a:pt x="9" y="29"/>
                  </a:moveTo>
                  <a:lnTo>
                    <a:pt x="9" y="21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4" y="14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1" y="6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1" y="59"/>
                  </a:lnTo>
                  <a:lnTo>
                    <a:pt x="26" y="59"/>
                  </a:lnTo>
                  <a:lnTo>
                    <a:pt x="30" y="58"/>
                  </a:lnTo>
                  <a:lnTo>
                    <a:pt x="36" y="54"/>
                  </a:lnTo>
                  <a:lnTo>
                    <a:pt x="39" y="50"/>
                  </a:lnTo>
                  <a:lnTo>
                    <a:pt x="40" y="4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0" y="33"/>
                  </a:lnTo>
                  <a:lnTo>
                    <a:pt x="39" y="29"/>
                  </a:lnTo>
                  <a:lnTo>
                    <a:pt x="35" y="25"/>
                  </a:lnTo>
                  <a:lnTo>
                    <a:pt x="32" y="23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9" y="29"/>
                  </a:lnTo>
                  <a:close/>
                  <a:moveTo>
                    <a:pt x="21" y="57"/>
                  </a:moveTo>
                  <a:lnTo>
                    <a:pt x="16" y="55"/>
                  </a:lnTo>
                  <a:lnTo>
                    <a:pt x="12" y="51"/>
                  </a:lnTo>
                  <a:lnTo>
                    <a:pt x="10" y="46"/>
                  </a:lnTo>
                  <a:lnTo>
                    <a:pt x="9" y="41"/>
                  </a:lnTo>
                  <a:lnTo>
                    <a:pt x="9" y="38"/>
                  </a:lnTo>
                  <a:lnTo>
                    <a:pt x="11" y="31"/>
                  </a:lnTo>
                  <a:lnTo>
                    <a:pt x="15" y="26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1" y="28"/>
                  </a:lnTo>
                  <a:lnTo>
                    <a:pt x="33" y="34"/>
                  </a:lnTo>
                  <a:lnTo>
                    <a:pt x="33" y="48"/>
                  </a:lnTo>
                  <a:lnTo>
                    <a:pt x="32" y="49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7" y="55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3" name="Rectangle 119"/>
            <p:cNvSpPr>
              <a:spLocks noChangeArrowheads="1"/>
            </p:cNvSpPr>
            <p:nvPr/>
          </p:nvSpPr>
          <p:spPr bwMode="auto">
            <a:xfrm>
              <a:off x="4510" y="3049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4" name="Rectangle 120"/>
            <p:cNvSpPr>
              <a:spLocks noChangeArrowheads="1"/>
            </p:cNvSpPr>
            <p:nvPr/>
          </p:nvSpPr>
          <p:spPr bwMode="auto">
            <a:xfrm>
              <a:off x="1550" y="3229"/>
              <a:ext cx="296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5" name="Rectangle 121"/>
            <p:cNvSpPr>
              <a:spLocks noChangeArrowheads="1"/>
            </p:cNvSpPr>
            <p:nvPr/>
          </p:nvSpPr>
          <p:spPr bwMode="auto">
            <a:xfrm>
              <a:off x="1550" y="3237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6" name="Freeform 122"/>
            <p:cNvSpPr>
              <a:spLocks/>
            </p:cNvSpPr>
            <p:nvPr/>
          </p:nvSpPr>
          <p:spPr bwMode="auto">
            <a:xfrm>
              <a:off x="1967" y="3298"/>
              <a:ext cx="55" cy="89"/>
            </a:xfrm>
            <a:custGeom>
              <a:avLst/>
              <a:gdLst/>
              <a:ahLst/>
              <a:cxnLst>
                <a:cxn ang="0">
                  <a:pos x="33" y="44"/>
                </a:cxn>
                <a:cxn ang="0">
                  <a:pos x="40" y="55"/>
                </a:cxn>
                <a:cxn ang="0">
                  <a:pos x="40" y="73"/>
                </a:cxn>
                <a:cxn ang="0">
                  <a:pos x="34" y="83"/>
                </a:cxn>
                <a:cxn ang="0">
                  <a:pos x="26" y="85"/>
                </a:cxn>
                <a:cxn ang="0">
                  <a:pos x="17" y="84"/>
                </a:cxn>
                <a:cxn ang="0">
                  <a:pos x="6" y="75"/>
                </a:cxn>
                <a:cxn ang="0">
                  <a:pos x="11" y="74"/>
                </a:cxn>
                <a:cxn ang="0">
                  <a:pos x="14" y="68"/>
                </a:cxn>
                <a:cxn ang="0">
                  <a:pos x="9" y="62"/>
                </a:cxn>
                <a:cxn ang="0">
                  <a:pos x="1" y="64"/>
                </a:cxn>
                <a:cxn ang="0">
                  <a:pos x="1" y="77"/>
                </a:cxn>
                <a:cxn ang="0">
                  <a:pos x="16" y="87"/>
                </a:cxn>
                <a:cxn ang="0">
                  <a:pos x="37" y="87"/>
                </a:cxn>
                <a:cxn ang="0">
                  <a:pos x="53" y="74"/>
                </a:cxn>
                <a:cxn ang="0">
                  <a:pos x="52" y="54"/>
                </a:cxn>
                <a:cxn ang="0">
                  <a:pos x="33" y="41"/>
                </a:cxn>
                <a:cxn ang="0">
                  <a:pos x="46" y="31"/>
                </a:cxn>
                <a:cxn ang="0">
                  <a:pos x="51" y="18"/>
                </a:cxn>
                <a:cxn ang="0">
                  <a:pos x="44" y="5"/>
                </a:cxn>
                <a:cxn ang="0">
                  <a:pos x="27" y="0"/>
                </a:cxn>
                <a:cxn ang="0">
                  <a:pos x="9" y="5"/>
                </a:cxn>
                <a:cxn ang="0">
                  <a:pos x="3" y="17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12" y="23"/>
                </a:cxn>
                <a:cxn ang="0">
                  <a:pos x="16" y="21"/>
                </a:cxn>
                <a:cxn ang="0">
                  <a:pos x="15" y="13"/>
                </a:cxn>
                <a:cxn ang="0">
                  <a:pos x="9" y="12"/>
                </a:cxn>
                <a:cxn ang="0">
                  <a:pos x="19" y="4"/>
                </a:cxn>
                <a:cxn ang="0">
                  <a:pos x="30" y="3"/>
                </a:cxn>
                <a:cxn ang="0">
                  <a:pos x="36" y="8"/>
                </a:cxn>
                <a:cxn ang="0">
                  <a:pos x="39" y="15"/>
                </a:cxn>
                <a:cxn ang="0">
                  <a:pos x="38" y="25"/>
                </a:cxn>
                <a:cxn ang="0">
                  <a:pos x="30" y="37"/>
                </a:cxn>
                <a:cxn ang="0">
                  <a:pos x="21" y="39"/>
                </a:cxn>
                <a:cxn ang="0">
                  <a:pos x="17" y="40"/>
                </a:cxn>
                <a:cxn ang="0">
                  <a:pos x="16" y="42"/>
                </a:cxn>
                <a:cxn ang="0">
                  <a:pos x="19" y="43"/>
                </a:cxn>
              </a:cxnLst>
              <a:rect l="0" t="0" r="r" b="b"/>
              <a:pathLst>
                <a:path w="55" h="89">
                  <a:moveTo>
                    <a:pt x="26" y="43"/>
                  </a:moveTo>
                  <a:lnTo>
                    <a:pt x="33" y="44"/>
                  </a:lnTo>
                  <a:lnTo>
                    <a:pt x="37" y="49"/>
                  </a:lnTo>
                  <a:lnTo>
                    <a:pt x="40" y="55"/>
                  </a:lnTo>
                  <a:lnTo>
                    <a:pt x="41" y="64"/>
                  </a:lnTo>
                  <a:lnTo>
                    <a:pt x="40" y="73"/>
                  </a:lnTo>
                  <a:lnTo>
                    <a:pt x="37" y="79"/>
                  </a:lnTo>
                  <a:lnTo>
                    <a:pt x="34" y="83"/>
                  </a:lnTo>
                  <a:lnTo>
                    <a:pt x="30" y="85"/>
                  </a:lnTo>
                  <a:lnTo>
                    <a:pt x="26" y="85"/>
                  </a:lnTo>
                  <a:lnTo>
                    <a:pt x="22" y="85"/>
                  </a:lnTo>
                  <a:lnTo>
                    <a:pt x="17" y="84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4" y="68"/>
                  </a:lnTo>
                  <a:lnTo>
                    <a:pt x="13" y="65"/>
                  </a:lnTo>
                  <a:lnTo>
                    <a:pt x="9" y="62"/>
                  </a:lnTo>
                  <a:lnTo>
                    <a:pt x="5" y="62"/>
                  </a:lnTo>
                  <a:lnTo>
                    <a:pt x="1" y="64"/>
                  </a:lnTo>
                  <a:lnTo>
                    <a:pt x="0" y="69"/>
                  </a:lnTo>
                  <a:lnTo>
                    <a:pt x="1" y="77"/>
                  </a:lnTo>
                  <a:lnTo>
                    <a:pt x="8" y="84"/>
                  </a:lnTo>
                  <a:lnTo>
                    <a:pt x="16" y="87"/>
                  </a:lnTo>
                  <a:lnTo>
                    <a:pt x="27" y="89"/>
                  </a:lnTo>
                  <a:lnTo>
                    <a:pt x="37" y="87"/>
                  </a:lnTo>
                  <a:lnTo>
                    <a:pt x="46" y="82"/>
                  </a:lnTo>
                  <a:lnTo>
                    <a:pt x="53" y="74"/>
                  </a:lnTo>
                  <a:lnTo>
                    <a:pt x="55" y="64"/>
                  </a:lnTo>
                  <a:lnTo>
                    <a:pt x="52" y="54"/>
                  </a:lnTo>
                  <a:lnTo>
                    <a:pt x="45" y="45"/>
                  </a:lnTo>
                  <a:lnTo>
                    <a:pt x="33" y="41"/>
                  </a:lnTo>
                  <a:lnTo>
                    <a:pt x="41" y="36"/>
                  </a:lnTo>
                  <a:lnTo>
                    <a:pt x="46" y="31"/>
                  </a:lnTo>
                  <a:lnTo>
                    <a:pt x="50" y="24"/>
                  </a:lnTo>
                  <a:lnTo>
                    <a:pt x="51" y="18"/>
                  </a:lnTo>
                  <a:lnTo>
                    <a:pt x="49" y="11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16" y="15"/>
                  </a:lnTo>
                  <a:lnTo>
                    <a:pt x="15" y="13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9" y="4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6" y="8"/>
                  </a:lnTo>
                  <a:lnTo>
                    <a:pt x="38" y="13"/>
                  </a:lnTo>
                  <a:lnTo>
                    <a:pt x="39" y="15"/>
                  </a:lnTo>
                  <a:lnTo>
                    <a:pt x="39" y="18"/>
                  </a:lnTo>
                  <a:lnTo>
                    <a:pt x="38" y="25"/>
                  </a:lnTo>
                  <a:lnTo>
                    <a:pt x="35" y="33"/>
                  </a:lnTo>
                  <a:lnTo>
                    <a:pt x="30" y="37"/>
                  </a:lnTo>
                  <a:lnTo>
                    <a:pt x="27" y="39"/>
                  </a:lnTo>
                  <a:lnTo>
                    <a:pt x="21" y="39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7" name="Rectangle 123"/>
            <p:cNvSpPr>
              <a:spLocks noChangeArrowheads="1"/>
            </p:cNvSpPr>
            <p:nvPr/>
          </p:nvSpPr>
          <p:spPr bwMode="auto">
            <a:xfrm>
              <a:off x="2437" y="3237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8" name="Rectangle 124"/>
            <p:cNvSpPr>
              <a:spLocks noChangeArrowheads="1"/>
            </p:cNvSpPr>
            <p:nvPr/>
          </p:nvSpPr>
          <p:spPr bwMode="auto">
            <a:xfrm>
              <a:off x="2465" y="3237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29" name="Freeform 125"/>
            <p:cNvSpPr>
              <a:spLocks noEditPoints="1"/>
            </p:cNvSpPr>
            <p:nvPr/>
          </p:nvSpPr>
          <p:spPr bwMode="auto">
            <a:xfrm>
              <a:off x="2505" y="3298"/>
              <a:ext cx="55" cy="89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55" y="35"/>
                </a:cxn>
                <a:cxn ang="0">
                  <a:pos x="53" y="25"/>
                </a:cxn>
                <a:cxn ang="0">
                  <a:pos x="50" y="15"/>
                </a:cxn>
                <a:cxn ang="0">
                  <a:pos x="45" y="8"/>
                </a:cxn>
                <a:cxn ang="0">
                  <a:pos x="39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9" y="8"/>
                </a:cxn>
                <a:cxn ang="0">
                  <a:pos x="4" y="15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0" y="54"/>
                </a:cxn>
                <a:cxn ang="0">
                  <a:pos x="1" y="65"/>
                </a:cxn>
                <a:cxn ang="0">
                  <a:pos x="5" y="76"/>
                </a:cxn>
                <a:cxn ang="0">
                  <a:pos x="10" y="83"/>
                </a:cxn>
                <a:cxn ang="0">
                  <a:pos x="16" y="87"/>
                </a:cxn>
                <a:cxn ang="0">
                  <a:pos x="22" y="89"/>
                </a:cxn>
                <a:cxn ang="0">
                  <a:pos x="27" y="89"/>
                </a:cxn>
                <a:cxn ang="0">
                  <a:pos x="33" y="88"/>
                </a:cxn>
                <a:cxn ang="0">
                  <a:pos x="39" y="85"/>
                </a:cxn>
                <a:cxn ang="0">
                  <a:pos x="46" y="81"/>
                </a:cxn>
                <a:cxn ang="0">
                  <a:pos x="50" y="74"/>
                </a:cxn>
                <a:cxn ang="0">
                  <a:pos x="54" y="60"/>
                </a:cxn>
                <a:cxn ang="0">
                  <a:pos x="55" y="44"/>
                </a:cxn>
                <a:cxn ang="0">
                  <a:pos x="28" y="86"/>
                </a:cxn>
                <a:cxn ang="0">
                  <a:pos x="25" y="85"/>
                </a:cxn>
                <a:cxn ang="0">
                  <a:pos x="21" y="85"/>
                </a:cxn>
                <a:cxn ang="0">
                  <a:pos x="17" y="82"/>
                </a:cxn>
                <a:cxn ang="0">
                  <a:pos x="14" y="77"/>
                </a:cxn>
                <a:cxn ang="0">
                  <a:pos x="11" y="70"/>
                </a:cxn>
                <a:cxn ang="0">
                  <a:pos x="10" y="56"/>
                </a:cxn>
                <a:cxn ang="0">
                  <a:pos x="10" y="30"/>
                </a:cxn>
                <a:cxn ang="0">
                  <a:pos x="12" y="17"/>
                </a:cxn>
                <a:cxn ang="0">
                  <a:pos x="15" y="10"/>
                </a:cxn>
                <a:cxn ang="0">
                  <a:pos x="19" y="6"/>
                </a:cxn>
                <a:cxn ang="0">
                  <a:pos x="23" y="3"/>
                </a:cxn>
                <a:cxn ang="0">
                  <a:pos x="27" y="3"/>
                </a:cxn>
                <a:cxn ang="0">
                  <a:pos x="31" y="4"/>
                </a:cxn>
                <a:cxn ang="0">
                  <a:pos x="36" y="6"/>
                </a:cxn>
                <a:cxn ang="0">
                  <a:pos x="39" y="11"/>
                </a:cxn>
                <a:cxn ang="0">
                  <a:pos x="42" y="18"/>
                </a:cxn>
                <a:cxn ang="0">
                  <a:pos x="44" y="34"/>
                </a:cxn>
                <a:cxn ang="0">
                  <a:pos x="44" y="57"/>
                </a:cxn>
                <a:cxn ang="0">
                  <a:pos x="43" y="70"/>
                </a:cxn>
                <a:cxn ang="0">
                  <a:pos x="40" y="77"/>
                </a:cxn>
                <a:cxn ang="0">
                  <a:pos x="37" y="82"/>
                </a:cxn>
                <a:cxn ang="0">
                  <a:pos x="33" y="85"/>
                </a:cxn>
                <a:cxn ang="0">
                  <a:pos x="29" y="85"/>
                </a:cxn>
                <a:cxn ang="0">
                  <a:pos x="28" y="86"/>
                </a:cxn>
              </a:cxnLst>
              <a:rect l="0" t="0" r="r" b="b"/>
              <a:pathLst>
                <a:path w="55" h="89">
                  <a:moveTo>
                    <a:pt x="55" y="44"/>
                  </a:moveTo>
                  <a:lnTo>
                    <a:pt x="55" y="35"/>
                  </a:lnTo>
                  <a:lnTo>
                    <a:pt x="53" y="25"/>
                  </a:lnTo>
                  <a:lnTo>
                    <a:pt x="50" y="15"/>
                  </a:lnTo>
                  <a:lnTo>
                    <a:pt x="45" y="8"/>
                  </a:lnTo>
                  <a:lnTo>
                    <a:pt x="39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5" y="3"/>
                  </a:lnTo>
                  <a:lnTo>
                    <a:pt x="9" y="8"/>
                  </a:lnTo>
                  <a:lnTo>
                    <a:pt x="4" y="15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" y="65"/>
                  </a:lnTo>
                  <a:lnTo>
                    <a:pt x="5" y="76"/>
                  </a:lnTo>
                  <a:lnTo>
                    <a:pt x="10" y="83"/>
                  </a:lnTo>
                  <a:lnTo>
                    <a:pt x="16" y="87"/>
                  </a:lnTo>
                  <a:lnTo>
                    <a:pt x="22" y="89"/>
                  </a:lnTo>
                  <a:lnTo>
                    <a:pt x="27" y="89"/>
                  </a:lnTo>
                  <a:lnTo>
                    <a:pt x="33" y="88"/>
                  </a:lnTo>
                  <a:lnTo>
                    <a:pt x="39" y="85"/>
                  </a:lnTo>
                  <a:lnTo>
                    <a:pt x="46" y="81"/>
                  </a:lnTo>
                  <a:lnTo>
                    <a:pt x="50" y="74"/>
                  </a:lnTo>
                  <a:lnTo>
                    <a:pt x="54" y="60"/>
                  </a:lnTo>
                  <a:lnTo>
                    <a:pt x="55" y="44"/>
                  </a:lnTo>
                  <a:close/>
                  <a:moveTo>
                    <a:pt x="28" y="86"/>
                  </a:moveTo>
                  <a:lnTo>
                    <a:pt x="25" y="85"/>
                  </a:lnTo>
                  <a:lnTo>
                    <a:pt x="21" y="85"/>
                  </a:lnTo>
                  <a:lnTo>
                    <a:pt x="17" y="82"/>
                  </a:lnTo>
                  <a:lnTo>
                    <a:pt x="14" y="77"/>
                  </a:lnTo>
                  <a:lnTo>
                    <a:pt x="11" y="70"/>
                  </a:lnTo>
                  <a:lnTo>
                    <a:pt x="10" y="56"/>
                  </a:lnTo>
                  <a:lnTo>
                    <a:pt x="10" y="30"/>
                  </a:lnTo>
                  <a:lnTo>
                    <a:pt x="12" y="17"/>
                  </a:lnTo>
                  <a:lnTo>
                    <a:pt x="15" y="10"/>
                  </a:lnTo>
                  <a:lnTo>
                    <a:pt x="19" y="6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39" y="11"/>
                  </a:lnTo>
                  <a:lnTo>
                    <a:pt x="42" y="18"/>
                  </a:lnTo>
                  <a:lnTo>
                    <a:pt x="44" y="34"/>
                  </a:lnTo>
                  <a:lnTo>
                    <a:pt x="44" y="57"/>
                  </a:lnTo>
                  <a:lnTo>
                    <a:pt x="43" y="70"/>
                  </a:lnTo>
                  <a:lnTo>
                    <a:pt x="40" y="77"/>
                  </a:lnTo>
                  <a:lnTo>
                    <a:pt x="37" y="82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0" name="Freeform 126"/>
            <p:cNvSpPr>
              <a:spLocks/>
            </p:cNvSpPr>
            <p:nvPr/>
          </p:nvSpPr>
          <p:spPr bwMode="auto">
            <a:xfrm>
              <a:off x="2577" y="3371"/>
              <a:ext cx="13" cy="13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6" y="13"/>
                </a:cxn>
                <a:cxn ang="0">
                  <a:pos x="11" y="12"/>
                </a:cxn>
                <a:cxn ang="0">
                  <a:pos x="13" y="6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lnTo>
                    <a:pt x="12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6" y="13"/>
                  </a:lnTo>
                  <a:lnTo>
                    <a:pt x="11" y="1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1" name="Freeform 127"/>
            <p:cNvSpPr>
              <a:spLocks noEditPoints="1"/>
            </p:cNvSpPr>
            <p:nvPr/>
          </p:nvSpPr>
          <p:spPr bwMode="auto">
            <a:xfrm>
              <a:off x="2607" y="3298"/>
              <a:ext cx="55" cy="89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2" y="19"/>
                </a:cxn>
                <a:cxn ang="0">
                  <a:pos x="45" y="5"/>
                </a:cxn>
                <a:cxn ang="0">
                  <a:pos x="28" y="0"/>
                </a:cxn>
                <a:cxn ang="0">
                  <a:pos x="11" y="6"/>
                </a:cxn>
                <a:cxn ang="0">
                  <a:pos x="4" y="22"/>
                </a:cxn>
                <a:cxn ang="0">
                  <a:pos x="7" y="31"/>
                </a:cxn>
                <a:cxn ang="0">
                  <a:pos x="13" y="39"/>
                </a:cxn>
                <a:cxn ang="0">
                  <a:pos x="19" y="43"/>
                </a:cxn>
                <a:cxn ang="0">
                  <a:pos x="3" y="57"/>
                </a:cxn>
                <a:cxn ang="0">
                  <a:pos x="3" y="76"/>
                </a:cxn>
                <a:cxn ang="0">
                  <a:pos x="18" y="87"/>
                </a:cxn>
                <a:cxn ang="0">
                  <a:pos x="38" y="87"/>
                </a:cxn>
                <a:cxn ang="0">
                  <a:pos x="53" y="75"/>
                </a:cxn>
                <a:cxn ang="0">
                  <a:pos x="54" y="56"/>
                </a:cxn>
                <a:cxn ang="0">
                  <a:pos x="45" y="46"/>
                </a:cxn>
                <a:cxn ang="0">
                  <a:pos x="39" y="42"/>
                </a:cxn>
                <a:cxn ang="0">
                  <a:pos x="36" y="40"/>
                </a:cxn>
                <a:cxn ang="0">
                  <a:pos x="14" y="25"/>
                </a:cxn>
                <a:cxn ang="0">
                  <a:pos x="10" y="17"/>
                </a:cxn>
                <a:cxn ang="0">
                  <a:pos x="16" y="7"/>
                </a:cxn>
                <a:cxn ang="0">
                  <a:pos x="27" y="3"/>
                </a:cxn>
                <a:cxn ang="0">
                  <a:pos x="43" y="11"/>
                </a:cxn>
                <a:cxn ang="0">
                  <a:pos x="45" y="25"/>
                </a:cxn>
                <a:cxn ang="0">
                  <a:pos x="36" y="34"/>
                </a:cxn>
                <a:cxn ang="0">
                  <a:pos x="17" y="27"/>
                </a:cxn>
                <a:cxn ang="0">
                  <a:pos x="32" y="51"/>
                </a:cxn>
                <a:cxn ang="0">
                  <a:pos x="41" y="56"/>
                </a:cxn>
                <a:cxn ang="0">
                  <a:pos x="48" y="65"/>
                </a:cxn>
                <a:cxn ang="0">
                  <a:pos x="46" y="76"/>
                </a:cxn>
                <a:cxn ang="0">
                  <a:pos x="36" y="85"/>
                </a:cxn>
                <a:cxn ang="0">
                  <a:pos x="20" y="85"/>
                </a:cxn>
                <a:cxn ang="0">
                  <a:pos x="9" y="75"/>
                </a:cxn>
                <a:cxn ang="0">
                  <a:pos x="9" y="58"/>
                </a:cxn>
                <a:cxn ang="0">
                  <a:pos x="23" y="45"/>
                </a:cxn>
              </a:cxnLst>
              <a:rect l="0" t="0" r="r" b="b"/>
              <a:pathLst>
                <a:path w="55" h="89">
                  <a:moveTo>
                    <a:pt x="36" y="40"/>
                  </a:moveTo>
                  <a:lnTo>
                    <a:pt x="46" y="33"/>
                  </a:lnTo>
                  <a:lnTo>
                    <a:pt x="50" y="26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5" y="5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1" y="6"/>
                  </a:lnTo>
                  <a:lnTo>
                    <a:pt x="6" y="13"/>
                  </a:lnTo>
                  <a:lnTo>
                    <a:pt x="4" y="22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9" y="35"/>
                  </a:lnTo>
                  <a:lnTo>
                    <a:pt x="13" y="39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9" y="49"/>
                  </a:lnTo>
                  <a:lnTo>
                    <a:pt x="3" y="57"/>
                  </a:lnTo>
                  <a:lnTo>
                    <a:pt x="0" y="67"/>
                  </a:lnTo>
                  <a:lnTo>
                    <a:pt x="3" y="76"/>
                  </a:lnTo>
                  <a:lnTo>
                    <a:pt x="9" y="84"/>
                  </a:lnTo>
                  <a:lnTo>
                    <a:pt x="18" y="87"/>
                  </a:lnTo>
                  <a:lnTo>
                    <a:pt x="27" y="89"/>
                  </a:lnTo>
                  <a:lnTo>
                    <a:pt x="38" y="87"/>
                  </a:lnTo>
                  <a:lnTo>
                    <a:pt x="47" y="82"/>
                  </a:lnTo>
                  <a:lnTo>
                    <a:pt x="53" y="75"/>
                  </a:lnTo>
                  <a:lnTo>
                    <a:pt x="55" y="64"/>
                  </a:lnTo>
                  <a:lnTo>
                    <a:pt x="54" y="56"/>
                  </a:lnTo>
                  <a:lnTo>
                    <a:pt x="50" y="50"/>
                  </a:lnTo>
                  <a:lnTo>
                    <a:pt x="45" y="46"/>
                  </a:lnTo>
                  <a:lnTo>
                    <a:pt x="43" y="43"/>
                  </a:lnTo>
                  <a:lnTo>
                    <a:pt x="39" y="42"/>
                  </a:lnTo>
                  <a:lnTo>
                    <a:pt x="37" y="40"/>
                  </a:lnTo>
                  <a:lnTo>
                    <a:pt x="36" y="40"/>
                  </a:lnTo>
                  <a:close/>
                  <a:moveTo>
                    <a:pt x="17" y="27"/>
                  </a:moveTo>
                  <a:lnTo>
                    <a:pt x="14" y="25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1" y="4"/>
                  </a:lnTo>
                  <a:lnTo>
                    <a:pt x="27" y="3"/>
                  </a:lnTo>
                  <a:lnTo>
                    <a:pt x="36" y="5"/>
                  </a:lnTo>
                  <a:lnTo>
                    <a:pt x="43" y="11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1" y="31"/>
                  </a:lnTo>
                  <a:lnTo>
                    <a:pt x="36" y="34"/>
                  </a:lnTo>
                  <a:lnTo>
                    <a:pt x="33" y="37"/>
                  </a:lnTo>
                  <a:lnTo>
                    <a:pt x="17" y="27"/>
                  </a:lnTo>
                  <a:close/>
                  <a:moveTo>
                    <a:pt x="23" y="45"/>
                  </a:moveTo>
                  <a:lnTo>
                    <a:pt x="32" y="51"/>
                  </a:lnTo>
                  <a:lnTo>
                    <a:pt x="39" y="55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48" y="65"/>
                  </a:lnTo>
                  <a:lnTo>
                    <a:pt x="48" y="69"/>
                  </a:lnTo>
                  <a:lnTo>
                    <a:pt x="46" y="76"/>
                  </a:lnTo>
                  <a:lnTo>
                    <a:pt x="42" y="81"/>
                  </a:lnTo>
                  <a:lnTo>
                    <a:pt x="36" y="85"/>
                  </a:lnTo>
                  <a:lnTo>
                    <a:pt x="28" y="85"/>
                  </a:lnTo>
                  <a:lnTo>
                    <a:pt x="20" y="85"/>
                  </a:lnTo>
                  <a:lnTo>
                    <a:pt x="14" y="80"/>
                  </a:lnTo>
                  <a:lnTo>
                    <a:pt x="9" y="75"/>
                  </a:lnTo>
                  <a:lnTo>
                    <a:pt x="8" y="67"/>
                  </a:lnTo>
                  <a:lnTo>
                    <a:pt x="9" y="58"/>
                  </a:lnTo>
                  <a:lnTo>
                    <a:pt x="15" y="51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2" name="Freeform 128"/>
            <p:cNvSpPr>
              <a:spLocks noEditPoints="1"/>
            </p:cNvSpPr>
            <p:nvPr/>
          </p:nvSpPr>
          <p:spPr bwMode="auto">
            <a:xfrm>
              <a:off x="2671" y="3297"/>
              <a:ext cx="59" cy="87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41" y="2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36" y="66"/>
                </a:cxn>
                <a:cxn ang="0">
                  <a:pos x="36" y="81"/>
                </a:cxn>
                <a:cxn ang="0">
                  <a:pos x="35" y="82"/>
                </a:cxn>
                <a:cxn ang="0">
                  <a:pos x="33" y="83"/>
                </a:cxn>
                <a:cxn ang="0">
                  <a:pos x="29" y="83"/>
                </a:cxn>
                <a:cxn ang="0">
                  <a:pos x="26" y="84"/>
                </a:cxn>
                <a:cxn ang="0">
                  <a:pos x="23" y="84"/>
                </a:cxn>
                <a:cxn ang="0">
                  <a:pos x="23" y="87"/>
                </a:cxn>
                <a:cxn ang="0">
                  <a:pos x="59" y="87"/>
                </a:cxn>
                <a:cxn ang="0">
                  <a:pos x="59" y="84"/>
                </a:cxn>
                <a:cxn ang="0">
                  <a:pos x="52" y="84"/>
                </a:cxn>
                <a:cxn ang="0">
                  <a:pos x="49" y="83"/>
                </a:cxn>
                <a:cxn ang="0">
                  <a:pos x="47" y="82"/>
                </a:cxn>
                <a:cxn ang="0">
                  <a:pos x="46" y="81"/>
                </a:cxn>
                <a:cxn ang="0">
                  <a:pos x="46" y="79"/>
                </a:cxn>
                <a:cxn ang="0">
                  <a:pos x="45" y="77"/>
                </a:cxn>
                <a:cxn ang="0">
                  <a:pos x="45" y="66"/>
                </a:cxn>
                <a:cxn ang="0">
                  <a:pos x="59" y="66"/>
                </a:cxn>
                <a:cxn ang="0">
                  <a:pos x="59" y="62"/>
                </a:cxn>
                <a:cxn ang="0">
                  <a:pos x="45" y="62"/>
                </a:cxn>
                <a:cxn ang="0">
                  <a:pos x="45" y="3"/>
                </a:cxn>
                <a:cxn ang="0">
                  <a:pos x="36" y="13"/>
                </a:cxn>
                <a:cxn ang="0">
                  <a:pos x="36" y="62"/>
                </a:cxn>
                <a:cxn ang="0">
                  <a:pos x="5" y="62"/>
                </a:cxn>
                <a:cxn ang="0">
                  <a:pos x="36" y="13"/>
                </a:cxn>
              </a:cxnLst>
              <a:rect l="0" t="0" r="r" b="b"/>
              <a:pathLst>
                <a:path w="59" h="87">
                  <a:moveTo>
                    <a:pt x="45" y="3"/>
                  </a:moveTo>
                  <a:lnTo>
                    <a:pt x="45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1" y="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81"/>
                  </a:lnTo>
                  <a:lnTo>
                    <a:pt x="35" y="82"/>
                  </a:lnTo>
                  <a:lnTo>
                    <a:pt x="33" y="83"/>
                  </a:lnTo>
                  <a:lnTo>
                    <a:pt x="29" y="83"/>
                  </a:lnTo>
                  <a:lnTo>
                    <a:pt x="26" y="84"/>
                  </a:lnTo>
                  <a:lnTo>
                    <a:pt x="23" y="84"/>
                  </a:lnTo>
                  <a:lnTo>
                    <a:pt x="23" y="87"/>
                  </a:lnTo>
                  <a:lnTo>
                    <a:pt x="59" y="87"/>
                  </a:lnTo>
                  <a:lnTo>
                    <a:pt x="59" y="84"/>
                  </a:lnTo>
                  <a:lnTo>
                    <a:pt x="52" y="84"/>
                  </a:lnTo>
                  <a:lnTo>
                    <a:pt x="49" y="83"/>
                  </a:lnTo>
                  <a:lnTo>
                    <a:pt x="47" y="82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5" y="77"/>
                  </a:lnTo>
                  <a:lnTo>
                    <a:pt x="45" y="66"/>
                  </a:lnTo>
                  <a:lnTo>
                    <a:pt x="59" y="66"/>
                  </a:lnTo>
                  <a:lnTo>
                    <a:pt x="59" y="62"/>
                  </a:lnTo>
                  <a:lnTo>
                    <a:pt x="45" y="62"/>
                  </a:lnTo>
                  <a:lnTo>
                    <a:pt x="45" y="3"/>
                  </a:lnTo>
                  <a:close/>
                  <a:moveTo>
                    <a:pt x="36" y="13"/>
                  </a:moveTo>
                  <a:lnTo>
                    <a:pt x="36" y="62"/>
                  </a:lnTo>
                  <a:lnTo>
                    <a:pt x="5" y="62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3" name="Freeform 129"/>
            <p:cNvSpPr>
              <a:spLocks/>
            </p:cNvSpPr>
            <p:nvPr/>
          </p:nvSpPr>
          <p:spPr bwMode="auto">
            <a:xfrm>
              <a:off x="2773" y="3296"/>
              <a:ext cx="88" cy="89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87" y="47"/>
                </a:cxn>
                <a:cxn ang="0">
                  <a:pos x="88" y="46"/>
                </a:cxn>
                <a:cxn ang="0">
                  <a:pos x="88" y="44"/>
                </a:cxn>
                <a:cxn ang="0">
                  <a:pos x="86" y="42"/>
                </a:cxn>
                <a:cxn ang="0">
                  <a:pos x="47" y="42"/>
                </a:cxn>
                <a:cxn ang="0">
                  <a:pos x="47" y="3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42" y="42"/>
                </a:cxn>
                <a:cxn ang="0">
                  <a:pos x="2" y="42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42" y="47"/>
                </a:cxn>
                <a:cxn ang="0">
                  <a:pos x="42" y="84"/>
                </a:cxn>
                <a:cxn ang="0">
                  <a:pos x="1" y="84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2" y="89"/>
                </a:cxn>
                <a:cxn ang="0">
                  <a:pos x="86" y="89"/>
                </a:cxn>
                <a:cxn ang="0">
                  <a:pos x="88" y="87"/>
                </a:cxn>
                <a:cxn ang="0">
                  <a:pos x="88" y="85"/>
                </a:cxn>
                <a:cxn ang="0">
                  <a:pos x="87" y="84"/>
                </a:cxn>
                <a:cxn ang="0">
                  <a:pos x="47" y="84"/>
                </a:cxn>
                <a:cxn ang="0">
                  <a:pos x="47" y="47"/>
                </a:cxn>
              </a:cxnLst>
              <a:rect l="0" t="0" r="r" b="b"/>
              <a:pathLst>
                <a:path w="88" h="89">
                  <a:moveTo>
                    <a:pt x="47" y="47"/>
                  </a:moveTo>
                  <a:lnTo>
                    <a:pt x="87" y="47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6" y="42"/>
                  </a:lnTo>
                  <a:lnTo>
                    <a:pt x="47" y="42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42" y="47"/>
                  </a:lnTo>
                  <a:lnTo>
                    <a:pt x="42" y="84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2" y="89"/>
                  </a:lnTo>
                  <a:lnTo>
                    <a:pt x="86" y="89"/>
                  </a:lnTo>
                  <a:lnTo>
                    <a:pt x="88" y="87"/>
                  </a:lnTo>
                  <a:lnTo>
                    <a:pt x="88" y="85"/>
                  </a:lnTo>
                  <a:lnTo>
                    <a:pt x="87" y="84"/>
                  </a:lnTo>
                  <a:lnTo>
                    <a:pt x="47" y="84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4" name="Freeform 130"/>
            <p:cNvSpPr>
              <a:spLocks noEditPoints="1"/>
            </p:cNvSpPr>
            <p:nvPr/>
          </p:nvSpPr>
          <p:spPr bwMode="auto">
            <a:xfrm>
              <a:off x="2903" y="3298"/>
              <a:ext cx="55" cy="89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55" y="35"/>
                </a:cxn>
                <a:cxn ang="0">
                  <a:pos x="53" y="25"/>
                </a:cxn>
                <a:cxn ang="0">
                  <a:pos x="51" y="15"/>
                </a:cxn>
                <a:cxn ang="0">
                  <a:pos x="45" y="8"/>
                </a:cxn>
                <a:cxn ang="0">
                  <a:pos x="40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5" y="3"/>
                </a:cxn>
                <a:cxn ang="0">
                  <a:pos x="9" y="8"/>
                </a:cxn>
                <a:cxn ang="0">
                  <a:pos x="5" y="15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0" y="54"/>
                </a:cxn>
                <a:cxn ang="0">
                  <a:pos x="2" y="65"/>
                </a:cxn>
                <a:cxn ang="0">
                  <a:pos x="5" y="76"/>
                </a:cxn>
                <a:cxn ang="0">
                  <a:pos x="11" y="83"/>
                </a:cxn>
                <a:cxn ang="0">
                  <a:pos x="16" y="87"/>
                </a:cxn>
                <a:cxn ang="0">
                  <a:pos x="23" y="89"/>
                </a:cxn>
                <a:cxn ang="0">
                  <a:pos x="27" y="89"/>
                </a:cxn>
                <a:cxn ang="0">
                  <a:pos x="33" y="88"/>
                </a:cxn>
                <a:cxn ang="0">
                  <a:pos x="40" y="85"/>
                </a:cxn>
                <a:cxn ang="0">
                  <a:pos x="46" y="81"/>
                </a:cxn>
                <a:cxn ang="0">
                  <a:pos x="51" y="74"/>
                </a:cxn>
                <a:cxn ang="0">
                  <a:pos x="54" y="60"/>
                </a:cxn>
                <a:cxn ang="0">
                  <a:pos x="55" y="44"/>
                </a:cxn>
                <a:cxn ang="0">
                  <a:pos x="28" y="86"/>
                </a:cxn>
                <a:cxn ang="0">
                  <a:pos x="25" y="85"/>
                </a:cxn>
                <a:cxn ang="0">
                  <a:pos x="22" y="85"/>
                </a:cxn>
                <a:cxn ang="0">
                  <a:pos x="17" y="82"/>
                </a:cxn>
                <a:cxn ang="0">
                  <a:pos x="14" y="77"/>
                </a:cxn>
                <a:cxn ang="0">
                  <a:pos x="12" y="70"/>
                </a:cxn>
                <a:cxn ang="0">
                  <a:pos x="11" y="56"/>
                </a:cxn>
                <a:cxn ang="0">
                  <a:pos x="11" y="30"/>
                </a:cxn>
                <a:cxn ang="0">
                  <a:pos x="13" y="17"/>
                </a:cxn>
                <a:cxn ang="0">
                  <a:pos x="15" y="10"/>
                </a:cxn>
                <a:cxn ang="0">
                  <a:pos x="19" y="6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32" y="4"/>
                </a:cxn>
                <a:cxn ang="0">
                  <a:pos x="36" y="6"/>
                </a:cxn>
                <a:cxn ang="0">
                  <a:pos x="40" y="11"/>
                </a:cxn>
                <a:cxn ang="0">
                  <a:pos x="42" y="18"/>
                </a:cxn>
                <a:cxn ang="0">
                  <a:pos x="44" y="34"/>
                </a:cxn>
                <a:cxn ang="0">
                  <a:pos x="44" y="57"/>
                </a:cxn>
                <a:cxn ang="0">
                  <a:pos x="43" y="70"/>
                </a:cxn>
                <a:cxn ang="0">
                  <a:pos x="41" y="77"/>
                </a:cxn>
                <a:cxn ang="0">
                  <a:pos x="37" y="82"/>
                </a:cxn>
                <a:cxn ang="0">
                  <a:pos x="33" y="85"/>
                </a:cxn>
                <a:cxn ang="0">
                  <a:pos x="30" y="85"/>
                </a:cxn>
                <a:cxn ang="0">
                  <a:pos x="28" y="86"/>
                </a:cxn>
              </a:cxnLst>
              <a:rect l="0" t="0" r="r" b="b"/>
              <a:pathLst>
                <a:path w="55" h="89">
                  <a:moveTo>
                    <a:pt x="55" y="44"/>
                  </a:moveTo>
                  <a:lnTo>
                    <a:pt x="55" y="35"/>
                  </a:lnTo>
                  <a:lnTo>
                    <a:pt x="53" y="25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9" y="8"/>
                  </a:lnTo>
                  <a:lnTo>
                    <a:pt x="5" y="15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2" y="65"/>
                  </a:lnTo>
                  <a:lnTo>
                    <a:pt x="5" y="76"/>
                  </a:lnTo>
                  <a:lnTo>
                    <a:pt x="11" y="83"/>
                  </a:lnTo>
                  <a:lnTo>
                    <a:pt x="16" y="87"/>
                  </a:lnTo>
                  <a:lnTo>
                    <a:pt x="23" y="89"/>
                  </a:lnTo>
                  <a:lnTo>
                    <a:pt x="27" y="89"/>
                  </a:lnTo>
                  <a:lnTo>
                    <a:pt x="33" y="88"/>
                  </a:lnTo>
                  <a:lnTo>
                    <a:pt x="40" y="85"/>
                  </a:lnTo>
                  <a:lnTo>
                    <a:pt x="46" y="81"/>
                  </a:lnTo>
                  <a:lnTo>
                    <a:pt x="51" y="74"/>
                  </a:lnTo>
                  <a:lnTo>
                    <a:pt x="54" y="60"/>
                  </a:lnTo>
                  <a:lnTo>
                    <a:pt x="55" y="44"/>
                  </a:lnTo>
                  <a:close/>
                  <a:moveTo>
                    <a:pt x="28" y="86"/>
                  </a:moveTo>
                  <a:lnTo>
                    <a:pt x="25" y="85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4" y="77"/>
                  </a:lnTo>
                  <a:lnTo>
                    <a:pt x="12" y="70"/>
                  </a:lnTo>
                  <a:lnTo>
                    <a:pt x="11" y="56"/>
                  </a:lnTo>
                  <a:lnTo>
                    <a:pt x="11" y="30"/>
                  </a:lnTo>
                  <a:lnTo>
                    <a:pt x="13" y="17"/>
                  </a:lnTo>
                  <a:lnTo>
                    <a:pt x="15" y="1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40" y="11"/>
                  </a:lnTo>
                  <a:lnTo>
                    <a:pt x="42" y="18"/>
                  </a:lnTo>
                  <a:lnTo>
                    <a:pt x="44" y="34"/>
                  </a:lnTo>
                  <a:lnTo>
                    <a:pt x="44" y="57"/>
                  </a:lnTo>
                  <a:lnTo>
                    <a:pt x="43" y="70"/>
                  </a:lnTo>
                  <a:lnTo>
                    <a:pt x="41" y="77"/>
                  </a:lnTo>
                  <a:lnTo>
                    <a:pt x="37" y="82"/>
                  </a:lnTo>
                  <a:lnTo>
                    <a:pt x="33" y="85"/>
                  </a:lnTo>
                  <a:lnTo>
                    <a:pt x="30" y="85"/>
                  </a:lnTo>
                  <a:lnTo>
                    <a:pt x="2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5" name="Freeform 131"/>
            <p:cNvSpPr>
              <a:spLocks/>
            </p:cNvSpPr>
            <p:nvPr/>
          </p:nvSpPr>
          <p:spPr bwMode="auto">
            <a:xfrm>
              <a:off x="2975" y="3371"/>
              <a:ext cx="14" cy="13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6" y="13"/>
                </a:cxn>
                <a:cxn ang="0">
                  <a:pos x="12" y="12"/>
                </a:cxn>
                <a:cxn ang="0">
                  <a:pos x="14" y="6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12" y="1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6" name="Freeform 132"/>
            <p:cNvSpPr>
              <a:spLocks/>
            </p:cNvSpPr>
            <p:nvPr/>
          </p:nvSpPr>
          <p:spPr bwMode="auto">
            <a:xfrm>
              <a:off x="3007" y="3298"/>
              <a:ext cx="53" cy="86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49" y="64"/>
                </a:cxn>
                <a:cxn ang="0">
                  <a:pos x="49" y="65"/>
                </a:cxn>
                <a:cxn ang="0">
                  <a:pos x="48" y="67"/>
                </a:cxn>
                <a:cxn ang="0">
                  <a:pos x="47" y="73"/>
                </a:cxn>
                <a:cxn ang="0">
                  <a:pos x="46" y="75"/>
                </a:cxn>
                <a:cxn ang="0">
                  <a:pos x="45" y="75"/>
                </a:cxn>
                <a:cxn ang="0">
                  <a:pos x="40" y="75"/>
                </a:cxn>
                <a:cxn ang="0">
                  <a:pos x="38" y="76"/>
                </a:cxn>
                <a:cxn ang="0">
                  <a:pos x="11" y="76"/>
                </a:cxn>
                <a:cxn ang="0">
                  <a:pos x="12" y="75"/>
                </a:cxn>
                <a:cxn ang="0">
                  <a:pos x="15" y="73"/>
                </a:cxn>
                <a:cxn ang="0">
                  <a:pos x="17" y="71"/>
                </a:cxn>
                <a:cxn ang="0">
                  <a:pos x="19" y="68"/>
                </a:cxn>
                <a:cxn ang="0">
                  <a:pos x="21" y="66"/>
                </a:cxn>
                <a:cxn ang="0">
                  <a:pos x="24" y="64"/>
                </a:cxn>
                <a:cxn ang="0">
                  <a:pos x="35" y="54"/>
                </a:cxn>
                <a:cxn ang="0">
                  <a:pos x="43" y="46"/>
                </a:cxn>
                <a:cxn ang="0">
                  <a:pos x="48" y="39"/>
                </a:cxn>
                <a:cxn ang="0">
                  <a:pos x="52" y="33"/>
                </a:cxn>
                <a:cxn ang="0">
                  <a:pos x="53" y="25"/>
                </a:cxn>
                <a:cxn ang="0">
                  <a:pos x="50" y="15"/>
                </a:cxn>
                <a:cxn ang="0">
                  <a:pos x="45" y="7"/>
                </a:cxn>
                <a:cxn ang="0">
                  <a:pos x="36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1" y="28"/>
                </a:cxn>
                <a:cxn ang="0">
                  <a:pos x="2" y="29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11" y="30"/>
                </a:cxn>
                <a:cxn ang="0">
                  <a:pos x="11" y="28"/>
                </a:cxn>
                <a:cxn ang="0">
                  <a:pos x="13" y="26"/>
                </a:cxn>
                <a:cxn ang="0">
                  <a:pos x="13" y="24"/>
                </a:cxn>
                <a:cxn ang="0">
                  <a:pos x="11" y="19"/>
                </a:cxn>
                <a:cxn ang="0">
                  <a:pos x="10" y="18"/>
                </a:cxn>
                <a:cxn ang="0">
                  <a:pos x="7" y="17"/>
                </a:cxn>
                <a:cxn ang="0">
                  <a:pos x="5" y="17"/>
                </a:cxn>
                <a:cxn ang="0">
                  <a:pos x="10" y="10"/>
                </a:cxn>
                <a:cxn ang="0">
                  <a:pos x="16" y="5"/>
                </a:cxn>
                <a:cxn ang="0">
                  <a:pos x="23" y="4"/>
                </a:cxn>
                <a:cxn ang="0">
                  <a:pos x="29" y="5"/>
                </a:cxn>
                <a:cxn ang="0">
                  <a:pos x="35" y="9"/>
                </a:cxn>
                <a:cxn ang="0">
                  <a:pos x="38" y="14"/>
                </a:cxn>
                <a:cxn ang="0">
                  <a:pos x="40" y="20"/>
                </a:cxn>
                <a:cxn ang="0">
                  <a:pos x="41" y="25"/>
                </a:cxn>
                <a:cxn ang="0">
                  <a:pos x="39" y="34"/>
                </a:cxn>
                <a:cxn ang="0">
                  <a:pos x="35" y="43"/>
                </a:cxn>
                <a:cxn ang="0">
                  <a:pos x="29" y="50"/>
                </a:cxn>
                <a:cxn ang="0">
                  <a:pos x="25" y="56"/>
                </a:cxn>
                <a:cxn ang="0">
                  <a:pos x="2" y="82"/>
                </a:cxn>
                <a:cxn ang="0">
                  <a:pos x="1" y="83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49" y="86"/>
                </a:cxn>
                <a:cxn ang="0">
                  <a:pos x="53" y="64"/>
                </a:cxn>
              </a:cxnLst>
              <a:rect l="0" t="0" r="r" b="b"/>
              <a:pathLst>
                <a:path w="53" h="86">
                  <a:moveTo>
                    <a:pt x="53" y="64"/>
                  </a:moveTo>
                  <a:lnTo>
                    <a:pt x="49" y="64"/>
                  </a:lnTo>
                  <a:lnTo>
                    <a:pt x="49" y="65"/>
                  </a:lnTo>
                  <a:lnTo>
                    <a:pt x="48" y="67"/>
                  </a:lnTo>
                  <a:lnTo>
                    <a:pt x="47" y="73"/>
                  </a:lnTo>
                  <a:lnTo>
                    <a:pt x="46" y="75"/>
                  </a:lnTo>
                  <a:lnTo>
                    <a:pt x="45" y="75"/>
                  </a:lnTo>
                  <a:lnTo>
                    <a:pt x="40" y="75"/>
                  </a:lnTo>
                  <a:lnTo>
                    <a:pt x="38" y="76"/>
                  </a:lnTo>
                  <a:lnTo>
                    <a:pt x="11" y="76"/>
                  </a:lnTo>
                  <a:lnTo>
                    <a:pt x="12" y="75"/>
                  </a:lnTo>
                  <a:lnTo>
                    <a:pt x="15" y="73"/>
                  </a:lnTo>
                  <a:lnTo>
                    <a:pt x="17" y="71"/>
                  </a:lnTo>
                  <a:lnTo>
                    <a:pt x="19" y="68"/>
                  </a:lnTo>
                  <a:lnTo>
                    <a:pt x="21" y="66"/>
                  </a:lnTo>
                  <a:lnTo>
                    <a:pt x="24" y="64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8" y="39"/>
                  </a:lnTo>
                  <a:lnTo>
                    <a:pt x="52" y="33"/>
                  </a:lnTo>
                  <a:lnTo>
                    <a:pt x="53" y="25"/>
                  </a:lnTo>
                  <a:lnTo>
                    <a:pt x="50" y="15"/>
                  </a:lnTo>
                  <a:lnTo>
                    <a:pt x="45" y="7"/>
                  </a:lnTo>
                  <a:lnTo>
                    <a:pt x="36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10" y="10"/>
                  </a:lnTo>
                  <a:lnTo>
                    <a:pt x="16" y="5"/>
                  </a:lnTo>
                  <a:lnTo>
                    <a:pt x="23" y="4"/>
                  </a:lnTo>
                  <a:lnTo>
                    <a:pt x="29" y="5"/>
                  </a:lnTo>
                  <a:lnTo>
                    <a:pt x="35" y="9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1" y="25"/>
                  </a:lnTo>
                  <a:lnTo>
                    <a:pt x="39" y="34"/>
                  </a:lnTo>
                  <a:lnTo>
                    <a:pt x="35" y="43"/>
                  </a:lnTo>
                  <a:lnTo>
                    <a:pt x="29" y="50"/>
                  </a:lnTo>
                  <a:lnTo>
                    <a:pt x="25" y="56"/>
                  </a:lnTo>
                  <a:lnTo>
                    <a:pt x="2" y="82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49" y="86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7" name="Freeform 133"/>
            <p:cNvSpPr>
              <a:spLocks noEditPoints="1"/>
            </p:cNvSpPr>
            <p:nvPr/>
          </p:nvSpPr>
          <p:spPr bwMode="auto">
            <a:xfrm>
              <a:off x="3070" y="3297"/>
              <a:ext cx="58" cy="87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40" y="2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35" y="66"/>
                </a:cxn>
                <a:cxn ang="0">
                  <a:pos x="35" y="81"/>
                </a:cxn>
                <a:cxn ang="0">
                  <a:pos x="34" y="82"/>
                </a:cxn>
                <a:cxn ang="0">
                  <a:pos x="32" y="83"/>
                </a:cxn>
                <a:cxn ang="0">
                  <a:pos x="29" y="83"/>
                </a:cxn>
                <a:cxn ang="0">
                  <a:pos x="25" y="84"/>
                </a:cxn>
                <a:cxn ang="0">
                  <a:pos x="22" y="84"/>
                </a:cxn>
                <a:cxn ang="0">
                  <a:pos x="22" y="87"/>
                </a:cxn>
                <a:cxn ang="0">
                  <a:pos x="58" y="87"/>
                </a:cxn>
                <a:cxn ang="0">
                  <a:pos x="58" y="84"/>
                </a:cxn>
                <a:cxn ang="0">
                  <a:pos x="51" y="84"/>
                </a:cxn>
                <a:cxn ang="0">
                  <a:pos x="48" y="83"/>
                </a:cxn>
                <a:cxn ang="0">
                  <a:pos x="47" y="82"/>
                </a:cxn>
                <a:cxn ang="0">
                  <a:pos x="46" y="81"/>
                </a:cxn>
                <a:cxn ang="0">
                  <a:pos x="46" y="79"/>
                </a:cxn>
                <a:cxn ang="0">
                  <a:pos x="45" y="77"/>
                </a:cxn>
                <a:cxn ang="0">
                  <a:pos x="45" y="66"/>
                </a:cxn>
                <a:cxn ang="0">
                  <a:pos x="58" y="66"/>
                </a:cxn>
                <a:cxn ang="0">
                  <a:pos x="58" y="62"/>
                </a:cxn>
                <a:cxn ang="0">
                  <a:pos x="45" y="62"/>
                </a:cxn>
                <a:cxn ang="0">
                  <a:pos x="45" y="3"/>
                </a:cxn>
                <a:cxn ang="0">
                  <a:pos x="36" y="13"/>
                </a:cxn>
                <a:cxn ang="0">
                  <a:pos x="36" y="62"/>
                </a:cxn>
                <a:cxn ang="0">
                  <a:pos x="4" y="62"/>
                </a:cxn>
                <a:cxn ang="0">
                  <a:pos x="36" y="13"/>
                </a:cxn>
              </a:cxnLst>
              <a:rect l="0" t="0" r="r" b="b"/>
              <a:pathLst>
                <a:path w="58" h="87">
                  <a:moveTo>
                    <a:pt x="45" y="3"/>
                  </a:moveTo>
                  <a:lnTo>
                    <a:pt x="45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0" y="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35" y="66"/>
                  </a:lnTo>
                  <a:lnTo>
                    <a:pt x="35" y="81"/>
                  </a:lnTo>
                  <a:lnTo>
                    <a:pt x="34" y="82"/>
                  </a:lnTo>
                  <a:lnTo>
                    <a:pt x="32" y="83"/>
                  </a:lnTo>
                  <a:lnTo>
                    <a:pt x="29" y="83"/>
                  </a:lnTo>
                  <a:lnTo>
                    <a:pt x="25" y="84"/>
                  </a:lnTo>
                  <a:lnTo>
                    <a:pt x="22" y="84"/>
                  </a:lnTo>
                  <a:lnTo>
                    <a:pt x="22" y="87"/>
                  </a:lnTo>
                  <a:lnTo>
                    <a:pt x="58" y="87"/>
                  </a:lnTo>
                  <a:lnTo>
                    <a:pt x="58" y="84"/>
                  </a:lnTo>
                  <a:lnTo>
                    <a:pt x="51" y="84"/>
                  </a:lnTo>
                  <a:lnTo>
                    <a:pt x="48" y="83"/>
                  </a:lnTo>
                  <a:lnTo>
                    <a:pt x="47" y="82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5" y="77"/>
                  </a:lnTo>
                  <a:lnTo>
                    <a:pt x="45" y="66"/>
                  </a:lnTo>
                  <a:lnTo>
                    <a:pt x="58" y="66"/>
                  </a:lnTo>
                  <a:lnTo>
                    <a:pt x="58" y="62"/>
                  </a:lnTo>
                  <a:lnTo>
                    <a:pt x="45" y="62"/>
                  </a:lnTo>
                  <a:lnTo>
                    <a:pt x="45" y="3"/>
                  </a:lnTo>
                  <a:close/>
                  <a:moveTo>
                    <a:pt x="36" y="13"/>
                  </a:moveTo>
                  <a:lnTo>
                    <a:pt x="36" y="62"/>
                  </a:lnTo>
                  <a:lnTo>
                    <a:pt x="4" y="62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8" name="Rectangle 134"/>
            <p:cNvSpPr>
              <a:spLocks noChangeArrowheads="1"/>
            </p:cNvSpPr>
            <p:nvPr/>
          </p:nvSpPr>
          <p:spPr bwMode="auto">
            <a:xfrm>
              <a:off x="3152" y="3237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39" name="Freeform 135"/>
            <p:cNvSpPr>
              <a:spLocks noEditPoints="1"/>
            </p:cNvSpPr>
            <p:nvPr/>
          </p:nvSpPr>
          <p:spPr bwMode="auto">
            <a:xfrm>
              <a:off x="3237" y="3298"/>
              <a:ext cx="55" cy="89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55" y="35"/>
                </a:cxn>
                <a:cxn ang="0">
                  <a:pos x="53" y="25"/>
                </a:cxn>
                <a:cxn ang="0">
                  <a:pos x="50" y="15"/>
                </a:cxn>
                <a:cxn ang="0">
                  <a:pos x="45" y="8"/>
                </a:cxn>
                <a:cxn ang="0">
                  <a:pos x="39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9" y="8"/>
                </a:cxn>
                <a:cxn ang="0">
                  <a:pos x="4" y="15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4"/>
                </a:cxn>
                <a:cxn ang="0">
                  <a:pos x="1" y="65"/>
                </a:cxn>
                <a:cxn ang="0">
                  <a:pos x="5" y="76"/>
                </a:cxn>
                <a:cxn ang="0">
                  <a:pos x="10" y="83"/>
                </a:cxn>
                <a:cxn ang="0">
                  <a:pos x="16" y="87"/>
                </a:cxn>
                <a:cxn ang="0">
                  <a:pos x="22" y="89"/>
                </a:cxn>
                <a:cxn ang="0">
                  <a:pos x="27" y="89"/>
                </a:cxn>
                <a:cxn ang="0">
                  <a:pos x="33" y="88"/>
                </a:cxn>
                <a:cxn ang="0">
                  <a:pos x="39" y="85"/>
                </a:cxn>
                <a:cxn ang="0">
                  <a:pos x="46" y="81"/>
                </a:cxn>
                <a:cxn ang="0">
                  <a:pos x="50" y="74"/>
                </a:cxn>
                <a:cxn ang="0">
                  <a:pos x="54" y="60"/>
                </a:cxn>
                <a:cxn ang="0">
                  <a:pos x="55" y="44"/>
                </a:cxn>
                <a:cxn ang="0">
                  <a:pos x="28" y="86"/>
                </a:cxn>
                <a:cxn ang="0">
                  <a:pos x="25" y="85"/>
                </a:cxn>
                <a:cxn ang="0">
                  <a:pos x="21" y="85"/>
                </a:cxn>
                <a:cxn ang="0">
                  <a:pos x="17" y="82"/>
                </a:cxn>
                <a:cxn ang="0">
                  <a:pos x="14" y="77"/>
                </a:cxn>
                <a:cxn ang="0">
                  <a:pos x="11" y="70"/>
                </a:cxn>
                <a:cxn ang="0">
                  <a:pos x="10" y="56"/>
                </a:cxn>
                <a:cxn ang="0">
                  <a:pos x="10" y="30"/>
                </a:cxn>
                <a:cxn ang="0">
                  <a:pos x="12" y="17"/>
                </a:cxn>
                <a:cxn ang="0">
                  <a:pos x="15" y="10"/>
                </a:cxn>
                <a:cxn ang="0">
                  <a:pos x="19" y="6"/>
                </a:cxn>
                <a:cxn ang="0">
                  <a:pos x="23" y="3"/>
                </a:cxn>
                <a:cxn ang="0">
                  <a:pos x="27" y="3"/>
                </a:cxn>
                <a:cxn ang="0">
                  <a:pos x="31" y="4"/>
                </a:cxn>
                <a:cxn ang="0">
                  <a:pos x="36" y="6"/>
                </a:cxn>
                <a:cxn ang="0">
                  <a:pos x="39" y="11"/>
                </a:cxn>
                <a:cxn ang="0">
                  <a:pos x="42" y="18"/>
                </a:cxn>
                <a:cxn ang="0">
                  <a:pos x="44" y="34"/>
                </a:cxn>
                <a:cxn ang="0">
                  <a:pos x="44" y="57"/>
                </a:cxn>
                <a:cxn ang="0">
                  <a:pos x="43" y="70"/>
                </a:cxn>
                <a:cxn ang="0">
                  <a:pos x="40" y="77"/>
                </a:cxn>
                <a:cxn ang="0">
                  <a:pos x="37" y="82"/>
                </a:cxn>
                <a:cxn ang="0">
                  <a:pos x="33" y="85"/>
                </a:cxn>
                <a:cxn ang="0">
                  <a:pos x="29" y="85"/>
                </a:cxn>
                <a:cxn ang="0">
                  <a:pos x="28" y="86"/>
                </a:cxn>
              </a:cxnLst>
              <a:rect l="0" t="0" r="r" b="b"/>
              <a:pathLst>
                <a:path w="55" h="89">
                  <a:moveTo>
                    <a:pt x="55" y="44"/>
                  </a:moveTo>
                  <a:lnTo>
                    <a:pt x="55" y="35"/>
                  </a:lnTo>
                  <a:lnTo>
                    <a:pt x="53" y="25"/>
                  </a:lnTo>
                  <a:lnTo>
                    <a:pt x="50" y="15"/>
                  </a:lnTo>
                  <a:lnTo>
                    <a:pt x="45" y="8"/>
                  </a:lnTo>
                  <a:lnTo>
                    <a:pt x="39" y="3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5" y="3"/>
                  </a:lnTo>
                  <a:lnTo>
                    <a:pt x="9" y="8"/>
                  </a:lnTo>
                  <a:lnTo>
                    <a:pt x="4" y="15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" y="65"/>
                  </a:lnTo>
                  <a:lnTo>
                    <a:pt x="5" y="76"/>
                  </a:lnTo>
                  <a:lnTo>
                    <a:pt x="10" y="83"/>
                  </a:lnTo>
                  <a:lnTo>
                    <a:pt x="16" y="87"/>
                  </a:lnTo>
                  <a:lnTo>
                    <a:pt x="22" y="89"/>
                  </a:lnTo>
                  <a:lnTo>
                    <a:pt x="27" y="89"/>
                  </a:lnTo>
                  <a:lnTo>
                    <a:pt x="33" y="88"/>
                  </a:lnTo>
                  <a:lnTo>
                    <a:pt x="39" y="85"/>
                  </a:lnTo>
                  <a:lnTo>
                    <a:pt x="46" y="81"/>
                  </a:lnTo>
                  <a:lnTo>
                    <a:pt x="50" y="74"/>
                  </a:lnTo>
                  <a:lnTo>
                    <a:pt x="54" y="60"/>
                  </a:lnTo>
                  <a:lnTo>
                    <a:pt x="55" y="44"/>
                  </a:lnTo>
                  <a:close/>
                  <a:moveTo>
                    <a:pt x="28" y="86"/>
                  </a:moveTo>
                  <a:lnTo>
                    <a:pt x="25" y="85"/>
                  </a:lnTo>
                  <a:lnTo>
                    <a:pt x="21" y="85"/>
                  </a:lnTo>
                  <a:lnTo>
                    <a:pt x="17" y="82"/>
                  </a:lnTo>
                  <a:lnTo>
                    <a:pt x="14" y="77"/>
                  </a:lnTo>
                  <a:lnTo>
                    <a:pt x="11" y="70"/>
                  </a:lnTo>
                  <a:lnTo>
                    <a:pt x="10" y="56"/>
                  </a:lnTo>
                  <a:lnTo>
                    <a:pt x="10" y="30"/>
                  </a:lnTo>
                  <a:lnTo>
                    <a:pt x="12" y="17"/>
                  </a:lnTo>
                  <a:lnTo>
                    <a:pt x="15" y="10"/>
                  </a:lnTo>
                  <a:lnTo>
                    <a:pt x="19" y="6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39" y="11"/>
                  </a:lnTo>
                  <a:lnTo>
                    <a:pt x="42" y="18"/>
                  </a:lnTo>
                  <a:lnTo>
                    <a:pt x="44" y="34"/>
                  </a:lnTo>
                  <a:lnTo>
                    <a:pt x="44" y="57"/>
                  </a:lnTo>
                  <a:lnTo>
                    <a:pt x="43" y="70"/>
                  </a:lnTo>
                  <a:lnTo>
                    <a:pt x="40" y="77"/>
                  </a:lnTo>
                  <a:lnTo>
                    <a:pt x="37" y="82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0" name="Freeform 136"/>
            <p:cNvSpPr>
              <a:spLocks/>
            </p:cNvSpPr>
            <p:nvPr/>
          </p:nvSpPr>
          <p:spPr bwMode="auto">
            <a:xfrm>
              <a:off x="3309" y="3371"/>
              <a:ext cx="13" cy="13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13"/>
                </a:cxn>
                <a:cxn ang="0">
                  <a:pos x="11" y="12"/>
                </a:cxn>
                <a:cxn ang="0">
                  <a:pos x="13" y="6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lnTo>
                    <a:pt x="12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6" y="13"/>
                  </a:lnTo>
                  <a:lnTo>
                    <a:pt x="11" y="1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1" name="Freeform 137"/>
            <p:cNvSpPr>
              <a:spLocks noEditPoints="1"/>
            </p:cNvSpPr>
            <p:nvPr/>
          </p:nvSpPr>
          <p:spPr bwMode="auto">
            <a:xfrm>
              <a:off x="3339" y="3298"/>
              <a:ext cx="55" cy="89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2" y="19"/>
                </a:cxn>
                <a:cxn ang="0">
                  <a:pos x="45" y="5"/>
                </a:cxn>
                <a:cxn ang="0">
                  <a:pos x="28" y="0"/>
                </a:cxn>
                <a:cxn ang="0">
                  <a:pos x="11" y="6"/>
                </a:cxn>
                <a:cxn ang="0">
                  <a:pos x="4" y="22"/>
                </a:cxn>
                <a:cxn ang="0">
                  <a:pos x="7" y="31"/>
                </a:cxn>
                <a:cxn ang="0">
                  <a:pos x="13" y="39"/>
                </a:cxn>
                <a:cxn ang="0">
                  <a:pos x="19" y="43"/>
                </a:cxn>
                <a:cxn ang="0">
                  <a:pos x="3" y="57"/>
                </a:cxn>
                <a:cxn ang="0">
                  <a:pos x="3" y="76"/>
                </a:cxn>
                <a:cxn ang="0">
                  <a:pos x="17" y="87"/>
                </a:cxn>
                <a:cxn ang="0">
                  <a:pos x="38" y="87"/>
                </a:cxn>
                <a:cxn ang="0">
                  <a:pos x="53" y="75"/>
                </a:cxn>
                <a:cxn ang="0">
                  <a:pos x="54" y="56"/>
                </a:cxn>
                <a:cxn ang="0">
                  <a:pos x="45" y="46"/>
                </a:cxn>
                <a:cxn ang="0">
                  <a:pos x="39" y="42"/>
                </a:cxn>
                <a:cxn ang="0">
                  <a:pos x="35" y="40"/>
                </a:cxn>
                <a:cxn ang="0">
                  <a:pos x="14" y="25"/>
                </a:cxn>
                <a:cxn ang="0">
                  <a:pos x="10" y="17"/>
                </a:cxn>
                <a:cxn ang="0">
                  <a:pos x="16" y="7"/>
                </a:cxn>
                <a:cxn ang="0">
                  <a:pos x="27" y="3"/>
                </a:cxn>
                <a:cxn ang="0">
                  <a:pos x="43" y="11"/>
                </a:cxn>
                <a:cxn ang="0">
                  <a:pos x="45" y="25"/>
                </a:cxn>
                <a:cxn ang="0">
                  <a:pos x="36" y="34"/>
                </a:cxn>
                <a:cxn ang="0">
                  <a:pos x="17" y="27"/>
                </a:cxn>
                <a:cxn ang="0">
                  <a:pos x="32" y="51"/>
                </a:cxn>
                <a:cxn ang="0">
                  <a:pos x="41" y="56"/>
                </a:cxn>
                <a:cxn ang="0">
                  <a:pos x="48" y="65"/>
                </a:cxn>
                <a:cxn ang="0">
                  <a:pos x="46" y="76"/>
                </a:cxn>
                <a:cxn ang="0">
                  <a:pos x="35" y="85"/>
                </a:cxn>
                <a:cxn ang="0">
                  <a:pos x="20" y="85"/>
                </a:cxn>
                <a:cxn ang="0">
                  <a:pos x="9" y="75"/>
                </a:cxn>
                <a:cxn ang="0">
                  <a:pos x="9" y="58"/>
                </a:cxn>
                <a:cxn ang="0">
                  <a:pos x="23" y="45"/>
                </a:cxn>
              </a:cxnLst>
              <a:rect l="0" t="0" r="r" b="b"/>
              <a:pathLst>
                <a:path w="55" h="89">
                  <a:moveTo>
                    <a:pt x="35" y="40"/>
                  </a:moveTo>
                  <a:lnTo>
                    <a:pt x="46" y="33"/>
                  </a:lnTo>
                  <a:lnTo>
                    <a:pt x="50" y="26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5" y="5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1" y="6"/>
                  </a:lnTo>
                  <a:lnTo>
                    <a:pt x="6" y="13"/>
                  </a:lnTo>
                  <a:lnTo>
                    <a:pt x="4" y="22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9" y="35"/>
                  </a:lnTo>
                  <a:lnTo>
                    <a:pt x="13" y="39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9" y="49"/>
                  </a:lnTo>
                  <a:lnTo>
                    <a:pt x="3" y="57"/>
                  </a:lnTo>
                  <a:lnTo>
                    <a:pt x="0" y="67"/>
                  </a:lnTo>
                  <a:lnTo>
                    <a:pt x="3" y="76"/>
                  </a:lnTo>
                  <a:lnTo>
                    <a:pt x="8" y="84"/>
                  </a:lnTo>
                  <a:lnTo>
                    <a:pt x="17" y="87"/>
                  </a:lnTo>
                  <a:lnTo>
                    <a:pt x="27" y="89"/>
                  </a:lnTo>
                  <a:lnTo>
                    <a:pt x="38" y="87"/>
                  </a:lnTo>
                  <a:lnTo>
                    <a:pt x="47" y="82"/>
                  </a:lnTo>
                  <a:lnTo>
                    <a:pt x="53" y="75"/>
                  </a:lnTo>
                  <a:lnTo>
                    <a:pt x="55" y="64"/>
                  </a:lnTo>
                  <a:lnTo>
                    <a:pt x="54" y="56"/>
                  </a:lnTo>
                  <a:lnTo>
                    <a:pt x="50" y="50"/>
                  </a:lnTo>
                  <a:lnTo>
                    <a:pt x="45" y="46"/>
                  </a:lnTo>
                  <a:lnTo>
                    <a:pt x="43" y="43"/>
                  </a:lnTo>
                  <a:lnTo>
                    <a:pt x="39" y="42"/>
                  </a:lnTo>
                  <a:lnTo>
                    <a:pt x="37" y="40"/>
                  </a:lnTo>
                  <a:lnTo>
                    <a:pt x="35" y="40"/>
                  </a:lnTo>
                  <a:close/>
                  <a:moveTo>
                    <a:pt x="17" y="27"/>
                  </a:moveTo>
                  <a:lnTo>
                    <a:pt x="14" y="25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1" y="4"/>
                  </a:lnTo>
                  <a:lnTo>
                    <a:pt x="27" y="3"/>
                  </a:lnTo>
                  <a:lnTo>
                    <a:pt x="36" y="5"/>
                  </a:lnTo>
                  <a:lnTo>
                    <a:pt x="43" y="11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1" y="31"/>
                  </a:lnTo>
                  <a:lnTo>
                    <a:pt x="36" y="34"/>
                  </a:lnTo>
                  <a:lnTo>
                    <a:pt x="33" y="37"/>
                  </a:lnTo>
                  <a:lnTo>
                    <a:pt x="17" y="27"/>
                  </a:lnTo>
                  <a:close/>
                  <a:moveTo>
                    <a:pt x="23" y="45"/>
                  </a:moveTo>
                  <a:lnTo>
                    <a:pt x="32" y="51"/>
                  </a:lnTo>
                  <a:lnTo>
                    <a:pt x="39" y="55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48" y="65"/>
                  </a:lnTo>
                  <a:lnTo>
                    <a:pt x="48" y="69"/>
                  </a:lnTo>
                  <a:lnTo>
                    <a:pt x="46" y="76"/>
                  </a:lnTo>
                  <a:lnTo>
                    <a:pt x="42" y="81"/>
                  </a:lnTo>
                  <a:lnTo>
                    <a:pt x="35" y="85"/>
                  </a:lnTo>
                  <a:lnTo>
                    <a:pt x="28" y="85"/>
                  </a:lnTo>
                  <a:lnTo>
                    <a:pt x="20" y="85"/>
                  </a:lnTo>
                  <a:lnTo>
                    <a:pt x="14" y="80"/>
                  </a:lnTo>
                  <a:lnTo>
                    <a:pt x="9" y="75"/>
                  </a:lnTo>
                  <a:lnTo>
                    <a:pt x="8" y="67"/>
                  </a:lnTo>
                  <a:lnTo>
                    <a:pt x="9" y="58"/>
                  </a:lnTo>
                  <a:lnTo>
                    <a:pt x="15" y="51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2" name="Freeform 138"/>
            <p:cNvSpPr>
              <a:spLocks/>
            </p:cNvSpPr>
            <p:nvPr/>
          </p:nvSpPr>
          <p:spPr bwMode="auto">
            <a:xfrm>
              <a:off x="3406" y="3298"/>
              <a:ext cx="53" cy="86"/>
            </a:xfrm>
            <a:custGeom>
              <a:avLst/>
              <a:gdLst/>
              <a:ahLst/>
              <a:cxnLst>
                <a:cxn ang="0">
                  <a:pos x="53" y="64"/>
                </a:cxn>
                <a:cxn ang="0">
                  <a:pos x="50" y="64"/>
                </a:cxn>
                <a:cxn ang="0">
                  <a:pos x="50" y="65"/>
                </a:cxn>
                <a:cxn ang="0">
                  <a:pos x="49" y="67"/>
                </a:cxn>
                <a:cxn ang="0">
                  <a:pos x="48" y="70"/>
                </a:cxn>
                <a:cxn ang="0">
                  <a:pos x="48" y="73"/>
                </a:cxn>
                <a:cxn ang="0">
                  <a:pos x="47" y="75"/>
                </a:cxn>
                <a:cxn ang="0">
                  <a:pos x="46" y="75"/>
                </a:cxn>
                <a:cxn ang="0">
                  <a:pos x="42" y="75"/>
                </a:cxn>
                <a:cxn ang="0">
                  <a:pos x="39" y="76"/>
                </a:cxn>
                <a:cxn ang="0">
                  <a:pos x="12" y="76"/>
                </a:cxn>
                <a:cxn ang="0">
                  <a:pos x="24" y="64"/>
                </a:cxn>
                <a:cxn ang="0">
                  <a:pos x="35" y="54"/>
                </a:cxn>
                <a:cxn ang="0">
                  <a:pos x="43" y="46"/>
                </a:cxn>
                <a:cxn ang="0">
                  <a:pos x="49" y="39"/>
                </a:cxn>
                <a:cxn ang="0">
                  <a:pos x="52" y="33"/>
                </a:cxn>
                <a:cxn ang="0">
                  <a:pos x="53" y="25"/>
                </a:cxn>
                <a:cxn ang="0">
                  <a:pos x="51" y="15"/>
                </a:cxn>
                <a:cxn ang="0">
                  <a:pos x="45" y="7"/>
                </a:cxn>
                <a:cxn ang="0">
                  <a:pos x="36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1" y="28"/>
                </a:cxn>
                <a:cxn ang="0">
                  <a:pos x="3" y="29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7" y="17"/>
                </a:cxn>
                <a:cxn ang="0">
                  <a:pos x="5" y="17"/>
                </a:cxn>
                <a:cxn ang="0">
                  <a:pos x="10" y="10"/>
                </a:cxn>
                <a:cxn ang="0">
                  <a:pos x="16" y="5"/>
                </a:cxn>
                <a:cxn ang="0">
                  <a:pos x="23" y="4"/>
                </a:cxn>
                <a:cxn ang="0">
                  <a:pos x="31" y="5"/>
                </a:cxn>
                <a:cxn ang="0">
                  <a:pos x="35" y="9"/>
                </a:cxn>
                <a:cxn ang="0">
                  <a:pos x="39" y="14"/>
                </a:cxn>
                <a:cxn ang="0">
                  <a:pos x="41" y="20"/>
                </a:cxn>
                <a:cxn ang="0">
                  <a:pos x="42" y="25"/>
                </a:cxn>
                <a:cxn ang="0">
                  <a:pos x="40" y="34"/>
                </a:cxn>
                <a:cxn ang="0">
                  <a:pos x="35" y="43"/>
                </a:cxn>
                <a:cxn ang="0">
                  <a:pos x="31" y="50"/>
                </a:cxn>
                <a:cxn ang="0">
                  <a:pos x="25" y="56"/>
                </a:cxn>
                <a:cxn ang="0">
                  <a:pos x="2" y="82"/>
                </a:cxn>
                <a:cxn ang="0">
                  <a:pos x="1" y="83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50" y="86"/>
                </a:cxn>
                <a:cxn ang="0">
                  <a:pos x="53" y="64"/>
                </a:cxn>
              </a:cxnLst>
              <a:rect l="0" t="0" r="r" b="b"/>
              <a:pathLst>
                <a:path w="53" h="86">
                  <a:moveTo>
                    <a:pt x="53" y="64"/>
                  </a:moveTo>
                  <a:lnTo>
                    <a:pt x="50" y="64"/>
                  </a:lnTo>
                  <a:lnTo>
                    <a:pt x="50" y="65"/>
                  </a:lnTo>
                  <a:lnTo>
                    <a:pt x="49" y="67"/>
                  </a:lnTo>
                  <a:lnTo>
                    <a:pt x="48" y="70"/>
                  </a:lnTo>
                  <a:lnTo>
                    <a:pt x="48" y="73"/>
                  </a:lnTo>
                  <a:lnTo>
                    <a:pt x="47" y="75"/>
                  </a:lnTo>
                  <a:lnTo>
                    <a:pt x="46" y="75"/>
                  </a:lnTo>
                  <a:lnTo>
                    <a:pt x="42" y="75"/>
                  </a:lnTo>
                  <a:lnTo>
                    <a:pt x="39" y="76"/>
                  </a:lnTo>
                  <a:lnTo>
                    <a:pt x="12" y="76"/>
                  </a:lnTo>
                  <a:lnTo>
                    <a:pt x="24" y="64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9" y="39"/>
                  </a:lnTo>
                  <a:lnTo>
                    <a:pt x="52" y="33"/>
                  </a:lnTo>
                  <a:lnTo>
                    <a:pt x="53" y="25"/>
                  </a:lnTo>
                  <a:lnTo>
                    <a:pt x="51" y="15"/>
                  </a:lnTo>
                  <a:lnTo>
                    <a:pt x="45" y="7"/>
                  </a:lnTo>
                  <a:lnTo>
                    <a:pt x="36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0" y="18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10" y="10"/>
                  </a:lnTo>
                  <a:lnTo>
                    <a:pt x="16" y="5"/>
                  </a:lnTo>
                  <a:lnTo>
                    <a:pt x="23" y="4"/>
                  </a:lnTo>
                  <a:lnTo>
                    <a:pt x="31" y="5"/>
                  </a:lnTo>
                  <a:lnTo>
                    <a:pt x="35" y="9"/>
                  </a:lnTo>
                  <a:lnTo>
                    <a:pt x="39" y="14"/>
                  </a:lnTo>
                  <a:lnTo>
                    <a:pt x="41" y="20"/>
                  </a:lnTo>
                  <a:lnTo>
                    <a:pt x="42" y="25"/>
                  </a:lnTo>
                  <a:lnTo>
                    <a:pt x="40" y="34"/>
                  </a:lnTo>
                  <a:lnTo>
                    <a:pt x="35" y="43"/>
                  </a:lnTo>
                  <a:lnTo>
                    <a:pt x="31" y="50"/>
                  </a:lnTo>
                  <a:lnTo>
                    <a:pt x="25" y="56"/>
                  </a:lnTo>
                  <a:lnTo>
                    <a:pt x="2" y="82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50" y="86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3" name="Freeform 139"/>
            <p:cNvSpPr>
              <a:spLocks noEditPoints="1"/>
            </p:cNvSpPr>
            <p:nvPr/>
          </p:nvSpPr>
          <p:spPr bwMode="auto">
            <a:xfrm>
              <a:off x="3471" y="3298"/>
              <a:ext cx="55" cy="89"/>
            </a:xfrm>
            <a:custGeom>
              <a:avLst/>
              <a:gdLst/>
              <a:ahLst/>
              <a:cxnLst>
                <a:cxn ang="0">
                  <a:pos x="13" y="32"/>
                </a:cxn>
                <a:cxn ang="0">
                  <a:pos x="17" y="16"/>
                </a:cxn>
                <a:cxn ang="0">
                  <a:pos x="27" y="5"/>
                </a:cxn>
                <a:cxn ang="0">
                  <a:pos x="40" y="3"/>
                </a:cxn>
                <a:cxn ang="0">
                  <a:pos x="47" y="9"/>
                </a:cxn>
                <a:cxn ang="0">
                  <a:pos x="40" y="11"/>
                </a:cxn>
                <a:cxn ang="0">
                  <a:pos x="40" y="14"/>
                </a:cxn>
                <a:cxn ang="0">
                  <a:pos x="41" y="19"/>
                </a:cxn>
                <a:cxn ang="0">
                  <a:pos x="46" y="21"/>
                </a:cxn>
                <a:cxn ang="0">
                  <a:pos x="50" y="19"/>
                </a:cxn>
                <a:cxn ang="0">
                  <a:pos x="51" y="14"/>
                </a:cxn>
                <a:cxn ang="0">
                  <a:pos x="48" y="4"/>
                </a:cxn>
                <a:cxn ang="0">
                  <a:pos x="35" y="0"/>
                </a:cxn>
                <a:cxn ang="0">
                  <a:pos x="19" y="5"/>
                </a:cxn>
                <a:cxn ang="0">
                  <a:pos x="5" y="21"/>
                </a:cxn>
                <a:cxn ang="0">
                  <a:pos x="0" y="45"/>
                </a:cxn>
                <a:cxn ang="0">
                  <a:pos x="4" y="73"/>
                </a:cxn>
                <a:cxn ang="0">
                  <a:pos x="15" y="85"/>
                </a:cxn>
                <a:cxn ang="0">
                  <a:pos x="28" y="89"/>
                </a:cxn>
                <a:cxn ang="0">
                  <a:pos x="47" y="81"/>
                </a:cxn>
                <a:cxn ang="0">
                  <a:pos x="55" y="60"/>
                </a:cxn>
                <a:cxn ang="0">
                  <a:pos x="48" y="39"/>
                </a:cxn>
                <a:cxn ang="0">
                  <a:pos x="29" y="31"/>
                </a:cxn>
                <a:cxn ang="0">
                  <a:pos x="16" y="37"/>
                </a:cxn>
                <a:cxn ang="0">
                  <a:pos x="28" y="85"/>
                </a:cxn>
                <a:cxn ang="0">
                  <a:pos x="19" y="82"/>
                </a:cxn>
                <a:cxn ang="0">
                  <a:pos x="16" y="78"/>
                </a:cxn>
                <a:cxn ang="0">
                  <a:pos x="13" y="69"/>
                </a:cxn>
                <a:cxn ang="0">
                  <a:pos x="14" y="45"/>
                </a:cxn>
                <a:cxn ang="0">
                  <a:pos x="22" y="36"/>
                </a:cxn>
                <a:cxn ang="0">
                  <a:pos x="31" y="34"/>
                </a:cxn>
                <a:cxn ang="0">
                  <a:pos x="36" y="37"/>
                </a:cxn>
                <a:cxn ang="0">
                  <a:pos x="40" y="43"/>
                </a:cxn>
                <a:cxn ang="0">
                  <a:pos x="43" y="69"/>
                </a:cxn>
                <a:cxn ang="0">
                  <a:pos x="39" y="81"/>
                </a:cxn>
                <a:cxn ang="0">
                  <a:pos x="34" y="85"/>
                </a:cxn>
                <a:cxn ang="0">
                  <a:pos x="28" y="85"/>
                </a:cxn>
              </a:cxnLst>
              <a:rect l="0" t="0" r="r" b="b"/>
              <a:pathLst>
                <a:path w="55" h="89">
                  <a:moveTo>
                    <a:pt x="12" y="43"/>
                  </a:moveTo>
                  <a:lnTo>
                    <a:pt x="13" y="32"/>
                  </a:lnTo>
                  <a:lnTo>
                    <a:pt x="14" y="23"/>
                  </a:lnTo>
                  <a:lnTo>
                    <a:pt x="17" y="16"/>
                  </a:lnTo>
                  <a:lnTo>
                    <a:pt x="21" y="11"/>
                  </a:lnTo>
                  <a:lnTo>
                    <a:pt x="27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44" y="9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1" y="19"/>
                  </a:lnTo>
                  <a:lnTo>
                    <a:pt x="43" y="20"/>
                  </a:lnTo>
                  <a:lnTo>
                    <a:pt x="46" y="21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50" y="9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9" y="5"/>
                  </a:lnTo>
                  <a:lnTo>
                    <a:pt x="12" y="12"/>
                  </a:lnTo>
                  <a:lnTo>
                    <a:pt x="5" y="21"/>
                  </a:lnTo>
                  <a:lnTo>
                    <a:pt x="2" y="32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4" y="73"/>
                  </a:lnTo>
                  <a:lnTo>
                    <a:pt x="10" y="81"/>
                  </a:lnTo>
                  <a:lnTo>
                    <a:pt x="15" y="85"/>
                  </a:lnTo>
                  <a:lnTo>
                    <a:pt x="22" y="88"/>
                  </a:lnTo>
                  <a:lnTo>
                    <a:pt x="28" y="89"/>
                  </a:lnTo>
                  <a:lnTo>
                    <a:pt x="38" y="87"/>
                  </a:lnTo>
                  <a:lnTo>
                    <a:pt x="47" y="81"/>
                  </a:lnTo>
                  <a:lnTo>
                    <a:pt x="53" y="72"/>
                  </a:lnTo>
                  <a:lnTo>
                    <a:pt x="55" y="60"/>
                  </a:lnTo>
                  <a:lnTo>
                    <a:pt x="53" y="48"/>
                  </a:lnTo>
                  <a:lnTo>
                    <a:pt x="48" y="39"/>
                  </a:lnTo>
                  <a:lnTo>
                    <a:pt x="39" y="33"/>
                  </a:lnTo>
                  <a:lnTo>
                    <a:pt x="29" y="31"/>
                  </a:lnTo>
                  <a:lnTo>
                    <a:pt x="22" y="33"/>
                  </a:lnTo>
                  <a:lnTo>
                    <a:pt x="16" y="37"/>
                  </a:lnTo>
                  <a:lnTo>
                    <a:pt x="12" y="43"/>
                  </a:lnTo>
                  <a:close/>
                  <a:moveTo>
                    <a:pt x="28" y="85"/>
                  </a:moveTo>
                  <a:lnTo>
                    <a:pt x="24" y="85"/>
                  </a:lnTo>
                  <a:lnTo>
                    <a:pt x="19" y="82"/>
                  </a:lnTo>
                  <a:lnTo>
                    <a:pt x="17" y="80"/>
                  </a:lnTo>
                  <a:lnTo>
                    <a:pt x="16" y="78"/>
                  </a:lnTo>
                  <a:lnTo>
                    <a:pt x="14" y="75"/>
                  </a:lnTo>
                  <a:lnTo>
                    <a:pt x="13" y="69"/>
                  </a:lnTo>
                  <a:lnTo>
                    <a:pt x="13" y="52"/>
                  </a:lnTo>
                  <a:lnTo>
                    <a:pt x="14" y="45"/>
                  </a:lnTo>
                  <a:lnTo>
                    <a:pt x="17" y="40"/>
                  </a:lnTo>
                  <a:lnTo>
                    <a:pt x="22" y="36"/>
                  </a:lnTo>
                  <a:lnTo>
                    <a:pt x="29" y="34"/>
                  </a:lnTo>
                  <a:lnTo>
                    <a:pt x="31" y="34"/>
                  </a:lnTo>
                  <a:lnTo>
                    <a:pt x="34" y="35"/>
                  </a:lnTo>
                  <a:lnTo>
                    <a:pt x="36" y="37"/>
                  </a:lnTo>
                  <a:lnTo>
                    <a:pt x="39" y="39"/>
                  </a:lnTo>
                  <a:lnTo>
                    <a:pt x="40" y="43"/>
                  </a:lnTo>
                  <a:lnTo>
                    <a:pt x="43" y="51"/>
                  </a:lnTo>
                  <a:lnTo>
                    <a:pt x="43" y="69"/>
                  </a:lnTo>
                  <a:lnTo>
                    <a:pt x="40" y="77"/>
                  </a:lnTo>
                  <a:lnTo>
                    <a:pt x="39" y="81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1" y="85"/>
                  </a:lnTo>
                  <a:lnTo>
                    <a:pt x="28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4" name="Freeform 140"/>
            <p:cNvSpPr>
              <a:spLocks/>
            </p:cNvSpPr>
            <p:nvPr/>
          </p:nvSpPr>
          <p:spPr bwMode="auto">
            <a:xfrm>
              <a:off x="3530" y="3271"/>
              <a:ext cx="66" cy="68"/>
            </a:xfrm>
            <a:custGeom>
              <a:avLst/>
              <a:gdLst/>
              <a:ahLst/>
              <a:cxnLst>
                <a:cxn ang="0">
                  <a:pos x="36" y="37"/>
                </a:cxn>
                <a:cxn ang="0">
                  <a:pos x="64" y="37"/>
                </a:cxn>
                <a:cxn ang="0">
                  <a:pos x="65" y="36"/>
                </a:cxn>
                <a:cxn ang="0">
                  <a:pos x="66" y="36"/>
                </a:cxn>
                <a:cxn ang="0">
                  <a:pos x="66" y="33"/>
                </a:cxn>
                <a:cxn ang="0">
                  <a:pos x="65" y="32"/>
                </a:cxn>
                <a:cxn ang="0">
                  <a:pos x="36" y="32"/>
                </a:cxn>
                <a:cxn ang="0">
                  <a:pos x="36" y="3"/>
                </a:cxn>
                <a:cxn ang="0">
                  <a:pos x="35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2"/>
                </a:cxn>
                <a:cxn ang="0">
                  <a:pos x="31" y="32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6"/>
                </a:cxn>
                <a:cxn ang="0">
                  <a:pos x="2" y="37"/>
                </a:cxn>
                <a:cxn ang="0">
                  <a:pos x="31" y="37"/>
                </a:cxn>
                <a:cxn ang="0">
                  <a:pos x="31" y="67"/>
                </a:cxn>
                <a:cxn ang="0">
                  <a:pos x="32" y="68"/>
                </a:cxn>
                <a:cxn ang="0">
                  <a:pos x="35" y="68"/>
                </a:cxn>
                <a:cxn ang="0">
                  <a:pos x="35" y="67"/>
                </a:cxn>
                <a:cxn ang="0">
                  <a:pos x="36" y="66"/>
                </a:cxn>
                <a:cxn ang="0">
                  <a:pos x="36" y="64"/>
                </a:cxn>
                <a:cxn ang="0">
                  <a:pos x="36" y="37"/>
                </a:cxn>
              </a:cxnLst>
              <a:rect l="0" t="0" r="r" b="b"/>
              <a:pathLst>
                <a:path w="66" h="68">
                  <a:moveTo>
                    <a:pt x="36" y="37"/>
                  </a:moveTo>
                  <a:lnTo>
                    <a:pt x="64" y="37"/>
                  </a:lnTo>
                  <a:lnTo>
                    <a:pt x="65" y="36"/>
                  </a:lnTo>
                  <a:lnTo>
                    <a:pt x="66" y="36"/>
                  </a:lnTo>
                  <a:lnTo>
                    <a:pt x="66" y="33"/>
                  </a:lnTo>
                  <a:lnTo>
                    <a:pt x="65" y="32"/>
                  </a:lnTo>
                  <a:lnTo>
                    <a:pt x="36" y="32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1" y="32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31" y="3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35" y="67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5" name="Freeform 141"/>
            <p:cNvSpPr>
              <a:spLocks noEditPoints="1"/>
            </p:cNvSpPr>
            <p:nvPr/>
          </p:nvSpPr>
          <p:spPr bwMode="auto">
            <a:xfrm>
              <a:off x="3608" y="3269"/>
              <a:ext cx="42" cy="60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2" y="27"/>
                </a:cxn>
                <a:cxn ang="0">
                  <a:pos x="41" y="16"/>
                </a:cxn>
                <a:cxn ang="0">
                  <a:pos x="39" y="10"/>
                </a:cxn>
                <a:cxn ang="0">
                  <a:pos x="34" y="5"/>
                </a:cxn>
                <a:cxn ang="0">
                  <a:pos x="29" y="1"/>
                </a:cxn>
                <a:cxn ang="0">
                  <a:pos x="22" y="0"/>
                </a:cxn>
                <a:cxn ang="0">
                  <a:pos x="13" y="1"/>
                </a:cxn>
                <a:cxn ang="0">
                  <a:pos x="8" y="5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2" y="44"/>
                </a:cxn>
                <a:cxn ang="0">
                  <a:pos x="4" y="50"/>
                </a:cxn>
                <a:cxn ang="0">
                  <a:pos x="8" y="55"/>
                </a:cxn>
                <a:cxn ang="0">
                  <a:pos x="13" y="59"/>
                </a:cxn>
                <a:cxn ang="0">
                  <a:pos x="22" y="60"/>
                </a:cxn>
                <a:cxn ang="0">
                  <a:pos x="29" y="59"/>
                </a:cxn>
                <a:cxn ang="0">
                  <a:pos x="35" y="55"/>
                </a:cxn>
                <a:cxn ang="0">
                  <a:pos x="39" y="50"/>
                </a:cxn>
                <a:cxn ang="0">
                  <a:pos x="41" y="44"/>
                </a:cxn>
                <a:cxn ang="0">
                  <a:pos x="41" y="39"/>
                </a:cxn>
                <a:cxn ang="0">
                  <a:pos x="42" y="34"/>
                </a:cxn>
                <a:cxn ang="0">
                  <a:pos x="42" y="31"/>
                </a:cxn>
                <a:cxn ang="0">
                  <a:pos x="22" y="57"/>
                </a:cxn>
                <a:cxn ang="0">
                  <a:pos x="20" y="57"/>
                </a:cxn>
                <a:cxn ang="0">
                  <a:pos x="17" y="56"/>
                </a:cxn>
                <a:cxn ang="0">
                  <a:pos x="15" y="55"/>
                </a:cxn>
                <a:cxn ang="0">
                  <a:pos x="13" y="53"/>
                </a:cxn>
                <a:cxn ang="0">
                  <a:pos x="11" y="51"/>
                </a:cxn>
                <a:cxn ang="0">
                  <a:pos x="10" y="48"/>
                </a:cxn>
                <a:cxn ang="0">
                  <a:pos x="9" y="42"/>
                </a:cxn>
                <a:cxn ang="0">
                  <a:pos x="8" y="35"/>
                </a:cxn>
                <a:cxn ang="0">
                  <a:pos x="8" y="30"/>
                </a:cxn>
                <a:cxn ang="0">
                  <a:pos x="9" y="20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4" y="5"/>
                </a:cxn>
                <a:cxn ang="0">
                  <a:pos x="18" y="3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5"/>
                </a:cxn>
                <a:cxn ang="0">
                  <a:pos x="31" y="9"/>
                </a:cxn>
                <a:cxn ang="0">
                  <a:pos x="32" y="11"/>
                </a:cxn>
                <a:cxn ang="0">
                  <a:pos x="34" y="20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8"/>
                </a:cxn>
                <a:cxn ang="0">
                  <a:pos x="31" y="51"/>
                </a:cxn>
                <a:cxn ang="0">
                  <a:pos x="27" y="55"/>
                </a:cxn>
                <a:cxn ang="0">
                  <a:pos x="25" y="56"/>
                </a:cxn>
                <a:cxn ang="0">
                  <a:pos x="22" y="57"/>
                </a:cxn>
                <a:cxn ang="0">
                  <a:pos x="22" y="57"/>
                </a:cxn>
              </a:cxnLst>
              <a:rect l="0" t="0" r="r" b="b"/>
              <a:pathLst>
                <a:path w="42" h="60">
                  <a:moveTo>
                    <a:pt x="42" y="31"/>
                  </a:moveTo>
                  <a:lnTo>
                    <a:pt x="42" y="27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8" y="5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8" y="55"/>
                  </a:lnTo>
                  <a:lnTo>
                    <a:pt x="13" y="59"/>
                  </a:lnTo>
                  <a:lnTo>
                    <a:pt x="22" y="60"/>
                  </a:lnTo>
                  <a:lnTo>
                    <a:pt x="29" y="59"/>
                  </a:lnTo>
                  <a:lnTo>
                    <a:pt x="35" y="55"/>
                  </a:lnTo>
                  <a:lnTo>
                    <a:pt x="39" y="50"/>
                  </a:lnTo>
                  <a:lnTo>
                    <a:pt x="41" y="44"/>
                  </a:lnTo>
                  <a:lnTo>
                    <a:pt x="41" y="39"/>
                  </a:lnTo>
                  <a:lnTo>
                    <a:pt x="42" y="34"/>
                  </a:lnTo>
                  <a:lnTo>
                    <a:pt x="42" y="31"/>
                  </a:lnTo>
                  <a:close/>
                  <a:moveTo>
                    <a:pt x="22" y="57"/>
                  </a:moveTo>
                  <a:lnTo>
                    <a:pt x="20" y="57"/>
                  </a:lnTo>
                  <a:lnTo>
                    <a:pt x="17" y="56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1" y="51"/>
                  </a:lnTo>
                  <a:lnTo>
                    <a:pt x="10" y="48"/>
                  </a:lnTo>
                  <a:lnTo>
                    <a:pt x="9" y="42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9" y="20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4" y="20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8"/>
                  </a:lnTo>
                  <a:lnTo>
                    <a:pt x="31" y="51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2" y="57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6" name="Freeform 142"/>
            <p:cNvSpPr>
              <a:spLocks/>
            </p:cNvSpPr>
            <p:nvPr/>
          </p:nvSpPr>
          <p:spPr bwMode="auto">
            <a:xfrm>
              <a:off x="3667" y="3317"/>
              <a:ext cx="10" cy="1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7" name="Freeform 143"/>
            <p:cNvSpPr>
              <a:spLocks noEditPoints="1"/>
            </p:cNvSpPr>
            <p:nvPr/>
          </p:nvSpPr>
          <p:spPr bwMode="auto">
            <a:xfrm>
              <a:off x="3694" y="3269"/>
              <a:ext cx="41" cy="60"/>
            </a:xfrm>
            <a:custGeom>
              <a:avLst/>
              <a:gdLst/>
              <a:ahLst/>
              <a:cxnLst>
                <a:cxn ang="0">
                  <a:pos x="41" y="31"/>
                </a:cxn>
                <a:cxn ang="0">
                  <a:pos x="41" y="21"/>
                </a:cxn>
                <a:cxn ang="0">
                  <a:pos x="37" y="10"/>
                </a:cxn>
                <a:cxn ang="0">
                  <a:pos x="34" y="5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7" y="5"/>
                </a:cxn>
                <a:cxn ang="0">
                  <a:pos x="3" y="10"/>
                </a:cxn>
                <a:cxn ang="0">
                  <a:pos x="0" y="21"/>
                </a:cxn>
                <a:cxn ang="0">
                  <a:pos x="0" y="39"/>
                </a:cxn>
                <a:cxn ang="0">
                  <a:pos x="3" y="50"/>
                </a:cxn>
                <a:cxn ang="0">
                  <a:pos x="7" y="55"/>
                </a:cxn>
                <a:cxn ang="0">
                  <a:pos x="12" y="59"/>
                </a:cxn>
                <a:cxn ang="0">
                  <a:pos x="20" y="60"/>
                </a:cxn>
                <a:cxn ang="0">
                  <a:pos x="28" y="59"/>
                </a:cxn>
                <a:cxn ang="0">
                  <a:pos x="34" y="55"/>
                </a:cxn>
                <a:cxn ang="0">
                  <a:pos x="37" y="50"/>
                </a:cxn>
                <a:cxn ang="0">
                  <a:pos x="41" y="39"/>
                </a:cxn>
                <a:cxn ang="0">
                  <a:pos x="41" y="31"/>
                </a:cxn>
                <a:cxn ang="0">
                  <a:pos x="20" y="57"/>
                </a:cxn>
                <a:cxn ang="0">
                  <a:pos x="19" y="57"/>
                </a:cxn>
                <a:cxn ang="0">
                  <a:pos x="16" y="56"/>
                </a:cxn>
                <a:cxn ang="0">
                  <a:pos x="14" y="55"/>
                </a:cxn>
                <a:cxn ang="0">
                  <a:pos x="10" y="51"/>
                </a:cxn>
                <a:cxn ang="0">
                  <a:pos x="9" y="48"/>
                </a:cxn>
                <a:cxn ang="0">
                  <a:pos x="8" y="39"/>
                </a:cxn>
                <a:cxn ang="0">
                  <a:pos x="8" y="20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11" y="7"/>
                </a:cxn>
                <a:cxn ang="0">
                  <a:pos x="13" y="5"/>
                </a:cxn>
                <a:cxn ang="0">
                  <a:pos x="17" y="3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32" y="11"/>
                </a:cxn>
                <a:cxn ang="0">
                  <a:pos x="33" y="20"/>
                </a:cxn>
                <a:cxn ang="0">
                  <a:pos x="33" y="42"/>
                </a:cxn>
                <a:cxn ang="0">
                  <a:pos x="32" y="48"/>
                </a:cxn>
                <a:cxn ang="0">
                  <a:pos x="30" y="51"/>
                </a:cxn>
                <a:cxn ang="0">
                  <a:pos x="28" y="53"/>
                </a:cxn>
                <a:cxn ang="0">
                  <a:pos x="26" y="55"/>
                </a:cxn>
                <a:cxn ang="0">
                  <a:pos x="22" y="57"/>
                </a:cxn>
                <a:cxn ang="0">
                  <a:pos x="20" y="57"/>
                </a:cxn>
              </a:cxnLst>
              <a:rect l="0" t="0" r="r" b="b"/>
              <a:pathLst>
                <a:path w="41" h="60">
                  <a:moveTo>
                    <a:pt x="41" y="31"/>
                  </a:moveTo>
                  <a:lnTo>
                    <a:pt x="41" y="21"/>
                  </a:lnTo>
                  <a:lnTo>
                    <a:pt x="37" y="10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3" y="10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2" y="59"/>
                  </a:lnTo>
                  <a:lnTo>
                    <a:pt x="20" y="60"/>
                  </a:lnTo>
                  <a:lnTo>
                    <a:pt x="28" y="59"/>
                  </a:lnTo>
                  <a:lnTo>
                    <a:pt x="34" y="55"/>
                  </a:lnTo>
                  <a:lnTo>
                    <a:pt x="37" y="50"/>
                  </a:lnTo>
                  <a:lnTo>
                    <a:pt x="41" y="39"/>
                  </a:lnTo>
                  <a:lnTo>
                    <a:pt x="41" y="31"/>
                  </a:lnTo>
                  <a:close/>
                  <a:moveTo>
                    <a:pt x="20" y="57"/>
                  </a:moveTo>
                  <a:lnTo>
                    <a:pt x="19" y="57"/>
                  </a:lnTo>
                  <a:lnTo>
                    <a:pt x="16" y="56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9" y="48"/>
                  </a:lnTo>
                  <a:lnTo>
                    <a:pt x="8" y="39"/>
                  </a:lnTo>
                  <a:lnTo>
                    <a:pt x="8" y="20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3" y="20"/>
                  </a:lnTo>
                  <a:lnTo>
                    <a:pt x="33" y="42"/>
                  </a:lnTo>
                  <a:lnTo>
                    <a:pt x="32" y="48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6" y="55"/>
                  </a:lnTo>
                  <a:lnTo>
                    <a:pt x="22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8" name="Freeform 144"/>
            <p:cNvSpPr>
              <a:spLocks noEditPoints="1"/>
            </p:cNvSpPr>
            <p:nvPr/>
          </p:nvSpPr>
          <p:spPr bwMode="auto">
            <a:xfrm>
              <a:off x="3744" y="3268"/>
              <a:ext cx="44" cy="5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2"/>
                </a:cxn>
                <a:cxn ang="0">
                  <a:pos x="34" y="42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1" y="1"/>
                </a:cxn>
                <a:cxn ang="0">
                  <a:pos x="30" y="1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4"/>
                </a:cxn>
                <a:cxn ang="0">
                  <a:pos x="26" y="54"/>
                </a:cxn>
                <a:cxn ang="0">
                  <a:pos x="24" y="55"/>
                </a:cxn>
                <a:cxn ang="0">
                  <a:pos x="17" y="55"/>
                </a:cxn>
                <a:cxn ang="0">
                  <a:pos x="17" y="59"/>
                </a:cxn>
                <a:cxn ang="0">
                  <a:pos x="44" y="59"/>
                </a:cxn>
                <a:cxn ang="0">
                  <a:pos x="44" y="55"/>
                </a:cxn>
                <a:cxn ang="0">
                  <a:pos x="37" y="55"/>
                </a:cxn>
                <a:cxn ang="0">
                  <a:pos x="35" y="54"/>
                </a:cxn>
                <a:cxn ang="0">
                  <a:pos x="34" y="52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7" y="10"/>
                </a:cxn>
                <a:cxn ang="0">
                  <a:pos x="27" y="42"/>
                </a:cxn>
                <a:cxn ang="0">
                  <a:pos x="4" y="42"/>
                </a:cxn>
                <a:cxn ang="0">
                  <a:pos x="27" y="10"/>
                </a:cxn>
              </a:cxnLst>
              <a:rect l="0" t="0" r="r" b="b"/>
              <a:pathLst>
                <a:path w="44" h="59">
                  <a:moveTo>
                    <a:pt x="44" y="44"/>
                  </a:moveTo>
                  <a:lnTo>
                    <a:pt x="44" y="42"/>
                  </a:lnTo>
                  <a:lnTo>
                    <a:pt x="34" y="4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37" y="55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7" y="10"/>
                  </a:moveTo>
                  <a:lnTo>
                    <a:pt x="27" y="42"/>
                  </a:lnTo>
                  <a:lnTo>
                    <a:pt x="4" y="42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49" name="Freeform 145"/>
            <p:cNvSpPr>
              <a:spLocks noEditPoints="1"/>
            </p:cNvSpPr>
            <p:nvPr/>
          </p:nvSpPr>
          <p:spPr bwMode="auto">
            <a:xfrm>
              <a:off x="3798" y="3269"/>
              <a:ext cx="42" cy="60"/>
            </a:xfrm>
            <a:custGeom>
              <a:avLst/>
              <a:gdLst/>
              <a:ahLst/>
              <a:cxnLst>
                <a:cxn ang="0">
                  <a:pos x="33" y="41"/>
                </a:cxn>
                <a:cxn ang="0">
                  <a:pos x="27" y="51"/>
                </a:cxn>
                <a:cxn ang="0">
                  <a:pos x="23" y="55"/>
                </a:cxn>
                <a:cxn ang="0">
                  <a:pos x="16" y="57"/>
                </a:cxn>
                <a:cxn ang="0">
                  <a:pos x="9" y="55"/>
                </a:cxn>
                <a:cxn ang="0">
                  <a:pos x="9" y="53"/>
                </a:cxn>
                <a:cxn ang="0">
                  <a:pos x="11" y="48"/>
                </a:cxn>
                <a:cxn ang="0">
                  <a:pos x="8" y="46"/>
                </a:cxn>
                <a:cxn ang="0">
                  <a:pos x="3" y="48"/>
                </a:cxn>
                <a:cxn ang="0">
                  <a:pos x="4" y="55"/>
                </a:cxn>
                <a:cxn ang="0">
                  <a:pos x="8" y="58"/>
                </a:cxn>
                <a:cxn ang="0">
                  <a:pos x="14" y="60"/>
                </a:cxn>
                <a:cxn ang="0">
                  <a:pos x="26" y="58"/>
                </a:cxn>
                <a:cxn ang="0">
                  <a:pos x="39" y="41"/>
                </a:cxn>
                <a:cxn ang="0">
                  <a:pos x="41" y="19"/>
                </a:cxn>
                <a:cxn ang="0">
                  <a:pos x="33" y="5"/>
                </a:cxn>
                <a:cxn ang="0">
                  <a:pos x="21" y="0"/>
                </a:cxn>
                <a:cxn ang="0">
                  <a:pos x="6" y="6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8" y="36"/>
                </a:cxn>
                <a:cxn ang="0">
                  <a:pos x="15" y="39"/>
                </a:cxn>
                <a:cxn ang="0">
                  <a:pos x="26" y="38"/>
                </a:cxn>
                <a:cxn ang="0">
                  <a:pos x="33" y="31"/>
                </a:cxn>
                <a:cxn ang="0">
                  <a:pos x="17" y="36"/>
                </a:cxn>
                <a:cxn ang="0">
                  <a:pos x="14" y="34"/>
                </a:cxn>
                <a:cxn ang="0">
                  <a:pos x="11" y="31"/>
                </a:cxn>
                <a:cxn ang="0">
                  <a:pos x="8" y="16"/>
                </a:cxn>
                <a:cxn ang="0">
                  <a:pos x="13" y="6"/>
                </a:cxn>
                <a:cxn ang="0">
                  <a:pos x="18" y="3"/>
                </a:cxn>
                <a:cxn ang="0">
                  <a:pos x="26" y="5"/>
                </a:cxn>
                <a:cxn ang="0">
                  <a:pos x="32" y="13"/>
                </a:cxn>
                <a:cxn ang="0">
                  <a:pos x="33" y="21"/>
                </a:cxn>
                <a:cxn ang="0">
                  <a:pos x="26" y="34"/>
                </a:cxn>
              </a:cxnLst>
              <a:rect l="0" t="0" r="r" b="b"/>
              <a:pathLst>
                <a:path w="42" h="60">
                  <a:moveTo>
                    <a:pt x="33" y="31"/>
                  </a:moveTo>
                  <a:lnTo>
                    <a:pt x="33" y="41"/>
                  </a:lnTo>
                  <a:lnTo>
                    <a:pt x="29" y="49"/>
                  </a:lnTo>
                  <a:lnTo>
                    <a:pt x="27" y="51"/>
                  </a:lnTo>
                  <a:lnTo>
                    <a:pt x="25" y="53"/>
                  </a:lnTo>
                  <a:lnTo>
                    <a:pt x="23" y="55"/>
                  </a:lnTo>
                  <a:lnTo>
                    <a:pt x="20" y="56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9" y="53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0" y="59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6" y="58"/>
                  </a:lnTo>
                  <a:lnTo>
                    <a:pt x="33" y="51"/>
                  </a:lnTo>
                  <a:lnTo>
                    <a:pt x="39" y="41"/>
                  </a:lnTo>
                  <a:lnTo>
                    <a:pt x="42" y="30"/>
                  </a:lnTo>
                  <a:lnTo>
                    <a:pt x="41" y="19"/>
                  </a:lnTo>
                  <a:lnTo>
                    <a:pt x="37" y="10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4" y="39"/>
                  </a:lnTo>
                  <a:lnTo>
                    <a:pt x="26" y="38"/>
                  </a:lnTo>
                  <a:lnTo>
                    <a:pt x="32" y="32"/>
                  </a:lnTo>
                  <a:lnTo>
                    <a:pt x="33" y="31"/>
                  </a:lnTo>
                  <a:close/>
                  <a:moveTo>
                    <a:pt x="20" y="36"/>
                  </a:moveTo>
                  <a:lnTo>
                    <a:pt x="17" y="36"/>
                  </a:lnTo>
                  <a:lnTo>
                    <a:pt x="15" y="35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1" y="31"/>
                  </a:lnTo>
                  <a:lnTo>
                    <a:pt x="8" y="23"/>
                  </a:lnTo>
                  <a:lnTo>
                    <a:pt x="8" y="16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6" y="5"/>
                  </a:lnTo>
                  <a:lnTo>
                    <a:pt x="30" y="9"/>
                  </a:lnTo>
                  <a:lnTo>
                    <a:pt x="32" y="13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1" y="29"/>
                  </a:lnTo>
                  <a:lnTo>
                    <a:pt x="26" y="3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0" name="Freeform 146"/>
            <p:cNvSpPr>
              <a:spLocks/>
            </p:cNvSpPr>
            <p:nvPr/>
          </p:nvSpPr>
          <p:spPr bwMode="auto">
            <a:xfrm>
              <a:off x="3534" y="3394"/>
              <a:ext cx="60" cy="4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9" y="4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8" y="4"/>
                </a:cxn>
              </a:cxnLst>
              <a:rect l="0" t="0" r="r" b="b"/>
              <a:pathLst>
                <a:path w="60" h="4">
                  <a:moveTo>
                    <a:pt x="58" y="4"/>
                  </a:moveTo>
                  <a:lnTo>
                    <a:pt x="59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1" name="Freeform 147"/>
            <p:cNvSpPr>
              <a:spLocks noEditPoints="1"/>
            </p:cNvSpPr>
            <p:nvPr/>
          </p:nvSpPr>
          <p:spPr bwMode="auto">
            <a:xfrm>
              <a:off x="3611" y="3360"/>
              <a:ext cx="41" cy="59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1" y="21"/>
                </a:cxn>
                <a:cxn ang="0">
                  <a:pos x="38" y="10"/>
                </a:cxn>
                <a:cxn ang="0">
                  <a:pos x="34" y="4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7" y="4"/>
                </a:cxn>
                <a:cxn ang="0">
                  <a:pos x="3" y="10"/>
                </a:cxn>
                <a:cxn ang="0">
                  <a:pos x="0" y="21"/>
                </a:cxn>
                <a:cxn ang="0">
                  <a:pos x="0" y="38"/>
                </a:cxn>
                <a:cxn ang="0">
                  <a:pos x="3" y="49"/>
                </a:cxn>
                <a:cxn ang="0">
                  <a:pos x="7" y="54"/>
                </a:cxn>
                <a:cxn ang="0">
                  <a:pos x="12" y="58"/>
                </a:cxn>
                <a:cxn ang="0">
                  <a:pos x="20" y="59"/>
                </a:cxn>
                <a:cxn ang="0">
                  <a:pos x="28" y="58"/>
                </a:cxn>
                <a:cxn ang="0">
                  <a:pos x="34" y="54"/>
                </a:cxn>
                <a:cxn ang="0">
                  <a:pos x="38" y="49"/>
                </a:cxn>
                <a:cxn ang="0">
                  <a:pos x="41" y="38"/>
                </a:cxn>
                <a:cxn ang="0">
                  <a:pos x="41" y="30"/>
                </a:cxn>
                <a:cxn ang="0">
                  <a:pos x="20" y="56"/>
                </a:cxn>
                <a:cxn ang="0">
                  <a:pos x="19" y="56"/>
                </a:cxn>
                <a:cxn ang="0">
                  <a:pos x="16" y="55"/>
                </a:cxn>
                <a:cxn ang="0">
                  <a:pos x="14" y="54"/>
                </a:cxn>
                <a:cxn ang="0">
                  <a:pos x="10" y="51"/>
                </a:cxn>
                <a:cxn ang="0">
                  <a:pos x="9" y="47"/>
                </a:cxn>
                <a:cxn ang="0">
                  <a:pos x="8" y="38"/>
                </a:cxn>
                <a:cxn ang="0">
                  <a:pos x="8" y="20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3" y="4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27" y="4"/>
                </a:cxn>
                <a:cxn ang="0">
                  <a:pos x="30" y="8"/>
                </a:cxn>
                <a:cxn ang="0">
                  <a:pos x="32" y="11"/>
                </a:cxn>
                <a:cxn ang="0">
                  <a:pos x="33" y="19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30" y="51"/>
                </a:cxn>
                <a:cxn ang="0">
                  <a:pos x="28" y="53"/>
                </a:cxn>
                <a:cxn ang="0">
                  <a:pos x="26" y="54"/>
                </a:cxn>
                <a:cxn ang="0">
                  <a:pos x="22" y="56"/>
                </a:cxn>
                <a:cxn ang="0">
                  <a:pos x="20" y="56"/>
                </a:cxn>
              </a:cxnLst>
              <a:rect l="0" t="0" r="r" b="b"/>
              <a:pathLst>
                <a:path w="41" h="59">
                  <a:moveTo>
                    <a:pt x="41" y="30"/>
                  </a:moveTo>
                  <a:lnTo>
                    <a:pt x="41" y="21"/>
                  </a:lnTo>
                  <a:lnTo>
                    <a:pt x="38" y="10"/>
                  </a:lnTo>
                  <a:lnTo>
                    <a:pt x="34" y="4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7" y="54"/>
                  </a:lnTo>
                  <a:lnTo>
                    <a:pt x="12" y="58"/>
                  </a:lnTo>
                  <a:lnTo>
                    <a:pt x="20" y="59"/>
                  </a:lnTo>
                  <a:lnTo>
                    <a:pt x="28" y="58"/>
                  </a:lnTo>
                  <a:lnTo>
                    <a:pt x="34" y="54"/>
                  </a:lnTo>
                  <a:lnTo>
                    <a:pt x="38" y="49"/>
                  </a:lnTo>
                  <a:lnTo>
                    <a:pt x="41" y="38"/>
                  </a:lnTo>
                  <a:lnTo>
                    <a:pt x="41" y="30"/>
                  </a:lnTo>
                  <a:close/>
                  <a:moveTo>
                    <a:pt x="20" y="56"/>
                  </a:moveTo>
                  <a:lnTo>
                    <a:pt x="19" y="56"/>
                  </a:lnTo>
                  <a:lnTo>
                    <a:pt x="16" y="55"/>
                  </a:lnTo>
                  <a:lnTo>
                    <a:pt x="14" y="54"/>
                  </a:lnTo>
                  <a:lnTo>
                    <a:pt x="10" y="51"/>
                  </a:lnTo>
                  <a:lnTo>
                    <a:pt x="9" y="47"/>
                  </a:lnTo>
                  <a:lnTo>
                    <a:pt x="8" y="38"/>
                  </a:lnTo>
                  <a:lnTo>
                    <a:pt x="8" y="20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30" y="8"/>
                  </a:lnTo>
                  <a:lnTo>
                    <a:pt x="32" y="11"/>
                  </a:lnTo>
                  <a:lnTo>
                    <a:pt x="33" y="19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6" y="54"/>
                  </a:lnTo>
                  <a:lnTo>
                    <a:pt x="22" y="5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2" name="Freeform 148"/>
            <p:cNvSpPr>
              <a:spLocks/>
            </p:cNvSpPr>
            <p:nvPr/>
          </p:nvSpPr>
          <p:spPr bwMode="auto">
            <a:xfrm>
              <a:off x="3668" y="3407"/>
              <a:ext cx="11" cy="1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5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9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3" name="Freeform 149"/>
            <p:cNvSpPr>
              <a:spLocks noEditPoints="1"/>
            </p:cNvSpPr>
            <p:nvPr/>
          </p:nvSpPr>
          <p:spPr bwMode="auto">
            <a:xfrm>
              <a:off x="3695" y="3360"/>
              <a:ext cx="42" cy="59"/>
            </a:xfrm>
            <a:custGeom>
              <a:avLst/>
              <a:gdLst/>
              <a:ahLst/>
              <a:cxnLst>
                <a:cxn ang="0">
                  <a:pos x="42" y="30"/>
                </a:cxn>
                <a:cxn ang="0">
                  <a:pos x="42" y="21"/>
                </a:cxn>
                <a:cxn ang="0">
                  <a:pos x="38" y="10"/>
                </a:cxn>
                <a:cxn ang="0">
                  <a:pos x="35" y="4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8" y="4"/>
                </a:cxn>
                <a:cxn ang="0">
                  <a:pos x="4" y="10"/>
                </a:cxn>
                <a:cxn ang="0">
                  <a:pos x="0" y="21"/>
                </a:cxn>
                <a:cxn ang="0">
                  <a:pos x="0" y="38"/>
                </a:cxn>
                <a:cxn ang="0">
                  <a:pos x="4" y="49"/>
                </a:cxn>
                <a:cxn ang="0">
                  <a:pos x="8" y="54"/>
                </a:cxn>
                <a:cxn ang="0">
                  <a:pos x="13" y="58"/>
                </a:cxn>
                <a:cxn ang="0">
                  <a:pos x="21" y="59"/>
                </a:cxn>
                <a:cxn ang="0">
                  <a:pos x="29" y="58"/>
                </a:cxn>
                <a:cxn ang="0">
                  <a:pos x="35" y="54"/>
                </a:cxn>
                <a:cxn ang="0">
                  <a:pos x="38" y="49"/>
                </a:cxn>
                <a:cxn ang="0">
                  <a:pos x="42" y="38"/>
                </a:cxn>
                <a:cxn ang="0">
                  <a:pos x="42" y="30"/>
                </a:cxn>
                <a:cxn ang="0">
                  <a:pos x="21" y="56"/>
                </a:cxn>
                <a:cxn ang="0">
                  <a:pos x="19" y="56"/>
                </a:cxn>
                <a:cxn ang="0">
                  <a:pos x="17" y="55"/>
                </a:cxn>
                <a:cxn ang="0">
                  <a:pos x="15" y="54"/>
                </a:cxn>
                <a:cxn ang="0">
                  <a:pos x="11" y="51"/>
                </a:cxn>
                <a:cxn ang="0">
                  <a:pos x="9" y="47"/>
                </a:cxn>
                <a:cxn ang="0">
                  <a:pos x="8" y="38"/>
                </a:cxn>
                <a:cxn ang="0">
                  <a:pos x="8" y="20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4"/>
                </a:cxn>
                <a:cxn ang="0">
                  <a:pos x="31" y="8"/>
                </a:cxn>
                <a:cxn ang="0">
                  <a:pos x="33" y="11"/>
                </a:cxn>
                <a:cxn ang="0">
                  <a:pos x="34" y="19"/>
                </a:cxn>
                <a:cxn ang="0">
                  <a:pos x="34" y="42"/>
                </a:cxn>
                <a:cxn ang="0">
                  <a:pos x="33" y="47"/>
                </a:cxn>
                <a:cxn ang="0">
                  <a:pos x="31" y="51"/>
                </a:cxn>
                <a:cxn ang="0">
                  <a:pos x="29" y="53"/>
                </a:cxn>
                <a:cxn ang="0">
                  <a:pos x="27" y="54"/>
                </a:cxn>
                <a:cxn ang="0">
                  <a:pos x="23" y="56"/>
                </a:cxn>
                <a:cxn ang="0">
                  <a:pos x="21" y="56"/>
                </a:cxn>
              </a:cxnLst>
              <a:rect l="0" t="0" r="r" b="b"/>
              <a:pathLst>
                <a:path w="42" h="59">
                  <a:moveTo>
                    <a:pt x="42" y="30"/>
                  </a:moveTo>
                  <a:lnTo>
                    <a:pt x="42" y="21"/>
                  </a:lnTo>
                  <a:lnTo>
                    <a:pt x="38" y="10"/>
                  </a:lnTo>
                  <a:lnTo>
                    <a:pt x="35" y="4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4" y="49"/>
                  </a:lnTo>
                  <a:lnTo>
                    <a:pt x="8" y="54"/>
                  </a:lnTo>
                  <a:lnTo>
                    <a:pt x="13" y="58"/>
                  </a:lnTo>
                  <a:lnTo>
                    <a:pt x="21" y="59"/>
                  </a:lnTo>
                  <a:lnTo>
                    <a:pt x="29" y="58"/>
                  </a:lnTo>
                  <a:lnTo>
                    <a:pt x="35" y="54"/>
                  </a:lnTo>
                  <a:lnTo>
                    <a:pt x="38" y="49"/>
                  </a:lnTo>
                  <a:lnTo>
                    <a:pt x="42" y="38"/>
                  </a:lnTo>
                  <a:lnTo>
                    <a:pt x="42" y="30"/>
                  </a:lnTo>
                  <a:close/>
                  <a:moveTo>
                    <a:pt x="21" y="56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5" y="54"/>
                  </a:lnTo>
                  <a:lnTo>
                    <a:pt x="11" y="51"/>
                  </a:lnTo>
                  <a:lnTo>
                    <a:pt x="9" y="47"/>
                  </a:lnTo>
                  <a:lnTo>
                    <a:pt x="8" y="38"/>
                  </a:lnTo>
                  <a:lnTo>
                    <a:pt x="8" y="20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9"/>
                  </a:lnTo>
                  <a:lnTo>
                    <a:pt x="34" y="42"/>
                  </a:lnTo>
                  <a:lnTo>
                    <a:pt x="33" y="47"/>
                  </a:lnTo>
                  <a:lnTo>
                    <a:pt x="31" y="51"/>
                  </a:lnTo>
                  <a:lnTo>
                    <a:pt x="29" y="53"/>
                  </a:lnTo>
                  <a:lnTo>
                    <a:pt x="27" y="54"/>
                  </a:lnTo>
                  <a:lnTo>
                    <a:pt x="23" y="56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4" name="Freeform 150"/>
            <p:cNvSpPr>
              <a:spLocks noEditPoints="1"/>
            </p:cNvSpPr>
            <p:nvPr/>
          </p:nvSpPr>
          <p:spPr bwMode="auto">
            <a:xfrm>
              <a:off x="3748" y="3360"/>
              <a:ext cx="41" cy="59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8" y="16"/>
                </a:cxn>
                <a:cxn ang="0">
                  <a:pos x="37" y="7"/>
                </a:cxn>
                <a:cxn ang="0">
                  <a:pos x="27" y="1"/>
                </a:cxn>
                <a:cxn ang="0">
                  <a:pos x="13" y="1"/>
                </a:cxn>
                <a:cxn ang="0">
                  <a:pos x="4" y="8"/>
                </a:cxn>
                <a:cxn ang="0">
                  <a:pos x="4" y="22"/>
                </a:cxn>
                <a:cxn ang="0">
                  <a:pos x="10" y="26"/>
                </a:cxn>
                <a:cxn ang="0">
                  <a:pos x="12" y="27"/>
                </a:cxn>
                <a:cxn ang="0">
                  <a:pos x="9" y="30"/>
                </a:cxn>
                <a:cxn ang="0">
                  <a:pos x="1" y="38"/>
                </a:cxn>
                <a:cxn ang="0">
                  <a:pos x="1" y="51"/>
                </a:cxn>
                <a:cxn ang="0">
                  <a:pos x="13" y="58"/>
                </a:cxn>
                <a:cxn ang="0">
                  <a:pos x="29" y="58"/>
                </a:cxn>
                <a:cxn ang="0">
                  <a:pos x="39" y="49"/>
                </a:cxn>
                <a:cxn ang="0">
                  <a:pos x="40" y="39"/>
                </a:cxn>
                <a:cxn ang="0">
                  <a:pos x="38" y="33"/>
                </a:cxn>
                <a:cxn ang="0">
                  <a:pos x="32" y="29"/>
                </a:cxn>
                <a:cxn ang="0">
                  <a:pos x="27" y="2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11" y="4"/>
                </a:cxn>
                <a:cxn ang="0">
                  <a:pos x="24" y="2"/>
                </a:cxn>
                <a:cxn ang="0">
                  <a:pos x="29" y="5"/>
                </a:cxn>
                <a:cxn ang="0">
                  <a:pos x="33" y="10"/>
                </a:cxn>
                <a:cxn ang="0">
                  <a:pos x="32" y="18"/>
                </a:cxn>
                <a:cxn ang="0">
                  <a:pos x="25" y="23"/>
                </a:cxn>
                <a:cxn ang="0">
                  <a:pos x="11" y="17"/>
                </a:cxn>
                <a:cxn ang="0">
                  <a:pos x="18" y="31"/>
                </a:cxn>
                <a:cxn ang="0">
                  <a:pos x="26" y="35"/>
                </a:cxn>
                <a:cxn ang="0">
                  <a:pos x="30" y="38"/>
                </a:cxn>
                <a:cxn ang="0">
                  <a:pos x="34" y="41"/>
                </a:cxn>
                <a:cxn ang="0">
                  <a:pos x="36" y="45"/>
                </a:cxn>
                <a:cxn ang="0">
                  <a:pos x="30" y="54"/>
                </a:cxn>
                <a:cxn ang="0">
                  <a:pos x="20" y="56"/>
                </a:cxn>
                <a:cxn ang="0">
                  <a:pos x="7" y="50"/>
                </a:cxn>
                <a:cxn ang="0">
                  <a:pos x="6" y="40"/>
                </a:cxn>
                <a:cxn ang="0">
                  <a:pos x="9" y="34"/>
                </a:cxn>
                <a:cxn ang="0">
                  <a:pos x="17" y="30"/>
                </a:cxn>
              </a:cxnLst>
              <a:rect l="0" t="0" r="r" b="b"/>
              <a:pathLst>
                <a:path w="41" h="59">
                  <a:moveTo>
                    <a:pt x="27" y="26"/>
                  </a:moveTo>
                  <a:lnTo>
                    <a:pt x="30" y="24"/>
                  </a:lnTo>
                  <a:lnTo>
                    <a:pt x="34" y="22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37" y="7"/>
                  </a:lnTo>
                  <a:lnTo>
                    <a:pt x="33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4" y="34"/>
                  </a:lnTo>
                  <a:lnTo>
                    <a:pt x="1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6" y="55"/>
                  </a:lnTo>
                  <a:lnTo>
                    <a:pt x="13" y="58"/>
                  </a:lnTo>
                  <a:lnTo>
                    <a:pt x="20" y="59"/>
                  </a:lnTo>
                  <a:lnTo>
                    <a:pt x="29" y="58"/>
                  </a:lnTo>
                  <a:lnTo>
                    <a:pt x="35" y="54"/>
                  </a:lnTo>
                  <a:lnTo>
                    <a:pt x="39" y="49"/>
                  </a:lnTo>
                  <a:lnTo>
                    <a:pt x="41" y="43"/>
                  </a:lnTo>
                  <a:lnTo>
                    <a:pt x="40" y="39"/>
                  </a:lnTo>
                  <a:lnTo>
                    <a:pt x="39" y="36"/>
                  </a:lnTo>
                  <a:lnTo>
                    <a:pt x="38" y="33"/>
                  </a:lnTo>
                  <a:lnTo>
                    <a:pt x="34" y="31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26"/>
                  </a:lnTo>
                  <a:close/>
                  <a:moveTo>
                    <a:pt x="11" y="17"/>
                  </a:moveTo>
                  <a:lnTo>
                    <a:pt x="10" y="16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3" y="15"/>
                  </a:lnTo>
                  <a:lnTo>
                    <a:pt x="32" y="18"/>
                  </a:lnTo>
                  <a:lnTo>
                    <a:pt x="29" y="22"/>
                  </a:lnTo>
                  <a:lnTo>
                    <a:pt x="25" y="23"/>
                  </a:lnTo>
                  <a:lnTo>
                    <a:pt x="24" y="24"/>
                  </a:lnTo>
                  <a:lnTo>
                    <a:pt x="11" y="17"/>
                  </a:lnTo>
                  <a:close/>
                  <a:moveTo>
                    <a:pt x="17" y="30"/>
                  </a:moveTo>
                  <a:lnTo>
                    <a:pt x="18" y="31"/>
                  </a:lnTo>
                  <a:lnTo>
                    <a:pt x="23" y="34"/>
                  </a:lnTo>
                  <a:lnTo>
                    <a:pt x="26" y="35"/>
                  </a:lnTo>
                  <a:lnTo>
                    <a:pt x="29" y="37"/>
                  </a:lnTo>
                  <a:lnTo>
                    <a:pt x="30" y="38"/>
                  </a:lnTo>
                  <a:lnTo>
                    <a:pt x="32" y="39"/>
                  </a:lnTo>
                  <a:lnTo>
                    <a:pt x="34" y="41"/>
                  </a:lnTo>
                  <a:lnTo>
                    <a:pt x="35" y="43"/>
                  </a:lnTo>
                  <a:lnTo>
                    <a:pt x="36" y="45"/>
                  </a:lnTo>
                  <a:lnTo>
                    <a:pt x="34" y="50"/>
                  </a:lnTo>
                  <a:lnTo>
                    <a:pt x="30" y="54"/>
                  </a:lnTo>
                  <a:lnTo>
                    <a:pt x="26" y="55"/>
                  </a:lnTo>
                  <a:lnTo>
                    <a:pt x="20" y="56"/>
                  </a:lnTo>
                  <a:lnTo>
                    <a:pt x="13" y="54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14" y="31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5" name="Freeform 151"/>
            <p:cNvSpPr>
              <a:spLocks noEditPoints="1"/>
            </p:cNvSpPr>
            <p:nvPr/>
          </p:nvSpPr>
          <p:spPr bwMode="auto">
            <a:xfrm>
              <a:off x="3798" y="3359"/>
              <a:ext cx="44" cy="58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41"/>
                </a:cxn>
                <a:cxn ang="0">
                  <a:pos x="34" y="41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31" y="1"/>
                </a:cxn>
                <a:cxn ang="0">
                  <a:pos x="30" y="1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27" y="44"/>
                </a:cxn>
                <a:cxn ang="0">
                  <a:pos x="27" y="54"/>
                </a:cxn>
                <a:cxn ang="0">
                  <a:pos x="26" y="54"/>
                </a:cxn>
                <a:cxn ang="0">
                  <a:pos x="24" y="55"/>
                </a:cxn>
                <a:cxn ang="0">
                  <a:pos x="17" y="55"/>
                </a:cxn>
                <a:cxn ang="0">
                  <a:pos x="17" y="58"/>
                </a:cxn>
                <a:cxn ang="0">
                  <a:pos x="44" y="58"/>
                </a:cxn>
                <a:cxn ang="0">
                  <a:pos x="44" y="55"/>
                </a:cxn>
                <a:cxn ang="0">
                  <a:pos x="37" y="55"/>
                </a:cxn>
                <a:cxn ang="0">
                  <a:pos x="35" y="54"/>
                </a:cxn>
                <a:cxn ang="0">
                  <a:pos x="34" y="52"/>
                </a:cxn>
                <a:cxn ang="0">
                  <a:pos x="34" y="44"/>
                </a:cxn>
                <a:cxn ang="0">
                  <a:pos x="44" y="44"/>
                </a:cxn>
                <a:cxn ang="0">
                  <a:pos x="27" y="9"/>
                </a:cxn>
                <a:cxn ang="0">
                  <a:pos x="27" y="41"/>
                </a:cxn>
                <a:cxn ang="0">
                  <a:pos x="4" y="41"/>
                </a:cxn>
                <a:cxn ang="0">
                  <a:pos x="27" y="9"/>
                </a:cxn>
              </a:cxnLst>
              <a:rect l="0" t="0" r="r" b="b"/>
              <a:pathLst>
                <a:path w="44" h="58">
                  <a:moveTo>
                    <a:pt x="44" y="44"/>
                  </a:moveTo>
                  <a:lnTo>
                    <a:pt x="44" y="41"/>
                  </a:lnTo>
                  <a:lnTo>
                    <a:pt x="34" y="4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7" y="58"/>
                  </a:lnTo>
                  <a:lnTo>
                    <a:pt x="44" y="58"/>
                  </a:lnTo>
                  <a:lnTo>
                    <a:pt x="44" y="55"/>
                  </a:lnTo>
                  <a:lnTo>
                    <a:pt x="37" y="55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44"/>
                  </a:lnTo>
                  <a:lnTo>
                    <a:pt x="44" y="44"/>
                  </a:lnTo>
                  <a:close/>
                  <a:moveTo>
                    <a:pt x="27" y="9"/>
                  </a:moveTo>
                  <a:lnTo>
                    <a:pt x="27" y="41"/>
                  </a:lnTo>
                  <a:lnTo>
                    <a:pt x="4" y="41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6" name="Rectangle 152"/>
            <p:cNvSpPr>
              <a:spLocks noChangeArrowheads="1"/>
            </p:cNvSpPr>
            <p:nvPr/>
          </p:nvSpPr>
          <p:spPr bwMode="auto">
            <a:xfrm>
              <a:off x="3924" y="3237"/>
              <a:ext cx="8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7" name="Rectangle 153"/>
            <p:cNvSpPr>
              <a:spLocks noChangeArrowheads="1"/>
            </p:cNvSpPr>
            <p:nvPr/>
          </p:nvSpPr>
          <p:spPr bwMode="auto">
            <a:xfrm>
              <a:off x="4151" y="3348"/>
              <a:ext cx="132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8" name="Rectangle 154"/>
            <p:cNvSpPr>
              <a:spLocks noChangeArrowheads="1"/>
            </p:cNvSpPr>
            <p:nvPr/>
          </p:nvSpPr>
          <p:spPr bwMode="auto">
            <a:xfrm>
              <a:off x="4510" y="3237"/>
              <a:ext cx="7" cy="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59" name="Rectangle 155"/>
            <p:cNvSpPr>
              <a:spLocks noChangeArrowheads="1"/>
            </p:cNvSpPr>
            <p:nvPr/>
          </p:nvSpPr>
          <p:spPr bwMode="auto">
            <a:xfrm>
              <a:off x="1550" y="3433"/>
              <a:ext cx="296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9669" name="Group 165"/>
          <p:cNvGrpSpPr>
            <a:grpSpLocks noChangeAspect="1"/>
          </p:cNvGrpSpPr>
          <p:nvPr/>
        </p:nvGrpSpPr>
        <p:grpSpPr bwMode="auto">
          <a:xfrm>
            <a:off x="1879279" y="1832392"/>
            <a:ext cx="5489119" cy="1621022"/>
            <a:chOff x="1620" y="1199"/>
            <a:chExt cx="2455" cy="725"/>
          </a:xfrm>
        </p:grpSpPr>
        <p:sp>
          <p:nvSpPr>
            <p:cNvPr id="789668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1620" y="1199"/>
              <a:ext cx="245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1" name="Freeform 167"/>
            <p:cNvSpPr>
              <a:spLocks/>
            </p:cNvSpPr>
            <p:nvPr/>
          </p:nvSpPr>
          <p:spPr bwMode="auto">
            <a:xfrm>
              <a:off x="3316" y="1328"/>
              <a:ext cx="2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26" y="9"/>
                  </a:lnTo>
                  <a:lnTo>
                    <a:pt x="0" y="17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2" name="Freeform 168"/>
            <p:cNvSpPr>
              <a:spLocks noEditPoints="1"/>
            </p:cNvSpPr>
            <p:nvPr/>
          </p:nvSpPr>
          <p:spPr bwMode="auto">
            <a:xfrm>
              <a:off x="3104" y="1323"/>
              <a:ext cx="450" cy="26"/>
            </a:xfrm>
            <a:custGeom>
              <a:avLst/>
              <a:gdLst/>
              <a:ahLst/>
              <a:cxnLst>
                <a:cxn ang="0">
                  <a:pos x="218" y="16"/>
                </a:cxn>
                <a:cxn ang="0">
                  <a:pos x="217" y="17"/>
                </a:cxn>
                <a:cxn ang="0">
                  <a:pos x="221" y="17"/>
                </a:cxn>
                <a:cxn ang="0">
                  <a:pos x="222" y="16"/>
                </a:cxn>
                <a:cxn ang="0">
                  <a:pos x="218" y="16"/>
                </a:cxn>
                <a:cxn ang="0">
                  <a:pos x="217" y="9"/>
                </a:cxn>
                <a:cxn ang="0">
                  <a:pos x="218" y="11"/>
                </a:cxn>
                <a:cxn ang="0">
                  <a:pos x="222" y="11"/>
                </a:cxn>
                <a:cxn ang="0">
                  <a:pos x="221" y="10"/>
                </a:cxn>
                <a:cxn ang="0">
                  <a:pos x="217" y="9"/>
                </a:cxn>
                <a:cxn ang="0">
                  <a:pos x="207" y="0"/>
                </a:cxn>
                <a:cxn ang="0">
                  <a:pos x="212" y="2"/>
                </a:cxn>
                <a:cxn ang="0">
                  <a:pos x="239" y="11"/>
                </a:cxn>
                <a:cxn ang="0">
                  <a:pos x="450" y="11"/>
                </a:cxn>
                <a:cxn ang="0">
                  <a:pos x="450" y="16"/>
                </a:cxn>
                <a:cxn ang="0">
                  <a:pos x="239" y="16"/>
                </a:cxn>
                <a:cxn ang="0">
                  <a:pos x="212" y="25"/>
                </a:cxn>
                <a:cxn ang="0">
                  <a:pos x="207" y="26"/>
                </a:cxn>
                <a:cxn ang="0">
                  <a:pos x="212" y="16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212" y="11"/>
                </a:cxn>
                <a:cxn ang="0">
                  <a:pos x="207" y="0"/>
                </a:cxn>
              </a:cxnLst>
              <a:rect l="0" t="0" r="r" b="b"/>
              <a:pathLst>
                <a:path w="450" h="26">
                  <a:moveTo>
                    <a:pt x="218" y="16"/>
                  </a:moveTo>
                  <a:lnTo>
                    <a:pt x="217" y="17"/>
                  </a:lnTo>
                  <a:lnTo>
                    <a:pt x="221" y="17"/>
                  </a:lnTo>
                  <a:lnTo>
                    <a:pt x="222" y="16"/>
                  </a:lnTo>
                  <a:lnTo>
                    <a:pt x="218" y="16"/>
                  </a:lnTo>
                  <a:close/>
                  <a:moveTo>
                    <a:pt x="217" y="9"/>
                  </a:moveTo>
                  <a:lnTo>
                    <a:pt x="218" y="11"/>
                  </a:lnTo>
                  <a:lnTo>
                    <a:pt x="222" y="11"/>
                  </a:lnTo>
                  <a:lnTo>
                    <a:pt x="221" y="10"/>
                  </a:lnTo>
                  <a:lnTo>
                    <a:pt x="217" y="9"/>
                  </a:lnTo>
                  <a:close/>
                  <a:moveTo>
                    <a:pt x="207" y="0"/>
                  </a:moveTo>
                  <a:lnTo>
                    <a:pt x="212" y="2"/>
                  </a:lnTo>
                  <a:lnTo>
                    <a:pt x="239" y="11"/>
                  </a:lnTo>
                  <a:lnTo>
                    <a:pt x="450" y="11"/>
                  </a:lnTo>
                  <a:lnTo>
                    <a:pt x="450" y="16"/>
                  </a:lnTo>
                  <a:lnTo>
                    <a:pt x="239" y="16"/>
                  </a:lnTo>
                  <a:lnTo>
                    <a:pt x="212" y="25"/>
                  </a:lnTo>
                  <a:lnTo>
                    <a:pt x="207" y="26"/>
                  </a:lnTo>
                  <a:lnTo>
                    <a:pt x="212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12" y="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3" name="Freeform 169"/>
            <p:cNvSpPr>
              <a:spLocks/>
            </p:cNvSpPr>
            <p:nvPr/>
          </p:nvSpPr>
          <p:spPr bwMode="auto">
            <a:xfrm>
              <a:off x="3543" y="1422"/>
              <a:ext cx="17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8" y="26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8" y="5"/>
                  </a:lnTo>
                  <a:lnTo>
                    <a:pt x="17" y="0"/>
                  </a:lnTo>
                  <a:lnTo>
                    <a:pt x="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4" name="Freeform 170"/>
            <p:cNvSpPr>
              <a:spLocks noEditPoints="1"/>
            </p:cNvSpPr>
            <p:nvPr/>
          </p:nvSpPr>
          <p:spPr bwMode="auto">
            <a:xfrm>
              <a:off x="3538" y="1334"/>
              <a:ext cx="27" cy="203"/>
            </a:xfrm>
            <a:custGeom>
              <a:avLst/>
              <a:gdLst/>
              <a:ahLst/>
              <a:cxnLst>
                <a:cxn ang="0">
                  <a:pos x="18" y="93"/>
                </a:cxn>
                <a:cxn ang="0">
                  <a:pos x="16" y="94"/>
                </a:cxn>
                <a:cxn ang="0">
                  <a:pos x="16" y="99"/>
                </a:cxn>
                <a:cxn ang="0">
                  <a:pos x="17" y="96"/>
                </a:cxn>
                <a:cxn ang="0">
                  <a:pos x="18" y="93"/>
                </a:cxn>
                <a:cxn ang="0">
                  <a:pos x="10" y="93"/>
                </a:cxn>
                <a:cxn ang="0">
                  <a:pos x="10" y="96"/>
                </a:cxn>
                <a:cxn ang="0">
                  <a:pos x="11" y="99"/>
                </a:cxn>
                <a:cxn ang="0">
                  <a:pos x="11" y="94"/>
                </a:cxn>
                <a:cxn ang="0">
                  <a:pos x="10" y="9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88"/>
                </a:cxn>
                <a:cxn ang="0">
                  <a:pos x="27" y="83"/>
                </a:cxn>
                <a:cxn ang="0">
                  <a:pos x="25" y="89"/>
                </a:cxn>
                <a:cxn ang="0">
                  <a:pos x="16" y="115"/>
                </a:cxn>
                <a:cxn ang="0">
                  <a:pos x="16" y="203"/>
                </a:cxn>
                <a:cxn ang="0">
                  <a:pos x="11" y="203"/>
                </a:cxn>
                <a:cxn ang="0">
                  <a:pos x="11" y="115"/>
                </a:cxn>
                <a:cxn ang="0">
                  <a:pos x="2" y="89"/>
                </a:cxn>
                <a:cxn ang="0">
                  <a:pos x="0" y="83"/>
                </a:cxn>
                <a:cxn ang="0">
                  <a:pos x="11" y="88"/>
                </a:cxn>
                <a:cxn ang="0">
                  <a:pos x="11" y="0"/>
                </a:cxn>
              </a:cxnLst>
              <a:rect l="0" t="0" r="r" b="b"/>
              <a:pathLst>
                <a:path w="27" h="203">
                  <a:moveTo>
                    <a:pt x="18" y="93"/>
                  </a:moveTo>
                  <a:lnTo>
                    <a:pt x="16" y="94"/>
                  </a:lnTo>
                  <a:lnTo>
                    <a:pt x="16" y="99"/>
                  </a:lnTo>
                  <a:lnTo>
                    <a:pt x="17" y="96"/>
                  </a:lnTo>
                  <a:lnTo>
                    <a:pt x="18" y="93"/>
                  </a:lnTo>
                  <a:close/>
                  <a:moveTo>
                    <a:pt x="10" y="93"/>
                  </a:moveTo>
                  <a:lnTo>
                    <a:pt x="10" y="96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0" y="93"/>
                  </a:lnTo>
                  <a:close/>
                  <a:moveTo>
                    <a:pt x="11" y="0"/>
                  </a:moveTo>
                  <a:lnTo>
                    <a:pt x="16" y="0"/>
                  </a:lnTo>
                  <a:lnTo>
                    <a:pt x="16" y="88"/>
                  </a:lnTo>
                  <a:lnTo>
                    <a:pt x="27" y="83"/>
                  </a:lnTo>
                  <a:lnTo>
                    <a:pt x="25" y="89"/>
                  </a:lnTo>
                  <a:lnTo>
                    <a:pt x="16" y="115"/>
                  </a:lnTo>
                  <a:lnTo>
                    <a:pt x="16" y="203"/>
                  </a:lnTo>
                  <a:lnTo>
                    <a:pt x="11" y="203"/>
                  </a:lnTo>
                  <a:lnTo>
                    <a:pt x="11" y="115"/>
                  </a:lnTo>
                  <a:lnTo>
                    <a:pt x="2" y="89"/>
                  </a:lnTo>
                  <a:lnTo>
                    <a:pt x="0" y="83"/>
                  </a:lnTo>
                  <a:lnTo>
                    <a:pt x="11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5" name="Freeform 171"/>
            <p:cNvSpPr>
              <a:spLocks/>
            </p:cNvSpPr>
            <p:nvPr/>
          </p:nvSpPr>
          <p:spPr bwMode="auto">
            <a:xfrm>
              <a:off x="3548" y="1314"/>
              <a:ext cx="243" cy="44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35" y="21"/>
                </a:cxn>
                <a:cxn ang="0">
                  <a:pos x="46" y="39"/>
                </a:cxn>
                <a:cxn ang="0">
                  <a:pos x="57" y="29"/>
                </a:cxn>
                <a:cxn ang="0">
                  <a:pos x="68" y="6"/>
                </a:cxn>
                <a:cxn ang="0">
                  <a:pos x="80" y="0"/>
                </a:cxn>
                <a:cxn ang="0">
                  <a:pos x="90" y="12"/>
                </a:cxn>
                <a:cxn ang="0">
                  <a:pos x="101" y="35"/>
                </a:cxn>
                <a:cxn ang="0">
                  <a:pos x="112" y="35"/>
                </a:cxn>
                <a:cxn ang="0">
                  <a:pos x="123" y="12"/>
                </a:cxn>
                <a:cxn ang="0">
                  <a:pos x="133" y="0"/>
                </a:cxn>
                <a:cxn ang="0">
                  <a:pos x="150" y="12"/>
                </a:cxn>
                <a:cxn ang="0">
                  <a:pos x="160" y="35"/>
                </a:cxn>
                <a:cxn ang="0">
                  <a:pos x="168" y="38"/>
                </a:cxn>
                <a:cxn ang="0">
                  <a:pos x="174" y="29"/>
                </a:cxn>
                <a:cxn ang="0">
                  <a:pos x="186" y="6"/>
                </a:cxn>
                <a:cxn ang="0">
                  <a:pos x="197" y="0"/>
                </a:cxn>
                <a:cxn ang="0">
                  <a:pos x="212" y="21"/>
                </a:cxn>
                <a:cxn ang="0">
                  <a:pos x="223" y="39"/>
                </a:cxn>
                <a:cxn ang="0">
                  <a:pos x="228" y="37"/>
                </a:cxn>
                <a:cxn ang="0">
                  <a:pos x="237" y="21"/>
                </a:cxn>
                <a:cxn ang="0">
                  <a:pos x="241" y="23"/>
                </a:cxn>
                <a:cxn ang="0">
                  <a:pos x="232" y="41"/>
                </a:cxn>
                <a:cxn ang="0">
                  <a:pos x="217" y="41"/>
                </a:cxn>
                <a:cxn ang="0">
                  <a:pos x="207" y="23"/>
                </a:cxn>
                <a:cxn ang="0">
                  <a:pos x="197" y="6"/>
                </a:cxn>
                <a:cxn ang="0">
                  <a:pos x="186" y="15"/>
                </a:cxn>
                <a:cxn ang="0">
                  <a:pos x="175" y="38"/>
                </a:cxn>
                <a:cxn ang="0">
                  <a:pos x="163" y="44"/>
                </a:cxn>
                <a:cxn ang="0">
                  <a:pos x="156" y="38"/>
                </a:cxn>
                <a:cxn ang="0">
                  <a:pos x="145" y="15"/>
                </a:cxn>
                <a:cxn ang="0">
                  <a:pos x="135" y="6"/>
                </a:cxn>
                <a:cxn ang="0">
                  <a:pos x="128" y="15"/>
                </a:cxn>
                <a:cxn ang="0">
                  <a:pos x="116" y="38"/>
                </a:cxn>
                <a:cxn ang="0">
                  <a:pos x="109" y="44"/>
                </a:cxn>
                <a:cxn ang="0">
                  <a:pos x="97" y="38"/>
                </a:cxn>
                <a:cxn ang="0">
                  <a:pos x="86" y="15"/>
                </a:cxn>
                <a:cxn ang="0">
                  <a:pos x="80" y="6"/>
                </a:cxn>
                <a:cxn ang="0">
                  <a:pos x="72" y="9"/>
                </a:cxn>
                <a:cxn ang="0">
                  <a:pos x="61" y="32"/>
                </a:cxn>
                <a:cxn ang="0">
                  <a:pos x="45" y="44"/>
                </a:cxn>
                <a:cxn ang="0">
                  <a:pos x="35" y="32"/>
                </a:cxn>
                <a:cxn ang="0">
                  <a:pos x="23" y="9"/>
                </a:cxn>
                <a:cxn ang="0">
                  <a:pos x="20" y="6"/>
                </a:cxn>
                <a:cxn ang="0">
                  <a:pos x="10" y="15"/>
                </a:cxn>
                <a:cxn ang="0">
                  <a:pos x="0" y="24"/>
                </a:cxn>
                <a:cxn ang="0">
                  <a:pos x="9" y="6"/>
                </a:cxn>
                <a:cxn ang="0">
                  <a:pos x="16" y="0"/>
                </a:cxn>
              </a:cxnLst>
              <a:rect l="0" t="0" r="r" b="b"/>
              <a:pathLst>
                <a:path w="243" h="44">
                  <a:moveTo>
                    <a:pt x="16" y="0"/>
                  </a:moveTo>
                  <a:lnTo>
                    <a:pt x="21" y="0"/>
                  </a:lnTo>
                  <a:lnTo>
                    <a:pt x="26" y="3"/>
                  </a:lnTo>
                  <a:lnTo>
                    <a:pt x="28" y="6"/>
                  </a:lnTo>
                  <a:lnTo>
                    <a:pt x="32" y="12"/>
                  </a:lnTo>
                  <a:lnTo>
                    <a:pt x="35" y="21"/>
                  </a:lnTo>
                  <a:lnTo>
                    <a:pt x="39" y="29"/>
                  </a:lnTo>
                  <a:lnTo>
                    <a:pt x="43" y="35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53" y="35"/>
                  </a:lnTo>
                  <a:lnTo>
                    <a:pt x="57" y="29"/>
                  </a:lnTo>
                  <a:lnTo>
                    <a:pt x="60" y="21"/>
                  </a:lnTo>
                  <a:lnTo>
                    <a:pt x="64" y="12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4" y="3"/>
                  </a:lnTo>
                  <a:lnTo>
                    <a:pt x="87" y="6"/>
                  </a:lnTo>
                  <a:lnTo>
                    <a:pt x="90" y="12"/>
                  </a:lnTo>
                  <a:lnTo>
                    <a:pt x="94" y="21"/>
                  </a:lnTo>
                  <a:lnTo>
                    <a:pt x="98" y="29"/>
                  </a:lnTo>
                  <a:lnTo>
                    <a:pt x="101" y="35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2" y="35"/>
                  </a:lnTo>
                  <a:lnTo>
                    <a:pt x="116" y="29"/>
                  </a:lnTo>
                  <a:lnTo>
                    <a:pt x="119" y="21"/>
                  </a:lnTo>
                  <a:lnTo>
                    <a:pt x="123" y="12"/>
                  </a:lnTo>
                  <a:lnTo>
                    <a:pt x="127" y="6"/>
                  </a:lnTo>
                  <a:lnTo>
                    <a:pt x="129" y="3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3" y="3"/>
                  </a:lnTo>
                  <a:lnTo>
                    <a:pt x="150" y="12"/>
                  </a:lnTo>
                  <a:lnTo>
                    <a:pt x="154" y="21"/>
                  </a:lnTo>
                  <a:lnTo>
                    <a:pt x="157" y="29"/>
                  </a:lnTo>
                  <a:lnTo>
                    <a:pt x="160" y="35"/>
                  </a:lnTo>
                  <a:lnTo>
                    <a:pt x="164" y="39"/>
                  </a:lnTo>
                  <a:lnTo>
                    <a:pt x="167" y="39"/>
                  </a:lnTo>
                  <a:lnTo>
                    <a:pt x="168" y="38"/>
                  </a:lnTo>
                  <a:lnTo>
                    <a:pt x="169" y="37"/>
                  </a:lnTo>
                  <a:lnTo>
                    <a:pt x="171" y="35"/>
                  </a:lnTo>
                  <a:lnTo>
                    <a:pt x="174" y="29"/>
                  </a:lnTo>
                  <a:lnTo>
                    <a:pt x="178" y="21"/>
                  </a:lnTo>
                  <a:lnTo>
                    <a:pt x="182" y="12"/>
                  </a:lnTo>
                  <a:lnTo>
                    <a:pt x="186" y="6"/>
                  </a:lnTo>
                  <a:lnTo>
                    <a:pt x="188" y="3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3"/>
                  </a:lnTo>
                  <a:lnTo>
                    <a:pt x="209" y="12"/>
                  </a:lnTo>
                  <a:lnTo>
                    <a:pt x="212" y="21"/>
                  </a:lnTo>
                  <a:lnTo>
                    <a:pt x="216" y="29"/>
                  </a:lnTo>
                  <a:lnTo>
                    <a:pt x="219" y="35"/>
                  </a:lnTo>
                  <a:lnTo>
                    <a:pt x="223" y="39"/>
                  </a:lnTo>
                  <a:lnTo>
                    <a:pt x="226" y="39"/>
                  </a:lnTo>
                  <a:lnTo>
                    <a:pt x="227" y="38"/>
                  </a:lnTo>
                  <a:lnTo>
                    <a:pt x="228" y="37"/>
                  </a:lnTo>
                  <a:lnTo>
                    <a:pt x="229" y="35"/>
                  </a:lnTo>
                  <a:lnTo>
                    <a:pt x="233" y="29"/>
                  </a:lnTo>
                  <a:lnTo>
                    <a:pt x="237" y="21"/>
                  </a:lnTo>
                  <a:lnTo>
                    <a:pt x="238" y="19"/>
                  </a:lnTo>
                  <a:lnTo>
                    <a:pt x="243" y="20"/>
                  </a:lnTo>
                  <a:lnTo>
                    <a:pt x="241" y="23"/>
                  </a:lnTo>
                  <a:lnTo>
                    <a:pt x="238" y="32"/>
                  </a:lnTo>
                  <a:lnTo>
                    <a:pt x="234" y="38"/>
                  </a:lnTo>
                  <a:lnTo>
                    <a:pt x="232" y="41"/>
                  </a:lnTo>
                  <a:lnTo>
                    <a:pt x="227" y="44"/>
                  </a:lnTo>
                  <a:lnTo>
                    <a:pt x="222" y="44"/>
                  </a:lnTo>
                  <a:lnTo>
                    <a:pt x="217" y="41"/>
                  </a:lnTo>
                  <a:lnTo>
                    <a:pt x="215" y="38"/>
                  </a:lnTo>
                  <a:lnTo>
                    <a:pt x="212" y="32"/>
                  </a:lnTo>
                  <a:lnTo>
                    <a:pt x="207" y="23"/>
                  </a:lnTo>
                  <a:lnTo>
                    <a:pt x="204" y="15"/>
                  </a:lnTo>
                  <a:lnTo>
                    <a:pt x="200" y="9"/>
                  </a:lnTo>
                  <a:lnTo>
                    <a:pt x="197" y="6"/>
                  </a:lnTo>
                  <a:lnTo>
                    <a:pt x="194" y="6"/>
                  </a:lnTo>
                  <a:lnTo>
                    <a:pt x="190" y="9"/>
                  </a:lnTo>
                  <a:lnTo>
                    <a:pt x="186" y="15"/>
                  </a:lnTo>
                  <a:lnTo>
                    <a:pt x="183" y="23"/>
                  </a:lnTo>
                  <a:lnTo>
                    <a:pt x="179" y="32"/>
                  </a:lnTo>
                  <a:lnTo>
                    <a:pt x="175" y="38"/>
                  </a:lnTo>
                  <a:lnTo>
                    <a:pt x="173" y="41"/>
                  </a:lnTo>
                  <a:lnTo>
                    <a:pt x="168" y="44"/>
                  </a:lnTo>
                  <a:lnTo>
                    <a:pt x="163" y="44"/>
                  </a:lnTo>
                  <a:lnTo>
                    <a:pt x="161" y="43"/>
                  </a:lnTo>
                  <a:lnTo>
                    <a:pt x="158" y="41"/>
                  </a:lnTo>
                  <a:lnTo>
                    <a:pt x="156" y="38"/>
                  </a:lnTo>
                  <a:lnTo>
                    <a:pt x="152" y="32"/>
                  </a:lnTo>
                  <a:lnTo>
                    <a:pt x="148" y="23"/>
                  </a:lnTo>
                  <a:lnTo>
                    <a:pt x="145" y="15"/>
                  </a:lnTo>
                  <a:lnTo>
                    <a:pt x="142" y="9"/>
                  </a:lnTo>
                  <a:lnTo>
                    <a:pt x="138" y="6"/>
                  </a:lnTo>
                  <a:lnTo>
                    <a:pt x="135" y="6"/>
                  </a:lnTo>
                  <a:lnTo>
                    <a:pt x="133" y="6"/>
                  </a:lnTo>
                  <a:lnTo>
                    <a:pt x="130" y="9"/>
                  </a:lnTo>
                  <a:lnTo>
                    <a:pt x="128" y="15"/>
                  </a:lnTo>
                  <a:lnTo>
                    <a:pt x="124" y="23"/>
                  </a:lnTo>
                  <a:lnTo>
                    <a:pt x="120" y="32"/>
                  </a:lnTo>
                  <a:lnTo>
                    <a:pt x="116" y="38"/>
                  </a:lnTo>
                  <a:lnTo>
                    <a:pt x="114" y="41"/>
                  </a:lnTo>
                  <a:lnTo>
                    <a:pt x="112" y="43"/>
                  </a:lnTo>
                  <a:lnTo>
                    <a:pt x="109" y="44"/>
                  </a:lnTo>
                  <a:lnTo>
                    <a:pt x="104" y="44"/>
                  </a:lnTo>
                  <a:lnTo>
                    <a:pt x="99" y="41"/>
                  </a:lnTo>
                  <a:lnTo>
                    <a:pt x="97" y="38"/>
                  </a:lnTo>
                  <a:lnTo>
                    <a:pt x="93" y="32"/>
                  </a:lnTo>
                  <a:lnTo>
                    <a:pt x="90" y="23"/>
                  </a:lnTo>
                  <a:lnTo>
                    <a:pt x="86" y="15"/>
                  </a:lnTo>
                  <a:lnTo>
                    <a:pt x="82" y="9"/>
                  </a:lnTo>
                  <a:lnTo>
                    <a:pt x="81" y="8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5" y="6"/>
                  </a:lnTo>
                  <a:lnTo>
                    <a:pt x="72" y="9"/>
                  </a:lnTo>
                  <a:lnTo>
                    <a:pt x="69" y="15"/>
                  </a:lnTo>
                  <a:lnTo>
                    <a:pt x="65" y="23"/>
                  </a:lnTo>
                  <a:lnTo>
                    <a:pt x="61" y="32"/>
                  </a:lnTo>
                  <a:lnTo>
                    <a:pt x="55" y="41"/>
                  </a:lnTo>
                  <a:lnTo>
                    <a:pt x="50" y="44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1" y="23"/>
                  </a:lnTo>
                  <a:lnTo>
                    <a:pt x="27" y="15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3" y="9"/>
                  </a:lnTo>
                  <a:lnTo>
                    <a:pt x="10" y="15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9" y="6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6" name="Freeform 172"/>
            <p:cNvSpPr>
              <a:spLocks/>
            </p:cNvSpPr>
            <p:nvPr/>
          </p:nvSpPr>
          <p:spPr bwMode="auto">
            <a:xfrm>
              <a:off x="3844" y="1298"/>
              <a:ext cx="27" cy="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9"/>
                </a:cxn>
                <a:cxn ang="0">
                  <a:pos x="7" y="9"/>
                </a:cxn>
                <a:cxn ang="0">
                  <a:pos x="0" y="3"/>
                </a:cxn>
                <a:cxn ang="0">
                  <a:pos x="27" y="0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7" y="19"/>
                  </a:lnTo>
                  <a:lnTo>
                    <a:pt x="7" y="9"/>
                  </a:lnTo>
                  <a:lnTo>
                    <a:pt x="0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7" name="Freeform 173"/>
            <p:cNvSpPr>
              <a:spLocks noEditPoints="1"/>
            </p:cNvSpPr>
            <p:nvPr/>
          </p:nvSpPr>
          <p:spPr bwMode="auto">
            <a:xfrm>
              <a:off x="3784" y="1267"/>
              <a:ext cx="150" cy="73"/>
            </a:xfrm>
            <a:custGeom>
              <a:avLst/>
              <a:gdLst/>
              <a:ahLst/>
              <a:cxnLst>
                <a:cxn ang="0">
                  <a:pos x="73" y="41"/>
                </a:cxn>
                <a:cxn ang="0">
                  <a:pos x="72" y="41"/>
                </a:cxn>
                <a:cxn ang="0">
                  <a:pos x="70" y="42"/>
                </a:cxn>
                <a:cxn ang="0">
                  <a:pos x="70" y="44"/>
                </a:cxn>
                <a:cxn ang="0">
                  <a:pos x="73" y="41"/>
                </a:cxn>
                <a:cxn ang="0">
                  <a:pos x="70" y="35"/>
                </a:cxn>
                <a:cxn ang="0">
                  <a:pos x="66" y="36"/>
                </a:cxn>
                <a:cxn ang="0">
                  <a:pos x="67" y="36"/>
                </a:cxn>
                <a:cxn ang="0">
                  <a:pos x="68" y="37"/>
                </a:cxn>
                <a:cxn ang="0">
                  <a:pos x="68" y="37"/>
                </a:cxn>
                <a:cxn ang="0">
                  <a:pos x="70" y="35"/>
                </a:cxn>
                <a:cxn ang="0">
                  <a:pos x="69" y="36"/>
                </a:cxn>
                <a:cxn ang="0">
                  <a:pos x="70" y="35"/>
                </a:cxn>
                <a:cxn ang="0">
                  <a:pos x="149" y="0"/>
                </a:cxn>
                <a:cxn ang="0">
                  <a:pos x="150" y="5"/>
                </a:cxn>
                <a:cxn ang="0">
                  <a:pos x="148" y="6"/>
                </a:cxn>
                <a:cxn ang="0">
                  <a:pos x="88" y="34"/>
                </a:cxn>
                <a:cxn ang="0">
                  <a:pos x="68" y="52"/>
                </a:cxn>
                <a:cxn ang="0">
                  <a:pos x="64" y="56"/>
                </a:cxn>
                <a:cxn ang="0">
                  <a:pos x="64" y="50"/>
                </a:cxn>
                <a:cxn ang="0">
                  <a:pos x="65" y="44"/>
                </a:cxn>
                <a:cxn ang="0">
                  <a:pos x="5" y="72"/>
                </a:cxn>
                <a:cxn ang="0">
                  <a:pos x="2" y="73"/>
                </a:cxn>
                <a:cxn ang="0">
                  <a:pos x="0" y="68"/>
                </a:cxn>
                <a:cxn ang="0">
                  <a:pos x="2" y="67"/>
                </a:cxn>
                <a:cxn ang="0">
                  <a:pos x="62" y="39"/>
                </a:cxn>
                <a:cxn ang="0">
                  <a:pos x="58" y="36"/>
                </a:cxn>
                <a:cxn ang="0">
                  <a:pos x="53" y="32"/>
                </a:cxn>
                <a:cxn ang="0">
                  <a:pos x="60" y="32"/>
                </a:cxn>
                <a:cxn ang="0">
                  <a:pos x="85" y="29"/>
                </a:cxn>
                <a:cxn ang="0">
                  <a:pos x="146" y="1"/>
                </a:cxn>
                <a:cxn ang="0">
                  <a:pos x="149" y="0"/>
                </a:cxn>
              </a:cxnLst>
              <a:rect l="0" t="0" r="r" b="b"/>
              <a:pathLst>
                <a:path w="150" h="73">
                  <a:moveTo>
                    <a:pt x="73" y="41"/>
                  </a:moveTo>
                  <a:lnTo>
                    <a:pt x="72" y="41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3" y="41"/>
                  </a:lnTo>
                  <a:close/>
                  <a:moveTo>
                    <a:pt x="70" y="35"/>
                  </a:move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70" y="35"/>
                  </a:lnTo>
                  <a:lnTo>
                    <a:pt x="69" y="36"/>
                  </a:lnTo>
                  <a:lnTo>
                    <a:pt x="70" y="35"/>
                  </a:lnTo>
                  <a:close/>
                  <a:moveTo>
                    <a:pt x="149" y="0"/>
                  </a:moveTo>
                  <a:lnTo>
                    <a:pt x="150" y="5"/>
                  </a:lnTo>
                  <a:lnTo>
                    <a:pt x="148" y="6"/>
                  </a:lnTo>
                  <a:lnTo>
                    <a:pt x="88" y="34"/>
                  </a:lnTo>
                  <a:lnTo>
                    <a:pt x="68" y="52"/>
                  </a:lnTo>
                  <a:lnTo>
                    <a:pt x="64" y="56"/>
                  </a:lnTo>
                  <a:lnTo>
                    <a:pt x="64" y="50"/>
                  </a:lnTo>
                  <a:lnTo>
                    <a:pt x="65" y="44"/>
                  </a:lnTo>
                  <a:lnTo>
                    <a:pt x="5" y="72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2" y="67"/>
                  </a:lnTo>
                  <a:lnTo>
                    <a:pt x="62" y="39"/>
                  </a:lnTo>
                  <a:lnTo>
                    <a:pt x="58" y="36"/>
                  </a:lnTo>
                  <a:lnTo>
                    <a:pt x="53" y="32"/>
                  </a:lnTo>
                  <a:lnTo>
                    <a:pt x="60" y="32"/>
                  </a:lnTo>
                  <a:lnTo>
                    <a:pt x="85" y="29"/>
                  </a:lnTo>
                  <a:lnTo>
                    <a:pt x="146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8" name="Freeform 174"/>
            <p:cNvSpPr>
              <a:spLocks/>
            </p:cNvSpPr>
            <p:nvPr/>
          </p:nvSpPr>
          <p:spPr bwMode="auto">
            <a:xfrm>
              <a:off x="3847" y="1364"/>
              <a:ext cx="2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3"/>
                </a:cxn>
                <a:cxn ang="0">
                  <a:pos x="20" y="9"/>
                </a:cxn>
                <a:cxn ang="0">
                  <a:pos x="20" y="18"/>
                </a:cxn>
                <a:cxn ang="0">
                  <a:pos x="0" y="0"/>
                </a:cxn>
              </a:cxnLst>
              <a:rect l="0" t="0" r="r" b="b"/>
              <a:pathLst>
                <a:path w="28" h="18">
                  <a:moveTo>
                    <a:pt x="0" y="0"/>
                  </a:moveTo>
                  <a:lnTo>
                    <a:pt x="28" y="3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79" name="Freeform 175"/>
            <p:cNvSpPr>
              <a:spLocks noEditPoints="1"/>
            </p:cNvSpPr>
            <p:nvPr/>
          </p:nvSpPr>
          <p:spPr bwMode="auto">
            <a:xfrm>
              <a:off x="3784" y="1333"/>
              <a:ext cx="150" cy="73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80" y="43"/>
                </a:cxn>
                <a:cxn ang="0">
                  <a:pos x="80" y="42"/>
                </a:cxn>
                <a:cxn ang="0">
                  <a:pos x="78" y="41"/>
                </a:cxn>
                <a:cxn ang="0">
                  <a:pos x="77" y="40"/>
                </a:cxn>
                <a:cxn ang="0">
                  <a:pos x="80" y="35"/>
                </a:cxn>
                <a:cxn ang="0">
                  <a:pos x="81" y="36"/>
                </a:cxn>
                <a:cxn ang="0">
                  <a:pos x="80" y="35"/>
                </a:cxn>
                <a:cxn ang="0">
                  <a:pos x="82" y="37"/>
                </a:cxn>
                <a:cxn ang="0">
                  <a:pos x="83" y="37"/>
                </a:cxn>
                <a:cxn ang="0">
                  <a:pos x="83" y="36"/>
                </a:cxn>
                <a:cxn ang="0">
                  <a:pos x="84" y="36"/>
                </a:cxn>
                <a:cxn ang="0">
                  <a:pos x="80" y="35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65" y="28"/>
                </a:cxn>
                <a:cxn ang="0">
                  <a:pos x="91" y="31"/>
                </a:cxn>
                <a:cxn ang="0">
                  <a:pos x="97" y="32"/>
                </a:cxn>
                <a:cxn ang="0">
                  <a:pos x="92" y="36"/>
                </a:cxn>
                <a:cxn ang="0">
                  <a:pos x="89" y="39"/>
                </a:cxn>
                <a:cxn ang="0">
                  <a:pos x="148" y="67"/>
                </a:cxn>
                <a:cxn ang="0">
                  <a:pos x="150" y="68"/>
                </a:cxn>
                <a:cxn ang="0">
                  <a:pos x="149" y="73"/>
                </a:cxn>
                <a:cxn ang="0">
                  <a:pos x="146" y="72"/>
                </a:cxn>
                <a:cxn ang="0">
                  <a:pos x="86" y="44"/>
                </a:cxn>
                <a:cxn ang="0">
                  <a:pos x="86" y="49"/>
                </a:cxn>
                <a:cxn ang="0">
                  <a:pos x="86" y="56"/>
                </a:cxn>
                <a:cxn ang="0">
                  <a:pos x="82" y="52"/>
                </a:cxn>
                <a:cxn ang="0">
                  <a:pos x="63" y="3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150" h="73">
                  <a:moveTo>
                    <a:pt x="77" y="40"/>
                  </a:moveTo>
                  <a:lnTo>
                    <a:pt x="80" y="43"/>
                  </a:lnTo>
                  <a:lnTo>
                    <a:pt x="80" y="42"/>
                  </a:lnTo>
                  <a:lnTo>
                    <a:pt x="78" y="41"/>
                  </a:lnTo>
                  <a:lnTo>
                    <a:pt x="77" y="40"/>
                  </a:lnTo>
                  <a:close/>
                  <a:moveTo>
                    <a:pt x="80" y="35"/>
                  </a:moveTo>
                  <a:lnTo>
                    <a:pt x="81" y="36"/>
                  </a:lnTo>
                  <a:lnTo>
                    <a:pt x="80" y="35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6"/>
                  </a:lnTo>
                  <a:lnTo>
                    <a:pt x="84" y="36"/>
                  </a:lnTo>
                  <a:lnTo>
                    <a:pt x="80" y="35"/>
                  </a:lnTo>
                  <a:close/>
                  <a:moveTo>
                    <a:pt x="2" y="0"/>
                  </a:moveTo>
                  <a:lnTo>
                    <a:pt x="5" y="1"/>
                  </a:lnTo>
                  <a:lnTo>
                    <a:pt x="65" y="28"/>
                  </a:lnTo>
                  <a:lnTo>
                    <a:pt x="91" y="31"/>
                  </a:lnTo>
                  <a:lnTo>
                    <a:pt x="97" y="32"/>
                  </a:lnTo>
                  <a:lnTo>
                    <a:pt x="92" y="36"/>
                  </a:lnTo>
                  <a:lnTo>
                    <a:pt x="89" y="39"/>
                  </a:lnTo>
                  <a:lnTo>
                    <a:pt x="148" y="67"/>
                  </a:lnTo>
                  <a:lnTo>
                    <a:pt x="150" y="68"/>
                  </a:lnTo>
                  <a:lnTo>
                    <a:pt x="149" y="73"/>
                  </a:lnTo>
                  <a:lnTo>
                    <a:pt x="146" y="72"/>
                  </a:lnTo>
                  <a:lnTo>
                    <a:pt x="86" y="44"/>
                  </a:lnTo>
                  <a:lnTo>
                    <a:pt x="86" y="49"/>
                  </a:lnTo>
                  <a:lnTo>
                    <a:pt x="86" y="56"/>
                  </a:lnTo>
                  <a:lnTo>
                    <a:pt x="82" y="52"/>
                  </a:lnTo>
                  <a:lnTo>
                    <a:pt x="63" y="3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0" name="Freeform 176"/>
            <p:cNvSpPr>
              <a:spLocks noEditPoints="1"/>
            </p:cNvSpPr>
            <p:nvPr/>
          </p:nvSpPr>
          <p:spPr bwMode="auto">
            <a:xfrm>
              <a:off x="3549" y="1663"/>
              <a:ext cx="384" cy="58"/>
            </a:xfrm>
            <a:custGeom>
              <a:avLst/>
              <a:gdLst/>
              <a:ahLst/>
              <a:cxnLst>
                <a:cxn ang="0">
                  <a:pos x="303" y="19"/>
                </a:cxn>
                <a:cxn ang="0">
                  <a:pos x="319" y="46"/>
                </a:cxn>
                <a:cxn ang="0">
                  <a:pos x="324" y="9"/>
                </a:cxn>
                <a:cxn ang="0">
                  <a:pos x="260" y="9"/>
                </a:cxn>
                <a:cxn ang="0">
                  <a:pos x="263" y="46"/>
                </a:cxn>
                <a:cxn ang="0">
                  <a:pos x="280" y="19"/>
                </a:cxn>
                <a:cxn ang="0">
                  <a:pos x="217" y="5"/>
                </a:cxn>
                <a:cxn ang="0">
                  <a:pos x="203" y="29"/>
                </a:cxn>
                <a:cxn ang="0">
                  <a:pos x="226" y="40"/>
                </a:cxn>
                <a:cxn ang="0">
                  <a:pos x="222" y="7"/>
                </a:cxn>
                <a:cxn ang="0">
                  <a:pos x="160" y="9"/>
                </a:cxn>
                <a:cxn ang="0">
                  <a:pos x="164" y="46"/>
                </a:cxn>
                <a:cxn ang="0">
                  <a:pos x="181" y="19"/>
                </a:cxn>
                <a:cxn ang="0">
                  <a:pos x="118" y="5"/>
                </a:cxn>
                <a:cxn ang="0">
                  <a:pos x="104" y="29"/>
                </a:cxn>
                <a:cxn ang="0">
                  <a:pos x="127" y="40"/>
                </a:cxn>
                <a:cxn ang="0">
                  <a:pos x="121" y="6"/>
                </a:cxn>
                <a:cxn ang="0">
                  <a:pos x="59" y="12"/>
                </a:cxn>
                <a:cxn ang="0">
                  <a:pos x="69" y="47"/>
                </a:cxn>
                <a:cxn ang="0">
                  <a:pos x="78" y="12"/>
                </a:cxn>
                <a:cxn ang="0">
                  <a:pos x="76" y="2"/>
                </a:cxn>
                <a:cxn ang="0">
                  <a:pos x="86" y="37"/>
                </a:cxn>
                <a:cxn ang="0">
                  <a:pos x="112" y="50"/>
                </a:cxn>
                <a:cxn ang="0">
                  <a:pos x="104" y="9"/>
                </a:cxn>
                <a:cxn ang="0">
                  <a:pos x="135" y="18"/>
                </a:cxn>
                <a:cxn ang="0">
                  <a:pos x="124" y="49"/>
                </a:cxn>
                <a:cxn ang="0">
                  <a:pos x="155" y="44"/>
                </a:cxn>
                <a:cxn ang="0">
                  <a:pos x="167" y="0"/>
                </a:cxn>
                <a:cxn ang="0">
                  <a:pos x="187" y="26"/>
                </a:cxn>
                <a:cxn ang="0">
                  <a:pos x="182" y="52"/>
                </a:cxn>
                <a:cxn ang="0">
                  <a:pos x="198" y="29"/>
                </a:cxn>
                <a:cxn ang="0">
                  <a:pos x="231" y="9"/>
                </a:cxn>
                <a:cxn ang="0">
                  <a:pos x="231" y="44"/>
                </a:cxn>
                <a:cxn ang="0">
                  <a:pos x="260" y="49"/>
                </a:cxn>
                <a:cxn ang="0">
                  <a:pos x="259" y="2"/>
                </a:cxn>
                <a:cxn ang="0">
                  <a:pos x="285" y="26"/>
                </a:cxn>
                <a:cxn ang="0">
                  <a:pos x="273" y="50"/>
                </a:cxn>
                <a:cxn ang="0">
                  <a:pos x="298" y="37"/>
                </a:cxn>
                <a:cxn ang="0">
                  <a:pos x="324" y="2"/>
                </a:cxn>
                <a:cxn ang="0">
                  <a:pos x="334" y="37"/>
                </a:cxn>
                <a:cxn ang="0">
                  <a:pos x="361" y="49"/>
                </a:cxn>
                <a:cxn ang="0">
                  <a:pos x="384" y="26"/>
                </a:cxn>
                <a:cxn ang="0">
                  <a:pos x="353" y="57"/>
                </a:cxn>
                <a:cxn ang="0">
                  <a:pos x="303" y="57"/>
                </a:cxn>
                <a:cxn ang="0">
                  <a:pos x="254" y="57"/>
                </a:cxn>
                <a:cxn ang="0">
                  <a:pos x="204" y="57"/>
                </a:cxn>
                <a:cxn ang="0">
                  <a:pos x="154" y="57"/>
                </a:cxn>
                <a:cxn ang="0">
                  <a:pos x="105" y="57"/>
                </a:cxn>
                <a:cxn ang="0">
                  <a:pos x="55" y="57"/>
                </a:cxn>
                <a:cxn ang="0">
                  <a:pos x="2" y="37"/>
                </a:cxn>
                <a:cxn ang="0">
                  <a:pos x="10" y="40"/>
                </a:cxn>
                <a:cxn ang="0">
                  <a:pos x="63" y="50"/>
                </a:cxn>
                <a:cxn ang="0">
                  <a:pos x="51" y="18"/>
                </a:cxn>
              </a:cxnLst>
              <a:rect l="0" t="0" r="r" b="b"/>
              <a:pathLst>
                <a:path w="384" h="58">
                  <a:moveTo>
                    <a:pt x="316" y="5"/>
                  </a:moveTo>
                  <a:lnTo>
                    <a:pt x="313" y="6"/>
                  </a:lnTo>
                  <a:lnTo>
                    <a:pt x="311" y="7"/>
                  </a:lnTo>
                  <a:lnTo>
                    <a:pt x="309" y="9"/>
                  </a:lnTo>
                  <a:lnTo>
                    <a:pt x="306" y="12"/>
                  </a:lnTo>
                  <a:lnTo>
                    <a:pt x="303" y="19"/>
                  </a:lnTo>
                  <a:lnTo>
                    <a:pt x="302" y="29"/>
                  </a:lnTo>
                  <a:lnTo>
                    <a:pt x="303" y="35"/>
                  </a:lnTo>
                  <a:lnTo>
                    <a:pt x="307" y="40"/>
                  </a:lnTo>
                  <a:lnTo>
                    <a:pt x="313" y="46"/>
                  </a:lnTo>
                  <a:lnTo>
                    <a:pt x="316" y="47"/>
                  </a:lnTo>
                  <a:lnTo>
                    <a:pt x="319" y="46"/>
                  </a:lnTo>
                  <a:lnTo>
                    <a:pt x="325" y="40"/>
                  </a:lnTo>
                  <a:lnTo>
                    <a:pt x="329" y="35"/>
                  </a:lnTo>
                  <a:lnTo>
                    <a:pt x="330" y="29"/>
                  </a:lnTo>
                  <a:lnTo>
                    <a:pt x="329" y="19"/>
                  </a:lnTo>
                  <a:lnTo>
                    <a:pt x="326" y="12"/>
                  </a:lnTo>
                  <a:lnTo>
                    <a:pt x="324" y="9"/>
                  </a:lnTo>
                  <a:lnTo>
                    <a:pt x="321" y="7"/>
                  </a:lnTo>
                  <a:lnTo>
                    <a:pt x="319" y="6"/>
                  </a:lnTo>
                  <a:lnTo>
                    <a:pt x="316" y="5"/>
                  </a:lnTo>
                  <a:close/>
                  <a:moveTo>
                    <a:pt x="266" y="5"/>
                  </a:moveTo>
                  <a:lnTo>
                    <a:pt x="262" y="7"/>
                  </a:lnTo>
                  <a:lnTo>
                    <a:pt x="260" y="9"/>
                  </a:lnTo>
                  <a:lnTo>
                    <a:pt x="257" y="12"/>
                  </a:lnTo>
                  <a:lnTo>
                    <a:pt x="254" y="19"/>
                  </a:lnTo>
                  <a:lnTo>
                    <a:pt x="253" y="29"/>
                  </a:lnTo>
                  <a:lnTo>
                    <a:pt x="254" y="35"/>
                  </a:lnTo>
                  <a:lnTo>
                    <a:pt x="257" y="40"/>
                  </a:lnTo>
                  <a:lnTo>
                    <a:pt x="263" y="46"/>
                  </a:lnTo>
                  <a:lnTo>
                    <a:pt x="266" y="47"/>
                  </a:lnTo>
                  <a:lnTo>
                    <a:pt x="269" y="46"/>
                  </a:lnTo>
                  <a:lnTo>
                    <a:pt x="275" y="40"/>
                  </a:lnTo>
                  <a:lnTo>
                    <a:pt x="279" y="35"/>
                  </a:lnTo>
                  <a:lnTo>
                    <a:pt x="280" y="29"/>
                  </a:lnTo>
                  <a:lnTo>
                    <a:pt x="280" y="19"/>
                  </a:lnTo>
                  <a:lnTo>
                    <a:pt x="276" y="12"/>
                  </a:lnTo>
                  <a:lnTo>
                    <a:pt x="274" y="9"/>
                  </a:lnTo>
                  <a:lnTo>
                    <a:pt x="271" y="7"/>
                  </a:lnTo>
                  <a:lnTo>
                    <a:pt x="269" y="6"/>
                  </a:lnTo>
                  <a:lnTo>
                    <a:pt x="266" y="5"/>
                  </a:lnTo>
                  <a:close/>
                  <a:moveTo>
                    <a:pt x="217" y="5"/>
                  </a:moveTo>
                  <a:lnTo>
                    <a:pt x="214" y="6"/>
                  </a:lnTo>
                  <a:lnTo>
                    <a:pt x="212" y="7"/>
                  </a:lnTo>
                  <a:lnTo>
                    <a:pt x="210" y="9"/>
                  </a:lnTo>
                  <a:lnTo>
                    <a:pt x="208" y="12"/>
                  </a:lnTo>
                  <a:lnTo>
                    <a:pt x="205" y="19"/>
                  </a:lnTo>
                  <a:lnTo>
                    <a:pt x="203" y="29"/>
                  </a:lnTo>
                  <a:lnTo>
                    <a:pt x="205" y="35"/>
                  </a:lnTo>
                  <a:lnTo>
                    <a:pt x="208" y="40"/>
                  </a:lnTo>
                  <a:lnTo>
                    <a:pt x="214" y="46"/>
                  </a:lnTo>
                  <a:lnTo>
                    <a:pt x="217" y="47"/>
                  </a:lnTo>
                  <a:lnTo>
                    <a:pt x="220" y="46"/>
                  </a:lnTo>
                  <a:lnTo>
                    <a:pt x="226" y="40"/>
                  </a:lnTo>
                  <a:lnTo>
                    <a:pt x="230" y="35"/>
                  </a:lnTo>
                  <a:lnTo>
                    <a:pt x="231" y="29"/>
                  </a:lnTo>
                  <a:lnTo>
                    <a:pt x="230" y="19"/>
                  </a:lnTo>
                  <a:lnTo>
                    <a:pt x="227" y="12"/>
                  </a:lnTo>
                  <a:lnTo>
                    <a:pt x="225" y="9"/>
                  </a:lnTo>
                  <a:lnTo>
                    <a:pt x="222" y="7"/>
                  </a:lnTo>
                  <a:lnTo>
                    <a:pt x="220" y="6"/>
                  </a:lnTo>
                  <a:lnTo>
                    <a:pt x="217" y="5"/>
                  </a:lnTo>
                  <a:close/>
                  <a:moveTo>
                    <a:pt x="167" y="5"/>
                  </a:moveTo>
                  <a:lnTo>
                    <a:pt x="164" y="6"/>
                  </a:lnTo>
                  <a:lnTo>
                    <a:pt x="162" y="7"/>
                  </a:lnTo>
                  <a:lnTo>
                    <a:pt x="160" y="9"/>
                  </a:lnTo>
                  <a:lnTo>
                    <a:pt x="158" y="12"/>
                  </a:lnTo>
                  <a:lnTo>
                    <a:pt x="156" y="19"/>
                  </a:lnTo>
                  <a:lnTo>
                    <a:pt x="154" y="29"/>
                  </a:lnTo>
                  <a:lnTo>
                    <a:pt x="156" y="35"/>
                  </a:lnTo>
                  <a:lnTo>
                    <a:pt x="158" y="40"/>
                  </a:lnTo>
                  <a:lnTo>
                    <a:pt x="164" y="46"/>
                  </a:lnTo>
                  <a:lnTo>
                    <a:pt x="167" y="47"/>
                  </a:lnTo>
                  <a:lnTo>
                    <a:pt x="170" y="46"/>
                  </a:lnTo>
                  <a:lnTo>
                    <a:pt x="176" y="40"/>
                  </a:lnTo>
                  <a:lnTo>
                    <a:pt x="180" y="35"/>
                  </a:lnTo>
                  <a:lnTo>
                    <a:pt x="182" y="29"/>
                  </a:lnTo>
                  <a:lnTo>
                    <a:pt x="181" y="19"/>
                  </a:lnTo>
                  <a:lnTo>
                    <a:pt x="177" y="12"/>
                  </a:lnTo>
                  <a:lnTo>
                    <a:pt x="175" y="9"/>
                  </a:lnTo>
                  <a:lnTo>
                    <a:pt x="173" y="7"/>
                  </a:lnTo>
                  <a:lnTo>
                    <a:pt x="170" y="6"/>
                  </a:lnTo>
                  <a:lnTo>
                    <a:pt x="167" y="5"/>
                  </a:lnTo>
                  <a:close/>
                  <a:moveTo>
                    <a:pt x="118" y="5"/>
                  </a:moveTo>
                  <a:lnTo>
                    <a:pt x="115" y="6"/>
                  </a:lnTo>
                  <a:lnTo>
                    <a:pt x="113" y="7"/>
                  </a:lnTo>
                  <a:lnTo>
                    <a:pt x="111" y="9"/>
                  </a:lnTo>
                  <a:lnTo>
                    <a:pt x="109" y="12"/>
                  </a:lnTo>
                  <a:lnTo>
                    <a:pt x="106" y="19"/>
                  </a:lnTo>
                  <a:lnTo>
                    <a:pt x="104" y="29"/>
                  </a:lnTo>
                  <a:lnTo>
                    <a:pt x="106" y="35"/>
                  </a:lnTo>
                  <a:lnTo>
                    <a:pt x="109" y="40"/>
                  </a:lnTo>
                  <a:lnTo>
                    <a:pt x="115" y="46"/>
                  </a:lnTo>
                  <a:lnTo>
                    <a:pt x="118" y="47"/>
                  </a:lnTo>
                  <a:lnTo>
                    <a:pt x="121" y="46"/>
                  </a:lnTo>
                  <a:lnTo>
                    <a:pt x="127" y="40"/>
                  </a:lnTo>
                  <a:lnTo>
                    <a:pt x="130" y="35"/>
                  </a:lnTo>
                  <a:lnTo>
                    <a:pt x="132" y="29"/>
                  </a:lnTo>
                  <a:lnTo>
                    <a:pt x="131" y="19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1" y="6"/>
                  </a:lnTo>
                  <a:lnTo>
                    <a:pt x="118" y="5"/>
                  </a:lnTo>
                  <a:close/>
                  <a:moveTo>
                    <a:pt x="69" y="5"/>
                  </a:moveTo>
                  <a:lnTo>
                    <a:pt x="66" y="6"/>
                  </a:lnTo>
                  <a:lnTo>
                    <a:pt x="63" y="7"/>
                  </a:lnTo>
                  <a:lnTo>
                    <a:pt x="61" y="9"/>
                  </a:lnTo>
                  <a:lnTo>
                    <a:pt x="59" y="12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56" y="35"/>
                  </a:lnTo>
                  <a:lnTo>
                    <a:pt x="60" y="40"/>
                  </a:lnTo>
                  <a:lnTo>
                    <a:pt x="66" y="46"/>
                  </a:lnTo>
                  <a:lnTo>
                    <a:pt x="69" y="47"/>
                  </a:lnTo>
                  <a:lnTo>
                    <a:pt x="72" y="46"/>
                  </a:lnTo>
                  <a:lnTo>
                    <a:pt x="77" y="40"/>
                  </a:lnTo>
                  <a:lnTo>
                    <a:pt x="81" y="35"/>
                  </a:lnTo>
                  <a:lnTo>
                    <a:pt x="83" y="29"/>
                  </a:lnTo>
                  <a:lnTo>
                    <a:pt x="81" y="19"/>
                  </a:lnTo>
                  <a:lnTo>
                    <a:pt x="78" y="12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2" y="6"/>
                  </a:lnTo>
                  <a:lnTo>
                    <a:pt x="69" y="5"/>
                  </a:lnTo>
                  <a:close/>
                  <a:moveTo>
                    <a:pt x="69" y="0"/>
                  </a:moveTo>
                  <a:lnTo>
                    <a:pt x="76" y="2"/>
                  </a:lnTo>
                  <a:lnTo>
                    <a:pt x="83" y="9"/>
                  </a:lnTo>
                  <a:lnTo>
                    <a:pt x="86" y="18"/>
                  </a:lnTo>
                  <a:lnTo>
                    <a:pt x="87" y="26"/>
                  </a:lnTo>
                  <a:lnTo>
                    <a:pt x="88" y="26"/>
                  </a:lnTo>
                  <a:lnTo>
                    <a:pt x="88" y="29"/>
                  </a:lnTo>
                  <a:lnTo>
                    <a:pt x="86" y="37"/>
                  </a:lnTo>
                  <a:lnTo>
                    <a:pt x="82" y="44"/>
                  </a:lnTo>
                  <a:lnTo>
                    <a:pt x="74" y="50"/>
                  </a:lnTo>
                  <a:lnTo>
                    <a:pt x="83" y="52"/>
                  </a:lnTo>
                  <a:lnTo>
                    <a:pt x="93" y="53"/>
                  </a:lnTo>
                  <a:lnTo>
                    <a:pt x="103" y="52"/>
                  </a:lnTo>
                  <a:lnTo>
                    <a:pt x="112" y="50"/>
                  </a:lnTo>
                  <a:lnTo>
                    <a:pt x="112" y="49"/>
                  </a:lnTo>
                  <a:lnTo>
                    <a:pt x="105" y="44"/>
                  </a:lnTo>
                  <a:lnTo>
                    <a:pt x="100" y="37"/>
                  </a:lnTo>
                  <a:lnTo>
                    <a:pt x="99" y="29"/>
                  </a:lnTo>
                  <a:lnTo>
                    <a:pt x="100" y="18"/>
                  </a:lnTo>
                  <a:lnTo>
                    <a:pt x="104" y="9"/>
                  </a:lnTo>
                  <a:lnTo>
                    <a:pt x="108" y="5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6" y="2"/>
                  </a:lnTo>
                  <a:lnTo>
                    <a:pt x="132" y="9"/>
                  </a:lnTo>
                  <a:lnTo>
                    <a:pt x="135" y="18"/>
                  </a:lnTo>
                  <a:lnTo>
                    <a:pt x="136" y="26"/>
                  </a:lnTo>
                  <a:lnTo>
                    <a:pt x="137" y="26"/>
                  </a:lnTo>
                  <a:lnTo>
                    <a:pt x="137" y="29"/>
                  </a:lnTo>
                  <a:lnTo>
                    <a:pt x="135" y="37"/>
                  </a:lnTo>
                  <a:lnTo>
                    <a:pt x="131" y="44"/>
                  </a:lnTo>
                  <a:lnTo>
                    <a:pt x="124" y="49"/>
                  </a:lnTo>
                  <a:lnTo>
                    <a:pt x="124" y="50"/>
                  </a:lnTo>
                  <a:lnTo>
                    <a:pt x="132" y="52"/>
                  </a:lnTo>
                  <a:lnTo>
                    <a:pt x="143" y="53"/>
                  </a:lnTo>
                  <a:lnTo>
                    <a:pt x="153" y="52"/>
                  </a:lnTo>
                  <a:lnTo>
                    <a:pt x="161" y="50"/>
                  </a:lnTo>
                  <a:lnTo>
                    <a:pt x="155" y="44"/>
                  </a:lnTo>
                  <a:lnTo>
                    <a:pt x="150" y="37"/>
                  </a:lnTo>
                  <a:lnTo>
                    <a:pt x="149" y="29"/>
                  </a:lnTo>
                  <a:lnTo>
                    <a:pt x="150" y="18"/>
                  </a:lnTo>
                  <a:lnTo>
                    <a:pt x="154" y="9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3" y="2"/>
                  </a:lnTo>
                  <a:lnTo>
                    <a:pt x="178" y="5"/>
                  </a:lnTo>
                  <a:lnTo>
                    <a:pt x="182" y="9"/>
                  </a:lnTo>
                  <a:lnTo>
                    <a:pt x="185" y="18"/>
                  </a:lnTo>
                  <a:lnTo>
                    <a:pt x="186" y="26"/>
                  </a:lnTo>
                  <a:lnTo>
                    <a:pt x="187" y="26"/>
                  </a:lnTo>
                  <a:lnTo>
                    <a:pt x="187" y="29"/>
                  </a:lnTo>
                  <a:lnTo>
                    <a:pt x="185" y="37"/>
                  </a:lnTo>
                  <a:lnTo>
                    <a:pt x="181" y="44"/>
                  </a:lnTo>
                  <a:lnTo>
                    <a:pt x="174" y="49"/>
                  </a:lnTo>
                  <a:lnTo>
                    <a:pt x="174" y="50"/>
                  </a:lnTo>
                  <a:lnTo>
                    <a:pt x="182" y="52"/>
                  </a:lnTo>
                  <a:lnTo>
                    <a:pt x="193" y="53"/>
                  </a:lnTo>
                  <a:lnTo>
                    <a:pt x="208" y="51"/>
                  </a:lnTo>
                  <a:lnTo>
                    <a:pt x="211" y="49"/>
                  </a:lnTo>
                  <a:lnTo>
                    <a:pt x="204" y="44"/>
                  </a:lnTo>
                  <a:lnTo>
                    <a:pt x="199" y="37"/>
                  </a:lnTo>
                  <a:lnTo>
                    <a:pt x="198" y="29"/>
                  </a:lnTo>
                  <a:lnTo>
                    <a:pt x="199" y="18"/>
                  </a:lnTo>
                  <a:lnTo>
                    <a:pt x="203" y="9"/>
                  </a:lnTo>
                  <a:lnTo>
                    <a:pt x="210" y="2"/>
                  </a:lnTo>
                  <a:lnTo>
                    <a:pt x="217" y="0"/>
                  </a:lnTo>
                  <a:lnTo>
                    <a:pt x="225" y="2"/>
                  </a:lnTo>
                  <a:lnTo>
                    <a:pt x="231" y="9"/>
                  </a:lnTo>
                  <a:lnTo>
                    <a:pt x="235" y="18"/>
                  </a:lnTo>
                  <a:lnTo>
                    <a:pt x="236" y="26"/>
                  </a:lnTo>
                  <a:lnTo>
                    <a:pt x="237" y="26"/>
                  </a:lnTo>
                  <a:lnTo>
                    <a:pt x="237" y="29"/>
                  </a:lnTo>
                  <a:lnTo>
                    <a:pt x="235" y="37"/>
                  </a:lnTo>
                  <a:lnTo>
                    <a:pt x="231" y="44"/>
                  </a:lnTo>
                  <a:lnTo>
                    <a:pt x="223" y="50"/>
                  </a:lnTo>
                  <a:lnTo>
                    <a:pt x="231" y="52"/>
                  </a:lnTo>
                  <a:lnTo>
                    <a:pt x="242" y="53"/>
                  </a:lnTo>
                  <a:lnTo>
                    <a:pt x="252" y="52"/>
                  </a:lnTo>
                  <a:lnTo>
                    <a:pt x="260" y="50"/>
                  </a:lnTo>
                  <a:lnTo>
                    <a:pt x="260" y="49"/>
                  </a:lnTo>
                  <a:lnTo>
                    <a:pt x="254" y="44"/>
                  </a:lnTo>
                  <a:lnTo>
                    <a:pt x="249" y="37"/>
                  </a:lnTo>
                  <a:lnTo>
                    <a:pt x="248" y="29"/>
                  </a:lnTo>
                  <a:lnTo>
                    <a:pt x="249" y="18"/>
                  </a:lnTo>
                  <a:lnTo>
                    <a:pt x="253" y="9"/>
                  </a:lnTo>
                  <a:lnTo>
                    <a:pt x="259" y="2"/>
                  </a:lnTo>
                  <a:lnTo>
                    <a:pt x="266" y="0"/>
                  </a:lnTo>
                  <a:lnTo>
                    <a:pt x="271" y="2"/>
                  </a:lnTo>
                  <a:lnTo>
                    <a:pt x="277" y="5"/>
                  </a:lnTo>
                  <a:lnTo>
                    <a:pt x="280" y="9"/>
                  </a:lnTo>
                  <a:lnTo>
                    <a:pt x="284" y="18"/>
                  </a:lnTo>
                  <a:lnTo>
                    <a:pt x="285" y="26"/>
                  </a:lnTo>
                  <a:lnTo>
                    <a:pt x="286" y="26"/>
                  </a:lnTo>
                  <a:lnTo>
                    <a:pt x="286" y="29"/>
                  </a:lnTo>
                  <a:lnTo>
                    <a:pt x="284" y="37"/>
                  </a:lnTo>
                  <a:lnTo>
                    <a:pt x="280" y="44"/>
                  </a:lnTo>
                  <a:lnTo>
                    <a:pt x="273" y="49"/>
                  </a:lnTo>
                  <a:lnTo>
                    <a:pt x="273" y="50"/>
                  </a:lnTo>
                  <a:lnTo>
                    <a:pt x="281" y="52"/>
                  </a:lnTo>
                  <a:lnTo>
                    <a:pt x="292" y="53"/>
                  </a:lnTo>
                  <a:lnTo>
                    <a:pt x="302" y="52"/>
                  </a:lnTo>
                  <a:lnTo>
                    <a:pt x="310" y="50"/>
                  </a:lnTo>
                  <a:lnTo>
                    <a:pt x="303" y="44"/>
                  </a:lnTo>
                  <a:lnTo>
                    <a:pt x="298" y="37"/>
                  </a:lnTo>
                  <a:lnTo>
                    <a:pt x="297" y="29"/>
                  </a:lnTo>
                  <a:lnTo>
                    <a:pt x="298" y="18"/>
                  </a:lnTo>
                  <a:lnTo>
                    <a:pt x="302" y="9"/>
                  </a:lnTo>
                  <a:lnTo>
                    <a:pt x="309" y="2"/>
                  </a:lnTo>
                  <a:lnTo>
                    <a:pt x="316" y="0"/>
                  </a:lnTo>
                  <a:lnTo>
                    <a:pt x="324" y="2"/>
                  </a:lnTo>
                  <a:lnTo>
                    <a:pt x="330" y="9"/>
                  </a:lnTo>
                  <a:lnTo>
                    <a:pt x="334" y="18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9"/>
                  </a:lnTo>
                  <a:lnTo>
                    <a:pt x="334" y="37"/>
                  </a:lnTo>
                  <a:lnTo>
                    <a:pt x="329" y="44"/>
                  </a:lnTo>
                  <a:lnTo>
                    <a:pt x="322" y="50"/>
                  </a:lnTo>
                  <a:lnTo>
                    <a:pt x="330" y="52"/>
                  </a:lnTo>
                  <a:lnTo>
                    <a:pt x="341" y="53"/>
                  </a:lnTo>
                  <a:lnTo>
                    <a:pt x="351" y="52"/>
                  </a:lnTo>
                  <a:lnTo>
                    <a:pt x="361" y="49"/>
                  </a:lnTo>
                  <a:lnTo>
                    <a:pt x="369" y="46"/>
                  </a:lnTo>
                  <a:lnTo>
                    <a:pt x="375" y="40"/>
                  </a:lnTo>
                  <a:lnTo>
                    <a:pt x="378" y="35"/>
                  </a:lnTo>
                  <a:lnTo>
                    <a:pt x="379" y="29"/>
                  </a:lnTo>
                  <a:lnTo>
                    <a:pt x="379" y="26"/>
                  </a:lnTo>
                  <a:lnTo>
                    <a:pt x="384" y="26"/>
                  </a:lnTo>
                  <a:lnTo>
                    <a:pt x="384" y="29"/>
                  </a:lnTo>
                  <a:lnTo>
                    <a:pt x="383" y="37"/>
                  </a:lnTo>
                  <a:lnTo>
                    <a:pt x="379" y="44"/>
                  </a:lnTo>
                  <a:lnTo>
                    <a:pt x="371" y="50"/>
                  </a:lnTo>
                  <a:lnTo>
                    <a:pt x="362" y="55"/>
                  </a:lnTo>
                  <a:lnTo>
                    <a:pt x="353" y="57"/>
                  </a:lnTo>
                  <a:lnTo>
                    <a:pt x="341" y="58"/>
                  </a:lnTo>
                  <a:lnTo>
                    <a:pt x="329" y="57"/>
                  </a:lnTo>
                  <a:lnTo>
                    <a:pt x="319" y="55"/>
                  </a:lnTo>
                  <a:lnTo>
                    <a:pt x="316" y="53"/>
                  </a:lnTo>
                  <a:lnTo>
                    <a:pt x="313" y="55"/>
                  </a:lnTo>
                  <a:lnTo>
                    <a:pt x="303" y="57"/>
                  </a:lnTo>
                  <a:lnTo>
                    <a:pt x="292" y="58"/>
                  </a:lnTo>
                  <a:lnTo>
                    <a:pt x="280" y="57"/>
                  </a:lnTo>
                  <a:lnTo>
                    <a:pt x="270" y="55"/>
                  </a:lnTo>
                  <a:lnTo>
                    <a:pt x="267" y="53"/>
                  </a:lnTo>
                  <a:lnTo>
                    <a:pt x="263" y="55"/>
                  </a:lnTo>
                  <a:lnTo>
                    <a:pt x="254" y="57"/>
                  </a:lnTo>
                  <a:lnTo>
                    <a:pt x="242" y="58"/>
                  </a:lnTo>
                  <a:lnTo>
                    <a:pt x="231" y="57"/>
                  </a:lnTo>
                  <a:lnTo>
                    <a:pt x="220" y="55"/>
                  </a:lnTo>
                  <a:lnTo>
                    <a:pt x="217" y="53"/>
                  </a:lnTo>
                  <a:lnTo>
                    <a:pt x="214" y="55"/>
                  </a:lnTo>
                  <a:lnTo>
                    <a:pt x="204" y="57"/>
                  </a:lnTo>
                  <a:lnTo>
                    <a:pt x="193" y="58"/>
                  </a:lnTo>
                  <a:lnTo>
                    <a:pt x="181" y="57"/>
                  </a:lnTo>
                  <a:lnTo>
                    <a:pt x="170" y="55"/>
                  </a:lnTo>
                  <a:lnTo>
                    <a:pt x="167" y="53"/>
                  </a:lnTo>
                  <a:lnTo>
                    <a:pt x="164" y="55"/>
                  </a:lnTo>
                  <a:lnTo>
                    <a:pt x="154" y="57"/>
                  </a:lnTo>
                  <a:lnTo>
                    <a:pt x="143" y="58"/>
                  </a:lnTo>
                  <a:lnTo>
                    <a:pt x="131" y="57"/>
                  </a:lnTo>
                  <a:lnTo>
                    <a:pt x="121" y="55"/>
                  </a:lnTo>
                  <a:lnTo>
                    <a:pt x="118" y="53"/>
                  </a:lnTo>
                  <a:lnTo>
                    <a:pt x="115" y="55"/>
                  </a:lnTo>
                  <a:lnTo>
                    <a:pt x="105" y="57"/>
                  </a:lnTo>
                  <a:lnTo>
                    <a:pt x="93" y="58"/>
                  </a:lnTo>
                  <a:lnTo>
                    <a:pt x="82" y="57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6" y="55"/>
                  </a:lnTo>
                  <a:lnTo>
                    <a:pt x="55" y="57"/>
                  </a:lnTo>
                  <a:lnTo>
                    <a:pt x="44" y="58"/>
                  </a:lnTo>
                  <a:lnTo>
                    <a:pt x="32" y="57"/>
                  </a:lnTo>
                  <a:lnTo>
                    <a:pt x="22" y="55"/>
                  </a:lnTo>
                  <a:lnTo>
                    <a:pt x="14" y="50"/>
                  </a:lnTo>
                  <a:lnTo>
                    <a:pt x="6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5"/>
                  </a:lnTo>
                  <a:lnTo>
                    <a:pt x="10" y="40"/>
                  </a:lnTo>
                  <a:lnTo>
                    <a:pt x="16" y="46"/>
                  </a:lnTo>
                  <a:lnTo>
                    <a:pt x="24" y="49"/>
                  </a:lnTo>
                  <a:lnTo>
                    <a:pt x="34" y="52"/>
                  </a:lnTo>
                  <a:lnTo>
                    <a:pt x="44" y="53"/>
                  </a:lnTo>
                  <a:lnTo>
                    <a:pt x="54" y="52"/>
                  </a:lnTo>
                  <a:lnTo>
                    <a:pt x="63" y="50"/>
                  </a:lnTo>
                  <a:lnTo>
                    <a:pt x="55" y="44"/>
                  </a:lnTo>
                  <a:lnTo>
                    <a:pt x="51" y="37"/>
                  </a:lnTo>
                  <a:lnTo>
                    <a:pt x="50" y="31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51" y="18"/>
                  </a:lnTo>
                  <a:lnTo>
                    <a:pt x="54" y="9"/>
                  </a:lnTo>
                  <a:lnTo>
                    <a:pt x="61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1" name="Freeform 177"/>
            <p:cNvSpPr>
              <a:spLocks noEditPoints="1"/>
            </p:cNvSpPr>
            <p:nvPr/>
          </p:nvSpPr>
          <p:spPr bwMode="auto">
            <a:xfrm>
              <a:off x="3261" y="1334"/>
              <a:ext cx="58" cy="519"/>
            </a:xfrm>
            <a:custGeom>
              <a:avLst/>
              <a:gdLst/>
              <a:ahLst/>
              <a:cxnLst>
                <a:cxn ang="0">
                  <a:pos x="18" y="461"/>
                </a:cxn>
                <a:cxn ang="0">
                  <a:pos x="52" y="452"/>
                </a:cxn>
                <a:cxn ang="0">
                  <a:pos x="23" y="392"/>
                </a:cxn>
                <a:cxn ang="0">
                  <a:pos x="29" y="417"/>
                </a:cxn>
                <a:cxn ang="0">
                  <a:pos x="51" y="399"/>
                </a:cxn>
                <a:cxn ang="0">
                  <a:pos x="18" y="347"/>
                </a:cxn>
                <a:cxn ang="0">
                  <a:pos x="38" y="368"/>
                </a:cxn>
                <a:cxn ang="0">
                  <a:pos x="49" y="348"/>
                </a:cxn>
                <a:cxn ang="0">
                  <a:pos x="12" y="304"/>
                </a:cxn>
                <a:cxn ang="0">
                  <a:pos x="49" y="315"/>
                </a:cxn>
                <a:cxn ang="0">
                  <a:pos x="46" y="298"/>
                </a:cxn>
                <a:cxn ang="0">
                  <a:pos x="11" y="259"/>
                </a:cxn>
                <a:cxn ang="0">
                  <a:pos x="51" y="265"/>
                </a:cxn>
                <a:cxn ang="0">
                  <a:pos x="38" y="247"/>
                </a:cxn>
                <a:cxn ang="0">
                  <a:pos x="11" y="212"/>
                </a:cxn>
                <a:cxn ang="0">
                  <a:pos x="49" y="218"/>
                </a:cxn>
                <a:cxn ang="0">
                  <a:pos x="38" y="199"/>
                </a:cxn>
                <a:cxn ang="0">
                  <a:pos x="12" y="166"/>
                </a:cxn>
                <a:cxn ang="0">
                  <a:pos x="51" y="168"/>
                </a:cxn>
                <a:cxn ang="0">
                  <a:pos x="29" y="149"/>
                </a:cxn>
                <a:cxn ang="0">
                  <a:pos x="18" y="123"/>
                </a:cxn>
                <a:cxn ang="0">
                  <a:pos x="52" y="115"/>
                </a:cxn>
                <a:cxn ang="0">
                  <a:pos x="23" y="54"/>
                </a:cxn>
                <a:cxn ang="0">
                  <a:pos x="29" y="80"/>
                </a:cxn>
                <a:cxn ang="0">
                  <a:pos x="51" y="62"/>
                </a:cxn>
                <a:cxn ang="0">
                  <a:pos x="32" y="5"/>
                </a:cxn>
                <a:cxn ang="0">
                  <a:pos x="5" y="42"/>
                </a:cxn>
                <a:cxn ang="0">
                  <a:pos x="49" y="53"/>
                </a:cxn>
                <a:cxn ang="0">
                  <a:pos x="29" y="85"/>
                </a:cxn>
                <a:cxn ang="0">
                  <a:pos x="8" y="108"/>
                </a:cxn>
                <a:cxn ang="0">
                  <a:pos x="58" y="115"/>
                </a:cxn>
                <a:cxn ang="0">
                  <a:pos x="14" y="128"/>
                </a:cxn>
                <a:cxn ang="0">
                  <a:pos x="21" y="146"/>
                </a:cxn>
                <a:cxn ang="0">
                  <a:pos x="49" y="176"/>
                </a:cxn>
                <a:cxn ang="0">
                  <a:pos x="5" y="187"/>
                </a:cxn>
                <a:cxn ang="0">
                  <a:pos x="49" y="197"/>
                </a:cxn>
                <a:cxn ang="0">
                  <a:pos x="40" y="229"/>
                </a:cxn>
                <a:cxn ang="0">
                  <a:pos x="6" y="245"/>
                </a:cxn>
                <a:cxn ang="0">
                  <a:pos x="55" y="252"/>
                </a:cxn>
                <a:cxn ang="0">
                  <a:pos x="21" y="277"/>
                </a:cxn>
                <a:cxn ang="0">
                  <a:pos x="14" y="295"/>
                </a:cxn>
                <a:cxn ang="0">
                  <a:pos x="58" y="307"/>
                </a:cxn>
                <a:cxn ang="0">
                  <a:pos x="8" y="313"/>
                </a:cxn>
                <a:cxn ang="0">
                  <a:pos x="29" y="337"/>
                </a:cxn>
                <a:cxn ang="0">
                  <a:pos x="53" y="366"/>
                </a:cxn>
                <a:cxn ang="0">
                  <a:pos x="6" y="369"/>
                </a:cxn>
                <a:cxn ang="0">
                  <a:pos x="40" y="387"/>
                </a:cxn>
                <a:cxn ang="0">
                  <a:pos x="29" y="423"/>
                </a:cxn>
                <a:cxn ang="0">
                  <a:pos x="8" y="446"/>
                </a:cxn>
                <a:cxn ang="0">
                  <a:pos x="56" y="447"/>
                </a:cxn>
                <a:cxn ang="0">
                  <a:pos x="14" y="465"/>
                </a:cxn>
                <a:cxn ang="0">
                  <a:pos x="18" y="509"/>
                </a:cxn>
                <a:cxn ang="0">
                  <a:pos x="14" y="513"/>
                </a:cxn>
                <a:cxn ang="0">
                  <a:pos x="5" y="453"/>
                </a:cxn>
                <a:cxn ang="0">
                  <a:pos x="5" y="404"/>
                </a:cxn>
                <a:cxn ang="0">
                  <a:pos x="3" y="353"/>
                </a:cxn>
                <a:cxn ang="0">
                  <a:pos x="1" y="295"/>
                </a:cxn>
                <a:cxn ang="0">
                  <a:pos x="1" y="247"/>
                </a:cxn>
                <a:cxn ang="0">
                  <a:pos x="0" y="187"/>
                </a:cxn>
                <a:cxn ang="0">
                  <a:pos x="1" y="128"/>
                </a:cxn>
                <a:cxn ang="0">
                  <a:pos x="1" y="80"/>
                </a:cxn>
                <a:cxn ang="0">
                  <a:pos x="3" y="21"/>
                </a:cxn>
              </a:cxnLst>
              <a:rect l="0" t="0" r="r" b="b"/>
              <a:pathLst>
                <a:path w="58" h="519">
                  <a:moveTo>
                    <a:pt x="29" y="438"/>
                  </a:moveTo>
                  <a:lnTo>
                    <a:pt x="23" y="440"/>
                  </a:lnTo>
                  <a:lnTo>
                    <a:pt x="18" y="444"/>
                  </a:lnTo>
                  <a:lnTo>
                    <a:pt x="12" y="449"/>
                  </a:lnTo>
                  <a:lnTo>
                    <a:pt x="11" y="452"/>
                  </a:lnTo>
                  <a:lnTo>
                    <a:pt x="12" y="455"/>
                  </a:lnTo>
                  <a:lnTo>
                    <a:pt x="18" y="461"/>
                  </a:lnTo>
                  <a:lnTo>
                    <a:pt x="23" y="464"/>
                  </a:lnTo>
                  <a:lnTo>
                    <a:pt x="29" y="465"/>
                  </a:lnTo>
                  <a:lnTo>
                    <a:pt x="38" y="465"/>
                  </a:lnTo>
                  <a:lnTo>
                    <a:pt x="49" y="459"/>
                  </a:lnTo>
                  <a:lnTo>
                    <a:pt x="51" y="457"/>
                  </a:lnTo>
                  <a:lnTo>
                    <a:pt x="52" y="455"/>
                  </a:lnTo>
                  <a:lnTo>
                    <a:pt x="52" y="452"/>
                  </a:lnTo>
                  <a:lnTo>
                    <a:pt x="51" y="447"/>
                  </a:lnTo>
                  <a:lnTo>
                    <a:pt x="49" y="445"/>
                  </a:lnTo>
                  <a:lnTo>
                    <a:pt x="46" y="443"/>
                  </a:lnTo>
                  <a:lnTo>
                    <a:pt x="38" y="440"/>
                  </a:lnTo>
                  <a:lnTo>
                    <a:pt x="29" y="438"/>
                  </a:lnTo>
                  <a:close/>
                  <a:moveTo>
                    <a:pt x="29" y="390"/>
                  </a:moveTo>
                  <a:lnTo>
                    <a:pt x="23" y="392"/>
                  </a:lnTo>
                  <a:lnTo>
                    <a:pt x="18" y="395"/>
                  </a:lnTo>
                  <a:lnTo>
                    <a:pt x="12" y="401"/>
                  </a:lnTo>
                  <a:lnTo>
                    <a:pt x="11" y="404"/>
                  </a:lnTo>
                  <a:lnTo>
                    <a:pt x="12" y="407"/>
                  </a:lnTo>
                  <a:lnTo>
                    <a:pt x="18" y="412"/>
                  </a:lnTo>
                  <a:lnTo>
                    <a:pt x="23" y="416"/>
                  </a:lnTo>
                  <a:lnTo>
                    <a:pt x="29" y="417"/>
                  </a:lnTo>
                  <a:lnTo>
                    <a:pt x="38" y="417"/>
                  </a:lnTo>
                  <a:lnTo>
                    <a:pt x="49" y="411"/>
                  </a:lnTo>
                  <a:lnTo>
                    <a:pt x="51" y="409"/>
                  </a:lnTo>
                  <a:lnTo>
                    <a:pt x="52" y="407"/>
                  </a:lnTo>
                  <a:lnTo>
                    <a:pt x="52" y="404"/>
                  </a:lnTo>
                  <a:lnTo>
                    <a:pt x="52" y="401"/>
                  </a:lnTo>
                  <a:lnTo>
                    <a:pt x="51" y="399"/>
                  </a:lnTo>
                  <a:lnTo>
                    <a:pt x="49" y="396"/>
                  </a:lnTo>
                  <a:lnTo>
                    <a:pt x="46" y="395"/>
                  </a:lnTo>
                  <a:lnTo>
                    <a:pt x="38" y="392"/>
                  </a:lnTo>
                  <a:lnTo>
                    <a:pt x="29" y="390"/>
                  </a:lnTo>
                  <a:close/>
                  <a:moveTo>
                    <a:pt x="29" y="343"/>
                  </a:moveTo>
                  <a:lnTo>
                    <a:pt x="23" y="344"/>
                  </a:lnTo>
                  <a:lnTo>
                    <a:pt x="18" y="347"/>
                  </a:lnTo>
                  <a:lnTo>
                    <a:pt x="12" y="353"/>
                  </a:lnTo>
                  <a:lnTo>
                    <a:pt x="11" y="356"/>
                  </a:lnTo>
                  <a:lnTo>
                    <a:pt x="12" y="358"/>
                  </a:lnTo>
                  <a:lnTo>
                    <a:pt x="18" y="364"/>
                  </a:lnTo>
                  <a:lnTo>
                    <a:pt x="23" y="367"/>
                  </a:lnTo>
                  <a:lnTo>
                    <a:pt x="29" y="369"/>
                  </a:lnTo>
                  <a:lnTo>
                    <a:pt x="38" y="368"/>
                  </a:lnTo>
                  <a:lnTo>
                    <a:pt x="46" y="365"/>
                  </a:lnTo>
                  <a:lnTo>
                    <a:pt x="49" y="363"/>
                  </a:lnTo>
                  <a:lnTo>
                    <a:pt x="51" y="360"/>
                  </a:lnTo>
                  <a:lnTo>
                    <a:pt x="52" y="356"/>
                  </a:lnTo>
                  <a:lnTo>
                    <a:pt x="52" y="353"/>
                  </a:lnTo>
                  <a:lnTo>
                    <a:pt x="51" y="351"/>
                  </a:lnTo>
                  <a:lnTo>
                    <a:pt x="49" y="348"/>
                  </a:lnTo>
                  <a:lnTo>
                    <a:pt x="46" y="346"/>
                  </a:lnTo>
                  <a:lnTo>
                    <a:pt x="38" y="343"/>
                  </a:lnTo>
                  <a:lnTo>
                    <a:pt x="29" y="343"/>
                  </a:lnTo>
                  <a:close/>
                  <a:moveTo>
                    <a:pt x="29" y="294"/>
                  </a:moveTo>
                  <a:lnTo>
                    <a:pt x="23" y="295"/>
                  </a:lnTo>
                  <a:lnTo>
                    <a:pt x="18" y="299"/>
                  </a:lnTo>
                  <a:lnTo>
                    <a:pt x="12" y="304"/>
                  </a:lnTo>
                  <a:lnTo>
                    <a:pt x="11" y="307"/>
                  </a:lnTo>
                  <a:lnTo>
                    <a:pt x="12" y="310"/>
                  </a:lnTo>
                  <a:lnTo>
                    <a:pt x="18" y="316"/>
                  </a:lnTo>
                  <a:lnTo>
                    <a:pt x="23" y="319"/>
                  </a:lnTo>
                  <a:lnTo>
                    <a:pt x="29" y="321"/>
                  </a:lnTo>
                  <a:lnTo>
                    <a:pt x="38" y="320"/>
                  </a:lnTo>
                  <a:lnTo>
                    <a:pt x="49" y="315"/>
                  </a:lnTo>
                  <a:lnTo>
                    <a:pt x="51" y="313"/>
                  </a:lnTo>
                  <a:lnTo>
                    <a:pt x="52" y="310"/>
                  </a:lnTo>
                  <a:lnTo>
                    <a:pt x="52" y="307"/>
                  </a:lnTo>
                  <a:lnTo>
                    <a:pt x="52" y="304"/>
                  </a:lnTo>
                  <a:lnTo>
                    <a:pt x="51" y="302"/>
                  </a:lnTo>
                  <a:lnTo>
                    <a:pt x="49" y="300"/>
                  </a:lnTo>
                  <a:lnTo>
                    <a:pt x="46" y="298"/>
                  </a:lnTo>
                  <a:lnTo>
                    <a:pt x="38" y="295"/>
                  </a:lnTo>
                  <a:lnTo>
                    <a:pt x="29" y="294"/>
                  </a:lnTo>
                  <a:close/>
                  <a:moveTo>
                    <a:pt x="29" y="246"/>
                  </a:moveTo>
                  <a:lnTo>
                    <a:pt x="23" y="247"/>
                  </a:lnTo>
                  <a:lnTo>
                    <a:pt x="18" y="250"/>
                  </a:lnTo>
                  <a:lnTo>
                    <a:pt x="12" y="256"/>
                  </a:lnTo>
                  <a:lnTo>
                    <a:pt x="11" y="259"/>
                  </a:lnTo>
                  <a:lnTo>
                    <a:pt x="12" y="262"/>
                  </a:lnTo>
                  <a:lnTo>
                    <a:pt x="18" y="268"/>
                  </a:lnTo>
                  <a:lnTo>
                    <a:pt x="23" y="271"/>
                  </a:lnTo>
                  <a:lnTo>
                    <a:pt x="29" y="273"/>
                  </a:lnTo>
                  <a:lnTo>
                    <a:pt x="38" y="272"/>
                  </a:lnTo>
                  <a:lnTo>
                    <a:pt x="49" y="267"/>
                  </a:lnTo>
                  <a:lnTo>
                    <a:pt x="51" y="265"/>
                  </a:lnTo>
                  <a:lnTo>
                    <a:pt x="52" y="262"/>
                  </a:lnTo>
                  <a:lnTo>
                    <a:pt x="52" y="259"/>
                  </a:lnTo>
                  <a:lnTo>
                    <a:pt x="52" y="256"/>
                  </a:lnTo>
                  <a:lnTo>
                    <a:pt x="51" y="254"/>
                  </a:lnTo>
                  <a:lnTo>
                    <a:pt x="49" y="252"/>
                  </a:lnTo>
                  <a:lnTo>
                    <a:pt x="46" y="250"/>
                  </a:lnTo>
                  <a:lnTo>
                    <a:pt x="38" y="247"/>
                  </a:lnTo>
                  <a:lnTo>
                    <a:pt x="29" y="246"/>
                  </a:lnTo>
                  <a:close/>
                  <a:moveTo>
                    <a:pt x="29" y="198"/>
                  </a:moveTo>
                  <a:lnTo>
                    <a:pt x="23" y="200"/>
                  </a:lnTo>
                  <a:lnTo>
                    <a:pt x="18" y="203"/>
                  </a:lnTo>
                  <a:lnTo>
                    <a:pt x="12" y="209"/>
                  </a:lnTo>
                  <a:lnTo>
                    <a:pt x="11" y="211"/>
                  </a:lnTo>
                  <a:lnTo>
                    <a:pt x="11" y="212"/>
                  </a:lnTo>
                  <a:lnTo>
                    <a:pt x="12" y="214"/>
                  </a:lnTo>
                  <a:lnTo>
                    <a:pt x="18" y="220"/>
                  </a:lnTo>
                  <a:lnTo>
                    <a:pt x="23" y="223"/>
                  </a:lnTo>
                  <a:lnTo>
                    <a:pt x="29" y="224"/>
                  </a:lnTo>
                  <a:lnTo>
                    <a:pt x="38" y="224"/>
                  </a:lnTo>
                  <a:lnTo>
                    <a:pt x="46" y="221"/>
                  </a:lnTo>
                  <a:lnTo>
                    <a:pt x="49" y="218"/>
                  </a:lnTo>
                  <a:lnTo>
                    <a:pt x="51" y="216"/>
                  </a:lnTo>
                  <a:lnTo>
                    <a:pt x="52" y="214"/>
                  </a:lnTo>
                  <a:lnTo>
                    <a:pt x="52" y="211"/>
                  </a:lnTo>
                  <a:lnTo>
                    <a:pt x="51" y="206"/>
                  </a:lnTo>
                  <a:lnTo>
                    <a:pt x="49" y="204"/>
                  </a:lnTo>
                  <a:lnTo>
                    <a:pt x="46" y="202"/>
                  </a:lnTo>
                  <a:lnTo>
                    <a:pt x="38" y="199"/>
                  </a:lnTo>
                  <a:lnTo>
                    <a:pt x="29" y="198"/>
                  </a:lnTo>
                  <a:close/>
                  <a:moveTo>
                    <a:pt x="29" y="149"/>
                  </a:moveTo>
                  <a:lnTo>
                    <a:pt x="23" y="151"/>
                  </a:lnTo>
                  <a:lnTo>
                    <a:pt x="18" y="155"/>
                  </a:lnTo>
                  <a:lnTo>
                    <a:pt x="12" y="160"/>
                  </a:lnTo>
                  <a:lnTo>
                    <a:pt x="11" y="163"/>
                  </a:lnTo>
                  <a:lnTo>
                    <a:pt x="12" y="166"/>
                  </a:lnTo>
                  <a:lnTo>
                    <a:pt x="18" y="172"/>
                  </a:lnTo>
                  <a:lnTo>
                    <a:pt x="23" y="175"/>
                  </a:lnTo>
                  <a:lnTo>
                    <a:pt x="29" y="176"/>
                  </a:lnTo>
                  <a:lnTo>
                    <a:pt x="38" y="175"/>
                  </a:lnTo>
                  <a:lnTo>
                    <a:pt x="46" y="172"/>
                  </a:lnTo>
                  <a:lnTo>
                    <a:pt x="49" y="170"/>
                  </a:lnTo>
                  <a:lnTo>
                    <a:pt x="51" y="168"/>
                  </a:lnTo>
                  <a:lnTo>
                    <a:pt x="52" y="166"/>
                  </a:lnTo>
                  <a:lnTo>
                    <a:pt x="52" y="163"/>
                  </a:lnTo>
                  <a:lnTo>
                    <a:pt x="52" y="160"/>
                  </a:lnTo>
                  <a:lnTo>
                    <a:pt x="51" y="158"/>
                  </a:lnTo>
                  <a:lnTo>
                    <a:pt x="49" y="155"/>
                  </a:lnTo>
                  <a:lnTo>
                    <a:pt x="38" y="150"/>
                  </a:lnTo>
                  <a:lnTo>
                    <a:pt x="29" y="149"/>
                  </a:lnTo>
                  <a:close/>
                  <a:moveTo>
                    <a:pt x="29" y="102"/>
                  </a:moveTo>
                  <a:lnTo>
                    <a:pt x="23" y="103"/>
                  </a:lnTo>
                  <a:lnTo>
                    <a:pt x="18" y="106"/>
                  </a:lnTo>
                  <a:lnTo>
                    <a:pt x="12" y="112"/>
                  </a:lnTo>
                  <a:lnTo>
                    <a:pt x="11" y="115"/>
                  </a:lnTo>
                  <a:lnTo>
                    <a:pt x="12" y="118"/>
                  </a:lnTo>
                  <a:lnTo>
                    <a:pt x="18" y="123"/>
                  </a:lnTo>
                  <a:lnTo>
                    <a:pt x="23" y="127"/>
                  </a:lnTo>
                  <a:lnTo>
                    <a:pt x="29" y="128"/>
                  </a:lnTo>
                  <a:lnTo>
                    <a:pt x="38" y="127"/>
                  </a:lnTo>
                  <a:lnTo>
                    <a:pt x="46" y="124"/>
                  </a:lnTo>
                  <a:lnTo>
                    <a:pt x="49" y="122"/>
                  </a:lnTo>
                  <a:lnTo>
                    <a:pt x="51" y="119"/>
                  </a:lnTo>
                  <a:lnTo>
                    <a:pt x="52" y="115"/>
                  </a:lnTo>
                  <a:lnTo>
                    <a:pt x="52" y="112"/>
                  </a:lnTo>
                  <a:lnTo>
                    <a:pt x="51" y="110"/>
                  </a:lnTo>
                  <a:lnTo>
                    <a:pt x="49" y="108"/>
                  </a:lnTo>
                  <a:lnTo>
                    <a:pt x="38" y="102"/>
                  </a:lnTo>
                  <a:lnTo>
                    <a:pt x="29" y="102"/>
                  </a:lnTo>
                  <a:close/>
                  <a:moveTo>
                    <a:pt x="29" y="53"/>
                  </a:moveTo>
                  <a:lnTo>
                    <a:pt x="23" y="54"/>
                  </a:lnTo>
                  <a:lnTo>
                    <a:pt x="18" y="58"/>
                  </a:lnTo>
                  <a:lnTo>
                    <a:pt x="12" y="64"/>
                  </a:lnTo>
                  <a:lnTo>
                    <a:pt x="11" y="66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3" y="78"/>
                  </a:lnTo>
                  <a:lnTo>
                    <a:pt x="29" y="80"/>
                  </a:lnTo>
                  <a:lnTo>
                    <a:pt x="38" y="78"/>
                  </a:lnTo>
                  <a:lnTo>
                    <a:pt x="46" y="75"/>
                  </a:lnTo>
                  <a:lnTo>
                    <a:pt x="49" y="74"/>
                  </a:lnTo>
                  <a:lnTo>
                    <a:pt x="51" y="72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1" y="62"/>
                  </a:lnTo>
                  <a:lnTo>
                    <a:pt x="49" y="60"/>
                  </a:lnTo>
                  <a:lnTo>
                    <a:pt x="46" y="57"/>
                  </a:lnTo>
                  <a:lnTo>
                    <a:pt x="38" y="54"/>
                  </a:lnTo>
                  <a:lnTo>
                    <a:pt x="29" y="53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3" y="6"/>
                  </a:lnTo>
                  <a:lnTo>
                    <a:pt x="18" y="9"/>
                  </a:lnTo>
                  <a:lnTo>
                    <a:pt x="12" y="15"/>
                  </a:lnTo>
                  <a:lnTo>
                    <a:pt x="9" y="23"/>
                  </a:lnTo>
                  <a:lnTo>
                    <a:pt x="6" y="32"/>
                  </a:lnTo>
                  <a:lnTo>
                    <a:pt x="5" y="42"/>
                  </a:lnTo>
                  <a:lnTo>
                    <a:pt x="6" y="53"/>
                  </a:lnTo>
                  <a:lnTo>
                    <a:pt x="8" y="60"/>
                  </a:lnTo>
                  <a:lnTo>
                    <a:pt x="14" y="54"/>
                  </a:lnTo>
                  <a:lnTo>
                    <a:pt x="21" y="49"/>
                  </a:lnTo>
                  <a:lnTo>
                    <a:pt x="29" y="48"/>
                  </a:lnTo>
                  <a:lnTo>
                    <a:pt x="40" y="49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6" y="61"/>
                  </a:lnTo>
                  <a:lnTo>
                    <a:pt x="58" y="66"/>
                  </a:lnTo>
                  <a:lnTo>
                    <a:pt x="55" y="74"/>
                  </a:lnTo>
                  <a:lnTo>
                    <a:pt x="49" y="81"/>
                  </a:lnTo>
                  <a:lnTo>
                    <a:pt x="40" y="84"/>
                  </a:lnTo>
                  <a:lnTo>
                    <a:pt x="29" y="85"/>
                  </a:lnTo>
                  <a:lnTo>
                    <a:pt x="21" y="84"/>
                  </a:lnTo>
                  <a:lnTo>
                    <a:pt x="14" y="79"/>
                  </a:lnTo>
                  <a:lnTo>
                    <a:pt x="8" y="73"/>
                  </a:lnTo>
                  <a:lnTo>
                    <a:pt x="6" y="81"/>
                  </a:lnTo>
                  <a:lnTo>
                    <a:pt x="5" y="91"/>
                  </a:lnTo>
                  <a:lnTo>
                    <a:pt x="6" y="101"/>
                  </a:lnTo>
                  <a:lnTo>
                    <a:pt x="8" y="108"/>
                  </a:lnTo>
                  <a:lnTo>
                    <a:pt x="14" y="102"/>
                  </a:lnTo>
                  <a:lnTo>
                    <a:pt x="21" y="98"/>
                  </a:lnTo>
                  <a:lnTo>
                    <a:pt x="29" y="96"/>
                  </a:lnTo>
                  <a:lnTo>
                    <a:pt x="40" y="98"/>
                  </a:lnTo>
                  <a:lnTo>
                    <a:pt x="49" y="102"/>
                  </a:lnTo>
                  <a:lnTo>
                    <a:pt x="55" y="108"/>
                  </a:lnTo>
                  <a:lnTo>
                    <a:pt x="58" y="115"/>
                  </a:lnTo>
                  <a:lnTo>
                    <a:pt x="56" y="120"/>
                  </a:lnTo>
                  <a:lnTo>
                    <a:pt x="53" y="125"/>
                  </a:lnTo>
                  <a:lnTo>
                    <a:pt x="49" y="128"/>
                  </a:lnTo>
                  <a:lnTo>
                    <a:pt x="40" y="132"/>
                  </a:lnTo>
                  <a:lnTo>
                    <a:pt x="29" y="134"/>
                  </a:lnTo>
                  <a:lnTo>
                    <a:pt x="21" y="132"/>
                  </a:lnTo>
                  <a:lnTo>
                    <a:pt x="14" y="128"/>
                  </a:lnTo>
                  <a:lnTo>
                    <a:pt x="8" y="121"/>
                  </a:lnTo>
                  <a:lnTo>
                    <a:pt x="6" y="128"/>
                  </a:lnTo>
                  <a:lnTo>
                    <a:pt x="5" y="139"/>
                  </a:lnTo>
                  <a:lnTo>
                    <a:pt x="6" y="149"/>
                  </a:lnTo>
                  <a:lnTo>
                    <a:pt x="8" y="157"/>
                  </a:lnTo>
                  <a:lnTo>
                    <a:pt x="14" y="150"/>
                  </a:lnTo>
                  <a:lnTo>
                    <a:pt x="21" y="146"/>
                  </a:lnTo>
                  <a:lnTo>
                    <a:pt x="29" y="144"/>
                  </a:lnTo>
                  <a:lnTo>
                    <a:pt x="40" y="146"/>
                  </a:lnTo>
                  <a:lnTo>
                    <a:pt x="49" y="149"/>
                  </a:lnTo>
                  <a:lnTo>
                    <a:pt x="55" y="155"/>
                  </a:lnTo>
                  <a:lnTo>
                    <a:pt x="58" y="163"/>
                  </a:lnTo>
                  <a:lnTo>
                    <a:pt x="55" y="170"/>
                  </a:lnTo>
                  <a:lnTo>
                    <a:pt x="49" y="176"/>
                  </a:lnTo>
                  <a:lnTo>
                    <a:pt x="40" y="180"/>
                  </a:lnTo>
                  <a:lnTo>
                    <a:pt x="29" y="182"/>
                  </a:lnTo>
                  <a:lnTo>
                    <a:pt x="21" y="180"/>
                  </a:lnTo>
                  <a:lnTo>
                    <a:pt x="14" y="176"/>
                  </a:lnTo>
                  <a:lnTo>
                    <a:pt x="8" y="169"/>
                  </a:lnTo>
                  <a:lnTo>
                    <a:pt x="6" y="176"/>
                  </a:lnTo>
                  <a:lnTo>
                    <a:pt x="5" y="187"/>
                  </a:lnTo>
                  <a:lnTo>
                    <a:pt x="6" y="197"/>
                  </a:lnTo>
                  <a:lnTo>
                    <a:pt x="8" y="205"/>
                  </a:lnTo>
                  <a:lnTo>
                    <a:pt x="14" y="198"/>
                  </a:lnTo>
                  <a:lnTo>
                    <a:pt x="21" y="194"/>
                  </a:lnTo>
                  <a:lnTo>
                    <a:pt x="29" y="192"/>
                  </a:lnTo>
                  <a:lnTo>
                    <a:pt x="40" y="194"/>
                  </a:lnTo>
                  <a:lnTo>
                    <a:pt x="49" y="197"/>
                  </a:lnTo>
                  <a:lnTo>
                    <a:pt x="53" y="201"/>
                  </a:lnTo>
                  <a:lnTo>
                    <a:pt x="56" y="206"/>
                  </a:lnTo>
                  <a:lnTo>
                    <a:pt x="58" y="211"/>
                  </a:lnTo>
                  <a:lnTo>
                    <a:pt x="56" y="216"/>
                  </a:lnTo>
                  <a:lnTo>
                    <a:pt x="53" y="221"/>
                  </a:lnTo>
                  <a:lnTo>
                    <a:pt x="49" y="225"/>
                  </a:lnTo>
                  <a:lnTo>
                    <a:pt x="40" y="229"/>
                  </a:lnTo>
                  <a:lnTo>
                    <a:pt x="29" y="229"/>
                  </a:lnTo>
                  <a:lnTo>
                    <a:pt x="21" y="228"/>
                  </a:lnTo>
                  <a:lnTo>
                    <a:pt x="14" y="224"/>
                  </a:lnTo>
                  <a:lnTo>
                    <a:pt x="8" y="218"/>
                  </a:lnTo>
                  <a:lnTo>
                    <a:pt x="6" y="225"/>
                  </a:lnTo>
                  <a:lnTo>
                    <a:pt x="5" y="235"/>
                  </a:lnTo>
                  <a:lnTo>
                    <a:pt x="6" y="245"/>
                  </a:lnTo>
                  <a:lnTo>
                    <a:pt x="8" y="253"/>
                  </a:lnTo>
                  <a:lnTo>
                    <a:pt x="14" y="247"/>
                  </a:lnTo>
                  <a:lnTo>
                    <a:pt x="21" y="242"/>
                  </a:lnTo>
                  <a:lnTo>
                    <a:pt x="29" y="241"/>
                  </a:lnTo>
                  <a:lnTo>
                    <a:pt x="40" y="242"/>
                  </a:lnTo>
                  <a:lnTo>
                    <a:pt x="49" y="246"/>
                  </a:lnTo>
                  <a:lnTo>
                    <a:pt x="55" y="252"/>
                  </a:lnTo>
                  <a:lnTo>
                    <a:pt x="58" y="259"/>
                  </a:lnTo>
                  <a:lnTo>
                    <a:pt x="56" y="265"/>
                  </a:lnTo>
                  <a:lnTo>
                    <a:pt x="53" y="269"/>
                  </a:lnTo>
                  <a:lnTo>
                    <a:pt x="49" y="273"/>
                  </a:lnTo>
                  <a:lnTo>
                    <a:pt x="40" y="277"/>
                  </a:lnTo>
                  <a:lnTo>
                    <a:pt x="29" y="278"/>
                  </a:lnTo>
                  <a:lnTo>
                    <a:pt x="21" y="277"/>
                  </a:lnTo>
                  <a:lnTo>
                    <a:pt x="14" y="272"/>
                  </a:lnTo>
                  <a:lnTo>
                    <a:pt x="8" y="265"/>
                  </a:lnTo>
                  <a:lnTo>
                    <a:pt x="6" y="273"/>
                  </a:lnTo>
                  <a:lnTo>
                    <a:pt x="5" y="283"/>
                  </a:lnTo>
                  <a:lnTo>
                    <a:pt x="6" y="294"/>
                  </a:lnTo>
                  <a:lnTo>
                    <a:pt x="8" y="301"/>
                  </a:lnTo>
                  <a:lnTo>
                    <a:pt x="14" y="295"/>
                  </a:lnTo>
                  <a:lnTo>
                    <a:pt x="21" y="290"/>
                  </a:lnTo>
                  <a:lnTo>
                    <a:pt x="29" y="289"/>
                  </a:lnTo>
                  <a:lnTo>
                    <a:pt x="40" y="290"/>
                  </a:lnTo>
                  <a:lnTo>
                    <a:pt x="49" y="294"/>
                  </a:lnTo>
                  <a:lnTo>
                    <a:pt x="53" y="298"/>
                  </a:lnTo>
                  <a:lnTo>
                    <a:pt x="56" y="302"/>
                  </a:lnTo>
                  <a:lnTo>
                    <a:pt x="58" y="307"/>
                  </a:lnTo>
                  <a:lnTo>
                    <a:pt x="55" y="315"/>
                  </a:lnTo>
                  <a:lnTo>
                    <a:pt x="49" y="321"/>
                  </a:lnTo>
                  <a:lnTo>
                    <a:pt x="40" y="325"/>
                  </a:lnTo>
                  <a:lnTo>
                    <a:pt x="29" y="326"/>
                  </a:lnTo>
                  <a:lnTo>
                    <a:pt x="21" y="325"/>
                  </a:lnTo>
                  <a:lnTo>
                    <a:pt x="14" y="320"/>
                  </a:lnTo>
                  <a:lnTo>
                    <a:pt x="8" y="313"/>
                  </a:lnTo>
                  <a:lnTo>
                    <a:pt x="6" y="321"/>
                  </a:lnTo>
                  <a:lnTo>
                    <a:pt x="5" y="331"/>
                  </a:lnTo>
                  <a:lnTo>
                    <a:pt x="6" y="342"/>
                  </a:lnTo>
                  <a:lnTo>
                    <a:pt x="8" y="349"/>
                  </a:lnTo>
                  <a:lnTo>
                    <a:pt x="14" y="343"/>
                  </a:lnTo>
                  <a:lnTo>
                    <a:pt x="21" y="339"/>
                  </a:lnTo>
                  <a:lnTo>
                    <a:pt x="29" y="337"/>
                  </a:lnTo>
                  <a:lnTo>
                    <a:pt x="40" y="339"/>
                  </a:lnTo>
                  <a:lnTo>
                    <a:pt x="49" y="342"/>
                  </a:lnTo>
                  <a:lnTo>
                    <a:pt x="53" y="346"/>
                  </a:lnTo>
                  <a:lnTo>
                    <a:pt x="56" y="351"/>
                  </a:lnTo>
                  <a:lnTo>
                    <a:pt x="58" y="356"/>
                  </a:lnTo>
                  <a:lnTo>
                    <a:pt x="56" y="361"/>
                  </a:lnTo>
                  <a:lnTo>
                    <a:pt x="53" y="366"/>
                  </a:lnTo>
                  <a:lnTo>
                    <a:pt x="49" y="369"/>
                  </a:lnTo>
                  <a:lnTo>
                    <a:pt x="40" y="373"/>
                  </a:lnTo>
                  <a:lnTo>
                    <a:pt x="29" y="375"/>
                  </a:lnTo>
                  <a:lnTo>
                    <a:pt x="21" y="373"/>
                  </a:lnTo>
                  <a:lnTo>
                    <a:pt x="14" y="369"/>
                  </a:lnTo>
                  <a:lnTo>
                    <a:pt x="8" y="362"/>
                  </a:lnTo>
                  <a:lnTo>
                    <a:pt x="6" y="369"/>
                  </a:lnTo>
                  <a:lnTo>
                    <a:pt x="5" y="380"/>
                  </a:lnTo>
                  <a:lnTo>
                    <a:pt x="6" y="390"/>
                  </a:lnTo>
                  <a:lnTo>
                    <a:pt x="8" y="398"/>
                  </a:lnTo>
                  <a:lnTo>
                    <a:pt x="14" y="391"/>
                  </a:lnTo>
                  <a:lnTo>
                    <a:pt x="21" y="387"/>
                  </a:lnTo>
                  <a:lnTo>
                    <a:pt x="29" y="385"/>
                  </a:lnTo>
                  <a:lnTo>
                    <a:pt x="40" y="387"/>
                  </a:lnTo>
                  <a:lnTo>
                    <a:pt x="49" y="390"/>
                  </a:lnTo>
                  <a:lnTo>
                    <a:pt x="55" y="396"/>
                  </a:lnTo>
                  <a:lnTo>
                    <a:pt x="58" y="404"/>
                  </a:lnTo>
                  <a:lnTo>
                    <a:pt x="55" y="411"/>
                  </a:lnTo>
                  <a:lnTo>
                    <a:pt x="49" y="417"/>
                  </a:lnTo>
                  <a:lnTo>
                    <a:pt x="40" y="421"/>
                  </a:lnTo>
                  <a:lnTo>
                    <a:pt x="29" y="423"/>
                  </a:lnTo>
                  <a:lnTo>
                    <a:pt x="21" y="421"/>
                  </a:lnTo>
                  <a:lnTo>
                    <a:pt x="14" y="417"/>
                  </a:lnTo>
                  <a:lnTo>
                    <a:pt x="8" y="410"/>
                  </a:lnTo>
                  <a:lnTo>
                    <a:pt x="6" y="417"/>
                  </a:lnTo>
                  <a:lnTo>
                    <a:pt x="5" y="428"/>
                  </a:lnTo>
                  <a:lnTo>
                    <a:pt x="6" y="438"/>
                  </a:lnTo>
                  <a:lnTo>
                    <a:pt x="8" y="446"/>
                  </a:lnTo>
                  <a:lnTo>
                    <a:pt x="14" y="439"/>
                  </a:lnTo>
                  <a:lnTo>
                    <a:pt x="21" y="435"/>
                  </a:lnTo>
                  <a:lnTo>
                    <a:pt x="29" y="433"/>
                  </a:lnTo>
                  <a:lnTo>
                    <a:pt x="40" y="435"/>
                  </a:lnTo>
                  <a:lnTo>
                    <a:pt x="49" y="438"/>
                  </a:lnTo>
                  <a:lnTo>
                    <a:pt x="53" y="442"/>
                  </a:lnTo>
                  <a:lnTo>
                    <a:pt x="56" y="447"/>
                  </a:lnTo>
                  <a:lnTo>
                    <a:pt x="58" y="452"/>
                  </a:lnTo>
                  <a:lnTo>
                    <a:pt x="55" y="459"/>
                  </a:lnTo>
                  <a:lnTo>
                    <a:pt x="49" y="465"/>
                  </a:lnTo>
                  <a:lnTo>
                    <a:pt x="40" y="469"/>
                  </a:lnTo>
                  <a:lnTo>
                    <a:pt x="29" y="470"/>
                  </a:lnTo>
                  <a:lnTo>
                    <a:pt x="21" y="469"/>
                  </a:lnTo>
                  <a:lnTo>
                    <a:pt x="14" y="465"/>
                  </a:lnTo>
                  <a:lnTo>
                    <a:pt x="8" y="459"/>
                  </a:lnTo>
                  <a:lnTo>
                    <a:pt x="6" y="466"/>
                  </a:lnTo>
                  <a:lnTo>
                    <a:pt x="5" y="476"/>
                  </a:lnTo>
                  <a:lnTo>
                    <a:pt x="6" y="486"/>
                  </a:lnTo>
                  <a:lnTo>
                    <a:pt x="9" y="495"/>
                  </a:lnTo>
                  <a:lnTo>
                    <a:pt x="12" y="503"/>
                  </a:lnTo>
                  <a:lnTo>
                    <a:pt x="18" y="509"/>
                  </a:lnTo>
                  <a:lnTo>
                    <a:pt x="23" y="512"/>
                  </a:lnTo>
                  <a:lnTo>
                    <a:pt x="29" y="514"/>
                  </a:lnTo>
                  <a:lnTo>
                    <a:pt x="32" y="514"/>
                  </a:lnTo>
                  <a:lnTo>
                    <a:pt x="32" y="519"/>
                  </a:lnTo>
                  <a:lnTo>
                    <a:pt x="29" y="519"/>
                  </a:lnTo>
                  <a:lnTo>
                    <a:pt x="21" y="518"/>
                  </a:lnTo>
                  <a:lnTo>
                    <a:pt x="14" y="513"/>
                  </a:lnTo>
                  <a:lnTo>
                    <a:pt x="8" y="506"/>
                  </a:lnTo>
                  <a:lnTo>
                    <a:pt x="3" y="497"/>
                  </a:lnTo>
                  <a:lnTo>
                    <a:pt x="1" y="487"/>
                  </a:lnTo>
                  <a:lnTo>
                    <a:pt x="0" y="476"/>
                  </a:lnTo>
                  <a:lnTo>
                    <a:pt x="1" y="465"/>
                  </a:lnTo>
                  <a:lnTo>
                    <a:pt x="3" y="455"/>
                  </a:lnTo>
                  <a:lnTo>
                    <a:pt x="5" y="453"/>
                  </a:lnTo>
                  <a:lnTo>
                    <a:pt x="5" y="452"/>
                  </a:lnTo>
                  <a:lnTo>
                    <a:pt x="3" y="450"/>
                  </a:lnTo>
                  <a:lnTo>
                    <a:pt x="1" y="439"/>
                  </a:lnTo>
                  <a:lnTo>
                    <a:pt x="0" y="428"/>
                  </a:lnTo>
                  <a:lnTo>
                    <a:pt x="1" y="417"/>
                  </a:lnTo>
                  <a:lnTo>
                    <a:pt x="3" y="407"/>
                  </a:lnTo>
                  <a:lnTo>
                    <a:pt x="5" y="404"/>
                  </a:lnTo>
                  <a:lnTo>
                    <a:pt x="3" y="401"/>
                  </a:lnTo>
                  <a:lnTo>
                    <a:pt x="1" y="391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3" y="358"/>
                  </a:lnTo>
                  <a:lnTo>
                    <a:pt x="5" y="356"/>
                  </a:lnTo>
                  <a:lnTo>
                    <a:pt x="3" y="353"/>
                  </a:lnTo>
                  <a:lnTo>
                    <a:pt x="1" y="343"/>
                  </a:lnTo>
                  <a:lnTo>
                    <a:pt x="0" y="331"/>
                  </a:lnTo>
                  <a:lnTo>
                    <a:pt x="1" y="320"/>
                  </a:lnTo>
                  <a:lnTo>
                    <a:pt x="3" y="310"/>
                  </a:lnTo>
                  <a:lnTo>
                    <a:pt x="5" y="307"/>
                  </a:lnTo>
                  <a:lnTo>
                    <a:pt x="3" y="305"/>
                  </a:lnTo>
                  <a:lnTo>
                    <a:pt x="1" y="295"/>
                  </a:lnTo>
                  <a:lnTo>
                    <a:pt x="0" y="283"/>
                  </a:lnTo>
                  <a:lnTo>
                    <a:pt x="1" y="272"/>
                  </a:lnTo>
                  <a:lnTo>
                    <a:pt x="3" y="262"/>
                  </a:lnTo>
                  <a:lnTo>
                    <a:pt x="5" y="259"/>
                  </a:lnTo>
                  <a:lnTo>
                    <a:pt x="5" y="259"/>
                  </a:lnTo>
                  <a:lnTo>
                    <a:pt x="3" y="256"/>
                  </a:lnTo>
                  <a:lnTo>
                    <a:pt x="1" y="247"/>
                  </a:lnTo>
                  <a:lnTo>
                    <a:pt x="0" y="235"/>
                  </a:lnTo>
                  <a:lnTo>
                    <a:pt x="1" y="224"/>
                  </a:lnTo>
                  <a:lnTo>
                    <a:pt x="3" y="214"/>
                  </a:lnTo>
                  <a:lnTo>
                    <a:pt x="5" y="211"/>
                  </a:lnTo>
                  <a:lnTo>
                    <a:pt x="3" y="209"/>
                  </a:lnTo>
                  <a:lnTo>
                    <a:pt x="1" y="198"/>
                  </a:lnTo>
                  <a:lnTo>
                    <a:pt x="0" y="187"/>
                  </a:lnTo>
                  <a:lnTo>
                    <a:pt x="1" y="176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3" y="160"/>
                  </a:lnTo>
                  <a:lnTo>
                    <a:pt x="1" y="150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17"/>
                  </a:lnTo>
                  <a:lnTo>
                    <a:pt x="5" y="115"/>
                  </a:lnTo>
                  <a:lnTo>
                    <a:pt x="5" y="114"/>
                  </a:lnTo>
                  <a:lnTo>
                    <a:pt x="3" y="112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3" y="69"/>
                  </a:lnTo>
                  <a:lnTo>
                    <a:pt x="5" y="66"/>
                  </a:lnTo>
                  <a:lnTo>
                    <a:pt x="3" y="64"/>
                  </a:lnTo>
                  <a:lnTo>
                    <a:pt x="1" y="54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3" y="21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21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2" name="Freeform 178"/>
            <p:cNvSpPr>
              <a:spLocks/>
            </p:cNvSpPr>
            <p:nvPr/>
          </p:nvSpPr>
          <p:spPr bwMode="auto">
            <a:xfrm>
              <a:off x="3728" y="1525"/>
              <a:ext cx="26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26" y="9"/>
                  </a:lnTo>
                  <a:lnTo>
                    <a:pt x="0" y="18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3" name="Freeform 179"/>
            <p:cNvSpPr>
              <a:spLocks noEditPoints="1"/>
            </p:cNvSpPr>
            <p:nvPr/>
          </p:nvSpPr>
          <p:spPr bwMode="auto">
            <a:xfrm>
              <a:off x="3549" y="1521"/>
              <a:ext cx="384" cy="26"/>
            </a:xfrm>
            <a:custGeom>
              <a:avLst/>
              <a:gdLst/>
              <a:ahLst/>
              <a:cxnLst>
                <a:cxn ang="0">
                  <a:pos x="185" y="16"/>
                </a:cxn>
                <a:cxn ang="0">
                  <a:pos x="185" y="17"/>
                </a:cxn>
                <a:cxn ang="0">
                  <a:pos x="188" y="16"/>
                </a:cxn>
                <a:cxn ang="0">
                  <a:pos x="190" y="16"/>
                </a:cxn>
                <a:cxn ang="0">
                  <a:pos x="185" y="16"/>
                </a:cxn>
                <a:cxn ang="0">
                  <a:pos x="185" y="9"/>
                </a:cxn>
                <a:cxn ang="0">
                  <a:pos x="185" y="10"/>
                </a:cxn>
                <a:cxn ang="0">
                  <a:pos x="190" y="10"/>
                </a:cxn>
                <a:cxn ang="0">
                  <a:pos x="188" y="10"/>
                </a:cxn>
                <a:cxn ang="0">
                  <a:pos x="185" y="9"/>
                </a:cxn>
                <a:cxn ang="0">
                  <a:pos x="174" y="0"/>
                </a:cxn>
                <a:cxn ang="0">
                  <a:pos x="180" y="2"/>
                </a:cxn>
                <a:cxn ang="0">
                  <a:pos x="206" y="10"/>
                </a:cxn>
                <a:cxn ang="0">
                  <a:pos x="384" y="10"/>
                </a:cxn>
                <a:cxn ang="0">
                  <a:pos x="384" y="16"/>
                </a:cxn>
                <a:cxn ang="0">
                  <a:pos x="206" y="16"/>
                </a:cxn>
                <a:cxn ang="0">
                  <a:pos x="180" y="25"/>
                </a:cxn>
                <a:cxn ang="0">
                  <a:pos x="174" y="26"/>
                </a:cxn>
                <a:cxn ang="0">
                  <a:pos x="180" y="1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180" y="10"/>
                </a:cxn>
                <a:cxn ang="0">
                  <a:pos x="174" y="0"/>
                </a:cxn>
              </a:cxnLst>
              <a:rect l="0" t="0" r="r" b="b"/>
              <a:pathLst>
                <a:path w="384" h="26">
                  <a:moveTo>
                    <a:pt x="185" y="16"/>
                  </a:moveTo>
                  <a:lnTo>
                    <a:pt x="185" y="17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85" y="16"/>
                  </a:lnTo>
                  <a:close/>
                  <a:moveTo>
                    <a:pt x="185" y="9"/>
                  </a:moveTo>
                  <a:lnTo>
                    <a:pt x="185" y="10"/>
                  </a:lnTo>
                  <a:lnTo>
                    <a:pt x="190" y="10"/>
                  </a:lnTo>
                  <a:lnTo>
                    <a:pt x="188" y="10"/>
                  </a:lnTo>
                  <a:lnTo>
                    <a:pt x="185" y="9"/>
                  </a:lnTo>
                  <a:close/>
                  <a:moveTo>
                    <a:pt x="174" y="0"/>
                  </a:moveTo>
                  <a:lnTo>
                    <a:pt x="180" y="2"/>
                  </a:lnTo>
                  <a:lnTo>
                    <a:pt x="206" y="10"/>
                  </a:lnTo>
                  <a:lnTo>
                    <a:pt x="384" y="10"/>
                  </a:lnTo>
                  <a:lnTo>
                    <a:pt x="384" y="16"/>
                  </a:lnTo>
                  <a:lnTo>
                    <a:pt x="206" y="16"/>
                  </a:lnTo>
                  <a:lnTo>
                    <a:pt x="180" y="25"/>
                  </a:lnTo>
                  <a:lnTo>
                    <a:pt x="174" y="26"/>
                  </a:lnTo>
                  <a:lnTo>
                    <a:pt x="18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80" y="1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4" name="Freeform 180"/>
            <p:cNvSpPr>
              <a:spLocks noEditPoints="1"/>
            </p:cNvSpPr>
            <p:nvPr/>
          </p:nvSpPr>
          <p:spPr bwMode="auto">
            <a:xfrm>
              <a:off x="3523" y="1531"/>
              <a:ext cx="57" cy="163"/>
            </a:xfrm>
            <a:custGeom>
              <a:avLst/>
              <a:gdLst/>
              <a:ahLst/>
              <a:cxnLst>
                <a:cxn ang="0">
                  <a:pos x="11" y="96"/>
                </a:cxn>
                <a:cxn ang="0">
                  <a:pos x="7" y="100"/>
                </a:cxn>
                <a:cxn ang="0">
                  <a:pos x="7" y="107"/>
                </a:cxn>
                <a:cxn ang="0">
                  <a:pos x="19" y="115"/>
                </a:cxn>
                <a:cxn ang="0">
                  <a:pos x="40" y="111"/>
                </a:cxn>
                <a:cxn ang="0">
                  <a:pos x="45" y="101"/>
                </a:cxn>
                <a:cxn ang="0">
                  <a:pos x="28" y="92"/>
                </a:cxn>
                <a:cxn ang="0">
                  <a:pos x="11" y="53"/>
                </a:cxn>
                <a:cxn ang="0">
                  <a:pos x="5" y="59"/>
                </a:cxn>
                <a:cxn ang="0">
                  <a:pos x="9" y="67"/>
                </a:cxn>
                <a:cxn ang="0">
                  <a:pos x="28" y="72"/>
                </a:cxn>
                <a:cxn ang="0">
                  <a:pos x="45" y="62"/>
                </a:cxn>
                <a:cxn ang="0">
                  <a:pos x="40" y="53"/>
                </a:cxn>
                <a:cxn ang="0">
                  <a:pos x="26" y="0"/>
                </a:cxn>
                <a:cxn ang="0">
                  <a:pos x="43" y="6"/>
                </a:cxn>
                <a:cxn ang="0">
                  <a:pos x="57" y="29"/>
                </a:cxn>
                <a:cxn ang="0">
                  <a:pos x="54" y="58"/>
                </a:cxn>
                <a:cxn ang="0">
                  <a:pos x="57" y="71"/>
                </a:cxn>
                <a:cxn ang="0">
                  <a:pos x="54" y="101"/>
                </a:cxn>
                <a:cxn ang="0">
                  <a:pos x="57" y="115"/>
                </a:cxn>
                <a:cxn ang="0">
                  <a:pos x="54" y="145"/>
                </a:cxn>
                <a:cxn ang="0">
                  <a:pos x="37" y="162"/>
                </a:cxn>
                <a:cxn ang="0">
                  <a:pos x="26" y="158"/>
                </a:cxn>
                <a:cxn ang="0">
                  <a:pos x="40" y="154"/>
                </a:cxn>
                <a:cxn ang="0">
                  <a:pos x="51" y="134"/>
                </a:cxn>
                <a:cxn ang="0">
                  <a:pos x="49" y="110"/>
                </a:cxn>
                <a:cxn ang="0">
                  <a:pos x="28" y="121"/>
                </a:cxn>
                <a:cxn ang="0">
                  <a:pos x="6" y="115"/>
                </a:cxn>
                <a:cxn ang="0">
                  <a:pos x="0" y="106"/>
                </a:cxn>
                <a:cxn ang="0">
                  <a:pos x="2" y="96"/>
                </a:cxn>
                <a:cxn ang="0">
                  <a:pos x="18" y="88"/>
                </a:cxn>
                <a:cxn ang="0">
                  <a:pos x="43" y="92"/>
                </a:cxn>
                <a:cxn ang="0">
                  <a:pos x="52" y="82"/>
                </a:cxn>
                <a:cxn ang="0">
                  <a:pos x="43" y="72"/>
                </a:cxn>
                <a:cxn ang="0">
                  <a:pos x="18" y="77"/>
                </a:cxn>
                <a:cxn ang="0">
                  <a:pos x="4" y="70"/>
                </a:cxn>
                <a:cxn ang="0">
                  <a:pos x="0" y="60"/>
                </a:cxn>
                <a:cxn ang="0">
                  <a:pos x="4" y="51"/>
                </a:cxn>
                <a:cxn ang="0">
                  <a:pos x="18" y="45"/>
                </a:cxn>
                <a:cxn ang="0">
                  <a:pos x="43" y="49"/>
                </a:cxn>
                <a:cxn ang="0">
                  <a:pos x="52" y="39"/>
                </a:cxn>
                <a:cxn ang="0">
                  <a:pos x="45" y="15"/>
                </a:cxn>
                <a:cxn ang="0">
                  <a:pos x="28" y="6"/>
                </a:cxn>
              </a:cxnLst>
              <a:rect l="0" t="0" r="r" b="b"/>
              <a:pathLst>
                <a:path w="57" h="163">
                  <a:moveTo>
                    <a:pt x="28" y="92"/>
                  </a:moveTo>
                  <a:lnTo>
                    <a:pt x="19" y="93"/>
                  </a:lnTo>
                  <a:lnTo>
                    <a:pt x="11" y="96"/>
                  </a:lnTo>
                  <a:lnTo>
                    <a:pt x="9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11" y="112"/>
                  </a:lnTo>
                  <a:lnTo>
                    <a:pt x="19" y="115"/>
                  </a:lnTo>
                  <a:lnTo>
                    <a:pt x="28" y="116"/>
                  </a:lnTo>
                  <a:lnTo>
                    <a:pt x="35" y="114"/>
                  </a:lnTo>
                  <a:lnTo>
                    <a:pt x="40" y="111"/>
                  </a:lnTo>
                  <a:lnTo>
                    <a:pt x="45" y="106"/>
                  </a:lnTo>
                  <a:lnTo>
                    <a:pt x="46" y="104"/>
                  </a:lnTo>
                  <a:lnTo>
                    <a:pt x="45" y="101"/>
                  </a:lnTo>
                  <a:lnTo>
                    <a:pt x="40" y="96"/>
                  </a:lnTo>
                  <a:lnTo>
                    <a:pt x="35" y="93"/>
                  </a:lnTo>
                  <a:lnTo>
                    <a:pt x="28" y="92"/>
                  </a:lnTo>
                  <a:close/>
                  <a:moveTo>
                    <a:pt x="28" y="49"/>
                  </a:moveTo>
                  <a:lnTo>
                    <a:pt x="19" y="50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8" y="55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9" y="67"/>
                  </a:lnTo>
                  <a:lnTo>
                    <a:pt x="11" y="68"/>
                  </a:lnTo>
                  <a:lnTo>
                    <a:pt x="19" y="71"/>
                  </a:lnTo>
                  <a:lnTo>
                    <a:pt x="28" y="72"/>
                  </a:lnTo>
                  <a:lnTo>
                    <a:pt x="35" y="71"/>
                  </a:lnTo>
                  <a:lnTo>
                    <a:pt x="40" y="68"/>
                  </a:lnTo>
                  <a:lnTo>
                    <a:pt x="45" y="62"/>
                  </a:lnTo>
                  <a:lnTo>
                    <a:pt x="46" y="60"/>
                  </a:lnTo>
                  <a:lnTo>
                    <a:pt x="45" y="58"/>
                  </a:lnTo>
                  <a:lnTo>
                    <a:pt x="40" y="53"/>
                  </a:lnTo>
                  <a:lnTo>
                    <a:pt x="35" y="50"/>
                  </a:lnTo>
                  <a:lnTo>
                    <a:pt x="28" y="49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37" y="2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54" y="20"/>
                  </a:lnTo>
                  <a:lnTo>
                    <a:pt x="57" y="29"/>
                  </a:lnTo>
                  <a:lnTo>
                    <a:pt x="57" y="39"/>
                  </a:lnTo>
                  <a:lnTo>
                    <a:pt x="57" y="49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7" y="82"/>
                  </a:lnTo>
                  <a:lnTo>
                    <a:pt x="57" y="92"/>
                  </a:lnTo>
                  <a:lnTo>
                    <a:pt x="54" y="101"/>
                  </a:lnTo>
                  <a:lnTo>
                    <a:pt x="52" y="104"/>
                  </a:lnTo>
                  <a:lnTo>
                    <a:pt x="54" y="106"/>
                  </a:lnTo>
                  <a:lnTo>
                    <a:pt x="57" y="115"/>
                  </a:lnTo>
                  <a:lnTo>
                    <a:pt x="57" y="125"/>
                  </a:lnTo>
                  <a:lnTo>
                    <a:pt x="57" y="136"/>
                  </a:lnTo>
                  <a:lnTo>
                    <a:pt x="54" y="145"/>
                  </a:lnTo>
                  <a:lnTo>
                    <a:pt x="49" y="152"/>
                  </a:lnTo>
                  <a:lnTo>
                    <a:pt x="43" y="158"/>
                  </a:lnTo>
                  <a:lnTo>
                    <a:pt x="37" y="162"/>
                  </a:lnTo>
                  <a:lnTo>
                    <a:pt x="28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5" y="157"/>
                  </a:lnTo>
                  <a:lnTo>
                    <a:pt x="40" y="154"/>
                  </a:lnTo>
                  <a:lnTo>
                    <a:pt x="45" y="149"/>
                  </a:lnTo>
                  <a:lnTo>
                    <a:pt x="48" y="143"/>
                  </a:lnTo>
                  <a:lnTo>
                    <a:pt x="51" y="134"/>
                  </a:lnTo>
                  <a:lnTo>
                    <a:pt x="52" y="125"/>
                  </a:lnTo>
                  <a:lnTo>
                    <a:pt x="51" y="116"/>
                  </a:lnTo>
                  <a:lnTo>
                    <a:pt x="49" y="110"/>
                  </a:lnTo>
                  <a:lnTo>
                    <a:pt x="43" y="116"/>
                  </a:lnTo>
                  <a:lnTo>
                    <a:pt x="37" y="119"/>
                  </a:lnTo>
                  <a:lnTo>
                    <a:pt x="28" y="121"/>
                  </a:lnTo>
                  <a:lnTo>
                    <a:pt x="18" y="119"/>
                  </a:lnTo>
                  <a:lnTo>
                    <a:pt x="9" y="116"/>
                  </a:lnTo>
                  <a:lnTo>
                    <a:pt x="6" y="115"/>
                  </a:lnTo>
                  <a:lnTo>
                    <a:pt x="2" y="111"/>
                  </a:lnTo>
                  <a:lnTo>
                    <a:pt x="1" y="109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1" y="98"/>
                  </a:lnTo>
                  <a:lnTo>
                    <a:pt x="2" y="96"/>
                  </a:lnTo>
                  <a:lnTo>
                    <a:pt x="6" y="92"/>
                  </a:lnTo>
                  <a:lnTo>
                    <a:pt x="9" y="91"/>
                  </a:lnTo>
                  <a:lnTo>
                    <a:pt x="18" y="88"/>
                  </a:lnTo>
                  <a:lnTo>
                    <a:pt x="28" y="86"/>
                  </a:lnTo>
                  <a:lnTo>
                    <a:pt x="37" y="88"/>
                  </a:lnTo>
                  <a:lnTo>
                    <a:pt x="43" y="92"/>
                  </a:lnTo>
                  <a:lnTo>
                    <a:pt x="49" y="98"/>
                  </a:lnTo>
                  <a:lnTo>
                    <a:pt x="51" y="91"/>
                  </a:lnTo>
                  <a:lnTo>
                    <a:pt x="52" y="82"/>
                  </a:lnTo>
                  <a:lnTo>
                    <a:pt x="51" y="73"/>
                  </a:lnTo>
                  <a:lnTo>
                    <a:pt x="49" y="66"/>
                  </a:lnTo>
                  <a:lnTo>
                    <a:pt x="43" y="72"/>
                  </a:lnTo>
                  <a:lnTo>
                    <a:pt x="37" y="76"/>
                  </a:lnTo>
                  <a:lnTo>
                    <a:pt x="28" y="77"/>
                  </a:lnTo>
                  <a:lnTo>
                    <a:pt x="18" y="77"/>
                  </a:lnTo>
                  <a:lnTo>
                    <a:pt x="9" y="73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2" y="53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8" y="45"/>
                  </a:lnTo>
                  <a:lnTo>
                    <a:pt x="28" y="44"/>
                  </a:lnTo>
                  <a:lnTo>
                    <a:pt x="37" y="45"/>
                  </a:lnTo>
                  <a:lnTo>
                    <a:pt x="43" y="49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2" y="39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5" y="15"/>
                  </a:lnTo>
                  <a:lnTo>
                    <a:pt x="40" y="10"/>
                  </a:lnTo>
                  <a:lnTo>
                    <a:pt x="35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5" name="Freeform 181"/>
            <p:cNvSpPr>
              <a:spLocks noEditPoints="1"/>
            </p:cNvSpPr>
            <p:nvPr/>
          </p:nvSpPr>
          <p:spPr bwMode="auto">
            <a:xfrm>
              <a:off x="3523" y="1689"/>
              <a:ext cx="57" cy="164"/>
            </a:xfrm>
            <a:custGeom>
              <a:avLst/>
              <a:gdLst/>
              <a:ahLst/>
              <a:cxnLst>
                <a:cxn ang="0">
                  <a:pos x="11" y="96"/>
                </a:cxn>
                <a:cxn ang="0">
                  <a:pos x="7" y="100"/>
                </a:cxn>
                <a:cxn ang="0">
                  <a:pos x="5" y="105"/>
                </a:cxn>
                <a:cxn ang="0">
                  <a:pos x="11" y="112"/>
                </a:cxn>
                <a:cxn ang="0">
                  <a:pos x="35" y="114"/>
                </a:cxn>
                <a:cxn ang="0">
                  <a:pos x="46" y="104"/>
                </a:cxn>
                <a:cxn ang="0">
                  <a:pos x="35" y="93"/>
                </a:cxn>
                <a:cxn ang="0">
                  <a:pos x="19" y="50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11" y="68"/>
                </a:cxn>
                <a:cxn ang="0">
                  <a:pos x="35" y="71"/>
                </a:cxn>
                <a:cxn ang="0">
                  <a:pos x="46" y="61"/>
                </a:cxn>
                <a:cxn ang="0">
                  <a:pos x="35" y="50"/>
                </a:cxn>
                <a:cxn ang="0">
                  <a:pos x="28" y="0"/>
                </a:cxn>
                <a:cxn ang="0">
                  <a:pos x="49" y="12"/>
                </a:cxn>
                <a:cxn ang="0">
                  <a:pos x="57" y="39"/>
                </a:cxn>
                <a:cxn ang="0">
                  <a:pos x="52" y="61"/>
                </a:cxn>
                <a:cxn ang="0">
                  <a:pos x="57" y="82"/>
                </a:cxn>
                <a:cxn ang="0">
                  <a:pos x="52" y="104"/>
                </a:cxn>
                <a:cxn ang="0">
                  <a:pos x="57" y="125"/>
                </a:cxn>
                <a:cxn ang="0">
                  <a:pos x="49" y="152"/>
                </a:cxn>
                <a:cxn ang="0">
                  <a:pos x="28" y="164"/>
                </a:cxn>
                <a:cxn ang="0">
                  <a:pos x="28" y="159"/>
                </a:cxn>
                <a:cxn ang="0">
                  <a:pos x="45" y="149"/>
                </a:cxn>
                <a:cxn ang="0">
                  <a:pos x="52" y="125"/>
                </a:cxn>
                <a:cxn ang="0">
                  <a:pos x="43" y="115"/>
                </a:cxn>
                <a:cxn ang="0">
                  <a:pos x="18" y="120"/>
                </a:cxn>
                <a:cxn ang="0">
                  <a:pos x="4" y="113"/>
                </a:cxn>
                <a:cxn ang="0">
                  <a:pos x="0" y="104"/>
                </a:cxn>
                <a:cxn ang="0">
                  <a:pos x="4" y="95"/>
                </a:cxn>
                <a:cxn ang="0">
                  <a:pos x="18" y="89"/>
                </a:cxn>
                <a:cxn ang="0">
                  <a:pos x="43" y="92"/>
                </a:cxn>
                <a:cxn ang="0">
                  <a:pos x="52" y="82"/>
                </a:cxn>
                <a:cxn ang="0">
                  <a:pos x="43" y="72"/>
                </a:cxn>
                <a:cxn ang="0">
                  <a:pos x="18" y="77"/>
                </a:cxn>
                <a:cxn ang="0">
                  <a:pos x="4" y="70"/>
                </a:cxn>
                <a:cxn ang="0">
                  <a:pos x="0" y="61"/>
                </a:cxn>
                <a:cxn ang="0">
                  <a:pos x="4" y="51"/>
                </a:cxn>
                <a:cxn ang="0">
                  <a:pos x="18" y="45"/>
                </a:cxn>
                <a:cxn ang="0">
                  <a:pos x="43" y="49"/>
                </a:cxn>
                <a:cxn ang="0">
                  <a:pos x="52" y="39"/>
                </a:cxn>
                <a:cxn ang="0">
                  <a:pos x="45" y="15"/>
                </a:cxn>
                <a:cxn ang="0">
                  <a:pos x="28" y="5"/>
                </a:cxn>
              </a:cxnLst>
              <a:rect l="0" t="0" r="r" b="b"/>
              <a:pathLst>
                <a:path w="57" h="164">
                  <a:moveTo>
                    <a:pt x="28" y="92"/>
                  </a:moveTo>
                  <a:lnTo>
                    <a:pt x="19" y="93"/>
                  </a:lnTo>
                  <a:lnTo>
                    <a:pt x="11" y="96"/>
                  </a:lnTo>
                  <a:lnTo>
                    <a:pt x="9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6" y="101"/>
                  </a:lnTo>
                  <a:lnTo>
                    <a:pt x="5" y="102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9" y="110"/>
                  </a:lnTo>
                  <a:lnTo>
                    <a:pt x="11" y="112"/>
                  </a:lnTo>
                  <a:lnTo>
                    <a:pt x="19" y="115"/>
                  </a:lnTo>
                  <a:lnTo>
                    <a:pt x="28" y="115"/>
                  </a:lnTo>
                  <a:lnTo>
                    <a:pt x="35" y="114"/>
                  </a:lnTo>
                  <a:lnTo>
                    <a:pt x="40" y="111"/>
                  </a:lnTo>
                  <a:lnTo>
                    <a:pt x="45" y="106"/>
                  </a:lnTo>
                  <a:lnTo>
                    <a:pt x="46" y="104"/>
                  </a:lnTo>
                  <a:lnTo>
                    <a:pt x="45" y="101"/>
                  </a:lnTo>
                  <a:lnTo>
                    <a:pt x="40" y="96"/>
                  </a:lnTo>
                  <a:lnTo>
                    <a:pt x="35" y="93"/>
                  </a:lnTo>
                  <a:lnTo>
                    <a:pt x="28" y="92"/>
                  </a:lnTo>
                  <a:close/>
                  <a:moveTo>
                    <a:pt x="28" y="49"/>
                  </a:moveTo>
                  <a:lnTo>
                    <a:pt x="19" y="50"/>
                  </a:lnTo>
                  <a:lnTo>
                    <a:pt x="11" y="53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5" y="59"/>
                  </a:lnTo>
                  <a:lnTo>
                    <a:pt x="5" y="63"/>
                  </a:lnTo>
                  <a:lnTo>
                    <a:pt x="7" y="65"/>
                  </a:lnTo>
                  <a:lnTo>
                    <a:pt x="8" y="66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9" y="71"/>
                  </a:lnTo>
                  <a:lnTo>
                    <a:pt x="28" y="72"/>
                  </a:lnTo>
                  <a:lnTo>
                    <a:pt x="35" y="71"/>
                  </a:lnTo>
                  <a:lnTo>
                    <a:pt x="40" y="68"/>
                  </a:lnTo>
                  <a:lnTo>
                    <a:pt x="45" y="63"/>
                  </a:lnTo>
                  <a:lnTo>
                    <a:pt x="46" y="61"/>
                  </a:lnTo>
                  <a:lnTo>
                    <a:pt x="45" y="59"/>
                  </a:lnTo>
                  <a:lnTo>
                    <a:pt x="40" y="53"/>
                  </a:lnTo>
                  <a:lnTo>
                    <a:pt x="35" y="50"/>
                  </a:lnTo>
                  <a:lnTo>
                    <a:pt x="28" y="49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37" y="2"/>
                  </a:lnTo>
                  <a:lnTo>
                    <a:pt x="43" y="5"/>
                  </a:lnTo>
                  <a:lnTo>
                    <a:pt x="49" y="12"/>
                  </a:lnTo>
                  <a:lnTo>
                    <a:pt x="54" y="20"/>
                  </a:lnTo>
                  <a:lnTo>
                    <a:pt x="57" y="29"/>
                  </a:lnTo>
                  <a:lnTo>
                    <a:pt x="57" y="39"/>
                  </a:lnTo>
                  <a:lnTo>
                    <a:pt x="57" y="50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4" y="63"/>
                  </a:lnTo>
                  <a:lnTo>
                    <a:pt x="57" y="72"/>
                  </a:lnTo>
                  <a:lnTo>
                    <a:pt x="57" y="82"/>
                  </a:lnTo>
                  <a:lnTo>
                    <a:pt x="57" y="92"/>
                  </a:lnTo>
                  <a:lnTo>
                    <a:pt x="54" y="101"/>
                  </a:lnTo>
                  <a:lnTo>
                    <a:pt x="52" y="104"/>
                  </a:lnTo>
                  <a:lnTo>
                    <a:pt x="54" y="106"/>
                  </a:lnTo>
                  <a:lnTo>
                    <a:pt x="57" y="115"/>
                  </a:lnTo>
                  <a:lnTo>
                    <a:pt x="57" y="125"/>
                  </a:lnTo>
                  <a:lnTo>
                    <a:pt x="57" y="136"/>
                  </a:lnTo>
                  <a:lnTo>
                    <a:pt x="54" y="145"/>
                  </a:lnTo>
                  <a:lnTo>
                    <a:pt x="49" y="152"/>
                  </a:lnTo>
                  <a:lnTo>
                    <a:pt x="43" y="159"/>
                  </a:lnTo>
                  <a:lnTo>
                    <a:pt x="37" y="163"/>
                  </a:lnTo>
                  <a:lnTo>
                    <a:pt x="28" y="164"/>
                  </a:lnTo>
                  <a:lnTo>
                    <a:pt x="26" y="164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35" y="157"/>
                  </a:lnTo>
                  <a:lnTo>
                    <a:pt x="40" y="154"/>
                  </a:lnTo>
                  <a:lnTo>
                    <a:pt x="45" y="149"/>
                  </a:lnTo>
                  <a:lnTo>
                    <a:pt x="48" y="142"/>
                  </a:lnTo>
                  <a:lnTo>
                    <a:pt x="51" y="134"/>
                  </a:lnTo>
                  <a:lnTo>
                    <a:pt x="52" y="125"/>
                  </a:lnTo>
                  <a:lnTo>
                    <a:pt x="51" y="116"/>
                  </a:lnTo>
                  <a:lnTo>
                    <a:pt x="49" y="110"/>
                  </a:lnTo>
                  <a:lnTo>
                    <a:pt x="43" y="115"/>
                  </a:lnTo>
                  <a:lnTo>
                    <a:pt x="37" y="119"/>
                  </a:lnTo>
                  <a:lnTo>
                    <a:pt x="28" y="121"/>
                  </a:lnTo>
                  <a:lnTo>
                    <a:pt x="18" y="120"/>
                  </a:lnTo>
                  <a:lnTo>
                    <a:pt x="9" y="116"/>
                  </a:lnTo>
                  <a:lnTo>
                    <a:pt x="6" y="115"/>
                  </a:lnTo>
                  <a:lnTo>
                    <a:pt x="4" y="113"/>
                  </a:lnTo>
                  <a:lnTo>
                    <a:pt x="1" y="109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7"/>
                  </a:lnTo>
                  <a:lnTo>
                    <a:pt x="4" y="95"/>
                  </a:lnTo>
                  <a:lnTo>
                    <a:pt x="6" y="93"/>
                  </a:lnTo>
                  <a:lnTo>
                    <a:pt x="9" y="92"/>
                  </a:lnTo>
                  <a:lnTo>
                    <a:pt x="18" y="89"/>
                  </a:lnTo>
                  <a:lnTo>
                    <a:pt x="28" y="87"/>
                  </a:lnTo>
                  <a:lnTo>
                    <a:pt x="37" y="89"/>
                  </a:lnTo>
                  <a:lnTo>
                    <a:pt x="43" y="92"/>
                  </a:lnTo>
                  <a:lnTo>
                    <a:pt x="49" y="98"/>
                  </a:lnTo>
                  <a:lnTo>
                    <a:pt x="51" y="91"/>
                  </a:lnTo>
                  <a:lnTo>
                    <a:pt x="52" y="82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3" y="72"/>
                  </a:lnTo>
                  <a:lnTo>
                    <a:pt x="37" y="76"/>
                  </a:lnTo>
                  <a:lnTo>
                    <a:pt x="28" y="77"/>
                  </a:lnTo>
                  <a:lnTo>
                    <a:pt x="18" y="77"/>
                  </a:lnTo>
                  <a:lnTo>
                    <a:pt x="9" y="73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8" y="45"/>
                  </a:lnTo>
                  <a:lnTo>
                    <a:pt x="28" y="44"/>
                  </a:lnTo>
                  <a:lnTo>
                    <a:pt x="37" y="45"/>
                  </a:lnTo>
                  <a:lnTo>
                    <a:pt x="43" y="49"/>
                  </a:lnTo>
                  <a:lnTo>
                    <a:pt x="49" y="55"/>
                  </a:lnTo>
                  <a:lnTo>
                    <a:pt x="51" y="48"/>
                  </a:lnTo>
                  <a:lnTo>
                    <a:pt x="52" y="39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5" y="15"/>
                  </a:lnTo>
                  <a:lnTo>
                    <a:pt x="40" y="10"/>
                  </a:lnTo>
                  <a:lnTo>
                    <a:pt x="35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6" name="Freeform 182"/>
            <p:cNvSpPr>
              <a:spLocks noEditPoints="1"/>
            </p:cNvSpPr>
            <p:nvPr/>
          </p:nvSpPr>
          <p:spPr bwMode="auto">
            <a:xfrm>
              <a:off x="3009" y="1318"/>
              <a:ext cx="45" cy="67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8" y="9"/>
                </a:cxn>
                <a:cxn ang="0">
                  <a:pos x="12" y="19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13" y="40"/>
                </a:cxn>
                <a:cxn ang="0">
                  <a:pos x="19" y="40"/>
                </a:cxn>
                <a:cxn ang="0">
                  <a:pos x="26" y="31"/>
                </a:cxn>
                <a:cxn ang="0">
                  <a:pos x="32" y="16"/>
                </a:cxn>
                <a:cxn ang="0">
                  <a:pos x="33" y="7"/>
                </a:cxn>
                <a:cxn ang="0">
                  <a:pos x="30" y="3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5" y="7"/>
                </a:cxn>
                <a:cxn ang="0">
                  <a:pos x="45" y="0"/>
                </a:cxn>
                <a:cxn ang="0">
                  <a:pos x="29" y="58"/>
                </a:cxn>
                <a:cxn ang="0">
                  <a:pos x="28" y="61"/>
                </a:cxn>
                <a:cxn ang="0">
                  <a:pos x="29" y="64"/>
                </a:cxn>
                <a:cxn ang="0">
                  <a:pos x="32" y="64"/>
                </a:cxn>
                <a:cxn ang="0">
                  <a:pos x="35" y="67"/>
                </a:cxn>
                <a:cxn ang="0">
                  <a:pos x="11" y="64"/>
                </a:cxn>
                <a:cxn ang="0">
                  <a:pos x="15" y="64"/>
                </a:cxn>
                <a:cxn ang="0">
                  <a:pos x="19" y="63"/>
                </a:cxn>
                <a:cxn ang="0">
                  <a:pos x="21" y="61"/>
                </a:cxn>
                <a:cxn ang="0">
                  <a:pos x="22" y="57"/>
                </a:cxn>
                <a:cxn ang="0">
                  <a:pos x="29" y="30"/>
                </a:cxn>
                <a:cxn ang="0">
                  <a:pos x="17" y="43"/>
                </a:cxn>
                <a:cxn ang="0">
                  <a:pos x="6" y="46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4" y="18"/>
                </a:cxn>
                <a:cxn ang="0">
                  <a:pos x="17" y="5"/>
                </a:cxn>
                <a:cxn ang="0">
                  <a:pos x="22" y="1"/>
                </a:cxn>
              </a:cxnLst>
              <a:rect l="0" t="0" r="r" b="b"/>
              <a:pathLst>
                <a:path w="45" h="67">
                  <a:moveTo>
                    <a:pt x="25" y="2"/>
                  </a:moveTo>
                  <a:lnTo>
                    <a:pt x="23" y="4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6" y="13"/>
                  </a:lnTo>
                  <a:lnTo>
                    <a:pt x="12" y="19"/>
                  </a:lnTo>
                  <a:lnTo>
                    <a:pt x="9" y="26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37"/>
                  </a:lnTo>
                  <a:lnTo>
                    <a:pt x="26" y="31"/>
                  </a:lnTo>
                  <a:lnTo>
                    <a:pt x="29" y="24"/>
                  </a:lnTo>
                  <a:lnTo>
                    <a:pt x="32" y="16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5" y="2"/>
                  </a:lnTo>
                  <a:close/>
                  <a:moveTo>
                    <a:pt x="25" y="0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8" y="2"/>
                  </a:lnTo>
                  <a:lnTo>
                    <a:pt x="45" y="0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9" y="30"/>
                  </a:lnTo>
                  <a:lnTo>
                    <a:pt x="23" y="38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7" name="Freeform 183"/>
            <p:cNvSpPr>
              <a:spLocks/>
            </p:cNvSpPr>
            <p:nvPr/>
          </p:nvSpPr>
          <p:spPr bwMode="auto">
            <a:xfrm>
              <a:off x="3657" y="1212"/>
              <a:ext cx="81" cy="6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6" y="12"/>
                </a:cxn>
                <a:cxn ang="0">
                  <a:pos x="36" y="9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54" y="2"/>
                </a:cxn>
                <a:cxn ang="0">
                  <a:pos x="48" y="3"/>
                </a:cxn>
                <a:cxn ang="0">
                  <a:pos x="47" y="3"/>
                </a:cxn>
                <a:cxn ang="0">
                  <a:pos x="45" y="5"/>
                </a:cxn>
                <a:cxn ang="0">
                  <a:pos x="45" y="8"/>
                </a:cxn>
                <a:cxn ang="0">
                  <a:pos x="44" y="19"/>
                </a:cxn>
                <a:cxn ang="0">
                  <a:pos x="41" y="48"/>
                </a:cxn>
                <a:cxn ang="0">
                  <a:pos x="62" y="15"/>
                </a:cxn>
                <a:cxn ang="0">
                  <a:pos x="65" y="9"/>
                </a:cxn>
                <a:cxn ang="0">
                  <a:pos x="66" y="8"/>
                </a:cxn>
                <a:cxn ang="0">
                  <a:pos x="67" y="6"/>
                </a:cxn>
                <a:cxn ang="0">
                  <a:pos x="66" y="3"/>
                </a:cxn>
                <a:cxn ang="0">
                  <a:pos x="65" y="3"/>
                </a:cxn>
                <a:cxn ang="0">
                  <a:pos x="62" y="2"/>
                </a:cxn>
                <a:cxn ang="0">
                  <a:pos x="81" y="0"/>
                </a:cxn>
                <a:cxn ang="0">
                  <a:pos x="79" y="2"/>
                </a:cxn>
                <a:cxn ang="0">
                  <a:pos x="76" y="3"/>
                </a:cxn>
                <a:cxn ang="0">
                  <a:pos x="72" y="7"/>
                </a:cxn>
                <a:cxn ang="0">
                  <a:pos x="68" y="12"/>
                </a:cxn>
                <a:cxn ang="0">
                  <a:pos x="33" y="67"/>
                </a:cxn>
                <a:cxn ang="0">
                  <a:pos x="36" y="16"/>
                </a:cxn>
                <a:cxn ang="0">
                  <a:pos x="1" y="67"/>
                </a:cxn>
                <a:cxn ang="0">
                  <a:pos x="7" y="10"/>
                </a:cxn>
                <a:cxn ang="0">
                  <a:pos x="7" y="4"/>
                </a:cxn>
                <a:cxn ang="0">
                  <a:pos x="0" y="2"/>
                </a:cxn>
              </a:cxnLst>
              <a:rect l="0" t="0" r="r" b="b"/>
              <a:pathLst>
                <a:path w="81" h="67">
                  <a:moveTo>
                    <a:pt x="0" y="0"/>
                  </a:moveTo>
                  <a:lnTo>
                    <a:pt x="25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48"/>
                  </a:lnTo>
                  <a:lnTo>
                    <a:pt x="36" y="9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55" y="0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4" y="19"/>
                  </a:lnTo>
                  <a:lnTo>
                    <a:pt x="42" y="32"/>
                  </a:lnTo>
                  <a:lnTo>
                    <a:pt x="41" y="48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4" y="12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4" y="5"/>
                  </a:lnTo>
                  <a:lnTo>
                    <a:pt x="72" y="7"/>
                  </a:lnTo>
                  <a:lnTo>
                    <a:pt x="71" y="8"/>
                  </a:lnTo>
                  <a:lnTo>
                    <a:pt x="68" y="12"/>
                  </a:lnTo>
                  <a:lnTo>
                    <a:pt x="65" y="16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36" y="16"/>
                  </a:lnTo>
                  <a:lnTo>
                    <a:pt x="4" y="67"/>
                  </a:lnTo>
                  <a:lnTo>
                    <a:pt x="1" y="6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8" name="Rectangle 184"/>
            <p:cNvSpPr>
              <a:spLocks noChangeArrowheads="1"/>
            </p:cNvSpPr>
            <p:nvPr/>
          </p:nvSpPr>
          <p:spPr bwMode="auto">
            <a:xfrm>
              <a:off x="3104" y="1848"/>
              <a:ext cx="18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89" name="Freeform 185"/>
            <p:cNvSpPr>
              <a:spLocks/>
            </p:cNvSpPr>
            <p:nvPr/>
          </p:nvSpPr>
          <p:spPr bwMode="auto">
            <a:xfrm>
              <a:off x="3728" y="1841"/>
              <a:ext cx="26" cy="1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2" y="9"/>
                </a:cxn>
                <a:cxn ang="0">
                  <a:pos x="26" y="18"/>
                </a:cxn>
                <a:cxn ang="0">
                  <a:pos x="0" y="9"/>
                </a:cxn>
                <a:cxn ang="0">
                  <a:pos x="26" y="0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lnTo>
                    <a:pt x="22" y="9"/>
                  </a:lnTo>
                  <a:lnTo>
                    <a:pt x="26" y="18"/>
                  </a:lnTo>
                  <a:lnTo>
                    <a:pt x="0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0" name="Freeform 186"/>
            <p:cNvSpPr>
              <a:spLocks noEditPoints="1"/>
            </p:cNvSpPr>
            <p:nvPr/>
          </p:nvSpPr>
          <p:spPr bwMode="auto">
            <a:xfrm>
              <a:off x="3549" y="1837"/>
              <a:ext cx="384" cy="27"/>
            </a:xfrm>
            <a:custGeom>
              <a:avLst/>
              <a:gdLst/>
              <a:ahLst/>
              <a:cxnLst>
                <a:cxn ang="0">
                  <a:pos x="195" y="16"/>
                </a:cxn>
                <a:cxn ang="0">
                  <a:pos x="197" y="17"/>
                </a:cxn>
                <a:cxn ang="0">
                  <a:pos x="200" y="18"/>
                </a:cxn>
                <a:cxn ang="0">
                  <a:pos x="199" y="16"/>
                </a:cxn>
                <a:cxn ang="0">
                  <a:pos x="195" y="16"/>
                </a:cxn>
                <a:cxn ang="0">
                  <a:pos x="200" y="9"/>
                </a:cxn>
                <a:cxn ang="0">
                  <a:pos x="194" y="11"/>
                </a:cxn>
                <a:cxn ang="0">
                  <a:pos x="199" y="11"/>
                </a:cxn>
                <a:cxn ang="0">
                  <a:pos x="200" y="9"/>
                </a:cxn>
                <a:cxn ang="0">
                  <a:pos x="200" y="9"/>
                </a:cxn>
                <a:cxn ang="0">
                  <a:pos x="200" y="9"/>
                </a:cxn>
                <a:cxn ang="0">
                  <a:pos x="211" y="0"/>
                </a:cxn>
                <a:cxn ang="0">
                  <a:pos x="205" y="11"/>
                </a:cxn>
                <a:cxn ang="0">
                  <a:pos x="384" y="11"/>
                </a:cxn>
                <a:cxn ang="0">
                  <a:pos x="384" y="16"/>
                </a:cxn>
                <a:cxn ang="0">
                  <a:pos x="205" y="16"/>
                </a:cxn>
                <a:cxn ang="0">
                  <a:pos x="211" y="27"/>
                </a:cxn>
                <a:cxn ang="0">
                  <a:pos x="205" y="24"/>
                </a:cxn>
                <a:cxn ang="0">
                  <a:pos x="181" y="16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79" y="11"/>
                </a:cxn>
                <a:cxn ang="0">
                  <a:pos x="205" y="2"/>
                </a:cxn>
                <a:cxn ang="0">
                  <a:pos x="211" y="0"/>
                </a:cxn>
              </a:cxnLst>
              <a:rect l="0" t="0" r="r" b="b"/>
              <a:pathLst>
                <a:path w="384" h="27">
                  <a:moveTo>
                    <a:pt x="195" y="16"/>
                  </a:moveTo>
                  <a:lnTo>
                    <a:pt x="197" y="17"/>
                  </a:lnTo>
                  <a:lnTo>
                    <a:pt x="200" y="18"/>
                  </a:lnTo>
                  <a:lnTo>
                    <a:pt x="199" y="16"/>
                  </a:lnTo>
                  <a:lnTo>
                    <a:pt x="195" y="16"/>
                  </a:lnTo>
                  <a:close/>
                  <a:moveTo>
                    <a:pt x="200" y="9"/>
                  </a:moveTo>
                  <a:lnTo>
                    <a:pt x="194" y="11"/>
                  </a:lnTo>
                  <a:lnTo>
                    <a:pt x="199" y="11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9"/>
                  </a:lnTo>
                  <a:close/>
                  <a:moveTo>
                    <a:pt x="211" y="0"/>
                  </a:moveTo>
                  <a:lnTo>
                    <a:pt x="205" y="11"/>
                  </a:lnTo>
                  <a:lnTo>
                    <a:pt x="384" y="11"/>
                  </a:lnTo>
                  <a:lnTo>
                    <a:pt x="384" y="16"/>
                  </a:lnTo>
                  <a:lnTo>
                    <a:pt x="205" y="16"/>
                  </a:lnTo>
                  <a:lnTo>
                    <a:pt x="211" y="27"/>
                  </a:lnTo>
                  <a:lnTo>
                    <a:pt x="205" y="24"/>
                  </a:lnTo>
                  <a:lnTo>
                    <a:pt x="181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79" y="11"/>
                  </a:lnTo>
                  <a:lnTo>
                    <a:pt x="205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1" name="Freeform 187"/>
            <p:cNvSpPr>
              <a:spLocks/>
            </p:cNvSpPr>
            <p:nvPr/>
          </p:nvSpPr>
          <p:spPr bwMode="auto">
            <a:xfrm>
              <a:off x="3408" y="1841"/>
              <a:ext cx="26" cy="1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1" y="9"/>
                </a:cxn>
                <a:cxn ang="0">
                  <a:pos x="26" y="18"/>
                </a:cxn>
                <a:cxn ang="0">
                  <a:pos x="0" y="9"/>
                </a:cxn>
                <a:cxn ang="0">
                  <a:pos x="26" y="0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lnTo>
                    <a:pt x="21" y="9"/>
                  </a:lnTo>
                  <a:lnTo>
                    <a:pt x="26" y="18"/>
                  </a:lnTo>
                  <a:lnTo>
                    <a:pt x="0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2" name="Freeform 188"/>
            <p:cNvSpPr>
              <a:spLocks noEditPoints="1"/>
            </p:cNvSpPr>
            <p:nvPr/>
          </p:nvSpPr>
          <p:spPr bwMode="auto">
            <a:xfrm>
              <a:off x="3287" y="1837"/>
              <a:ext cx="267" cy="27"/>
            </a:xfrm>
            <a:custGeom>
              <a:avLst/>
              <a:gdLst/>
              <a:ahLst/>
              <a:cxnLst>
                <a:cxn ang="0">
                  <a:pos x="137" y="16"/>
                </a:cxn>
                <a:cxn ang="0">
                  <a:pos x="139" y="17"/>
                </a:cxn>
                <a:cxn ang="0">
                  <a:pos x="142" y="18"/>
                </a:cxn>
                <a:cxn ang="0">
                  <a:pos x="141" y="16"/>
                </a:cxn>
                <a:cxn ang="0">
                  <a:pos x="137" y="16"/>
                </a:cxn>
                <a:cxn ang="0">
                  <a:pos x="142" y="9"/>
                </a:cxn>
                <a:cxn ang="0">
                  <a:pos x="136" y="11"/>
                </a:cxn>
                <a:cxn ang="0">
                  <a:pos x="141" y="11"/>
                </a:cxn>
                <a:cxn ang="0">
                  <a:pos x="142" y="9"/>
                </a:cxn>
                <a:cxn ang="0">
                  <a:pos x="142" y="9"/>
                </a:cxn>
                <a:cxn ang="0">
                  <a:pos x="142" y="9"/>
                </a:cxn>
                <a:cxn ang="0">
                  <a:pos x="152" y="0"/>
                </a:cxn>
                <a:cxn ang="0">
                  <a:pos x="147" y="11"/>
                </a:cxn>
                <a:cxn ang="0">
                  <a:pos x="267" y="11"/>
                </a:cxn>
                <a:cxn ang="0">
                  <a:pos x="267" y="16"/>
                </a:cxn>
                <a:cxn ang="0">
                  <a:pos x="147" y="16"/>
                </a:cxn>
                <a:cxn ang="0">
                  <a:pos x="152" y="27"/>
                </a:cxn>
                <a:cxn ang="0">
                  <a:pos x="146" y="24"/>
                </a:cxn>
                <a:cxn ang="0">
                  <a:pos x="122" y="16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19" y="11"/>
                </a:cxn>
                <a:cxn ang="0">
                  <a:pos x="146" y="2"/>
                </a:cxn>
                <a:cxn ang="0">
                  <a:pos x="152" y="0"/>
                </a:cxn>
              </a:cxnLst>
              <a:rect l="0" t="0" r="r" b="b"/>
              <a:pathLst>
                <a:path w="267" h="27">
                  <a:moveTo>
                    <a:pt x="137" y="16"/>
                  </a:moveTo>
                  <a:lnTo>
                    <a:pt x="139" y="17"/>
                  </a:lnTo>
                  <a:lnTo>
                    <a:pt x="142" y="18"/>
                  </a:lnTo>
                  <a:lnTo>
                    <a:pt x="141" y="16"/>
                  </a:lnTo>
                  <a:lnTo>
                    <a:pt x="137" y="16"/>
                  </a:lnTo>
                  <a:close/>
                  <a:moveTo>
                    <a:pt x="142" y="9"/>
                  </a:moveTo>
                  <a:lnTo>
                    <a:pt x="136" y="11"/>
                  </a:lnTo>
                  <a:lnTo>
                    <a:pt x="141" y="11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close/>
                  <a:moveTo>
                    <a:pt x="152" y="0"/>
                  </a:moveTo>
                  <a:lnTo>
                    <a:pt x="147" y="11"/>
                  </a:lnTo>
                  <a:lnTo>
                    <a:pt x="267" y="11"/>
                  </a:lnTo>
                  <a:lnTo>
                    <a:pt x="267" y="16"/>
                  </a:lnTo>
                  <a:lnTo>
                    <a:pt x="147" y="16"/>
                  </a:lnTo>
                  <a:lnTo>
                    <a:pt x="152" y="27"/>
                  </a:lnTo>
                  <a:lnTo>
                    <a:pt x="146" y="24"/>
                  </a:lnTo>
                  <a:lnTo>
                    <a:pt x="122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19" y="11"/>
                  </a:lnTo>
                  <a:lnTo>
                    <a:pt x="14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3" name="Freeform 189"/>
            <p:cNvSpPr>
              <a:spLocks/>
            </p:cNvSpPr>
            <p:nvPr/>
          </p:nvSpPr>
          <p:spPr bwMode="auto">
            <a:xfrm>
              <a:off x="1955" y="1328"/>
              <a:ext cx="2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26" y="9"/>
                  </a:lnTo>
                  <a:lnTo>
                    <a:pt x="0" y="17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4" name="Freeform 190"/>
            <p:cNvSpPr>
              <a:spLocks noEditPoints="1"/>
            </p:cNvSpPr>
            <p:nvPr/>
          </p:nvSpPr>
          <p:spPr bwMode="auto">
            <a:xfrm>
              <a:off x="1743" y="1323"/>
              <a:ext cx="450" cy="26"/>
            </a:xfrm>
            <a:custGeom>
              <a:avLst/>
              <a:gdLst/>
              <a:ahLst/>
              <a:cxnLst>
                <a:cxn ang="0">
                  <a:pos x="217" y="16"/>
                </a:cxn>
                <a:cxn ang="0">
                  <a:pos x="217" y="17"/>
                </a:cxn>
                <a:cxn ang="0">
                  <a:pos x="220" y="17"/>
                </a:cxn>
                <a:cxn ang="0">
                  <a:pos x="222" y="16"/>
                </a:cxn>
                <a:cxn ang="0">
                  <a:pos x="217" y="16"/>
                </a:cxn>
                <a:cxn ang="0">
                  <a:pos x="217" y="9"/>
                </a:cxn>
                <a:cxn ang="0">
                  <a:pos x="217" y="11"/>
                </a:cxn>
                <a:cxn ang="0">
                  <a:pos x="222" y="11"/>
                </a:cxn>
                <a:cxn ang="0">
                  <a:pos x="220" y="10"/>
                </a:cxn>
                <a:cxn ang="0">
                  <a:pos x="217" y="9"/>
                </a:cxn>
                <a:cxn ang="0">
                  <a:pos x="206" y="0"/>
                </a:cxn>
                <a:cxn ang="0">
                  <a:pos x="213" y="2"/>
                </a:cxn>
                <a:cxn ang="0">
                  <a:pos x="239" y="11"/>
                </a:cxn>
                <a:cxn ang="0">
                  <a:pos x="450" y="11"/>
                </a:cxn>
                <a:cxn ang="0">
                  <a:pos x="450" y="16"/>
                </a:cxn>
                <a:cxn ang="0">
                  <a:pos x="239" y="16"/>
                </a:cxn>
                <a:cxn ang="0">
                  <a:pos x="213" y="25"/>
                </a:cxn>
                <a:cxn ang="0">
                  <a:pos x="206" y="26"/>
                </a:cxn>
                <a:cxn ang="0">
                  <a:pos x="209" y="21"/>
                </a:cxn>
                <a:cxn ang="0">
                  <a:pos x="212" y="16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212" y="11"/>
                </a:cxn>
                <a:cxn ang="0">
                  <a:pos x="209" y="5"/>
                </a:cxn>
                <a:cxn ang="0">
                  <a:pos x="206" y="0"/>
                </a:cxn>
              </a:cxnLst>
              <a:rect l="0" t="0" r="r" b="b"/>
              <a:pathLst>
                <a:path w="450" h="26">
                  <a:moveTo>
                    <a:pt x="217" y="16"/>
                  </a:moveTo>
                  <a:lnTo>
                    <a:pt x="217" y="17"/>
                  </a:lnTo>
                  <a:lnTo>
                    <a:pt x="220" y="17"/>
                  </a:lnTo>
                  <a:lnTo>
                    <a:pt x="222" y="16"/>
                  </a:lnTo>
                  <a:lnTo>
                    <a:pt x="217" y="16"/>
                  </a:lnTo>
                  <a:close/>
                  <a:moveTo>
                    <a:pt x="217" y="9"/>
                  </a:moveTo>
                  <a:lnTo>
                    <a:pt x="217" y="11"/>
                  </a:lnTo>
                  <a:lnTo>
                    <a:pt x="222" y="11"/>
                  </a:lnTo>
                  <a:lnTo>
                    <a:pt x="220" y="10"/>
                  </a:lnTo>
                  <a:lnTo>
                    <a:pt x="217" y="9"/>
                  </a:lnTo>
                  <a:close/>
                  <a:moveTo>
                    <a:pt x="206" y="0"/>
                  </a:moveTo>
                  <a:lnTo>
                    <a:pt x="213" y="2"/>
                  </a:lnTo>
                  <a:lnTo>
                    <a:pt x="239" y="11"/>
                  </a:lnTo>
                  <a:lnTo>
                    <a:pt x="450" y="11"/>
                  </a:lnTo>
                  <a:lnTo>
                    <a:pt x="450" y="16"/>
                  </a:lnTo>
                  <a:lnTo>
                    <a:pt x="239" y="16"/>
                  </a:lnTo>
                  <a:lnTo>
                    <a:pt x="213" y="25"/>
                  </a:lnTo>
                  <a:lnTo>
                    <a:pt x="206" y="26"/>
                  </a:lnTo>
                  <a:lnTo>
                    <a:pt x="209" y="21"/>
                  </a:lnTo>
                  <a:lnTo>
                    <a:pt x="212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12" y="11"/>
                  </a:lnTo>
                  <a:lnTo>
                    <a:pt x="209" y="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5" name="Freeform 191"/>
            <p:cNvSpPr>
              <a:spLocks/>
            </p:cNvSpPr>
            <p:nvPr/>
          </p:nvSpPr>
          <p:spPr bwMode="auto">
            <a:xfrm>
              <a:off x="2182" y="1422"/>
              <a:ext cx="17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8" y="26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8" y="5"/>
                  </a:lnTo>
                  <a:lnTo>
                    <a:pt x="17" y="0"/>
                  </a:lnTo>
                  <a:lnTo>
                    <a:pt x="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6" name="Freeform 192"/>
            <p:cNvSpPr>
              <a:spLocks noEditPoints="1"/>
            </p:cNvSpPr>
            <p:nvPr/>
          </p:nvSpPr>
          <p:spPr bwMode="auto">
            <a:xfrm>
              <a:off x="2178" y="1334"/>
              <a:ext cx="26" cy="203"/>
            </a:xfrm>
            <a:custGeom>
              <a:avLst/>
              <a:gdLst/>
              <a:ahLst/>
              <a:cxnLst>
                <a:cxn ang="0">
                  <a:pos x="17" y="93"/>
                </a:cxn>
                <a:cxn ang="0">
                  <a:pos x="15" y="94"/>
                </a:cxn>
                <a:cxn ang="0">
                  <a:pos x="15" y="99"/>
                </a:cxn>
                <a:cxn ang="0">
                  <a:pos x="16" y="96"/>
                </a:cxn>
                <a:cxn ang="0">
                  <a:pos x="17" y="93"/>
                </a:cxn>
                <a:cxn ang="0">
                  <a:pos x="8" y="93"/>
                </a:cxn>
                <a:cxn ang="0">
                  <a:pos x="9" y="96"/>
                </a:cxn>
                <a:cxn ang="0">
                  <a:pos x="10" y="99"/>
                </a:cxn>
                <a:cxn ang="0">
                  <a:pos x="10" y="94"/>
                </a:cxn>
                <a:cxn ang="0">
                  <a:pos x="8" y="93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5" y="88"/>
                </a:cxn>
                <a:cxn ang="0">
                  <a:pos x="26" y="83"/>
                </a:cxn>
                <a:cxn ang="0">
                  <a:pos x="23" y="89"/>
                </a:cxn>
                <a:cxn ang="0">
                  <a:pos x="15" y="115"/>
                </a:cxn>
                <a:cxn ang="0">
                  <a:pos x="15" y="203"/>
                </a:cxn>
                <a:cxn ang="0">
                  <a:pos x="10" y="203"/>
                </a:cxn>
                <a:cxn ang="0">
                  <a:pos x="10" y="115"/>
                </a:cxn>
                <a:cxn ang="0">
                  <a:pos x="1" y="89"/>
                </a:cxn>
                <a:cxn ang="0">
                  <a:pos x="0" y="83"/>
                </a:cxn>
                <a:cxn ang="0">
                  <a:pos x="5" y="86"/>
                </a:cxn>
                <a:cxn ang="0">
                  <a:pos x="10" y="88"/>
                </a:cxn>
                <a:cxn ang="0">
                  <a:pos x="10" y="0"/>
                </a:cxn>
              </a:cxnLst>
              <a:rect l="0" t="0" r="r" b="b"/>
              <a:pathLst>
                <a:path w="26" h="203">
                  <a:moveTo>
                    <a:pt x="17" y="93"/>
                  </a:moveTo>
                  <a:lnTo>
                    <a:pt x="15" y="94"/>
                  </a:lnTo>
                  <a:lnTo>
                    <a:pt x="15" y="99"/>
                  </a:lnTo>
                  <a:lnTo>
                    <a:pt x="16" y="96"/>
                  </a:lnTo>
                  <a:lnTo>
                    <a:pt x="17" y="93"/>
                  </a:lnTo>
                  <a:close/>
                  <a:moveTo>
                    <a:pt x="8" y="93"/>
                  </a:moveTo>
                  <a:lnTo>
                    <a:pt x="9" y="96"/>
                  </a:lnTo>
                  <a:lnTo>
                    <a:pt x="10" y="99"/>
                  </a:lnTo>
                  <a:lnTo>
                    <a:pt x="10" y="94"/>
                  </a:lnTo>
                  <a:lnTo>
                    <a:pt x="8" y="93"/>
                  </a:lnTo>
                  <a:close/>
                  <a:moveTo>
                    <a:pt x="10" y="0"/>
                  </a:moveTo>
                  <a:lnTo>
                    <a:pt x="15" y="0"/>
                  </a:lnTo>
                  <a:lnTo>
                    <a:pt x="15" y="88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5" y="115"/>
                  </a:lnTo>
                  <a:lnTo>
                    <a:pt x="15" y="203"/>
                  </a:lnTo>
                  <a:lnTo>
                    <a:pt x="10" y="203"/>
                  </a:lnTo>
                  <a:lnTo>
                    <a:pt x="10" y="115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5" y="86"/>
                  </a:lnTo>
                  <a:lnTo>
                    <a:pt x="10" y="8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7" name="Freeform 193"/>
            <p:cNvSpPr>
              <a:spLocks/>
            </p:cNvSpPr>
            <p:nvPr/>
          </p:nvSpPr>
          <p:spPr bwMode="auto">
            <a:xfrm>
              <a:off x="2187" y="1314"/>
              <a:ext cx="243" cy="44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35" y="21"/>
                </a:cxn>
                <a:cxn ang="0">
                  <a:pos x="44" y="37"/>
                </a:cxn>
                <a:cxn ang="0">
                  <a:pos x="49" y="39"/>
                </a:cxn>
                <a:cxn ang="0">
                  <a:pos x="60" y="21"/>
                </a:cxn>
                <a:cxn ang="0">
                  <a:pos x="75" y="0"/>
                </a:cxn>
                <a:cxn ang="0">
                  <a:pos x="86" y="6"/>
                </a:cxn>
                <a:cxn ang="0">
                  <a:pos x="98" y="29"/>
                </a:cxn>
                <a:cxn ang="0">
                  <a:pos x="104" y="38"/>
                </a:cxn>
                <a:cxn ang="0">
                  <a:pos x="112" y="35"/>
                </a:cxn>
                <a:cxn ang="0">
                  <a:pos x="122" y="12"/>
                </a:cxn>
                <a:cxn ang="0">
                  <a:pos x="139" y="0"/>
                </a:cxn>
                <a:cxn ang="0">
                  <a:pos x="149" y="12"/>
                </a:cxn>
                <a:cxn ang="0">
                  <a:pos x="160" y="35"/>
                </a:cxn>
                <a:cxn ang="0">
                  <a:pos x="170" y="35"/>
                </a:cxn>
                <a:cxn ang="0">
                  <a:pos x="182" y="12"/>
                </a:cxn>
                <a:cxn ang="0">
                  <a:pos x="192" y="0"/>
                </a:cxn>
                <a:cxn ang="0">
                  <a:pos x="205" y="6"/>
                </a:cxn>
                <a:cxn ang="0">
                  <a:pos x="215" y="29"/>
                </a:cxn>
                <a:cxn ang="0">
                  <a:pos x="225" y="39"/>
                </a:cxn>
                <a:cxn ang="0">
                  <a:pos x="229" y="35"/>
                </a:cxn>
                <a:cxn ang="0">
                  <a:pos x="237" y="19"/>
                </a:cxn>
                <a:cxn ang="0">
                  <a:pos x="237" y="32"/>
                </a:cxn>
                <a:cxn ang="0">
                  <a:pos x="227" y="44"/>
                </a:cxn>
                <a:cxn ang="0">
                  <a:pos x="211" y="32"/>
                </a:cxn>
                <a:cxn ang="0">
                  <a:pos x="200" y="9"/>
                </a:cxn>
                <a:cxn ang="0">
                  <a:pos x="192" y="6"/>
                </a:cxn>
                <a:cxn ang="0">
                  <a:pos x="186" y="15"/>
                </a:cxn>
                <a:cxn ang="0">
                  <a:pos x="175" y="38"/>
                </a:cxn>
                <a:cxn ang="0">
                  <a:pos x="163" y="44"/>
                </a:cxn>
                <a:cxn ang="0">
                  <a:pos x="156" y="38"/>
                </a:cxn>
                <a:cxn ang="0">
                  <a:pos x="144" y="15"/>
                </a:cxn>
                <a:cxn ang="0">
                  <a:pos x="135" y="6"/>
                </a:cxn>
                <a:cxn ang="0">
                  <a:pos x="127" y="15"/>
                </a:cxn>
                <a:cxn ang="0">
                  <a:pos x="116" y="38"/>
                </a:cxn>
                <a:cxn ang="0">
                  <a:pos x="109" y="44"/>
                </a:cxn>
                <a:cxn ang="0">
                  <a:pos x="97" y="38"/>
                </a:cxn>
                <a:cxn ang="0">
                  <a:pos x="86" y="15"/>
                </a:cxn>
                <a:cxn ang="0">
                  <a:pos x="75" y="6"/>
                </a:cxn>
                <a:cxn ang="0">
                  <a:pos x="65" y="23"/>
                </a:cxn>
                <a:cxn ang="0">
                  <a:pos x="54" y="41"/>
                </a:cxn>
                <a:cxn ang="0">
                  <a:pos x="40" y="41"/>
                </a:cxn>
                <a:cxn ang="0">
                  <a:pos x="31" y="23"/>
                </a:cxn>
                <a:cxn ang="0">
                  <a:pos x="20" y="6"/>
                </a:cxn>
                <a:cxn ang="0">
                  <a:pos x="9" y="15"/>
                </a:cxn>
                <a:cxn ang="0">
                  <a:pos x="0" y="24"/>
                </a:cxn>
                <a:cxn ang="0">
                  <a:pos x="8" y="6"/>
                </a:cxn>
                <a:cxn ang="0">
                  <a:pos x="16" y="0"/>
                </a:cxn>
              </a:cxnLst>
              <a:rect l="0" t="0" r="r" b="b"/>
              <a:pathLst>
                <a:path w="243" h="44">
                  <a:moveTo>
                    <a:pt x="16" y="0"/>
                  </a:moveTo>
                  <a:lnTo>
                    <a:pt x="21" y="0"/>
                  </a:lnTo>
                  <a:lnTo>
                    <a:pt x="26" y="3"/>
                  </a:lnTo>
                  <a:lnTo>
                    <a:pt x="28" y="6"/>
                  </a:lnTo>
                  <a:lnTo>
                    <a:pt x="31" y="12"/>
                  </a:lnTo>
                  <a:lnTo>
                    <a:pt x="35" y="21"/>
                  </a:lnTo>
                  <a:lnTo>
                    <a:pt x="39" y="29"/>
                  </a:lnTo>
                  <a:lnTo>
                    <a:pt x="43" y="35"/>
                  </a:lnTo>
                  <a:lnTo>
                    <a:pt x="44" y="37"/>
                  </a:lnTo>
                  <a:lnTo>
                    <a:pt x="45" y="38"/>
                  </a:lnTo>
                  <a:lnTo>
                    <a:pt x="46" y="39"/>
                  </a:lnTo>
                  <a:lnTo>
                    <a:pt x="49" y="39"/>
                  </a:lnTo>
                  <a:lnTo>
                    <a:pt x="53" y="35"/>
                  </a:lnTo>
                  <a:lnTo>
                    <a:pt x="56" y="29"/>
                  </a:lnTo>
                  <a:lnTo>
                    <a:pt x="60" y="21"/>
                  </a:lnTo>
                  <a:lnTo>
                    <a:pt x="63" y="12"/>
                  </a:lnTo>
                  <a:lnTo>
                    <a:pt x="70" y="3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4" y="3"/>
                  </a:lnTo>
                  <a:lnTo>
                    <a:pt x="86" y="6"/>
                  </a:lnTo>
                  <a:lnTo>
                    <a:pt x="90" y="12"/>
                  </a:lnTo>
                  <a:lnTo>
                    <a:pt x="94" y="21"/>
                  </a:lnTo>
                  <a:lnTo>
                    <a:pt x="98" y="29"/>
                  </a:lnTo>
                  <a:lnTo>
                    <a:pt x="101" y="35"/>
                  </a:lnTo>
                  <a:lnTo>
                    <a:pt x="103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2" y="35"/>
                  </a:lnTo>
                  <a:lnTo>
                    <a:pt x="115" y="29"/>
                  </a:lnTo>
                  <a:lnTo>
                    <a:pt x="118" y="21"/>
                  </a:lnTo>
                  <a:lnTo>
                    <a:pt x="122" y="12"/>
                  </a:lnTo>
                  <a:lnTo>
                    <a:pt x="129" y="3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3" y="3"/>
                  </a:lnTo>
                  <a:lnTo>
                    <a:pt x="145" y="6"/>
                  </a:lnTo>
                  <a:lnTo>
                    <a:pt x="149" y="12"/>
                  </a:lnTo>
                  <a:lnTo>
                    <a:pt x="153" y="21"/>
                  </a:lnTo>
                  <a:lnTo>
                    <a:pt x="156" y="29"/>
                  </a:lnTo>
                  <a:lnTo>
                    <a:pt x="160" y="35"/>
                  </a:lnTo>
                  <a:lnTo>
                    <a:pt x="164" y="39"/>
                  </a:lnTo>
                  <a:lnTo>
                    <a:pt x="167" y="39"/>
                  </a:lnTo>
                  <a:lnTo>
                    <a:pt x="170" y="35"/>
                  </a:lnTo>
                  <a:lnTo>
                    <a:pt x="174" y="29"/>
                  </a:lnTo>
                  <a:lnTo>
                    <a:pt x="178" y="21"/>
                  </a:lnTo>
                  <a:lnTo>
                    <a:pt x="182" y="12"/>
                  </a:lnTo>
                  <a:lnTo>
                    <a:pt x="185" y="6"/>
                  </a:lnTo>
                  <a:lnTo>
                    <a:pt x="188" y="3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3"/>
                  </a:lnTo>
                  <a:lnTo>
                    <a:pt x="205" y="6"/>
                  </a:lnTo>
                  <a:lnTo>
                    <a:pt x="208" y="12"/>
                  </a:lnTo>
                  <a:lnTo>
                    <a:pt x="212" y="21"/>
                  </a:lnTo>
                  <a:lnTo>
                    <a:pt x="215" y="29"/>
                  </a:lnTo>
                  <a:lnTo>
                    <a:pt x="219" y="35"/>
                  </a:lnTo>
                  <a:lnTo>
                    <a:pt x="223" y="39"/>
                  </a:lnTo>
                  <a:lnTo>
                    <a:pt x="225" y="39"/>
                  </a:lnTo>
                  <a:lnTo>
                    <a:pt x="227" y="38"/>
                  </a:lnTo>
                  <a:lnTo>
                    <a:pt x="228" y="37"/>
                  </a:lnTo>
                  <a:lnTo>
                    <a:pt x="229" y="35"/>
                  </a:lnTo>
                  <a:lnTo>
                    <a:pt x="233" y="29"/>
                  </a:lnTo>
                  <a:lnTo>
                    <a:pt x="237" y="21"/>
                  </a:lnTo>
                  <a:lnTo>
                    <a:pt x="237" y="19"/>
                  </a:lnTo>
                  <a:lnTo>
                    <a:pt x="243" y="20"/>
                  </a:lnTo>
                  <a:lnTo>
                    <a:pt x="241" y="23"/>
                  </a:lnTo>
                  <a:lnTo>
                    <a:pt x="237" y="32"/>
                  </a:lnTo>
                  <a:lnTo>
                    <a:pt x="234" y="38"/>
                  </a:lnTo>
                  <a:lnTo>
                    <a:pt x="231" y="41"/>
                  </a:lnTo>
                  <a:lnTo>
                    <a:pt x="227" y="44"/>
                  </a:lnTo>
                  <a:lnTo>
                    <a:pt x="222" y="44"/>
                  </a:lnTo>
                  <a:lnTo>
                    <a:pt x="217" y="41"/>
                  </a:lnTo>
                  <a:lnTo>
                    <a:pt x="211" y="32"/>
                  </a:lnTo>
                  <a:lnTo>
                    <a:pt x="207" y="23"/>
                  </a:lnTo>
                  <a:lnTo>
                    <a:pt x="203" y="15"/>
                  </a:lnTo>
                  <a:lnTo>
                    <a:pt x="200" y="9"/>
                  </a:lnTo>
                  <a:lnTo>
                    <a:pt x="196" y="6"/>
                  </a:lnTo>
                  <a:lnTo>
                    <a:pt x="194" y="6"/>
                  </a:lnTo>
                  <a:lnTo>
                    <a:pt x="192" y="6"/>
                  </a:lnTo>
                  <a:lnTo>
                    <a:pt x="191" y="8"/>
                  </a:lnTo>
                  <a:lnTo>
                    <a:pt x="190" y="9"/>
                  </a:lnTo>
                  <a:lnTo>
                    <a:pt x="186" y="15"/>
                  </a:lnTo>
                  <a:lnTo>
                    <a:pt x="182" y="23"/>
                  </a:lnTo>
                  <a:lnTo>
                    <a:pt x="179" y="32"/>
                  </a:lnTo>
                  <a:lnTo>
                    <a:pt x="175" y="38"/>
                  </a:lnTo>
                  <a:lnTo>
                    <a:pt x="173" y="41"/>
                  </a:lnTo>
                  <a:lnTo>
                    <a:pt x="168" y="44"/>
                  </a:lnTo>
                  <a:lnTo>
                    <a:pt x="163" y="44"/>
                  </a:lnTo>
                  <a:lnTo>
                    <a:pt x="160" y="43"/>
                  </a:lnTo>
                  <a:lnTo>
                    <a:pt x="158" y="41"/>
                  </a:lnTo>
                  <a:lnTo>
                    <a:pt x="156" y="38"/>
                  </a:lnTo>
                  <a:lnTo>
                    <a:pt x="152" y="32"/>
                  </a:lnTo>
                  <a:lnTo>
                    <a:pt x="148" y="23"/>
                  </a:lnTo>
                  <a:lnTo>
                    <a:pt x="144" y="15"/>
                  </a:lnTo>
                  <a:lnTo>
                    <a:pt x="141" y="9"/>
                  </a:lnTo>
                  <a:lnTo>
                    <a:pt x="138" y="6"/>
                  </a:lnTo>
                  <a:lnTo>
                    <a:pt x="135" y="6"/>
                  </a:lnTo>
                  <a:lnTo>
                    <a:pt x="133" y="6"/>
                  </a:lnTo>
                  <a:lnTo>
                    <a:pt x="130" y="9"/>
                  </a:lnTo>
                  <a:lnTo>
                    <a:pt x="127" y="15"/>
                  </a:lnTo>
                  <a:lnTo>
                    <a:pt x="124" y="23"/>
                  </a:lnTo>
                  <a:lnTo>
                    <a:pt x="120" y="32"/>
                  </a:lnTo>
                  <a:lnTo>
                    <a:pt x="116" y="38"/>
                  </a:lnTo>
                  <a:lnTo>
                    <a:pt x="114" y="41"/>
                  </a:lnTo>
                  <a:lnTo>
                    <a:pt x="111" y="43"/>
                  </a:lnTo>
                  <a:lnTo>
                    <a:pt x="109" y="44"/>
                  </a:lnTo>
                  <a:lnTo>
                    <a:pt x="104" y="44"/>
                  </a:lnTo>
                  <a:lnTo>
                    <a:pt x="99" y="41"/>
                  </a:lnTo>
                  <a:lnTo>
                    <a:pt x="97" y="38"/>
                  </a:lnTo>
                  <a:lnTo>
                    <a:pt x="93" y="32"/>
                  </a:lnTo>
                  <a:lnTo>
                    <a:pt x="89" y="23"/>
                  </a:lnTo>
                  <a:lnTo>
                    <a:pt x="86" y="15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5" y="6"/>
                  </a:lnTo>
                  <a:lnTo>
                    <a:pt x="72" y="9"/>
                  </a:lnTo>
                  <a:lnTo>
                    <a:pt x="68" y="15"/>
                  </a:lnTo>
                  <a:lnTo>
                    <a:pt x="65" y="23"/>
                  </a:lnTo>
                  <a:lnTo>
                    <a:pt x="60" y="32"/>
                  </a:lnTo>
                  <a:lnTo>
                    <a:pt x="57" y="38"/>
                  </a:lnTo>
                  <a:lnTo>
                    <a:pt x="54" y="41"/>
                  </a:lnTo>
                  <a:lnTo>
                    <a:pt x="50" y="44"/>
                  </a:lnTo>
                  <a:lnTo>
                    <a:pt x="45" y="44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4" y="32"/>
                  </a:lnTo>
                  <a:lnTo>
                    <a:pt x="31" y="23"/>
                  </a:lnTo>
                  <a:lnTo>
                    <a:pt x="27" y="15"/>
                  </a:lnTo>
                  <a:lnTo>
                    <a:pt x="23" y="9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3" y="9"/>
                  </a:lnTo>
                  <a:lnTo>
                    <a:pt x="9" y="15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8" name="Freeform 194"/>
            <p:cNvSpPr>
              <a:spLocks/>
            </p:cNvSpPr>
            <p:nvPr/>
          </p:nvSpPr>
          <p:spPr bwMode="auto">
            <a:xfrm>
              <a:off x="2482" y="1298"/>
              <a:ext cx="28" cy="1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19"/>
                </a:cxn>
                <a:cxn ang="0">
                  <a:pos x="8" y="9"/>
                </a:cxn>
                <a:cxn ang="0">
                  <a:pos x="0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lnTo>
                    <a:pt x="8" y="19"/>
                  </a:lnTo>
                  <a:lnTo>
                    <a:pt x="8" y="9"/>
                  </a:lnTo>
                  <a:lnTo>
                    <a:pt x="0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699" name="Freeform 195"/>
            <p:cNvSpPr>
              <a:spLocks noEditPoints="1"/>
            </p:cNvSpPr>
            <p:nvPr/>
          </p:nvSpPr>
          <p:spPr bwMode="auto">
            <a:xfrm>
              <a:off x="2423" y="1267"/>
              <a:ext cx="151" cy="73"/>
            </a:xfrm>
            <a:custGeom>
              <a:avLst/>
              <a:gdLst/>
              <a:ahLst/>
              <a:cxnLst>
                <a:cxn ang="0">
                  <a:pos x="73" y="41"/>
                </a:cxn>
                <a:cxn ang="0">
                  <a:pos x="72" y="41"/>
                </a:cxn>
                <a:cxn ang="0">
                  <a:pos x="70" y="42"/>
                </a:cxn>
                <a:cxn ang="0">
                  <a:pos x="70" y="44"/>
                </a:cxn>
                <a:cxn ang="0">
                  <a:pos x="73" y="41"/>
                </a:cxn>
                <a:cxn ang="0">
                  <a:pos x="70" y="36"/>
                </a:cxn>
                <a:cxn ang="0">
                  <a:pos x="66" y="36"/>
                </a:cxn>
                <a:cxn ang="0">
                  <a:pos x="67" y="36"/>
                </a:cxn>
                <a:cxn ang="0">
                  <a:pos x="68" y="37"/>
                </a:cxn>
                <a:cxn ang="0">
                  <a:pos x="70" y="36"/>
                </a:cxn>
                <a:cxn ang="0">
                  <a:pos x="69" y="36"/>
                </a:cxn>
                <a:cxn ang="0">
                  <a:pos x="70" y="36"/>
                </a:cxn>
                <a:cxn ang="0">
                  <a:pos x="149" y="0"/>
                </a:cxn>
                <a:cxn ang="0">
                  <a:pos x="151" y="5"/>
                </a:cxn>
                <a:cxn ang="0">
                  <a:pos x="148" y="6"/>
                </a:cxn>
                <a:cxn ang="0">
                  <a:pos x="88" y="34"/>
                </a:cxn>
                <a:cxn ang="0">
                  <a:pos x="68" y="52"/>
                </a:cxn>
                <a:cxn ang="0">
                  <a:pos x="64" y="56"/>
                </a:cxn>
                <a:cxn ang="0">
                  <a:pos x="64" y="50"/>
                </a:cxn>
                <a:cxn ang="0">
                  <a:pos x="65" y="44"/>
                </a:cxn>
                <a:cxn ang="0">
                  <a:pos x="4" y="72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2" y="67"/>
                </a:cxn>
                <a:cxn ang="0">
                  <a:pos x="62" y="39"/>
                </a:cxn>
                <a:cxn ang="0">
                  <a:pos x="58" y="36"/>
                </a:cxn>
                <a:cxn ang="0">
                  <a:pos x="53" y="32"/>
                </a:cxn>
                <a:cxn ang="0">
                  <a:pos x="59" y="32"/>
                </a:cxn>
                <a:cxn ang="0">
                  <a:pos x="85" y="29"/>
                </a:cxn>
                <a:cxn ang="0">
                  <a:pos x="146" y="1"/>
                </a:cxn>
                <a:cxn ang="0">
                  <a:pos x="149" y="0"/>
                </a:cxn>
              </a:cxnLst>
              <a:rect l="0" t="0" r="r" b="b"/>
              <a:pathLst>
                <a:path w="151" h="73">
                  <a:moveTo>
                    <a:pt x="73" y="41"/>
                  </a:moveTo>
                  <a:lnTo>
                    <a:pt x="72" y="41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3" y="41"/>
                  </a:lnTo>
                  <a:close/>
                  <a:moveTo>
                    <a:pt x="70" y="36"/>
                  </a:move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70" y="36"/>
                  </a:lnTo>
                  <a:lnTo>
                    <a:pt x="69" y="36"/>
                  </a:lnTo>
                  <a:lnTo>
                    <a:pt x="70" y="36"/>
                  </a:lnTo>
                  <a:close/>
                  <a:moveTo>
                    <a:pt x="149" y="0"/>
                  </a:moveTo>
                  <a:lnTo>
                    <a:pt x="151" y="5"/>
                  </a:lnTo>
                  <a:lnTo>
                    <a:pt x="148" y="6"/>
                  </a:lnTo>
                  <a:lnTo>
                    <a:pt x="88" y="34"/>
                  </a:lnTo>
                  <a:lnTo>
                    <a:pt x="68" y="52"/>
                  </a:lnTo>
                  <a:lnTo>
                    <a:pt x="64" y="56"/>
                  </a:lnTo>
                  <a:lnTo>
                    <a:pt x="64" y="50"/>
                  </a:lnTo>
                  <a:lnTo>
                    <a:pt x="65" y="44"/>
                  </a:lnTo>
                  <a:lnTo>
                    <a:pt x="4" y="72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67"/>
                  </a:lnTo>
                  <a:lnTo>
                    <a:pt x="62" y="39"/>
                  </a:lnTo>
                  <a:lnTo>
                    <a:pt x="58" y="36"/>
                  </a:lnTo>
                  <a:lnTo>
                    <a:pt x="53" y="32"/>
                  </a:lnTo>
                  <a:lnTo>
                    <a:pt x="59" y="32"/>
                  </a:lnTo>
                  <a:lnTo>
                    <a:pt x="85" y="29"/>
                  </a:lnTo>
                  <a:lnTo>
                    <a:pt x="146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0" name="Freeform 196"/>
            <p:cNvSpPr>
              <a:spLocks/>
            </p:cNvSpPr>
            <p:nvPr/>
          </p:nvSpPr>
          <p:spPr bwMode="auto">
            <a:xfrm>
              <a:off x="2486" y="1364"/>
              <a:ext cx="2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3"/>
                </a:cxn>
                <a:cxn ang="0">
                  <a:pos x="20" y="9"/>
                </a:cxn>
                <a:cxn ang="0">
                  <a:pos x="20" y="18"/>
                </a:cxn>
                <a:cxn ang="0">
                  <a:pos x="0" y="0"/>
                </a:cxn>
              </a:cxnLst>
              <a:rect l="0" t="0" r="r" b="b"/>
              <a:pathLst>
                <a:path w="28" h="18">
                  <a:moveTo>
                    <a:pt x="0" y="0"/>
                  </a:moveTo>
                  <a:lnTo>
                    <a:pt x="28" y="3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1" name="Freeform 197"/>
            <p:cNvSpPr>
              <a:spLocks noEditPoints="1"/>
            </p:cNvSpPr>
            <p:nvPr/>
          </p:nvSpPr>
          <p:spPr bwMode="auto">
            <a:xfrm>
              <a:off x="2423" y="1333"/>
              <a:ext cx="151" cy="73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80" y="43"/>
                </a:cxn>
                <a:cxn ang="0">
                  <a:pos x="80" y="42"/>
                </a:cxn>
                <a:cxn ang="0">
                  <a:pos x="78" y="41"/>
                </a:cxn>
                <a:cxn ang="0">
                  <a:pos x="77" y="40"/>
                </a:cxn>
                <a:cxn ang="0">
                  <a:pos x="80" y="35"/>
                </a:cxn>
                <a:cxn ang="0">
                  <a:pos x="81" y="36"/>
                </a:cxn>
                <a:cxn ang="0">
                  <a:pos x="80" y="35"/>
                </a:cxn>
                <a:cxn ang="0">
                  <a:pos x="82" y="37"/>
                </a:cxn>
                <a:cxn ang="0">
                  <a:pos x="82" y="37"/>
                </a:cxn>
                <a:cxn ang="0">
                  <a:pos x="83" y="36"/>
                </a:cxn>
                <a:cxn ang="0">
                  <a:pos x="84" y="36"/>
                </a:cxn>
                <a:cxn ang="0">
                  <a:pos x="80" y="35"/>
                </a:cxn>
                <a:cxn ang="0">
                  <a:pos x="1" y="0"/>
                </a:cxn>
                <a:cxn ang="0">
                  <a:pos x="4" y="1"/>
                </a:cxn>
                <a:cxn ang="0">
                  <a:pos x="65" y="28"/>
                </a:cxn>
                <a:cxn ang="0">
                  <a:pos x="91" y="31"/>
                </a:cxn>
                <a:cxn ang="0">
                  <a:pos x="97" y="32"/>
                </a:cxn>
                <a:cxn ang="0">
                  <a:pos x="92" y="36"/>
                </a:cxn>
                <a:cxn ang="0">
                  <a:pos x="88" y="39"/>
                </a:cxn>
                <a:cxn ang="0">
                  <a:pos x="148" y="67"/>
                </a:cxn>
                <a:cxn ang="0">
                  <a:pos x="151" y="68"/>
                </a:cxn>
                <a:cxn ang="0">
                  <a:pos x="149" y="73"/>
                </a:cxn>
                <a:cxn ang="0">
                  <a:pos x="146" y="72"/>
                </a:cxn>
                <a:cxn ang="0">
                  <a:pos x="85" y="44"/>
                </a:cxn>
                <a:cxn ang="0">
                  <a:pos x="86" y="49"/>
                </a:cxn>
                <a:cxn ang="0">
                  <a:pos x="86" y="56"/>
                </a:cxn>
                <a:cxn ang="0">
                  <a:pos x="82" y="52"/>
                </a:cxn>
                <a:cxn ang="0">
                  <a:pos x="62" y="3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51" h="73">
                  <a:moveTo>
                    <a:pt x="77" y="40"/>
                  </a:moveTo>
                  <a:lnTo>
                    <a:pt x="80" y="43"/>
                  </a:lnTo>
                  <a:lnTo>
                    <a:pt x="80" y="42"/>
                  </a:lnTo>
                  <a:lnTo>
                    <a:pt x="78" y="41"/>
                  </a:lnTo>
                  <a:lnTo>
                    <a:pt x="77" y="40"/>
                  </a:lnTo>
                  <a:close/>
                  <a:moveTo>
                    <a:pt x="80" y="35"/>
                  </a:moveTo>
                  <a:lnTo>
                    <a:pt x="81" y="36"/>
                  </a:lnTo>
                  <a:lnTo>
                    <a:pt x="80" y="35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4" y="36"/>
                  </a:lnTo>
                  <a:lnTo>
                    <a:pt x="80" y="35"/>
                  </a:lnTo>
                  <a:close/>
                  <a:moveTo>
                    <a:pt x="1" y="0"/>
                  </a:moveTo>
                  <a:lnTo>
                    <a:pt x="4" y="1"/>
                  </a:lnTo>
                  <a:lnTo>
                    <a:pt x="65" y="28"/>
                  </a:lnTo>
                  <a:lnTo>
                    <a:pt x="91" y="31"/>
                  </a:lnTo>
                  <a:lnTo>
                    <a:pt x="97" y="32"/>
                  </a:lnTo>
                  <a:lnTo>
                    <a:pt x="92" y="36"/>
                  </a:lnTo>
                  <a:lnTo>
                    <a:pt x="88" y="39"/>
                  </a:lnTo>
                  <a:lnTo>
                    <a:pt x="148" y="67"/>
                  </a:lnTo>
                  <a:lnTo>
                    <a:pt x="151" y="68"/>
                  </a:lnTo>
                  <a:lnTo>
                    <a:pt x="149" y="73"/>
                  </a:lnTo>
                  <a:lnTo>
                    <a:pt x="146" y="72"/>
                  </a:lnTo>
                  <a:lnTo>
                    <a:pt x="85" y="44"/>
                  </a:lnTo>
                  <a:lnTo>
                    <a:pt x="86" y="49"/>
                  </a:lnTo>
                  <a:lnTo>
                    <a:pt x="86" y="56"/>
                  </a:lnTo>
                  <a:lnTo>
                    <a:pt x="82" y="52"/>
                  </a:lnTo>
                  <a:lnTo>
                    <a:pt x="62" y="3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2" name="Freeform 198"/>
            <p:cNvSpPr>
              <a:spLocks noEditPoints="1"/>
            </p:cNvSpPr>
            <p:nvPr/>
          </p:nvSpPr>
          <p:spPr bwMode="auto">
            <a:xfrm>
              <a:off x="2188" y="1663"/>
              <a:ext cx="384" cy="58"/>
            </a:xfrm>
            <a:custGeom>
              <a:avLst/>
              <a:gdLst/>
              <a:ahLst/>
              <a:cxnLst>
                <a:cxn ang="0">
                  <a:pos x="303" y="19"/>
                </a:cxn>
                <a:cxn ang="0">
                  <a:pos x="319" y="46"/>
                </a:cxn>
                <a:cxn ang="0">
                  <a:pos x="323" y="9"/>
                </a:cxn>
                <a:cxn ang="0">
                  <a:pos x="259" y="9"/>
                </a:cxn>
                <a:cxn ang="0">
                  <a:pos x="263" y="46"/>
                </a:cxn>
                <a:cxn ang="0">
                  <a:pos x="279" y="19"/>
                </a:cxn>
                <a:cxn ang="0">
                  <a:pos x="217" y="5"/>
                </a:cxn>
                <a:cxn ang="0">
                  <a:pos x="203" y="29"/>
                </a:cxn>
                <a:cxn ang="0">
                  <a:pos x="226" y="40"/>
                </a:cxn>
                <a:cxn ang="0">
                  <a:pos x="222" y="7"/>
                </a:cxn>
                <a:cxn ang="0">
                  <a:pos x="160" y="9"/>
                </a:cxn>
                <a:cxn ang="0">
                  <a:pos x="167" y="47"/>
                </a:cxn>
                <a:cxn ang="0">
                  <a:pos x="177" y="12"/>
                </a:cxn>
                <a:cxn ang="0">
                  <a:pos x="115" y="6"/>
                </a:cxn>
                <a:cxn ang="0">
                  <a:pos x="106" y="35"/>
                </a:cxn>
                <a:cxn ang="0">
                  <a:pos x="130" y="35"/>
                </a:cxn>
                <a:cxn ang="0">
                  <a:pos x="121" y="6"/>
                </a:cxn>
                <a:cxn ang="0">
                  <a:pos x="59" y="12"/>
                </a:cxn>
                <a:cxn ang="0">
                  <a:pos x="68" y="47"/>
                </a:cxn>
                <a:cxn ang="0">
                  <a:pos x="78" y="12"/>
                </a:cxn>
                <a:cxn ang="0">
                  <a:pos x="76" y="2"/>
                </a:cxn>
                <a:cxn ang="0">
                  <a:pos x="86" y="37"/>
                </a:cxn>
                <a:cxn ang="0">
                  <a:pos x="111" y="50"/>
                </a:cxn>
                <a:cxn ang="0">
                  <a:pos x="104" y="9"/>
                </a:cxn>
                <a:cxn ang="0">
                  <a:pos x="135" y="18"/>
                </a:cxn>
                <a:cxn ang="0">
                  <a:pos x="124" y="50"/>
                </a:cxn>
                <a:cxn ang="0">
                  <a:pos x="150" y="37"/>
                </a:cxn>
                <a:cxn ang="0">
                  <a:pos x="172" y="2"/>
                </a:cxn>
                <a:cxn ang="0">
                  <a:pos x="187" y="29"/>
                </a:cxn>
                <a:cxn ang="0">
                  <a:pos x="193" y="53"/>
                </a:cxn>
                <a:cxn ang="0">
                  <a:pos x="199" y="18"/>
                </a:cxn>
                <a:cxn ang="0">
                  <a:pos x="235" y="18"/>
                </a:cxn>
                <a:cxn ang="0">
                  <a:pos x="223" y="50"/>
                </a:cxn>
                <a:cxn ang="0">
                  <a:pos x="253" y="44"/>
                </a:cxn>
                <a:cxn ang="0">
                  <a:pos x="266" y="0"/>
                </a:cxn>
                <a:cxn ang="0">
                  <a:pos x="285" y="26"/>
                </a:cxn>
                <a:cxn ang="0">
                  <a:pos x="281" y="52"/>
                </a:cxn>
                <a:cxn ang="0">
                  <a:pos x="297" y="29"/>
                </a:cxn>
                <a:cxn ang="0">
                  <a:pos x="330" y="9"/>
                </a:cxn>
                <a:cxn ang="0">
                  <a:pos x="329" y="44"/>
                </a:cxn>
                <a:cxn ang="0">
                  <a:pos x="369" y="46"/>
                </a:cxn>
                <a:cxn ang="0">
                  <a:pos x="384" y="29"/>
                </a:cxn>
                <a:cxn ang="0">
                  <a:pos x="340" y="58"/>
                </a:cxn>
                <a:cxn ang="0">
                  <a:pos x="291" y="58"/>
                </a:cxn>
                <a:cxn ang="0">
                  <a:pos x="242" y="58"/>
                </a:cxn>
                <a:cxn ang="0">
                  <a:pos x="193" y="58"/>
                </a:cxn>
                <a:cxn ang="0">
                  <a:pos x="143" y="58"/>
                </a:cxn>
                <a:cxn ang="0">
                  <a:pos x="93" y="58"/>
                </a:cxn>
                <a:cxn ang="0">
                  <a:pos x="44" y="58"/>
                </a:cxn>
                <a:cxn ang="0">
                  <a:pos x="0" y="29"/>
                </a:cxn>
                <a:cxn ang="0">
                  <a:pos x="16" y="46"/>
                </a:cxn>
                <a:cxn ang="0">
                  <a:pos x="55" y="44"/>
                </a:cxn>
                <a:cxn ang="0">
                  <a:pos x="54" y="9"/>
                </a:cxn>
              </a:cxnLst>
              <a:rect l="0" t="0" r="r" b="b"/>
              <a:pathLst>
                <a:path w="384" h="58">
                  <a:moveTo>
                    <a:pt x="316" y="5"/>
                  </a:moveTo>
                  <a:lnTo>
                    <a:pt x="313" y="6"/>
                  </a:lnTo>
                  <a:lnTo>
                    <a:pt x="311" y="7"/>
                  </a:lnTo>
                  <a:lnTo>
                    <a:pt x="308" y="9"/>
                  </a:lnTo>
                  <a:lnTo>
                    <a:pt x="306" y="12"/>
                  </a:lnTo>
                  <a:lnTo>
                    <a:pt x="303" y="19"/>
                  </a:lnTo>
                  <a:lnTo>
                    <a:pt x="302" y="29"/>
                  </a:lnTo>
                  <a:lnTo>
                    <a:pt x="303" y="35"/>
                  </a:lnTo>
                  <a:lnTo>
                    <a:pt x="307" y="40"/>
                  </a:lnTo>
                  <a:lnTo>
                    <a:pt x="313" y="46"/>
                  </a:lnTo>
                  <a:lnTo>
                    <a:pt x="316" y="47"/>
                  </a:lnTo>
                  <a:lnTo>
                    <a:pt x="319" y="46"/>
                  </a:lnTo>
                  <a:lnTo>
                    <a:pt x="325" y="40"/>
                  </a:lnTo>
                  <a:lnTo>
                    <a:pt x="329" y="35"/>
                  </a:lnTo>
                  <a:lnTo>
                    <a:pt x="330" y="29"/>
                  </a:lnTo>
                  <a:lnTo>
                    <a:pt x="329" y="19"/>
                  </a:lnTo>
                  <a:lnTo>
                    <a:pt x="326" y="12"/>
                  </a:lnTo>
                  <a:lnTo>
                    <a:pt x="323" y="9"/>
                  </a:lnTo>
                  <a:lnTo>
                    <a:pt x="321" y="7"/>
                  </a:lnTo>
                  <a:lnTo>
                    <a:pt x="319" y="6"/>
                  </a:lnTo>
                  <a:lnTo>
                    <a:pt x="316" y="5"/>
                  </a:lnTo>
                  <a:close/>
                  <a:moveTo>
                    <a:pt x="266" y="5"/>
                  </a:moveTo>
                  <a:lnTo>
                    <a:pt x="262" y="7"/>
                  </a:lnTo>
                  <a:lnTo>
                    <a:pt x="259" y="9"/>
                  </a:lnTo>
                  <a:lnTo>
                    <a:pt x="257" y="12"/>
                  </a:lnTo>
                  <a:lnTo>
                    <a:pt x="253" y="19"/>
                  </a:lnTo>
                  <a:lnTo>
                    <a:pt x="253" y="29"/>
                  </a:lnTo>
                  <a:lnTo>
                    <a:pt x="254" y="35"/>
                  </a:lnTo>
                  <a:lnTo>
                    <a:pt x="257" y="40"/>
                  </a:lnTo>
                  <a:lnTo>
                    <a:pt x="263" y="46"/>
                  </a:lnTo>
                  <a:lnTo>
                    <a:pt x="266" y="47"/>
                  </a:lnTo>
                  <a:lnTo>
                    <a:pt x="270" y="46"/>
                  </a:lnTo>
                  <a:lnTo>
                    <a:pt x="276" y="40"/>
                  </a:lnTo>
                  <a:lnTo>
                    <a:pt x="279" y="35"/>
                  </a:lnTo>
                  <a:lnTo>
                    <a:pt x="280" y="29"/>
                  </a:lnTo>
                  <a:lnTo>
                    <a:pt x="279" y="19"/>
                  </a:lnTo>
                  <a:lnTo>
                    <a:pt x="276" y="12"/>
                  </a:lnTo>
                  <a:lnTo>
                    <a:pt x="274" y="9"/>
                  </a:lnTo>
                  <a:lnTo>
                    <a:pt x="271" y="7"/>
                  </a:lnTo>
                  <a:lnTo>
                    <a:pt x="269" y="6"/>
                  </a:lnTo>
                  <a:lnTo>
                    <a:pt x="266" y="5"/>
                  </a:lnTo>
                  <a:close/>
                  <a:moveTo>
                    <a:pt x="217" y="5"/>
                  </a:moveTo>
                  <a:lnTo>
                    <a:pt x="214" y="6"/>
                  </a:lnTo>
                  <a:lnTo>
                    <a:pt x="212" y="7"/>
                  </a:lnTo>
                  <a:lnTo>
                    <a:pt x="210" y="9"/>
                  </a:lnTo>
                  <a:lnTo>
                    <a:pt x="207" y="12"/>
                  </a:lnTo>
                  <a:lnTo>
                    <a:pt x="204" y="19"/>
                  </a:lnTo>
                  <a:lnTo>
                    <a:pt x="203" y="29"/>
                  </a:lnTo>
                  <a:lnTo>
                    <a:pt x="204" y="35"/>
                  </a:lnTo>
                  <a:lnTo>
                    <a:pt x="208" y="40"/>
                  </a:lnTo>
                  <a:lnTo>
                    <a:pt x="214" y="46"/>
                  </a:lnTo>
                  <a:lnTo>
                    <a:pt x="217" y="47"/>
                  </a:lnTo>
                  <a:lnTo>
                    <a:pt x="220" y="46"/>
                  </a:lnTo>
                  <a:lnTo>
                    <a:pt x="226" y="40"/>
                  </a:lnTo>
                  <a:lnTo>
                    <a:pt x="230" y="35"/>
                  </a:lnTo>
                  <a:lnTo>
                    <a:pt x="231" y="29"/>
                  </a:lnTo>
                  <a:lnTo>
                    <a:pt x="230" y="19"/>
                  </a:lnTo>
                  <a:lnTo>
                    <a:pt x="227" y="12"/>
                  </a:lnTo>
                  <a:lnTo>
                    <a:pt x="224" y="9"/>
                  </a:lnTo>
                  <a:lnTo>
                    <a:pt x="222" y="7"/>
                  </a:lnTo>
                  <a:lnTo>
                    <a:pt x="220" y="6"/>
                  </a:lnTo>
                  <a:lnTo>
                    <a:pt x="217" y="5"/>
                  </a:lnTo>
                  <a:close/>
                  <a:moveTo>
                    <a:pt x="167" y="5"/>
                  </a:moveTo>
                  <a:lnTo>
                    <a:pt x="164" y="6"/>
                  </a:lnTo>
                  <a:lnTo>
                    <a:pt x="162" y="7"/>
                  </a:lnTo>
                  <a:lnTo>
                    <a:pt x="160" y="9"/>
                  </a:lnTo>
                  <a:lnTo>
                    <a:pt x="155" y="19"/>
                  </a:lnTo>
                  <a:lnTo>
                    <a:pt x="154" y="29"/>
                  </a:lnTo>
                  <a:lnTo>
                    <a:pt x="155" y="35"/>
                  </a:lnTo>
                  <a:lnTo>
                    <a:pt x="158" y="40"/>
                  </a:lnTo>
                  <a:lnTo>
                    <a:pt x="164" y="46"/>
                  </a:lnTo>
                  <a:lnTo>
                    <a:pt x="167" y="47"/>
                  </a:lnTo>
                  <a:lnTo>
                    <a:pt x="170" y="46"/>
                  </a:lnTo>
                  <a:lnTo>
                    <a:pt x="176" y="40"/>
                  </a:lnTo>
                  <a:lnTo>
                    <a:pt x="180" y="35"/>
                  </a:lnTo>
                  <a:lnTo>
                    <a:pt x="181" y="29"/>
                  </a:lnTo>
                  <a:lnTo>
                    <a:pt x="180" y="19"/>
                  </a:lnTo>
                  <a:lnTo>
                    <a:pt x="177" y="12"/>
                  </a:lnTo>
                  <a:lnTo>
                    <a:pt x="175" y="9"/>
                  </a:lnTo>
                  <a:lnTo>
                    <a:pt x="172" y="7"/>
                  </a:lnTo>
                  <a:lnTo>
                    <a:pt x="170" y="6"/>
                  </a:lnTo>
                  <a:lnTo>
                    <a:pt x="167" y="5"/>
                  </a:lnTo>
                  <a:close/>
                  <a:moveTo>
                    <a:pt x="118" y="5"/>
                  </a:moveTo>
                  <a:lnTo>
                    <a:pt x="115" y="6"/>
                  </a:lnTo>
                  <a:lnTo>
                    <a:pt x="113" y="7"/>
                  </a:lnTo>
                  <a:lnTo>
                    <a:pt x="111" y="9"/>
                  </a:lnTo>
                  <a:lnTo>
                    <a:pt x="109" y="12"/>
                  </a:lnTo>
                  <a:lnTo>
                    <a:pt x="105" y="19"/>
                  </a:lnTo>
                  <a:lnTo>
                    <a:pt x="104" y="29"/>
                  </a:lnTo>
                  <a:lnTo>
                    <a:pt x="106" y="35"/>
                  </a:lnTo>
                  <a:lnTo>
                    <a:pt x="109" y="40"/>
                  </a:lnTo>
                  <a:lnTo>
                    <a:pt x="115" y="46"/>
                  </a:lnTo>
                  <a:lnTo>
                    <a:pt x="118" y="47"/>
                  </a:lnTo>
                  <a:lnTo>
                    <a:pt x="121" y="46"/>
                  </a:lnTo>
                  <a:lnTo>
                    <a:pt x="127" y="40"/>
                  </a:lnTo>
                  <a:lnTo>
                    <a:pt x="130" y="35"/>
                  </a:lnTo>
                  <a:lnTo>
                    <a:pt x="132" y="29"/>
                  </a:lnTo>
                  <a:lnTo>
                    <a:pt x="130" y="19"/>
                  </a:lnTo>
                  <a:lnTo>
                    <a:pt x="127" y="12"/>
                  </a:lnTo>
                  <a:lnTo>
                    <a:pt x="126" y="9"/>
                  </a:lnTo>
                  <a:lnTo>
                    <a:pt x="123" y="7"/>
                  </a:lnTo>
                  <a:lnTo>
                    <a:pt x="121" y="6"/>
                  </a:lnTo>
                  <a:lnTo>
                    <a:pt x="118" y="5"/>
                  </a:lnTo>
                  <a:close/>
                  <a:moveTo>
                    <a:pt x="68" y="5"/>
                  </a:moveTo>
                  <a:lnTo>
                    <a:pt x="65" y="6"/>
                  </a:lnTo>
                  <a:lnTo>
                    <a:pt x="63" y="7"/>
                  </a:lnTo>
                  <a:lnTo>
                    <a:pt x="61" y="9"/>
                  </a:lnTo>
                  <a:lnTo>
                    <a:pt x="59" y="12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56" y="35"/>
                  </a:lnTo>
                  <a:lnTo>
                    <a:pt x="59" y="40"/>
                  </a:lnTo>
                  <a:lnTo>
                    <a:pt x="65" y="46"/>
                  </a:lnTo>
                  <a:lnTo>
                    <a:pt x="68" y="47"/>
                  </a:lnTo>
                  <a:lnTo>
                    <a:pt x="71" y="46"/>
                  </a:lnTo>
                  <a:lnTo>
                    <a:pt x="77" y="40"/>
                  </a:lnTo>
                  <a:lnTo>
                    <a:pt x="81" y="35"/>
                  </a:lnTo>
                  <a:lnTo>
                    <a:pt x="82" y="29"/>
                  </a:lnTo>
                  <a:lnTo>
                    <a:pt x="81" y="19"/>
                  </a:lnTo>
                  <a:lnTo>
                    <a:pt x="78" y="12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1" y="6"/>
                  </a:lnTo>
                  <a:lnTo>
                    <a:pt x="68" y="5"/>
                  </a:lnTo>
                  <a:close/>
                  <a:moveTo>
                    <a:pt x="68" y="0"/>
                  </a:moveTo>
                  <a:lnTo>
                    <a:pt x="76" y="2"/>
                  </a:lnTo>
                  <a:lnTo>
                    <a:pt x="82" y="9"/>
                  </a:lnTo>
                  <a:lnTo>
                    <a:pt x="86" y="18"/>
                  </a:lnTo>
                  <a:lnTo>
                    <a:pt x="87" y="26"/>
                  </a:lnTo>
                  <a:lnTo>
                    <a:pt x="88" y="26"/>
                  </a:lnTo>
                  <a:lnTo>
                    <a:pt x="88" y="29"/>
                  </a:lnTo>
                  <a:lnTo>
                    <a:pt x="86" y="37"/>
                  </a:lnTo>
                  <a:lnTo>
                    <a:pt x="82" y="44"/>
                  </a:lnTo>
                  <a:lnTo>
                    <a:pt x="75" y="49"/>
                  </a:lnTo>
                  <a:lnTo>
                    <a:pt x="78" y="51"/>
                  </a:lnTo>
                  <a:lnTo>
                    <a:pt x="93" y="53"/>
                  </a:lnTo>
                  <a:lnTo>
                    <a:pt x="103" y="52"/>
                  </a:lnTo>
                  <a:lnTo>
                    <a:pt x="111" y="50"/>
                  </a:lnTo>
                  <a:lnTo>
                    <a:pt x="111" y="49"/>
                  </a:lnTo>
                  <a:lnTo>
                    <a:pt x="105" y="44"/>
                  </a:lnTo>
                  <a:lnTo>
                    <a:pt x="100" y="37"/>
                  </a:lnTo>
                  <a:lnTo>
                    <a:pt x="99" y="29"/>
                  </a:lnTo>
                  <a:lnTo>
                    <a:pt x="100" y="18"/>
                  </a:lnTo>
                  <a:lnTo>
                    <a:pt x="104" y="9"/>
                  </a:lnTo>
                  <a:lnTo>
                    <a:pt x="108" y="5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6" y="2"/>
                  </a:lnTo>
                  <a:lnTo>
                    <a:pt x="132" y="9"/>
                  </a:lnTo>
                  <a:lnTo>
                    <a:pt x="135" y="18"/>
                  </a:lnTo>
                  <a:lnTo>
                    <a:pt x="136" y="26"/>
                  </a:lnTo>
                  <a:lnTo>
                    <a:pt x="137" y="26"/>
                  </a:lnTo>
                  <a:lnTo>
                    <a:pt x="137" y="29"/>
                  </a:lnTo>
                  <a:lnTo>
                    <a:pt x="135" y="37"/>
                  </a:lnTo>
                  <a:lnTo>
                    <a:pt x="131" y="44"/>
                  </a:lnTo>
                  <a:lnTo>
                    <a:pt x="124" y="50"/>
                  </a:lnTo>
                  <a:lnTo>
                    <a:pt x="132" y="52"/>
                  </a:lnTo>
                  <a:lnTo>
                    <a:pt x="143" y="53"/>
                  </a:lnTo>
                  <a:lnTo>
                    <a:pt x="153" y="52"/>
                  </a:lnTo>
                  <a:lnTo>
                    <a:pt x="161" y="50"/>
                  </a:lnTo>
                  <a:lnTo>
                    <a:pt x="155" y="44"/>
                  </a:lnTo>
                  <a:lnTo>
                    <a:pt x="150" y="37"/>
                  </a:lnTo>
                  <a:lnTo>
                    <a:pt x="149" y="29"/>
                  </a:lnTo>
                  <a:lnTo>
                    <a:pt x="150" y="18"/>
                  </a:lnTo>
                  <a:lnTo>
                    <a:pt x="154" y="9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2" y="2"/>
                  </a:lnTo>
                  <a:lnTo>
                    <a:pt x="178" y="5"/>
                  </a:lnTo>
                  <a:lnTo>
                    <a:pt x="181" y="9"/>
                  </a:lnTo>
                  <a:lnTo>
                    <a:pt x="185" y="18"/>
                  </a:lnTo>
                  <a:lnTo>
                    <a:pt x="186" y="26"/>
                  </a:lnTo>
                  <a:lnTo>
                    <a:pt x="187" y="26"/>
                  </a:lnTo>
                  <a:lnTo>
                    <a:pt x="187" y="29"/>
                  </a:lnTo>
                  <a:lnTo>
                    <a:pt x="185" y="37"/>
                  </a:lnTo>
                  <a:lnTo>
                    <a:pt x="181" y="44"/>
                  </a:lnTo>
                  <a:lnTo>
                    <a:pt x="174" y="49"/>
                  </a:lnTo>
                  <a:lnTo>
                    <a:pt x="174" y="50"/>
                  </a:lnTo>
                  <a:lnTo>
                    <a:pt x="182" y="52"/>
                  </a:lnTo>
                  <a:lnTo>
                    <a:pt x="193" y="53"/>
                  </a:lnTo>
                  <a:lnTo>
                    <a:pt x="207" y="51"/>
                  </a:lnTo>
                  <a:lnTo>
                    <a:pt x="210" y="49"/>
                  </a:lnTo>
                  <a:lnTo>
                    <a:pt x="204" y="44"/>
                  </a:lnTo>
                  <a:lnTo>
                    <a:pt x="199" y="37"/>
                  </a:lnTo>
                  <a:lnTo>
                    <a:pt x="198" y="29"/>
                  </a:lnTo>
                  <a:lnTo>
                    <a:pt x="199" y="18"/>
                  </a:lnTo>
                  <a:lnTo>
                    <a:pt x="203" y="9"/>
                  </a:lnTo>
                  <a:lnTo>
                    <a:pt x="210" y="2"/>
                  </a:lnTo>
                  <a:lnTo>
                    <a:pt x="217" y="0"/>
                  </a:lnTo>
                  <a:lnTo>
                    <a:pt x="224" y="2"/>
                  </a:lnTo>
                  <a:lnTo>
                    <a:pt x="231" y="9"/>
                  </a:lnTo>
                  <a:lnTo>
                    <a:pt x="235" y="18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36" y="29"/>
                  </a:lnTo>
                  <a:lnTo>
                    <a:pt x="235" y="37"/>
                  </a:lnTo>
                  <a:lnTo>
                    <a:pt x="230" y="44"/>
                  </a:lnTo>
                  <a:lnTo>
                    <a:pt x="223" y="50"/>
                  </a:lnTo>
                  <a:lnTo>
                    <a:pt x="231" y="52"/>
                  </a:lnTo>
                  <a:lnTo>
                    <a:pt x="242" y="53"/>
                  </a:lnTo>
                  <a:lnTo>
                    <a:pt x="252" y="52"/>
                  </a:lnTo>
                  <a:lnTo>
                    <a:pt x="260" y="50"/>
                  </a:lnTo>
                  <a:lnTo>
                    <a:pt x="260" y="49"/>
                  </a:lnTo>
                  <a:lnTo>
                    <a:pt x="253" y="44"/>
                  </a:lnTo>
                  <a:lnTo>
                    <a:pt x="249" y="37"/>
                  </a:lnTo>
                  <a:lnTo>
                    <a:pt x="248" y="29"/>
                  </a:lnTo>
                  <a:lnTo>
                    <a:pt x="249" y="18"/>
                  </a:lnTo>
                  <a:lnTo>
                    <a:pt x="253" y="9"/>
                  </a:lnTo>
                  <a:lnTo>
                    <a:pt x="259" y="2"/>
                  </a:lnTo>
                  <a:lnTo>
                    <a:pt x="266" y="0"/>
                  </a:lnTo>
                  <a:lnTo>
                    <a:pt x="271" y="2"/>
                  </a:lnTo>
                  <a:lnTo>
                    <a:pt x="277" y="5"/>
                  </a:lnTo>
                  <a:lnTo>
                    <a:pt x="280" y="9"/>
                  </a:lnTo>
                  <a:lnTo>
                    <a:pt x="284" y="18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9"/>
                  </a:lnTo>
                  <a:lnTo>
                    <a:pt x="284" y="37"/>
                  </a:lnTo>
                  <a:lnTo>
                    <a:pt x="279" y="44"/>
                  </a:lnTo>
                  <a:lnTo>
                    <a:pt x="273" y="49"/>
                  </a:lnTo>
                  <a:lnTo>
                    <a:pt x="273" y="50"/>
                  </a:lnTo>
                  <a:lnTo>
                    <a:pt x="281" y="52"/>
                  </a:lnTo>
                  <a:lnTo>
                    <a:pt x="291" y="53"/>
                  </a:lnTo>
                  <a:lnTo>
                    <a:pt x="302" y="52"/>
                  </a:lnTo>
                  <a:lnTo>
                    <a:pt x="310" y="50"/>
                  </a:lnTo>
                  <a:lnTo>
                    <a:pt x="303" y="44"/>
                  </a:lnTo>
                  <a:lnTo>
                    <a:pt x="298" y="37"/>
                  </a:lnTo>
                  <a:lnTo>
                    <a:pt x="297" y="29"/>
                  </a:lnTo>
                  <a:lnTo>
                    <a:pt x="298" y="18"/>
                  </a:lnTo>
                  <a:lnTo>
                    <a:pt x="302" y="9"/>
                  </a:lnTo>
                  <a:lnTo>
                    <a:pt x="308" y="2"/>
                  </a:lnTo>
                  <a:lnTo>
                    <a:pt x="316" y="0"/>
                  </a:lnTo>
                  <a:lnTo>
                    <a:pt x="323" y="2"/>
                  </a:lnTo>
                  <a:lnTo>
                    <a:pt x="330" y="9"/>
                  </a:lnTo>
                  <a:lnTo>
                    <a:pt x="334" y="18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9"/>
                  </a:lnTo>
                  <a:lnTo>
                    <a:pt x="334" y="37"/>
                  </a:lnTo>
                  <a:lnTo>
                    <a:pt x="329" y="44"/>
                  </a:lnTo>
                  <a:lnTo>
                    <a:pt x="322" y="50"/>
                  </a:lnTo>
                  <a:lnTo>
                    <a:pt x="330" y="52"/>
                  </a:lnTo>
                  <a:lnTo>
                    <a:pt x="340" y="53"/>
                  </a:lnTo>
                  <a:lnTo>
                    <a:pt x="351" y="52"/>
                  </a:lnTo>
                  <a:lnTo>
                    <a:pt x="361" y="49"/>
                  </a:lnTo>
                  <a:lnTo>
                    <a:pt x="369" y="46"/>
                  </a:lnTo>
                  <a:lnTo>
                    <a:pt x="375" y="40"/>
                  </a:lnTo>
                  <a:lnTo>
                    <a:pt x="378" y="35"/>
                  </a:lnTo>
                  <a:lnTo>
                    <a:pt x="379" y="29"/>
                  </a:lnTo>
                  <a:lnTo>
                    <a:pt x="379" y="26"/>
                  </a:lnTo>
                  <a:lnTo>
                    <a:pt x="384" y="26"/>
                  </a:lnTo>
                  <a:lnTo>
                    <a:pt x="384" y="29"/>
                  </a:lnTo>
                  <a:lnTo>
                    <a:pt x="383" y="37"/>
                  </a:lnTo>
                  <a:lnTo>
                    <a:pt x="378" y="44"/>
                  </a:lnTo>
                  <a:lnTo>
                    <a:pt x="371" y="50"/>
                  </a:lnTo>
                  <a:lnTo>
                    <a:pt x="362" y="55"/>
                  </a:lnTo>
                  <a:lnTo>
                    <a:pt x="352" y="57"/>
                  </a:lnTo>
                  <a:lnTo>
                    <a:pt x="340" y="58"/>
                  </a:lnTo>
                  <a:lnTo>
                    <a:pt x="329" y="57"/>
                  </a:lnTo>
                  <a:lnTo>
                    <a:pt x="319" y="55"/>
                  </a:lnTo>
                  <a:lnTo>
                    <a:pt x="316" y="53"/>
                  </a:lnTo>
                  <a:lnTo>
                    <a:pt x="313" y="55"/>
                  </a:lnTo>
                  <a:lnTo>
                    <a:pt x="303" y="57"/>
                  </a:lnTo>
                  <a:lnTo>
                    <a:pt x="291" y="58"/>
                  </a:lnTo>
                  <a:lnTo>
                    <a:pt x="279" y="57"/>
                  </a:lnTo>
                  <a:lnTo>
                    <a:pt x="270" y="55"/>
                  </a:lnTo>
                  <a:lnTo>
                    <a:pt x="266" y="53"/>
                  </a:lnTo>
                  <a:lnTo>
                    <a:pt x="263" y="55"/>
                  </a:lnTo>
                  <a:lnTo>
                    <a:pt x="253" y="57"/>
                  </a:lnTo>
                  <a:lnTo>
                    <a:pt x="242" y="58"/>
                  </a:lnTo>
                  <a:lnTo>
                    <a:pt x="230" y="57"/>
                  </a:lnTo>
                  <a:lnTo>
                    <a:pt x="220" y="55"/>
                  </a:lnTo>
                  <a:lnTo>
                    <a:pt x="217" y="53"/>
                  </a:lnTo>
                  <a:lnTo>
                    <a:pt x="214" y="55"/>
                  </a:lnTo>
                  <a:lnTo>
                    <a:pt x="204" y="57"/>
                  </a:lnTo>
                  <a:lnTo>
                    <a:pt x="193" y="58"/>
                  </a:lnTo>
                  <a:lnTo>
                    <a:pt x="181" y="57"/>
                  </a:lnTo>
                  <a:lnTo>
                    <a:pt x="170" y="55"/>
                  </a:lnTo>
                  <a:lnTo>
                    <a:pt x="167" y="53"/>
                  </a:lnTo>
                  <a:lnTo>
                    <a:pt x="164" y="55"/>
                  </a:lnTo>
                  <a:lnTo>
                    <a:pt x="155" y="57"/>
                  </a:lnTo>
                  <a:lnTo>
                    <a:pt x="143" y="58"/>
                  </a:lnTo>
                  <a:lnTo>
                    <a:pt x="131" y="57"/>
                  </a:lnTo>
                  <a:lnTo>
                    <a:pt x="121" y="55"/>
                  </a:lnTo>
                  <a:lnTo>
                    <a:pt x="118" y="53"/>
                  </a:lnTo>
                  <a:lnTo>
                    <a:pt x="115" y="55"/>
                  </a:lnTo>
                  <a:lnTo>
                    <a:pt x="105" y="57"/>
                  </a:lnTo>
                  <a:lnTo>
                    <a:pt x="93" y="58"/>
                  </a:lnTo>
                  <a:lnTo>
                    <a:pt x="82" y="57"/>
                  </a:lnTo>
                  <a:lnTo>
                    <a:pt x="71" y="55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55" y="57"/>
                  </a:lnTo>
                  <a:lnTo>
                    <a:pt x="44" y="58"/>
                  </a:lnTo>
                  <a:lnTo>
                    <a:pt x="32" y="57"/>
                  </a:lnTo>
                  <a:lnTo>
                    <a:pt x="22" y="55"/>
                  </a:lnTo>
                  <a:lnTo>
                    <a:pt x="13" y="50"/>
                  </a:lnTo>
                  <a:lnTo>
                    <a:pt x="6" y="44"/>
                  </a:lnTo>
                  <a:lnTo>
                    <a:pt x="1" y="37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5"/>
                  </a:lnTo>
                  <a:lnTo>
                    <a:pt x="10" y="40"/>
                  </a:lnTo>
                  <a:lnTo>
                    <a:pt x="16" y="46"/>
                  </a:lnTo>
                  <a:lnTo>
                    <a:pt x="24" y="49"/>
                  </a:lnTo>
                  <a:lnTo>
                    <a:pt x="33" y="52"/>
                  </a:lnTo>
                  <a:lnTo>
                    <a:pt x="44" y="53"/>
                  </a:lnTo>
                  <a:lnTo>
                    <a:pt x="54" y="52"/>
                  </a:lnTo>
                  <a:lnTo>
                    <a:pt x="62" y="50"/>
                  </a:lnTo>
                  <a:lnTo>
                    <a:pt x="55" y="44"/>
                  </a:lnTo>
                  <a:lnTo>
                    <a:pt x="51" y="37"/>
                  </a:lnTo>
                  <a:lnTo>
                    <a:pt x="49" y="29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1" y="18"/>
                  </a:lnTo>
                  <a:lnTo>
                    <a:pt x="54" y="9"/>
                  </a:lnTo>
                  <a:lnTo>
                    <a:pt x="61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3" name="Freeform 199"/>
            <p:cNvSpPr>
              <a:spLocks noEditPoints="1"/>
            </p:cNvSpPr>
            <p:nvPr/>
          </p:nvSpPr>
          <p:spPr bwMode="auto">
            <a:xfrm>
              <a:off x="1926" y="1821"/>
              <a:ext cx="267" cy="58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200" y="46"/>
                </a:cxn>
                <a:cxn ang="0">
                  <a:pos x="214" y="35"/>
                </a:cxn>
                <a:cxn ang="0">
                  <a:pos x="210" y="9"/>
                </a:cxn>
                <a:cxn ang="0">
                  <a:pos x="154" y="6"/>
                </a:cxn>
                <a:cxn ang="0">
                  <a:pos x="145" y="35"/>
                </a:cxn>
                <a:cxn ang="0">
                  <a:pos x="157" y="47"/>
                </a:cxn>
                <a:cxn ang="0">
                  <a:pos x="170" y="29"/>
                </a:cxn>
                <a:cxn ang="0">
                  <a:pos x="159" y="6"/>
                </a:cxn>
                <a:cxn ang="0">
                  <a:pos x="104" y="9"/>
                </a:cxn>
                <a:cxn ang="0">
                  <a:pos x="102" y="41"/>
                </a:cxn>
                <a:cxn ang="0">
                  <a:pos x="118" y="41"/>
                </a:cxn>
                <a:cxn ang="0">
                  <a:pos x="119" y="12"/>
                </a:cxn>
                <a:cxn ang="0">
                  <a:pos x="64" y="5"/>
                </a:cxn>
                <a:cxn ang="0">
                  <a:pos x="52" y="19"/>
                </a:cxn>
                <a:cxn ang="0">
                  <a:pos x="61" y="46"/>
                </a:cxn>
                <a:cxn ang="0">
                  <a:pos x="75" y="35"/>
                </a:cxn>
                <a:cxn ang="0">
                  <a:pos x="72" y="9"/>
                </a:cxn>
                <a:cxn ang="0">
                  <a:pos x="69" y="1"/>
                </a:cxn>
                <a:cxn ang="0">
                  <a:pos x="82" y="27"/>
                </a:cxn>
                <a:cxn ang="0">
                  <a:pos x="70" y="50"/>
                </a:cxn>
                <a:cxn ang="0">
                  <a:pos x="104" y="50"/>
                </a:cxn>
                <a:cxn ang="0">
                  <a:pos x="93" y="18"/>
                </a:cxn>
                <a:cxn ang="0">
                  <a:pos x="110" y="0"/>
                </a:cxn>
                <a:cxn ang="0">
                  <a:pos x="127" y="18"/>
                </a:cxn>
                <a:cxn ang="0">
                  <a:pos x="123" y="44"/>
                </a:cxn>
                <a:cxn ang="0">
                  <a:pos x="143" y="52"/>
                </a:cxn>
                <a:cxn ang="0">
                  <a:pos x="139" y="29"/>
                </a:cxn>
                <a:cxn ang="0">
                  <a:pos x="151" y="1"/>
                </a:cxn>
                <a:cxn ang="0">
                  <a:pos x="174" y="18"/>
                </a:cxn>
                <a:cxn ang="0">
                  <a:pos x="169" y="44"/>
                </a:cxn>
                <a:cxn ang="0">
                  <a:pos x="189" y="52"/>
                </a:cxn>
                <a:cxn ang="0">
                  <a:pos x="185" y="29"/>
                </a:cxn>
                <a:cxn ang="0">
                  <a:pos x="194" y="4"/>
                </a:cxn>
                <a:cxn ang="0">
                  <a:pos x="216" y="9"/>
                </a:cxn>
                <a:cxn ang="0">
                  <a:pos x="220" y="37"/>
                </a:cxn>
                <a:cxn ang="0">
                  <a:pos x="226" y="53"/>
                </a:cxn>
                <a:cxn ang="0">
                  <a:pos x="260" y="35"/>
                </a:cxn>
                <a:cxn ang="0">
                  <a:pos x="267" y="29"/>
                </a:cxn>
                <a:cxn ang="0">
                  <a:pos x="246" y="55"/>
                </a:cxn>
                <a:cxn ang="0">
                  <a:pos x="205" y="55"/>
                </a:cxn>
                <a:cxn ang="0">
                  <a:pos x="179" y="58"/>
                </a:cxn>
                <a:cxn ang="0">
                  <a:pos x="154" y="55"/>
                </a:cxn>
                <a:cxn ang="0">
                  <a:pos x="113" y="55"/>
                </a:cxn>
                <a:cxn ang="0">
                  <a:pos x="87" y="58"/>
                </a:cxn>
                <a:cxn ang="0">
                  <a:pos x="62" y="55"/>
                </a:cxn>
                <a:cxn ang="0">
                  <a:pos x="20" y="55"/>
                </a:cxn>
                <a:cxn ang="0">
                  <a:pos x="0" y="29"/>
                </a:cxn>
                <a:cxn ang="0">
                  <a:pos x="7" y="35"/>
                </a:cxn>
                <a:cxn ang="0">
                  <a:pos x="32" y="52"/>
                </a:cxn>
                <a:cxn ang="0">
                  <a:pos x="52" y="44"/>
                </a:cxn>
                <a:cxn ang="0">
                  <a:pos x="47" y="18"/>
                </a:cxn>
                <a:cxn ang="0">
                  <a:pos x="64" y="0"/>
                </a:cxn>
              </a:cxnLst>
              <a:rect l="0" t="0" r="r" b="b"/>
              <a:pathLst>
                <a:path w="267" h="58">
                  <a:moveTo>
                    <a:pt x="202" y="5"/>
                  </a:moveTo>
                  <a:lnTo>
                    <a:pt x="200" y="6"/>
                  </a:lnTo>
                  <a:lnTo>
                    <a:pt x="196" y="9"/>
                  </a:lnTo>
                  <a:lnTo>
                    <a:pt x="191" y="19"/>
                  </a:lnTo>
                  <a:lnTo>
                    <a:pt x="190" y="29"/>
                  </a:lnTo>
                  <a:lnTo>
                    <a:pt x="191" y="35"/>
                  </a:lnTo>
                  <a:lnTo>
                    <a:pt x="194" y="41"/>
                  </a:lnTo>
                  <a:lnTo>
                    <a:pt x="200" y="46"/>
                  </a:lnTo>
                  <a:lnTo>
                    <a:pt x="202" y="47"/>
                  </a:lnTo>
                  <a:lnTo>
                    <a:pt x="205" y="46"/>
                  </a:lnTo>
                  <a:lnTo>
                    <a:pt x="211" y="41"/>
                  </a:lnTo>
                  <a:lnTo>
                    <a:pt x="214" y="35"/>
                  </a:lnTo>
                  <a:lnTo>
                    <a:pt x="216" y="29"/>
                  </a:lnTo>
                  <a:lnTo>
                    <a:pt x="214" y="19"/>
                  </a:lnTo>
                  <a:lnTo>
                    <a:pt x="211" y="12"/>
                  </a:lnTo>
                  <a:lnTo>
                    <a:pt x="210" y="9"/>
                  </a:lnTo>
                  <a:lnTo>
                    <a:pt x="205" y="6"/>
                  </a:lnTo>
                  <a:lnTo>
                    <a:pt x="202" y="5"/>
                  </a:lnTo>
                  <a:close/>
                  <a:moveTo>
                    <a:pt x="156" y="5"/>
                  </a:moveTo>
                  <a:lnTo>
                    <a:pt x="154" y="6"/>
                  </a:lnTo>
                  <a:lnTo>
                    <a:pt x="150" y="9"/>
                  </a:lnTo>
                  <a:lnTo>
                    <a:pt x="145" y="19"/>
                  </a:lnTo>
                  <a:lnTo>
                    <a:pt x="144" y="29"/>
                  </a:lnTo>
                  <a:lnTo>
                    <a:pt x="145" y="35"/>
                  </a:lnTo>
                  <a:lnTo>
                    <a:pt x="148" y="41"/>
                  </a:lnTo>
                  <a:lnTo>
                    <a:pt x="154" y="46"/>
                  </a:lnTo>
                  <a:lnTo>
                    <a:pt x="156" y="47"/>
                  </a:lnTo>
                  <a:lnTo>
                    <a:pt x="157" y="47"/>
                  </a:lnTo>
                  <a:lnTo>
                    <a:pt x="159" y="46"/>
                  </a:lnTo>
                  <a:lnTo>
                    <a:pt x="165" y="41"/>
                  </a:lnTo>
                  <a:lnTo>
                    <a:pt x="168" y="35"/>
                  </a:lnTo>
                  <a:lnTo>
                    <a:pt x="170" y="29"/>
                  </a:lnTo>
                  <a:lnTo>
                    <a:pt x="168" y="19"/>
                  </a:lnTo>
                  <a:lnTo>
                    <a:pt x="165" y="12"/>
                  </a:lnTo>
                  <a:lnTo>
                    <a:pt x="164" y="9"/>
                  </a:lnTo>
                  <a:lnTo>
                    <a:pt x="159" y="6"/>
                  </a:lnTo>
                  <a:lnTo>
                    <a:pt x="156" y="5"/>
                  </a:lnTo>
                  <a:close/>
                  <a:moveTo>
                    <a:pt x="110" y="5"/>
                  </a:moveTo>
                  <a:lnTo>
                    <a:pt x="108" y="6"/>
                  </a:lnTo>
                  <a:lnTo>
                    <a:pt x="104" y="9"/>
                  </a:lnTo>
                  <a:lnTo>
                    <a:pt x="98" y="19"/>
                  </a:lnTo>
                  <a:lnTo>
                    <a:pt x="98" y="29"/>
                  </a:lnTo>
                  <a:lnTo>
                    <a:pt x="99" y="35"/>
                  </a:lnTo>
                  <a:lnTo>
                    <a:pt x="102" y="41"/>
                  </a:lnTo>
                  <a:lnTo>
                    <a:pt x="108" y="46"/>
                  </a:lnTo>
                  <a:lnTo>
                    <a:pt x="110" y="47"/>
                  </a:lnTo>
                  <a:lnTo>
                    <a:pt x="113" y="46"/>
                  </a:lnTo>
                  <a:lnTo>
                    <a:pt x="118" y="41"/>
                  </a:lnTo>
                  <a:lnTo>
                    <a:pt x="121" y="35"/>
                  </a:lnTo>
                  <a:lnTo>
                    <a:pt x="123" y="29"/>
                  </a:lnTo>
                  <a:lnTo>
                    <a:pt x="122" y="19"/>
                  </a:lnTo>
                  <a:lnTo>
                    <a:pt x="119" y="12"/>
                  </a:lnTo>
                  <a:lnTo>
                    <a:pt x="118" y="9"/>
                  </a:lnTo>
                  <a:lnTo>
                    <a:pt x="113" y="6"/>
                  </a:lnTo>
                  <a:lnTo>
                    <a:pt x="110" y="5"/>
                  </a:lnTo>
                  <a:close/>
                  <a:moveTo>
                    <a:pt x="64" y="5"/>
                  </a:moveTo>
                  <a:lnTo>
                    <a:pt x="62" y="6"/>
                  </a:lnTo>
                  <a:lnTo>
                    <a:pt x="58" y="9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3" y="35"/>
                  </a:lnTo>
                  <a:lnTo>
                    <a:pt x="56" y="41"/>
                  </a:lnTo>
                  <a:lnTo>
                    <a:pt x="61" y="46"/>
                  </a:lnTo>
                  <a:lnTo>
                    <a:pt x="64" y="47"/>
                  </a:lnTo>
                  <a:lnTo>
                    <a:pt x="67" y="46"/>
                  </a:lnTo>
                  <a:lnTo>
                    <a:pt x="72" y="41"/>
                  </a:lnTo>
                  <a:lnTo>
                    <a:pt x="75" y="35"/>
                  </a:lnTo>
                  <a:lnTo>
                    <a:pt x="77" y="29"/>
                  </a:lnTo>
                  <a:lnTo>
                    <a:pt x="76" y="19"/>
                  </a:lnTo>
                  <a:lnTo>
                    <a:pt x="73" y="12"/>
                  </a:lnTo>
                  <a:lnTo>
                    <a:pt x="72" y="9"/>
                  </a:lnTo>
                  <a:lnTo>
                    <a:pt x="67" y="6"/>
                  </a:lnTo>
                  <a:lnTo>
                    <a:pt x="64" y="5"/>
                  </a:lnTo>
                  <a:close/>
                  <a:moveTo>
                    <a:pt x="64" y="0"/>
                  </a:moveTo>
                  <a:lnTo>
                    <a:pt x="69" y="1"/>
                  </a:lnTo>
                  <a:lnTo>
                    <a:pt x="74" y="4"/>
                  </a:lnTo>
                  <a:lnTo>
                    <a:pt x="78" y="9"/>
                  </a:lnTo>
                  <a:lnTo>
                    <a:pt x="81" y="18"/>
                  </a:lnTo>
                  <a:lnTo>
                    <a:pt x="82" y="27"/>
                  </a:lnTo>
                  <a:lnTo>
                    <a:pt x="82" y="29"/>
                  </a:lnTo>
                  <a:lnTo>
                    <a:pt x="81" y="37"/>
                  </a:lnTo>
                  <a:lnTo>
                    <a:pt x="77" y="44"/>
                  </a:lnTo>
                  <a:lnTo>
                    <a:pt x="70" y="50"/>
                  </a:lnTo>
                  <a:lnTo>
                    <a:pt x="78" y="52"/>
                  </a:lnTo>
                  <a:lnTo>
                    <a:pt x="87" y="53"/>
                  </a:lnTo>
                  <a:lnTo>
                    <a:pt x="97" y="52"/>
                  </a:lnTo>
                  <a:lnTo>
                    <a:pt x="104" y="50"/>
                  </a:lnTo>
                  <a:lnTo>
                    <a:pt x="98" y="44"/>
                  </a:lnTo>
                  <a:lnTo>
                    <a:pt x="94" y="37"/>
                  </a:lnTo>
                  <a:lnTo>
                    <a:pt x="92" y="29"/>
                  </a:lnTo>
                  <a:lnTo>
                    <a:pt x="93" y="18"/>
                  </a:lnTo>
                  <a:lnTo>
                    <a:pt x="97" y="9"/>
                  </a:lnTo>
                  <a:lnTo>
                    <a:pt x="101" y="4"/>
                  </a:lnTo>
                  <a:lnTo>
                    <a:pt x="105" y="1"/>
                  </a:lnTo>
                  <a:lnTo>
                    <a:pt x="110" y="0"/>
                  </a:lnTo>
                  <a:lnTo>
                    <a:pt x="116" y="1"/>
                  </a:lnTo>
                  <a:lnTo>
                    <a:pt x="120" y="4"/>
                  </a:lnTo>
                  <a:lnTo>
                    <a:pt x="124" y="9"/>
                  </a:lnTo>
                  <a:lnTo>
                    <a:pt x="127" y="18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7" y="37"/>
                  </a:lnTo>
                  <a:lnTo>
                    <a:pt x="123" y="44"/>
                  </a:lnTo>
                  <a:lnTo>
                    <a:pt x="116" y="50"/>
                  </a:lnTo>
                  <a:lnTo>
                    <a:pt x="124" y="52"/>
                  </a:lnTo>
                  <a:lnTo>
                    <a:pt x="133" y="53"/>
                  </a:lnTo>
                  <a:lnTo>
                    <a:pt x="143" y="52"/>
                  </a:lnTo>
                  <a:lnTo>
                    <a:pt x="150" y="50"/>
                  </a:lnTo>
                  <a:lnTo>
                    <a:pt x="145" y="44"/>
                  </a:lnTo>
                  <a:lnTo>
                    <a:pt x="140" y="37"/>
                  </a:lnTo>
                  <a:lnTo>
                    <a:pt x="139" y="29"/>
                  </a:lnTo>
                  <a:lnTo>
                    <a:pt x="140" y="18"/>
                  </a:lnTo>
                  <a:lnTo>
                    <a:pt x="144" y="9"/>
                  </a:lnTo>
                  <a:lnTo>
                    <a:pt x="147" y="4"/>
                  </a:lnTo>
                  <a:lnTo>
                    <a:pt x="151" y="1"/>
                  </a:lnTo>
                  <a:lnTo>
                    <a:pt x="156" y="0"/>
                  </a:lnTo>
                  <a:lnTo>
                    <a:pt x="164" y="2"/>
                  </a:lnTo>
                  <a:lnTo>
                    <a:pt x="170" y="9"/>
                  </a:lnTo>
                  <a:lnTo>
                    <a:pt x="174" y="18"/>
                  </a:lnTo>
                  <a:lnTo>
                    <a:pt x="175" y="27"/>
                  </a:lnTo>
                  <a:lnTo>
                    <a:pt x="175" y="29"/>
                  </a:lnTo>
                  <a:lnTo>
                    <a:pt x="174" y="37"/>
                  </a:lnTo>
                  <a:lnTo>
                    <a:pt x="169" y="44"/>
                  </a:lnTo>
                  <a:lnTo>
                    <a:pt x="163" y="49"/>
                  </a:lnTo>
                  <a:lnTo>
                    <a:pt x="165" y="51"/>
                  </a:lnTo>
                  <a:lnTo>
                    <a:pt x="179" y="53"/>
                  </a:lnTo>
                  <a:lnTo>
                    <a:pt x="189" y="52"/>
                  </a:lnTo>
                  <a:lnTo>
                    <a:pt x="197" y="50"/>
                  </a:lnTo>
                  <a:lnTo>
                    <a:pt x="191" y="44"/>
                  </a:lnTo>
                  <a:lnTo>
                    <a:pt x="186" y="37"/>
                  </a:lnTo>
                  <a:lnTo>
                    <a:pt x="185" y="29"/>
                  </a:lnTo>
                  <a:lnTo>
                    <a:pt x="185" y="27"/>
                  </a:lnTo>
                  <a:lnTo>
                    <a:pt x="186" y="18"/>
                  </a:lnTo>
                  <a:lnTo>
                    <a:pt x="190" y="9"/>
                  </a:lnTo>
                  <a:lnTo>
                    <a:pt x="194" y="4"/>
                  </a:lnTo>
                  <a:lnTo>
                    <a:pt x="197" y="1"/>
                  </a:lnTo>
                  <a:lnTo>
                    <a:pt x="202" y="0"/>
                  </a:lnTo>
                  <a:lnTo>
                    <a:pt x="210" y="2"/>
                  </a:lnTo>
                  <a:lnTo>
                    <a:pt x="216" y="9"/>
                  </a:lnTo>
                  <a:lnTo>
                    <a:pt x="220" y="18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0" y="37"/>
                  </a:lnTo>
                  <a:lnTo>
                    <a:pt x="215" y="44"/>
                  </a:lnTo>
                  <a:lnTo>
                    <a:pt x="209" y="50"/>
                  </a:lnTo>
                  <a:lnTo>
                    <a:pt x="217" y="52"/>
                  </a:lnTo>
                  <a:lnTo>
                    <a:pt x="226" y="53"/>
                  </a:lnTo>
                  <a:lnTo>
                    <a:pt x="240" y="51"/>
                  </a:lnTo>
                  <a:lnTo>
                    <a:pt x="252" y="46"/>
                  </a:lnTo>
                  <a:lnTo>
                    <a:pt x="258" y="41"/>
                  </a:lnTo>
                  <a:lnTo>
                    <a:pt x="260" y="35"/>
                  </a:lnTo>
                  <a:lnTo>
                    <a:pt x="262" y="29"/>
                  </a:lnTo>
                  <a:lnTo>
                    <a:pt x="262" y="27"/>
                  </a:lnTo>
                  <a:lnTo>
                    <a:pt x="267" y="27"/>
                  </a:lnTo>
                  <a:lnTo>
                    <a:pt x="267" y="29"/>
                  </a:lnTo>
                  <a:lnTo>
                    <a:pt x="266" y="37"/>
                  </a:lnTo>
                  <a:lnTo>
                    <a:pt x="261" y="44"/>
                  </a:lnTo>
                  <a:lnTo>
                    <a:pt x="255" y="50"/>
                  </a:lnTo>
                  <a:lnTo>
                    <a:pt x="246" y="55"/>
                  </a:lnTo>
                  <a:lnTo>
                    <a:pt x="237" y="58"/>
                  </a:lnTo>
                  <a:lnTo>
                    <a:pt x="226" y="58"/>
                  </a:lnTo>
                  <a:lnTo>
                    <a:pt x="215" y="58"/>
                  </a:lnTo>
                  <a:lnTo>
                    <a:pt x="205" y="55"/>
                  </a:lnTo>
                  <a:lnTo>
                    <a:pt x="202" y="53"/>
                  </a:lnTo>
                  <a:lnTo>
                    <a:pt x="200" y="55"/>
                  </a:lnTo>
                  <a:lnTo>
                    <a:pt x="191" y="58"/>
                  </a:lnTo>
                  <a:lnTo>
                    <a:pt x="179" y="58"/>
                  </a:lnTo>
                  <a:lnTo>
                    <a:pt x="169" y="58"/>
                  </a:lnTo>
                  <a:lnTo>
                    <a:pt x="159" y="55"/>
                  </a:lnTo>
                  <a:lnTo>
                    <a:pt x="156" y="53"/>
                  </a:lnTo>
                  <a:lnTo>
                    <a:pt x="154" y="55"/>
                  </a:lnTo>
                  <a:lnTo>
                    <a:pt x="145" y="58"/>
                  </a:lnTo>
                  <a:lnTo>
                    <a:pt x="133" y="58"/>
                  </a:lnTo>
                  <a:lnTo>
                    <a:pt x="123" y="58"/>
                  </a:lnTo>
                  <a:lnTo>
                    <a:pt x="113" y="55"/>
                  </a:lnTo>
                  <a:lnTo>
                    <a:pt x="110" y="53"/>
                  </a:lnTo>
                  <a:lnTo>
                    <a:pt x="108" y="55"/>
                  </a:lnTo>
                  <a:lnTo>
                    <a:pt x="98" y="58"/>
                  </a:lnTo>
                  <a:lnTo>
                    <a:pt x="87" y="58"/>
                  </a:lnTo>
                  <a:lnTo>
                    <a:pt x="76" y="58"/>
                  </a:lnTo>
                  <a:lnTo>
                    <a:pt x="67" y="55"/>
                  </a:lnTo>
                  <a:lnTo>
                    <a:pt x="64" y="53"/>
                  </a:lnTo>
                  <a:lnTo>
                    <a:pt x="62" y="55"/>
                  </a:lnTo>
                  <a:lnTo>
                    <a:pt x="52" y="58"/>
                  </a:lnTo>
                  <a:lnTo>
                    <a:pt x="41" y="58"/>
                  </a:lnTo>
                  <a:lnTo>
                    <a:pt x="30" y="58"/>
                  </a:lnTo>
                  <a:lnTo>
                    <a:pt x="20" y="55"/>
                  </a:lnTo>
                  <a:lnTo>
                    <a:pt x="12" y="50"/>
                  </a:lnTo>
                  <a:lnTo>
                    <a:pt x="5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7" y="35"/>
                  </a:lnTo>
                  <a:lnTo>
                    <a:pt x="10" y="41"/>
                  </a:lnTo>
                  <a:lnTo>
                    <a:pt x="15" y="46"/>
                  </a:lnTo>
                  <a:lnTo>
                    <a:pt x="23" y="49"/>
                  </a:lnTo>
                  <a:lnTo>
                    <a:pt x="32" y="52"/>
                  </a:lnTo>
                  <a:lnTo>
                    <a:pt x="41" y="53"/>
                  </a:lnTo>
                  <a:lnTo>
                    <a:pt x="51" y="52"/>
                  </a:lnTo>
                  <a:lnTo>
                    <a:pt x="58" y="50"/>
                  </a:lnTo>
                  <a:lnTo>
                    <a:pt x="52" y="44"/>
                  </a:lnTo>
                  <a:lnTo>
                    <a:pt x="48" y="3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7" y="18"/>
                  </a:lnTo>
                  <a:lnTo>
                    <a:pt x="51" y="9"/>
                  </a:lnTo>
                  <a:lnTo>
                    <a:pt x="55" y="4"/>
                  </a:lnTo>
                  <a:lnTo>
                    <a:pt x="59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4" name="Freeform 200"/>
            <p:cNvSpPr>
              <a:spLocks noEditPoints="1"/>
            </p:cNvSpPr>
            <p:nvPr/>
          </p:nvSpPr>
          <p:spPr bwMode="auto">
            <a:xfrm>
              <a:off x="1900" y="1334"/>
              <a:ext cx="58" cy="519"/>
            </a:xfrm>
            <a:custGeom>
              <a:avLst/>
              <a:gdLst/>
              <a:ahLst/>
              <a:cxnLst>
                <a:cxn ang="0">
                  <a:pos x="17" y="461"/>
                </a:cxn>
                <a:cxn ang="0">
                  <a:pos x="52" y="452"/>
                </a:cxn>
                <a:cxn ang="0">
                  <a:pos x="23" y="392"/>
                </a:cxn>
                <a:cxn ang="0">
                  <a:pos x="29" y="417"/>
                </a:cxn>
                <a:cxn ang="0">
                  <a:pos x="51" y="399"/>
                </a:cxn>
                <a:cxn ang="0">
                  <a:pos x="17" y="347"/>
                </a:cxn>
                <a:cxn ang="0">
                  <a:pos x="38" y="368"/>
                </a:cxn>
                <a:cxn ang="0">
                  <a:pos x="49" y="348"/>
                </a:cxn>
                <a:cxn ang="0">
                  <a:pos x="12" y="304"/>
                </a:cxn>
                <a:cxn ang="0">
                  <a:pos x="49" y="315"/>
                </a:cxn>
                <a:cxn ang="0">
                  <a:pos x="46" y="298"/>
                </a:cxn>
                <a:cxn ang="0">
                  <a:pos x="11" y="259"/>
                </a:cxn>
                <a:cxn ang="0">
                  <a:pos x="51" y="265"/>
                </a:cxn>
                <a:cxn ang="0">
                  <a:pos x="38" y="247"/>
                </a:cxn>
                <a:cxn ang="0">
                  <a:pos x="11" y="212"/>
                </a:cxn>
                <a:cxn ang="0">
                  <a:pos x="49" y="218"/>
                </a:cxn>
                <a:cxn ang="0">
                  <a:pos x="38" y="199"/>
                </a:cxn>
                <a:cxn ang="0">
                  <a:pos x="12" y="166"/>
                </a:cxn>
                <a:cxn ang="0">
                  <a:pos x="51" y="168"/>
                </a:cxn>
                <a:cxn ang="0">
                  <a:pos x="29" y="149"/>
                </a:cxn>
                <a:cxn ang="0">
                  <a:pos x="17" y="123"/>
                </a:cxn>
                <a:cxn ang="0">
                  <a:pos x="52" y="115"/>
                </a:cxn>
                <a:cxn ang="0">
                  <a:pos x="23" y="54"/>
                </a:cxn>
                <a:cxn ang="0">
                  <a:pos x="29" y="80"/>
                </a:cxn>
                <a:cxn ang="0">
                  <a:pos x="51" y="62"/>
                </a:cxn>
                <a:cxn ang="0">
                  <a:pos x="31" y="5"/>
                </a:cxn>
                <a:cxn ang="0">
                  <a:pos x="5" y="42"/>
                </a:cxn>
                <a:cxn ang="0">
                  <a:pos x="49" y="53"/>
                </a:cxn>
                <a:cxn ang="0">
                  <a:pos x="29" y="85"/>
                </a:cxn>
                <a:cxn ang="0">
                  <a:pos x="8" y="108"/>
                </a:cxn>
                <a:cxn ang="0">
                  <a:pos x="58" y="115"/>
                </a:cxn>
                <a:cxn ang="0">
                  <a:pos x="14" y="128"/>
                </a:cxn>
                <a:cxn ang="0">
                  <a:pos x="20" y="146"/>
                </a:cxn>
                <a:cxn ang="0">
                  <a:pos x="49" y="176"/>
                </a:cxn>
                <a:cxn ang="0">
                  <a:pos x="5" y="187"/>
                </a:cxn>
                <a:cxn ang="0">
                  <a:pos x="49" y="197"/>
                </a:cxn>
                <a:cxn ang="0">
                  <a:pos x="40" y="229"/>
                </a:cxn>
                <a:cxn ang="0">
                  <a:pos x="7" y="250"/>
                </a:cxn>
                <a:cxn ang="0">
                  <a:pos x="55" y="252"/>
                </a:cxn>
                <a:cxn ang="0">
                  <a:pos x="20" y="277"/>
                </a:cxn>
                <a:cxn ang="0">
                  <a:pos x="14" y="295"/>
                </a:cxn>
                <a:cxn ang="0">
                  <a:pos x="58" y="307"/>
                </a:cxn>
                <a:cxn ang="0">
                  <a:pos x="8" y="313"/>
                </a:cxn>
                <a:cxn ang="0">
                  <a:pos x="29" y="337"/>
                </a:cxn>
                <a:cxn ang="0">
                  <a:pos x="53" y="366"/>
                </a:cxn>
                <a:cxn ang="0">
                  <a:pos x="6" y="369"/>
                </a:cxn>
                <a:cxn ang="0">
                  <a:pos x="40" y="387"/>
                </a:cxn>
                <a:cxn ang="0">
                  <a:pos x="29" y="423"/>
                </a:cxn>
                <a:cxn ang="0">
                  <a:pos x="8" y="446"/>
                </a:cxn>
                <a:cxn ang="0">
                  <a:pos x="56" y="447"/>
                </a:cxn>
                <a:cxn ang="0">
                  <a:pos x="14" y="465"/>
                </a:cxn>
                <a:cxn ang="0">
                  <a:pos x="17" y="509"/>
                </a:cxn>
                <a:cxn ang="0">
                  <a:pos x="14" y="513"/>
                </a:cxn>
                <a:cxn ang="0">
                  <a:pos x="5" y="453"/>
                </a:cxn>
                <a:cxn ang="0">
                  <a:pos x="5" y="404"/>
                </a:cxn>
                <a:cxn ang="0">
                  <a:pos x="3" y="353"/>
                </a:cxn>
                <a:cxn ang="0">
                  <a:pos x="1" y="295"/>
                </a:cxn>
                <a:cxn ang="0">
                  <a:pos x="1" y="247"/>
                </a:cxn>
                <a:cxn ang="0">
                  <a:pos x="0" y="187"/>
                </a:cxn>
                <a:cxn ang="0">
                  <a:pos x="1" y="128"/>
                </a:cxn>
                <a:cxn ang="0">
                  <a:pos x="1" y="80"/>
                </a:cxn>
                <a:cxn ang="0">
                  <a:pos x="3" y="21"/>
                </a:cxn>
              </a:cxnLst>
              <a:rect l="0" t="0" r="r" b="b"/>
              <a:pathLst>
                <a:path w="58" h="519">
                  <a:moveTo>
                    <a:pt x="29" y="438"/>
                  </a:moveTo>
                  <a:lnTo>
                    <a:pt x="23" y="440"/>
                  </a:lnTo>
                  <a:lnTo>
                    <a:pt x="17" y="444"/>
                  </a:lnTo>
                  <a:lnTo>
                    <a:pt x="12" y="449"/>
                  </a:lnTo>
                  <a:lnTo>
                    <a:pt x="11" y="452"/>
                  </a:lnTo>
                  <a:lnTo>
                    <a:pt x="12" y="455"/>
                  </a:lnTo>
                  <a:lnTo>
                    <a:pt x="17" y="461"/>
                  </a:lnTo>
                  <a:lnTo>
                    <a:pt x="23" y="464"/>
                  </a:lnTo>
                  <a:lnTo>
                    <a:pt x="29" y="465"/>
                  </a:lnTo>
                  <a:lnTo>
                    <a:pt x="38" y="465"/>
                  </a:lnTo>
                  <a:lnTo>
                    <a:pt x="49" y="459"/>
                  </a:lnTo>
                  <a:lnTo>
                    <a:pt x="51" y="457"/>
                  </a:lnTo>
                  <a:lnTo>
                    <a:pt x="52" y="455"/>
                  </a:lnTo>
                  <a:lnTo>
                    <a:pt x="52" y="452"/>
                  </a:lnTo>
                  <a:lnTo>
                    <a:pt x="51" y="447"/>
                  </a:lnTo>
                  <a:lnTo>
                    <a:pt x="49" y="445"/>
                  </a:lnTo>
                  <a:lnTo>
                    <a:pt x="46" y="443"/>
                  </a:lnTo>
                  <a:lnTo>
                    <a:pt x="38" y="440"/>
                  </a:lnTo>
                  <a:lnTo>
                    <a:pt x="29" y="438"/>
                  </a:lnTo>
                  <a:close/>
                  <a:moveTo>
                    <a:pt x="29" y="390"/>
                  </a:moveTo>
                  <a:lnTo>
                    <a:pt x="23" y="392"/>
                  </a:lnTo>
                  <a:lnTo>
                    <a:pt x="17" y="395"/>
                  </a:lnTo>
                  <a:lnTo>
                    <a:pt x="12" y="401"/>
                  </a:lnTo>
                  <a:lnTo>
                    <a:pt x="11" y="404"/>
                  </a:lnTo>
                  <a:lnTo>
                    <a:pt x="12" y="407"/>
                  </a:lnTo>
                  <a:lnTo>
                    <a:pt x="17" y="412"/>
                  </a:lnTo>
                  <a:lnTo>
                    <a:pt x="23" y="416"/>
                  </a:lnTo>
                  <a:lnTo>
                    <a:pt x="29" y="417"/>
                  </a:lnTo>
                  <a:lnTo>
                    <a:pt x="38" y="417"/>
                  </a:lnTo>
                  <a:lnTo>
                    <a:pt x="49" y="411"/>
                  </a:lnTo>
                  <a:lnTo>
                    <a:pt x="51" y="409"/>
                  </a:lnTo>
                  <a:lnTo>
                    <a:pt x="52" y="407"/>
                  </a:lnTo>
                  <a:lnTo>
                    <a:pt x="52" y="404"/>
                  </a:lnTo>
                  <a:lnTo>
                    <a:pt x="52" y="401"/>
                  </a:lnTo>
                  <a:lnTo>
                    <a:pt x="51" y="399"/>
                  </a:lnTo>
                  <a:lnTo>
                    <a:pt x="49" y="396"/>
                  </a:lnTo>
                  <a:lnTo>
                    <a:pt x="46" y="395"/>
                  </a:lnTo>
                  <a:lnTo>
                    <a:pt x="38" y="392"/>
                  </a:lnTo>
                  <a:lnTo>
                    <a:pt x="29" y="390"/>
                  </a:lnTo>
                  <a:close/>
                  <a:moveTo>
                    <a:pt x="29" y="343"/>
                  </a:moveTo>
                  <a:lnTo>
                    <a:pt x="23" y="344"/>
                  </a:lnTo>
                  <a:lnTo>
                    <a:pt x="17" y="347"/>
                  </a:lnTo>
                  <a:lnTo>
                    <a:pt x="12" y="353"/>
                  </a:lnTo>
                  <a:lnTo>
                    <a:pt x="11" y="356"/>
                  </a:lnTo>
                  <a:lnTo>
                    <a:pt x="12" y="358"/>
                  </a:lnTo>
                  <a:lnTo>
                    <a:pt x="17" y="364"/>
                  </a:lnTo>
                  <a:lnTo>
                    <a:pt x="23" y="367"/>
                  </a:lnTo>
                  <a:lnTo>
                    <a:pt x="29" y="369"/>
                  </a:lnTo>
                  <a:lnTo>
                    <a:pt x="38" y="368"/>
                  </a:lnTo>
                  <a:lnTo>
                    <a:pt x="46" y="365"/>
                  </a:lnTo>
                  <a:lnTo>
                    <a:pt x="49" y="363"/>
                  </a:lnTo>
                  <a:lnTo>
                    <a:pt x="51" y="360"/>
                  </a:lnTo>
                  <a:lnTo>
                    <a:pt x="52" y="356"/>
                  </a:lnTo>
                  <a:lnTo>
                    <a:pt x="52" y="353"/>
                  </a:lnTo>
                  <a:lnTo>
                    <a:pt x="51" y="351"/>
                  </a:lnTo>
                  <a:lnTo>
                    <a:pt x="49" y="348"/>
                  </a:lnTo>
                  <a:lnTo>
                    <a:pt x="46" y="346"/>
                  </a:lnTo>
                  <a:lnTo>
                    <a:pt x="38" y="343"/>
                  </a:lnTo>
                  <a:lnTo>
                    <a:pt x="29" y="343"/>
                  </a:lnTo>
                  <a:close/>
                  <a:moveTo>
                    <a:pt x="29" y="294"/>
                  </a:moveTo>
                  <a:lnTo>
                    <a:pt x="23" y="295"/>
                  </a:lnTo>
                  <a:lnTo>
                    <a:pt x="17" y="299"/>
                  </a:lnTo>
                  <a:lnTo>
                    <a:pt x="12" y="304"/>
                  </a:lnTo>
                  <a:lnTo>
                    <a:pt x="11" y="307"/>
                  </a:lnTo>
                  <a:lnTo>
                    <a:pt x="12" y="310"/>
                  </a:lnTo>
                  <a:lnTo>
                    <a:pt x="17" y="316"/>
                  </a:lnTo>
                  <a:lnTo>
                    <a:pt x="23" y="319"/>
                  </a:lnTo>
                  <a:lnTo>
                    <a:pt x="29" y="321"/>
                  </a:lnTo>
                  <a:lnTo>
                    <a:pt x="38" y="320"/>
                  </a:lnTo>
                  <a:lnTo>
                    <a:pt x="49" y="315"/>
                  </a:lnTo>
                  <a:lnTo>
                    <a:pt x="51" y="313"/>
                  </a:lnTo>
                  <a:lnTo>
                    <a:pt x="52" y="310"/>
                  </a:lnTo>
                  <a:lnTo>
                    <a:pt x="52" y="307"/>
                  </a:lnTo>
                  <a:lnTo>
                    <a:pt x="52" y="304"/>
                  </a:lnTo>
                  <a:lnTo>
                    <a:pt x="51" y="302"/>
                  </a:lnTo>
                  <a:lnTo>
                    <a:pt x="49" y="300"/>
                  </a:lnTo>
                  <a:lnTo>
                    <a:pt x="46" y="298"/>
                  </a:lnTo>
                  <a:lnTo>
                    <a:pt x="38" y="295"/>
                  </a:lnTo>
                  <a:lnTo>
                    <a:pt x="29" y="294"/>
                  </a:lnTo>
                  <a:close/>
                  <a:moveTo>
                    <a:pt x="29" y="246"/>
                  </a:moveTo>
                  <a:lnTo>
                    <a:pt x="23" y="247"/>
                  </a:lnTo>
                  <a:lnTo>
                    <a:pt x="17" y="250"/>
                  </a:lnTo>
                  <a:lnTo>
                    <a:pt x="12" y="256"/>
                  </a:lnTo>
                  <a:lnTo>
                    <a:pt x="11" y="259"/>
                  </a:lnTo>
                  <a:lnTo>
                    <a:pt x="12" y="262"/>
                  </a:lnTo>
                  <a:lnTo>
                    <a:pt x="17" y="268"/>
                  </a:lnTo>
                  <a:lnTo>
                    <a:pt x="23" y="271"/>
                  </a:lnTo>
                  <a:lnTo>
                    <a:pt x="29" y="273"/>
                  </a:lnTo>
                  <a:lnTo>
                    <a:pt x="38" y="272"/>
                  </a:lnTo>
                  <a:lnTo>
                    <a:pt x="49" y="267"/>
                  </a:lnTo>
                  <a:lnTo>
                    <a:pt x="51" y="265"/>
                  </a:lnTo>
                  <a:lnTo>
                    <a:pt x="52" y="262"/>
                  </a:lnTo>
                  <a:lnTo>
                    <a:pt x="52" y="259"/>
                  </a:lnTo>
                  <a:lnTo>
                    <a:pt x="52" y="256"/>
                  </a:lnTo>
                  <a:lnTo>
                    <a:pt x="51" y="254"/>
                  </a:lnTo>
                  <a:lnTo>
                    <a:pt x="49" y="252"/>
                  </a:lnTo>
                  <a:lnTo>
                    <a:pt x="46" y="250"/>
                  </a:lnTo>
                  <a:lnTo>
                    <a:pt x="38" y="247"/>
                  </a:lnTo>
                  <a:lnTo>
                    <a:pt x="29" y="246"/>
                  </a:lnTo>
                  <a:close/>
                  <a:moveTo>
                    <a:pt x="29" y="198"/>
                  </a:moveTo>
                  <a:lnTo>
                    <a:pt x="23" y="200"/>
                  </a:lnTo>
                  <a:lnTo>
                    <a:pt x="17" y="203"/>
                  </a:lnTo>
                  <a:lnTo>
                    <a:pt x="12" y="209"/>
                  </a:lnTo>
                  <a:lnTo>
                    <a:pt x="11" y="211"/>
                  </a:lnTo>
                  <a:lnTo>
                    <a:pt x="11" y="212"/>
                  </a:lnTo>
                  <a:lnTo>
                    <a:pt x="12" y="214"/>
                  </a:lnTo>
                  <a:lnTo>
                    <a:pt x="17" y="220"/>
                  </a:lnTo>
                  <a:lnTo>
                    <a:pt x="23" y="223"/>
                  </a:lnTo>
                  <a:lnTo>
                    <a:pt x="29" y="224"/>
                  </a:lnTo>
                  <a:lnTo>
                    <a:pt x="38" y="224"/>
                  </a:lnTo>
                  <a:lnTo>
                    <a:pt x="46" y="221"/>
                  </a:lnTo>
                  <a:lnTo>
                    <a:pt x="49" y="218"/>
                  </a:lnTo>
                  <a:lnTo>
                    <a:pt x="51" y="216"/>
                  </a:lnTo>
                  <a:lnTo>
                    <a:pt x="52" y="214"/>
                  </a:lnTo>
                  <a:lnTo>
                    <a:pt x="52" y="211"/>
                  </a:lnTo>
                  <a:lnTo>
                    <a:pt x="51" y="206"/>
                  </a:lnTo>
                  <a:lnTo>
                    <a:pt x="49" y="204"/>
                  </a:lnTo>
                  <a:lnTo>
                    <a:pt x="46" y="202"/>
                  </a:lnTo>
                  <a:lnTo>
                    <a:pt x="38" y="199"/>
                  </a:lnTo>
                  <a:lnTo>
                    <a:pt x="29" y="198"/>
                  </a:lnTo>
                  <a:close/>
                  <a:moveTo>
                    <a:pt x="29" y="149"/>
                  </a:moveTo>
                  <a:lnTo>
                    <a:pt x="23" y="151"/>
                  </a:lnTo>
                  <a:lnTo>
                    <a:pt x="17" y="155"/>
                  </a:lnTo>
                  <a:lnTo>
                    <a:pt x="12" y="160"/>
                  </a:lnTo>
                  <a:lnTo>
                    <a:pt x="11" y="163"/>
                  </a:lnTo>
                  <a:lnTo>
                    <a:pt x="12" y="166"/>
                  </a:lnTo>
                  <a:lnTo>
                    <a:pt x="17" y="172"/>
                  </a:lnTo>
                  <a:lnTo>
                    <a:pt x="23" y="175"/>
                  </a:lnTo>
                  <a:lnTo>
                    <a:pt x="29" y="176"/>
                  </a:lnTo>
                  <a:lnTo>
                    <a:pt x="38" y="175"/>
                  </a:lnTo>
                  <a:lnTo>
                    <a:pt x="46" y="172"/>
                  </a:lnTo>
                  <a:lnTo>
                    <a:pt x="49" y="170"/>
                  </a:lnTo>
                  <a:lnTo>
                    <a:pt x="51" y="168"/>
                  </a:lnTo>
                  <a:lnTo>
                    <a:pt x="52" y="166"/>
                  </a:lnTo>
                  <a:lnTo>
                    <a:pt x="52" y="163"/>
                  </a:lnTo>
                  <a:lnTo>
                    <a:pt x="52" y="160"/>
                  </a:lnTo>
                  <a:lnTo>
                    <a:pt x="51" y="158"/>
                  </a:lnTo>
                  <a:lnTo>
                    <a:pt x="49" y="155"/>
                  </a:lnTo>
                  <a:lnTo>
                    <a:pt x="38" y="150"/>
                  </a:lnTo>
                  <a:lnTo>
                    <a:pt x="29" y="149"/>
                  </a:lnTo>
                  <a:close/>
                  <a:moveTo>
                    <a:pt x="29" y="102"/>
                  </a:moveTo>
                  <a:lnTo>
                    <a:pt x="23" y="103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11" y="115"/>
                  </a:lnTo>
                  <a:lnTo>
                    <a:pt x="12" y="118"/>
                  </a:lnTo>
                  <a:lnTo>
                    <a:pt x="17" y="123"/>
                  </a:lnTo>
                  <a:lnTo>
                    <a:pt x="23" y="127"/>
                  </a:lnTo>
                  <a:lnTo>
                    <a:pt x="29" y="128"/>
                  </a:lnTo>
                  <a:lnTo>
                    <a:pt x="38" y="127"/>
                  </a:lnTo>
                  <a:lnTo>
                    <a:pt x="46" y="124"/>
                  </a:lnTo>
                  <a:lnTo>
                    <a:pt x="49" y="122"/>
                  </a:lnTo>
                  <a:lnTo>
                    <a:pt x="51" y="119"/>
                  </a:lnTo>
                  <a:lnTo>
                    <a:pt x="52" y="115"/>
                  </a:lnTo>
                  <a:lnTo>
                    <a:pt x="52" y="112"/>
                  </a:lnTo>
                  <a:lnTo>
                    <a:pt x="51" y="110"/>
                  </a:lnTo>
                  <a:lnTo>
                    <a:pt x="49" y="108"/>
                  </a:lnTo>
                  <a:lnTo>
                    <a:pt x="38" y="102"/>
                  </a:lnTo>
                  <a:lnTo>
                    <a:pt x="29" y="102"/>
                  </a:lnTo>
                  <a:close/>
                  <a:moveTo>
                    <a:pt x="29" y="53"/>
                  </a:moveTo>
                  <a:lnTo>
                    <a:pt x="23" y="54"/>
                  </a:lnTo>
                  <a:lnTo>
                    <a:pt x="17" y="58"/>
                  </a:lnTo>
                  <a:lnTo>
                    <a:pt x="12" y="64"/>
                  </a:lnTo>
                  <a:lnTo>
                    <a:pt x="11" y="66"/>
                  </a:lnTo>
                  <a:lnTo>
                    <a:pt x="12" y="69"/>
                  </a:lnTo>
                  <a:lnTo>
                    <a:pt x="17" y="75"/>
                  </a:lnTo>
                  <a:lnTo>
                    <a:pt x="23" y="78"/>
                  </a:lnTo>
                  <a:lnTo>
                    <a:pt x="29" y="80"/>
                  </a:lnTo>
                  <a:lnTo>
                    <a:pt x="38" y="78"/>
                  </a:lnTo>
                  <a:lnTo>
                    <a:pt x="46" y="75"/>
                  </a:lnTo>
                  <a:lnTo>
                    <a:pt x="49" y="74"/>
                  </a:lnTo>
                  <a:lnTo>
                    <a:pt x="51" y="72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1" y="62"/>
                  </a:lnTo>
                  <a:lnTo>
                    <a:pt x="49" y="60"/>
                  </a:lnTo>
                  <a:lnTo>
                    <a:pt x="46" y="57"/>
                  </a:lnTo>
                  <a:lnTo>
                    <a:pt x="38" y="54"/>
                  </a:lnTo>
                  <a:lnTo>
                    <a:pt x="29" y="53"/>
                  </a:lnTo>
                  <a:close/>
                  <a:moveTo>
                    <a:pt x="29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12" y="15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5" y="42"/>
                  </a:lnTo>
                  <a:lnTo>
                    <a:pt x="6" y="53"/>
                  </a:lnTo>
                  <a:lnTo>
                    <a:pt x="8" y="60"/>
                  </a:lnTo>
                  <a:lnTo>
                    <a:pt x="14" y="54"/>
                  </a:lnTo>
                  <a:lnTo>
                    <a:pt x="20" y="49"/>
                  </a:lnTo>
                  <a:lnTo>
                    <a:pt x="29" y="48"/>
                  </a:lnTo>
                  <a:lnTo>
                    <a:pt x="40" y="49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6" y="61"/>
                  </a:lnTo>
                  <a:lnTo>
                    <a:pt x="58" y="66"/>
                  </a:lnTo>
                  <a:lnTo>
                    <a:pt x="55" y="74"/>
                  </a:lnTo>
                  <a:lnTo>
                    <a:pt x="49" y="81"/>
                  </a:lnTo>
                  <a:lnTo>
                    <a:pt x="40" y="84"/>
                  </a:lnTo>
                  <a:lnTo>
                    <a:pt x="29" y="85"/>
                  </a:lnTo>
                  <a:lnTo>
                    <a:pt x="20" y="84"/>
                  </a:lnTo>
                  <a:lnTo>
                    <a:pt x="14" y="79"/>
                  </a:lnTo>
                  <a:lnTo>
                    <a:pt x="8" y="73"/>
                  </a:lnTo>
                  <a:lnTo>
                    <a:pt x="6" y="81"/>
                  </a:lnTo>
                  <a:lnTo>
                    <a:pt x="5" y="91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4" y="102"/>
                  </a:lnTo>
                  <a:lnTo>
                    <a:pt x="20" y="98"/>
                  </a:lnTo>
                  <a:lnTo>
                    <a:pt x="29" y="96"/>
                  </a:lnTo>
                  <a:lnTo>
                    <a:pt x="40" y="98"/>
                  </a:lnTo>
                  <a:lnTo>
                    <a:pt x="49" y="102"/>
                  </a:lnTo>
                  <a:lnTo>
                    <a:pt x="55" y="108"/>
                  </a:lnTo>
                  <a:lnTo>
                    <a:pt x="58" y="115"/>
                  </a:lnTo>
                  <a:lnTo>
                    <a:pt x="56" y="120"/>
                  </a:lnTo>
                  <a:lnTo>
                    <a:pt x="53" y="125"/>
                  </a:lnTo>
                  <a:lnTo>
                    <a:pt x="49" y="128"/>
                  </a:lnTo>
                  <a:lnTo>
                    <a:pt x="40" y="132"/>
                  </a:lnTo>
                  <a:lnTo>
                    <a:pt x="29" y="134"/>
                  </a:lnTo>
                  <a:lnTo>
                    <a:pt x="20" y="132"/>
                  </a:lnTo>
                  <a:lnTo>
                    <a:pt x="14" y="128"/>
                  </a:lnTo>
                  <a:lnTo>
                    <a:pt x="8" y="121"/>
                  </a:lnTo>
                  <a:lnTo>
                    <a:pt x="6" y="128"/>
                  </a:lnTo>
                  <a:lnTo>
                    <a:pt x="5" y="139"/>
                  </a:lnTo>
                  <a:lnTo>
                    <a:pt x="6" y="149"/>
                  </a:lnTo>
                  <a:lnTo>
                    <a:pt x="8" y="157"/>
                  </a:lnTo>
                  <a:lnTo>
                    <a:pt x="14" y="150"/>
                  </a:lnTo>
                  <a:lnTo>
                    <a:pt x="20" y="146"/>
                  </a:lnTo>
                  <a:lnTo>
                    <a:pt x="29" y="144"/>
                  </a:lnTo>
                  <a:lnTo>
                    <a:pt x="40" y="146"/>
                  </a:lnTo>
                  <a:lnTo>
                    <a:pt x="49" y="149"/>
                  </a:lnTo>
                  <a:lnTo>
                    <a:pt x="55" y="155"/>
                  </a:lnTo>
                  <a:lnTo>
                    <a:pt x="58" y="163"/>
                  </a:lnTo>
                  <a:lnTo>
                    <a:pt x="55" y="170"/>
                  </a:lnTo>
                  <a:lnTo>
                    <a:pt x="49" y="176"/>
                  </a:lnTo>
                  <a:lnTo>
                    <a:pt x="40" y="180"/>
                  </a:lnTo>
                  <a:lnTo>
                    <a:pt x="29" y="182"/>
                  </a:lnTo>
                  <a:lnTo>
                    <a:pt x="20" y="180"/>
                  </a:lnTo>
                  <a:lnTo>
                    <a:pt x="14" y="176"/>
                  </a:lnTo>
                  <a:lnTo>
                    <a:pt x="8" y="169"/>
                  </a:lnTo>
                  <a:lnTo>
                    <a:pt x="6" y="176"/>
                  </a:lnTo>
                  <a:lnTo>
                    <a:pt x="5" y="187"/>
                  </a:lnTo>
                  <a:lnTo>
                    <a:pt x="6" y="197"/>
                  </a:lnTo>
                  <a:lnTo>
                    <a:pt x="8" y="205"/>
                  </a:lnTo>
                  <a:lnTo>
                    <a:pt x="14" y="198"/>
                  </a:lnTo>
                  <a:lnTo>
                    <a:pt x="20" y="194"/>
                  </a:lnTo>
                  <a:lnTo>
                    <a:pt x="29" y="192"/>
                  </a:lnTo>
                  <a:lnTo>
                    <a:pt x="40" y="194"/>
                  </a:lnTo>
                  <a:lnTo>
                    <a:pt x="49" y="197"/>
                  </a:lnTo>
                  <a:lnTo>
                    <a:pt x="53" y="201"/>
                  </a:lnTo>
                  <a:lnTo>
                    <a:pt x="56" y="206"/>
                  </a:lnTo>
                  <a:lnTo>
                    <a:pt x="58" y="211"/>
                  </a:lnTo>
                  <a:lnTo>
                    <a:pt x="56" y="216"/>
                  </a:lnTo>
                  <a:lnTo>
                    <a:pt x="53" y="221"/>
                  </a:lnTo>
                  <a:lnTo>
                    <a:pt x="49" y="225"/>
                  </a:lnTo>
                  <a:lnTo>
                    <a:pt x="40" y="229"/>
                  </a:lnTo>
                  <a:lnTo>
                    <a:pt x="29" y="229"/>
                  </a:lnTo>
                  <a:lnTo>
                    <a:pt x="20" y="228"/>
                  </a:lnTo>
                  <a:lnTo>
                    <a:pt x="14" y="224"/>
                  </a:lnTo>
                  <a:lnTo>
                    <a:pt x="8" y="218"/>
                  </a:lnTo>
                  <a:lnTo>
                    <a:pt x="6" y="225"/>
                  </a:lnTo>
                  <a:lnTo>
                    <a:pt x="5" y="235"/>
                  </a:lnTo>
                  <a:lnTo>
                    <a:pt x="7" y="250"/>
                  </a:lnTo>
                  <a:lnTo>
                    <a:pt x="8" y="253"/>
                  </a:lnTo>
                  <a:lnTo>
                    <a:pt x="14" y="247"/>
                  </a:lnTo>
                  <a:lnTo>
                    <a:pt x="20" y="242"/>
                  </a:lnTo>
                  <a:lnTo>
                    <a:pt x="29" y="241"/>
                  </a:lnTo>
                  <a:lnTo>
                    <a:pt x="40" y="242"/>
                  </a:lnTo>
                  <a:lnTo>
                    <a:pt x="49" y="246"/>
                  </a:lnTo>
                  <a:lnTo>
                    <a:pt x="55" y="252"/>
                  </a:lnTo>
                  <a:lnTo>
                    <a:pt x="58" y="259"/>
                  </a:lnTo>
                  <a:lnTo>
                    <a:pt x="56" y="265"/>
                  </a:lnTo>
                  <a:lnTo>
                    <a:pt x="53" y="269"/>
                  </a:lnTo>
                  <a:lnTo>
                    <a:pt x="49" y="273"/>
                  </a:lnTo>
                  <a:lnTo>
                    <a:pt x="40" y="277"/>
                  </a:lnTo>
                  <a:lnTo>
                    <a:pt x="29" y="278"/>
                  </a:lnTo>
                  <a:lnTo>
                    <a:pt x="20" y="277"/>
                  </a:lnTo>
                  <a:lnTo>
                    <a:pt x="14" y="272"/>
                  </a:lnTo>
                  <a:lnTo>
                    <a:pt x="8" y="265"/>
                  </a:lnTo>
                  <a:lnTo>
                    <a:pt x="6" y="273"/>
                  </a:lnTo>
                  <a:lnTo>
                    <a:pt x="5" y="283"/>
                  </a:lnTo>
                  <a:lnTo>
                    <a:pt x="6" y="294"/>
                  </a:lnTo>
                  <a:lnTo>
                    <a:pt x="8" y="301"/>
                  </a:lnTo>
                  <a:lnTo>
                    <a:pt x="14" y="295"/>
                  </a:lnTo>
                  <a:lnTo>
                    <a:pt x="20" y="290"/>
                  </a:lnTo>
                  <a:lnTo>
                    <a:pt x="29" y="289"/>
                  </a:lnTo>
                  <a:lnTo>
                    <a:pt x="40" y="290"/>
                  </a:lnTo>
                  <a:lnTo>
                    <a:pt x="49" y="294"/>
                  </a:lnTo>
                  <a:lnTo>
                    <a:pt x="53" y="298"/>
                  </a:lnTo>
                  <a:lnTo>
                    <a:pt x="56" y="302"/>
                  </a:lnTo>
                  <a:lnTo>
                    <a:pt x="58" y="307"/>
                  </a:lnTo>
                  <a:lnTo>
                    <a:pt x="55" y="315"/>
                  </a:lnTo>
                  <a:lnTo>
                    <a:pt x="49" y="321"/>
                  </a:lnTo>
                  <a:lnTo>
                    <a:pt x="40" y="325"/>
                  </a:lnTo>
                  <a:lnTo>
                    <a:pt x="29" y="326"/>
                  </a:lnTo>
                  <a:lnTo>
                    <a:pt x="20" y="325"/>
                  </a:lnTo>
                  <a:lnTo>
                    <a:pt x="14" y="320"/>
                  </a:lnTo>
                  <a:lnTo>
                    <a:pt x="8" y="313"/>
                  </a:lnTo>
                  <a:lnTo>
                    <a:pt x="6" y="321"/>
                  </a:lnTo>
                  <a:lnTo>
                    <a:pt x="5" y="331"/>
                  </a:lnTo>
                  <a:lnTo>
                    <a:pt x="6" y="342"/>
                  </a:lnTo>
                  <a:lnTo>
                    <a:pt x="8" y="349"/>
                  </a:lnTo>
                  <a:lnTo>
                    <a:pt x="14" y="343"/>
                  </a:lnTo>
                  <a:lnTo>
                    <a:pt x="20" y="339"/>
                  </a:lnTo>
                  <a:lnTo>
                    <a:pt x="29" y="337"/>
                  </a:lnTo>
                  <a:lnTo>
                    <a:pt x="40" y="339"/>
                  </a:lnTo>
                  <a:lnTo>
                    <a:pt x="49" y="342"/>
                  </a:lnTo>
                  <a:lnTo>
                    <a:pt x="53" y="346"/>
                  </a:lnTo>
                  <a:lnTo>
                    <a:pt x="56" y="351"/>
                  </a:lnTo>
                  <a:lnTo>
                    <a:pt x="58" y="356"/>
                  </a:lnTo>
                  <a:lnTo>
                    <a:pt x="56" y="361"/>
                  </a:lnTo>
                  <a:lnTo>
                    <a:pt x="53" y="366"/>
                  </a:lnTo>
                  <a:lnTo>
                    <a:pt x="49" y="369"/>
                  </a:lnTo>
                  <a:lnTo>
                    <a:pt x="40" y="373"/>
                  </a:lnTo>
                  <a:lnTo>
                    <a:pt x="29" y="375"/>
                  </a:lnTo>
                  <a:lnTo>
                    <a:pt x="20" y="373"/>
                  </a:lnTo>
                  <a:lnTo>
                    <a:pt x="14" y="369"/>
                  </a:lnTo>
                  <a:lnTo>
                    <a:pt x="8" y="362"/>
                  </a:lnTo>
                  <a:lnTo>
                    <a:pt x="6" y="369"/>
                  </a:lnTo>
                  <a:lnTo>
                    <a:pt x="5" y="380"/>
                  </a:lnTo>
                  <a:lnTo>
                    <a:pt x="6" y="390"/>
                  </a:lnTo>
                  <a:lnTo>
                    <a:pt x="8" y="398"/>
                  </a:lnTo>
                  <a:lnTo>
                    <a:pt x="14" y="391"/>
                  </a:lnTo>
                  <a:lnTo>
                    <a:pt x="20" y="387"/>
                  </a:lnTo>
                  <a:lnTo>
                    <a:pt x="29" y="385"/>
                  </a:lnTo>
                  <a:lnTo>
                    <a:pt x="40" y="387"/>
                  </a:lnTo>
                  <a:lnTo>
                    <a:pt x="49" y="390"/>
                  </a:lnTo>
                  <a:lnTo>
                    <a:pt x="55" y="396"/>
                  </a:lnTo>
                  <a:lnTo>
                    <a:pt x="58" y="404"/>
                  </a:lnTo>
                  <a:lnTo>
                    <a:pt x="55" y="411"/>
                  </a:lnTo>
                  <a:lnTo>
                    <a:pt x="49" y="417"/>
                  </a:lnTo>
                  <a:lnTo>
                    <a:pt x="40" y="421"/>
                  </a:lnTo>
                  <a:lnTo>
                    <a:pt x="29" y="423"/>
                  </a:lnTo>
                  <a:lnTo>
                    <a:pt x="20" y="421"/>
                  </a:lnTo>
                  <a:lnTo>
                    <a:pt x="14" y="417"/>
                  </a:lnTo>
                  <a:lnTo>
                    <a:pt x="8" y="410"/>
                  </a:lnTo>
                  <a:lnTo>
                    <a:pt x="6" y="417"/>
                  </a:lnTo>
                  <a:lnTo>
                    <a:pt x="5" y="428"/>
                  </a:lnTo>
                  <a:lnTo>
                    <a:pt x="6" y="438"/>
                  </a:lnTo>
                  <a:lnTo>
                    <a:pt x="8" y="446"/>
                  </a:lnTo>
                  <a:lnTo>
                    <a:pt x="14" y="439"/>
                  </a:lnTo>
                  <a:lnTo>
                    <a:pt x="20" y="435"/>
                  </a:lnTo>
                  <a:lnTo>
                    <a:pt x="29" y="433"/>
                  </a:lnTo>
                  <a:lnTo>
                    <a:pt x="40" y="435"/>
                  </a:lnTo>
                  <a:lnTo>
                    <a:pt x="49" y="438"/>
                  </a:lnTo>
                  <a:lnTo>
                    <a:pt x="53" y="442"/>
                  </a:lnTo>
                  <a:lnTo>
                    <a:pt x="56" y="447"/>
                  </a:lnTo>
                  <a:lnTo>
                    <a:pt x="58" y="452"/>
                  </a:lnTo>
                  <a:lnTo>
                    <a:pt x="55" y="459"/>
                  </a:lnTo>
                  <a:lnTo>
                    <a:pt x="49" y="465"/>
                  </a:lnTo>
                  <a:lnTo>
                    <a:pt x="40" y="469"/>
                  </a:lnTo>
                  <a:lnTo>
                    <a:pt x="29" y="470"/>
                  </a:lnTo>
                  <a:lnTo>
                    <a:pt x="20" y="469"/>
                  </a:lnTo>
                  <a:lnTo>
                    <a:pt x="14" y="465"/>
                  </a:lnTo>
                  <a:lnTo>
                    <a:pt x="8" y="459"/>
                  </a:lnTo>
                  <a:lnTo>
                    <a:pt x="7" y="462"/>
                  </a:lnTo>
                  <a:lnTo>
                    <a:pt x="5" y="476"/>
                  </a:lnTo>
                  <a:lnTo>
                    <a:pt x="6" y="486"/>
                  </a:lnTo>
                  <a:lnTo>
                    <a:pt x="8" y="495"/>
                  </a:lnTo>
                  <a:lnTo>
                    <a:pt x="12" y="503"/>
                  </a:lnTo>
                  <a:lnTo>
                    <a:pt x="17" y="509"/>
                  </a:lnTo>
                  <a:lnTo>
                    <a:pt x="23" y="512"/>
                  </a:lnTo>
                  <a:lnTo>
                    <a:pt x="29" y="514"/>
                  </a:lnTo>
                  <a:lnTo>
                    <a:pt x="31" y="514"/>
                  </a:lnTo>
                  <a:lnTo>
                    <a:pt x="31" y="519"/>
                  </a:lnTo>
                  <a:lnTo>
                    <a:pt x="29" y="519"/>
                  </a:lnTo>
                  <a:lnTo>
                    <a:pt x="20" y="518"/>
                  </a:lnTo>
                  <a:lnTo>
                    <a:pt x="14" y="513"/>
                  </a:lnTo>
                  <a:lnTo>
                    <a:pt x="8" y="506"/>
                  </a:lnTo>
                  <a:lnTo>
                    <a:pt x="3" y="497"/>
                  </a:lnTo>
                  <a:lnTo>
                    <a:pt x="1" y="487"/>
                  </a:lnTo>
                  <a:lnTo>
                    <a:pt x="0" y="476"/>
                  </a:lnTo>
                  <a:lnTo>
                    <a:pt x="1" y="465"/>
                  </a:lnTo>
                  <a:lnTo>
                    <a:pt x="3" y="455"/>
                  </a:lnTo>
                  <a:lnTo>
                    <a:pt x="5" y="453"/>
                  </a:lnTo>
                  <a:lnTo>
                    <a:pt x="5" y="452"/>
                  </a:lnTo>
                  <a:lnTo>
                    <a:pt x="3" y="450"/>
                  </a:lnTo>
                  <a:lnTo>
                    <a:pt x="1" y="439"/>
                  </a:lnTo>
                  <a:lnTo>
                    <a:pt x="0" y="428"/>
                  </a:lnTo>
                  <a:lnTo>
                    <a:pt x="1" y="417"/>
                  </a:lnTo>
                  <a:lnTo>
                    <a:pt x="3" y="407"/>
                  </a:lnTo>
                  <a:lnTo>
                    <a:pt x="5" y="404"/>
                  </a:lnTo>
                  <a:lnTo>
                    <a:pt x="3" y="401"/>
                  </a:lnTo>
                  <a:lnTo>
                    <a:pt x="1" y="391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3" y="358"/>
                  </a:lnTo>
                  <a:lnTo>
                    <a:pt x="5" y="356"/>
                  </a:lnTo>
                  <a:lnTo>
                    <a:pt x="3" y="353"/>
                  </a:lnTo>
                  <a:lnTo>
                    <a:pt x="1" y="343"/>
                  </a:lnTo>
                  <a:lnTo>
                    <a:pt x="0" y="331"/>
                  </a:lnTo>
                  <a:lnTo>
                    <a:pt x="1" y="320"/>
                  </a:lnTo>
                  <a:lnTo>
                    <a:pt x="3" y="310"/>
                  </a:lnTo>
                  <a:lnTo>
                    <a:pt x="5" y="307"/>
                  </a:lnTo>
                  <a:lnTo>
                    <a:pt x="3" y="305"/>
                  </a:lnTo>
                  <a:lnTo>
                    <a:pt x="1" y="295"/>
                  </a:lnTo>
                  <a:lnTo>
                    <a:pt x="0" y="283"/>
                  </a:lnTo>
                  <a:lnTo>
                    <a:pt x="1" y="272"/>
                  </a:lnTo>
                  <a:lnTo>
                    <a:pt x="3" y="262"/>
                  </a:lnTo>
                  <a:lnTo>
                    <a:pt x="5" y="259"/>
                  </a:lnTo>
                  <a:lnTo>
                    <a:pt x="5" y="259"/>
                  </a:lnTo>
                  <a:lnTo>
                    <a:pt x="3" y="256"/>
                  </a:lnTo>
                  <a:lnTo>
                    <a:pt x="1" y="247"/>
                  </a:lnTo>
                  <a:lnTo>
                    <a:pt x="0" y="235"/>
                  </a:lnTo>
                  <a:lnTo>
                    <a:pt x="1" y="224"/>
                  </a:lnTo>
                  <a:lnTo>
                    <a:pt x="3" y="214"/>
                  </a:lnTo>
                  <a:lnTo>
                    <a:pt x="5" y="211"/>
                  </a:lnTo>
                  <a:lnTo>
                    <a:pt x="3" y="209"/>
                  </a:lnTo>
                  <a:lnTo>
                    <a:pt x="1" y="198"/>
                  </a:lnTo>
                  <a:lnTo>
                    <a:pt x="0" y="187"/>
                  </a:lnTo>
                  <a:lnTo>
                    <a:pt x="1" y="176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3" y="160"/>
                  </a:lnTo>
                  <a:lnTo>
                    <a:pt x="1" y="150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17"/>
                  </a:lnTo>
                  <a:lnTo>
                    <a:pt x="5" y="115"/>
                  </a:lnTo>
                  <a:lnTo>
                    <a:pt x="5" y="114"/>
                  </a:lnTo>
                  <a:lnTo>
                    <a:pt x="3" y="112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3" y="69"/>
                  </a:lnTo>
                  <a:lnTo>
                    <a:pt x="5" y="66"/>
                  </a:lnTo>
                  <a:lnTo>
                    <a:pt x="3" y="64"/>
                  </a:lnTo>
                  <a:lnTo>
                    <a:pt x="1" y="54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3" y="21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20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5" name="Freeform 201"/>
            <p:cNvSpPr>
              <a:spLocks noEditPoints="1"/>
            </p:cNvSpPr>
            <p:nvPr/>
          </p:nvSpPr>
          <p:spPr bwMode="auto">
            <a:xfrm>
              <a:off x="1743" y="1821"/>
              <a:ext cx="188" cy="58"/>
            </a:xfrm>
            <a:custGeom>
              <a:avLst/>
              <a:gdLst/>
              <a:ahLst/>
              <a:cxnLst>
                <a:cxn ang="0">
                  <a:pos x="130" y="7"/>
                </a:cxn>
                <a:cxn ang="0">
                  <a:pos x="126" y="12"/>
                </a:cxn>
                <a:cxn ang="0">
                  <a:pos x="125" y="37"/>
                </a:cxn>
                <a:cxn ang="0">
                  <a:pos x="138" y="43"/>
                </a:cxn>
                <a:cxn ang="0">
                  <a:pos x="143" y="19"/>
                </a:cxn>
                <a:cxn ang="0">
                  <a:pos x="136" y="6"/>
                </a:cxn>
                <a:cxn ang="0">
                  <a:pos x="93" y="5"/>
                </a:cxn>
                <a:cxn ang="0">
                  <a:pos x="90" y="8"/>
                </a:cxn>
                <a:cxn ang="0">
                  <a:pos x="84" y="19"/>
                </a:cxn>
                <a:cxn ang="0">
                  <a:pos x="90" y="43"/>
                </a:cxn>
                <a:cxn ang="0">
                  <a:pos x="103" y="37"/>
                </a:cxn>
                <a:cxn ang="0">
                  <a:pos x="101" y="12"/>
                </a:cxn>
                <a:cxn ang="0">
                  <a:pos x="98" y="7"/>
                </a:cxn>
                <a:cxn ang="0">
                  <a:pos x="93" y="5"/>
                </a:cxn>
                <a:cxn ang="0">
                  <a:pos x="49" y="10"/>
                </a:cxn>
                <a:cxn ang="0">
                  <a:pos x="44" y="29"/>
                </a:cxn>
                <a:cxn ang="0">
                  <a:pos x="55" y="47"/>
                </a:cxn>
                <a:cxn ang="0">
                  <a:pos x="65" y="29"/>
                </a:cxn>
                <a:cxn ang="0">
                  <a:pos x="61" y="10"/>
                </a:cxn>
                <a:cxn ang="0">
                  <a:pos x="57" y="6"/>
                </a:cxn>
                <a:cxn ang="0">
                  <a:pos x="55" y="0"/>
                </a:cxn>
                <a:cxn ang="0">
                  <a:pos x="60" y="2"/>
                </a:cxn>
                <a:cxn ang="0">
                  <a:pos x="65" y="7"/>
                </a:cxn>
                <a:cxn ang="0">
                  <a:pos x="70" y="27"/>
                </a:cxn>
                <a:cxn ang="0">
                  <a:pos x="64" y="46"/>
                </a:cxn>
                <a:cxn ang="0">
                  <a:pos x="75" y="53"/>
                </a:cxn>
                <a:cxn ang="0">
                  <a:pos x="85" y="46"/>
                </a:cxn>
                <a:cxn ang="0">
                  <a:pos x="79" y="19"/>
                </a:cxn>
                <a:cxn ang="0">
                  <a:pos x="85" y="4"/>
                </a:cxn>
                <a:cxn ang="0">
                  <a:pos x="99" y="1"/>
                </a:cxn>
                <a:cxn ang="0">
                  <a:pos x="106" y="10"/>
                </a:cxn>
                <a:cxn ang="0">
                  <a:pos x="110" y="29"/>
                </a:cxn>
                <a:cxn ang="0">
                  <a:pos x="99" y="50"/>
                </a:cxn>
                <a:cxn ang="0">
                  <a:pos x="123" y="52"/>
                </a:cxn>
                <a:cxn ang="0">
                  <a:pos x="119" y="39"/>
                </a:cxn>
                <a:cxn ang="0">
                  <a:pos x="122" y="10"/>
                </a:cxn>
                <a:cxn ang="0">
                  <a:pos x="127" y="3"/>
                </a:cxn>
                <a:cxn ang="0">
                  <a:pos x="132" y="0"/>
                </a:cxn>
                <a:cxn ang="0">
                  <a:pos x="140" y="3"/>
                </a:cxn>
                <a:cxn ang="0">
                  <a:pos x="144" y="7"/>
                </a:cxn>
                <a:cxn ang="0">
                  <a:pos x="148" y="22"/>
                </a:cxn>
                <a:cxn ang="0">
                  <a:pos x="148" y="39"/>
                </a:cxn>
                <a:cxn ang="0">
                  <a:pos x="143" y="52"/>
                </a:cxn>
                <a:cxn ang="0">
                  <a:pos x="171" y="49"/>
                </a:cxn>
                <a:cxn ang="0">
                  <a:pos x="183" y="29"/>
                </a:cxn>
                <a:cxn ang="0">
                  <a:pos x="188" y="29"/>
                </a:cxn>
                <a:cxn ang="0">
                  <a:pos x="174" y="53"/>
                </a:cxn>
                <a:cxn ang="0">
                  <a:pos x="142" y="57"/>
                </a:cxn>
                <a:cxn ang="0">
                  <a:pos x="113" y="58"/>
                </a:cxn>
                <a:cxn ang="0">
                  <a:pos x="86" y="57"/>
                </a:cxn>
                <a:cxn ang="0">
                  <a:pos x="55" y="54"/>
                </a:cxn>
                <a:cxn ang="0">
                  <a:pos x="24" y="57"/>
                </a:cxn>
                <a:cxn ang="0">
                  <a:pos x="1" y="39"/>
                </a:cxn>
                <a:cxn ang="0">
                  <a:pos x="5" y="27"/>
                </a:cxn>
                <a:cxn ang="0">
                  <a:pos x="11" y="43"/>
                </a:cxn>
                <a:cxn ang="0">
                  <a:pos x="35" y="53"/>
                </a:cxn>
                <a:cxn ang="0">
                  <a:pos x="46" y="46"/>
                </a:cxn>
                <a:cxn ang="0">
                  <a:pos x="40" y="22"/>
                </a:cxn>
                <a:cxn ang="0">
                  <a:pos x="44" y="7"/>
                </a:cxn>
                <a:cxn ang="0">
                  <a:pos x="48" y="3"/>
                </a:cxn>
              </a:cxnLst>
              <a:rect l="0" t="0" r="r" b="b"/>
              <a:pathLst>
                <a:path w="188" h="58">
                  <a:moveTo>
                    <a:pt x="132" y="5"/>
                  </a:moveTo>
                  <a:lnTo>
                    <a:pt x="131" y="6"/>
                  </a:lnTo>
                  <a:lnTo>
                    <a:pt x="130" y="7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6" y="12"/>
                  </a:lnTo>
                  <a:lnTo>
                    <a:pt x="124" y="19"/>
                  </a:lnTo>
                  <a:lnTo>
                    <a:pt x="123" y="29"/>
                  </a:lnTo>
                  <a:lnTo>
                    <a:pt x="125" y="37"/>
                  </a:lnTo>
                  <a:lnTo>
                    <a:pt x="129" y="43"/>
                  </a:lnTo>
                  <a:lnTo>
                    <a:pt x="133" y="47"/>
                  </a:lnTo>
                  <a:lnTo>
                    <a:pt x="138" y="43"/>
                  </a:lnTo>
                  <a:lnTo>
                    <a:pt x="142" y="37"/>
                  </a:lnTo>
                  <a:lnTo>
                    <a:pt x="144" y="29"/>
                  </a:lnTo>
                  <a:lnTo>
                    <a:pt x="143" y="19"/>
                  </a:lnTo>
                  <a:lnTo>
                    <a:pt x="140" y="12"/>
                  </a:lnTo>
                  <a:lnTo>
                    <a:pt x="139" y="10"/>
                  </a:lnTo>
                  <a:lnTo>
                    <a:pt x="136" y="6"/>
                  </a:lnTo>
                  <a:lnTo>
                    <a:pt x="134" y="5"/>
                  </a:lnTo>
                  <a:lnTo>
                    <a:pt x="132" y="5"/>
                  </a:lnTo>
                  <a:close/>
                  <a:moveTo>
                    <a:pt x="93" y="5"/>
                  </a:moveTo>
                  <a:lnTo>
                    <a:pt x="92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7" y="12"/>
                  </a:lnTo>
                  <a:lnTo>
                    <a:pt x="84" y="19"/>
                  </a:lnTo>
                  <a:lnTo>
                    <a:pt x="84" y="29"/>
                  </a:lnTo>
                  <a:lnTo>
                    <a:pt x="85" y="37"/>
                  </a:lnTo>
                  <a:lnTo>
                    <a:pt x="90" y="43"/>
                  </a:lnTo>
                  <a:lnTo>
                    <a:pt x="94" y="47"/>
                  </a:lnTo>
                  <a:lnTo>
                    <a:pt x="99" y="43"/>
                  </a:lnTo>
                  <a:lnTo>
                    <a:pt x="103" y="37"/>
                  </a:lnTo>
                  <a:lnTo>
                    <a:pt x="104" y="29"/>
                  </a:lnTo>
                  <a:lnTo>
                    <a:pt x="104" y="19"/>
                  </a:lnTo>
                  <a:lnTo>
                    <a:pt x="101" y="12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8" y="7"/>
                  </a:lnTo>
                  <a:lnTo>
                    <a:pt x="96" y="6"/>
                  </a:lnTo>
                  <a:lnTo>
                    <a:pt x="96" y="5"/>
                  </a:lnTo>
                  <a:lnTo>
                    <a:pt x="93" y="5"/>
                  </a:lnTo>
                  <a:close/>
                  <a:moveTo>
                    <a:pt x="54" y="5"/>
                  </a:moveTo>
                  <a:lnTo>
                    <a:pt x="52" y="6"/>
                  </a:lnTo>
                  <a:lnTo>
                    <a:pt x="49" y="10"/>
                  </a:lnTo>
                  <a:lnTo>
                    <a:pt x="48" y="12"/>
                  </a:lnTo>
                  <a:lnTo>
                    <a:pt x="45" y="19"/>
                  </a:lnTo>
                  <a:lnTo>
                    <a:pt x="44" y="29"/>
                  </a:lnTo>
                  <a:lnTo>
                    <a:pt x="46" y="37"/>
                  </a:lnTo>
                  <a:lnTo>
                    <a:pt x="50" y="43"/>
                  </a:lnTo>
                  <a:lnTo>
                    <a:pt x="55" y="47"/>
                  </a:lnTo>
                  <a:lnTo>
                    <a:pt x="59" y="43"/>
                  </a:lnTo>
                  <a:lnTo>
                    <a:pt x="64" y="37"/>
                  </a:lnTo>
                  <a:lnTo>
                    <a:pt x="65" y="29"/>
                  </a:lnTo>
                  <a:lnTo>
                    <a:pt x="64" y="19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59" y="8"/>
                  </a:lnTo>
                  <a:lnTo>
                    <a:pt x="58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4" y="5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8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65" y="7"/>
                  </a:lnTo>
                  <a:lnTo>
                    <a:pt x="67" y="10"/>
                  </a:lnTo>
                  <a:lnTo>
                    <a:pt x="70" y="19"/>
                  </a:lnTo>
                  <a:lnTo>
                    <a:pt x="70" y="27"/>
                  </a:lnTo>
                  <a:lnTo>
                    <a:pt x="70" y="29"/>
                  </a:lnTo>
                  <a:lnTo>
                    <a:pt x="69" y="39"/>
                  </a:lnTo>
                  <a:lnTo>
                    <a:pt x="64" y="46"/>
                  </a:lnTo>
                  <a:lnTo>
                    <a:pt x="60" y="49"/>
                  </a:lnTo>
                  <a:lnTo>
                    <a:pt x="65" y="52"/>
                  </a:lnTo>
                  <a:lnTo>
                    <a:pt x="75" y="53"/>
                  </a:lnTo>
                  <a:lnTo>
                    <a:pt x="84" y="52"/>
                  </a:lnTo>
                  <a:lnTo>
                    <a:pt x="89" y="50"/>
                  </a:lnTo>
                  <a:lnTo>
                    <a:pt x="85" y="46"/>
                  </a:lnTo>
                  <a:lnTo>
                    <a:pt x="80" y="39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82" y="10"/>
                  </a:lnTo>
                  <a:lnTo>
                    <a:pt x="84" y="7"/>
                  </a:lnTo>
                  <a:lnTo>
                    <a:pt x="85" y="4"/>
                  </a:lnTo>
                  <a:lnTo>
                    <a:pt x="90" y="1"/>
                  </a:lnTo>
                  <a:lnTo>
                    <a:pt x="94" y="0"/>
                  </a:lnTo>
                  <a:lnTo>
                    <a:pt x="99" y="1"/>
                  </a:lnTo>
                  <a:lnTo>
                    <a:pt x="103" y="4"/>
                  </a:lnTo>
                  <a:lnTo>
                    <a:pt x="104" y="7"/>
                  </a:lnTo>
                  <a:lnTo>
                    <a:pt x="106" y="10"/>
                  </a:lnTo>
                  <a:lnTo>
                    <a:pt x="109" y="19"/>
                  </a:lnTo>
                  <a:lnTo>
                    <a:pt x="110" y="27"/>
                  </a:lnTo>
                  <a:lnTo>
                    <a:pt x="110" y="29"/>
                  </a:lnTo>
                  <a:lnTo>
                    <a:pt x="108" y="39"/>
                  </a:lnTo>
                  <a:lnTo>
                    <a:pt x="103" y="46"/>
                  </a:lnTo>
                  <a:lnTo>
                    <a:pt x="99" y="50"/>
                  </a:lnTo>
                  <a:lnTo>
                    <a:pt x="104" y="52"/>
                  </a:lnTo>
                  <a:lnTo>
                    <a:pt x="113" y="53"/>
                  </a:lnTo>
                  <a:lnTo>
                    <a:pt x="123" y="52"/>
                  </a:lnTo>
                  <a:lnTo>
                    <a:pt x="128" y="49"/>
                  </a:lnTo>
                  <a:lnTo>
                    <a:pt x="125" y="46"/>
                  </a:lnTo>
                  <a:lnTo>
                    <a:pt x="119" y="39"/>
                  </a:lnTo>
                  <a:lnTo>
                    <a:pt x="118" y="29"/>
                  </a:lnTo>
                  <a:lnTo>
                    <a:pt x="119" y="19"/>
                  </a:lnTo>
                  <a:lnTo>
                    <a:pt x="122" y="10"/>
                  </a:lnTo>
                  <a:lnTo>
                    <a:pt x="123" y="7"/>
                  </a:lnTo>
                  <a:lnTo>
                    <a:pt x="125" y="4"/>
                  </a:lnTo>
                  <a:lnTo>
                    <a:pt x="127" y="3"/>
                  </a:lnTo>
                  <a:lnTo>
                    <a:pt x="128" y="2"/>
                  </a:lnTo>
                  <a:lnTo>
                    <a:pt x="130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0" y="3"/>
                  </a:lnTo>
                  <a:lnTo>
                    <a:pt x="142" y="4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5" y="10"/>
                  </a:lnTo>
                  <a:lnTo>
                    <a:pt x="147" y="15"/>
                  </a:lnTo>
                  <a:lnTo>
                    <a:pt x="148" y="22"/>
                  </a:lnTo>
                  <a:lnTo>
                    <a:pt x="149" y="27"/>
                  </a:lnTo>
                  <a:lnTo>
                    <a:pt x="149" y="29"/>
                  </a:lnTo>
                  <a:lnTo>
                    <a:pt x="148" y="39"/>
                  </a:lnTo>
                  <a:lnTo>
                    <a:pt x="142" y="46"/>
                  </a:lnTo>
                  <a:lnTo>
                    <a:pt x="139" y="50"/>
                  </a:lnTo>
                  <a:lnTo>
                    <a:pt x="143" y="52"/>
                  </a:lnTo>
                  <a:lnTo>
                    <a:pt x="153" y="53"/>
                  </a:lnTo>
                  <a:lnTo>
                    <a:pt x="162" y="52"/>
                  </a:lnTo>
                  <a:lnTo>
                    <a:pt x="171" y="49"/>
                  </a:lnTo>
                  <a:lnTo>
                    <a:pt x="177" y="43"/>
                  </a:lnTo>
                  <a:lnTo>
                    <a:pt x="182" y="37"/>
                  </a:lnTo>
                  <a:lnTo>
                    <a:pt x="183" y="29"/>
                  </a:lnTo>
                  <a:lnTo>
                    <a:pt x="183" y="27"/>
                  </a:lnTo>
                  <a:lnTo>
                    <a:pt x="188" y="27"/>
                  </a:lnTo>
                  <a:lnTo>
                    <a:pt x="188" y="29"/>
                  </a:lnTo>
                  <a:lnTo>
                    <a:pt x="187" y="39"/>
                  </a:lnTo>
                  <a:lnTo>
                    <a:pt x="182" y="46"/>
                  </a:lnTo>
                  <a:lnTo>
                    <a:pt x="174" y="53"/>
                  </a:lnTo>
                  <a:lnTo>
                    <a:pt x="164" y="57"/>
                  </a:lnTo>
                  <a:lnTo>
                    <a:pt x="153" y="58"/>
                  </a:lnTo>
                  <a:lnTo>
                    <a:pt x="142" y="57"/>
                  </a:lnTo>
                  <a:lnTo>
                    <a:pt x="133" y="54"/>
                  </a:lnTo>
                  <a:lnTo>
                    <a:pt x="125" y="57"/>
                  </a:lnTo>
                  <a:lnTo>
                    <a:pt x="113" y="58"/>
                  </a:lnTo>
                  <a:lnTo>
                    <a:pt x="102" y="57"/>
                  </a:lnTo>
                  <a:lnTo>
                    <a:pt x="94" y="54"/>
                  </a:lnTo>
                  <a:lnTo>
                    <a:pt x="86" y="57"/>
                  </a:lnTo>
                  <a:lnTo>
                    <a:pt x="75" y="58"/>
                  </a:lnTo>
                  <a:lnTo>
                    <a:pt x="64" y="57"/>
                  </a:lnTo>
                  <a:lnTo>
                    <a:pt x="55" y="54"/>
                  </a:lnTo>
                  <a:lnTo>
                    <a:pt x="47" y="57"/>
                  </a:lnTo>
                  <a:lnTo>
                    <a:pt x="35" y="58"/>
                  </a:lnTo>
                  <a:lnTo>
                    <a:pt x="24" y="57"/>
                  </a:lnTo>
                  <a:lnTo>
                    <a:pt x="14" y="53"/>
                  </a:lnTo>
                  <a:lnTo>
                    <a:pt x="6" y="46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6" y="37"/>
                  </a:lnTo>
                  <a:lnTo>
                    <a:pt x="11" y="43"/>
                  </a:lnTo>
                  <a:lnTo>
                    <a:pt x="18" y="49"/>
                  </a:lnTo>
                  <a:lnTo>
                    <a:pt x="26" y="52"/>
                  </a:lnTo>
                  <a:lnTo>
                    <a:pt x="35" y="53"/>
                  </a:lnTo>
                  <a:lnTo>
                    <a:pt x="45" y="52"/>
                  </a:lnTo>
                  <a:lnTo>
                    <a:pt x="49" y="50"/>
                  </a:lnTo>
                  <a:lnTo>
                    <a:pt x="46" y="46"/>
                  </a:lnTo>
                  <a:lnTo>
                    <a:pt x="41" y="39"/>
                  </a:lnTo>
                  <a:lnTo>
                    <a:pt x="39" y="29"/>
                  </a:lnTo>
                  <a:lnTo>
                    <a:pt x="40" y="22"/>
                  </a:lnTo>
                  <a:lnTo>
                    <a:pt x="41" y="15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6" y="6"/>
                  </a:lnTo>
                  <a:lnTo>
                    <a:pt x="47" y="4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6" name="Freeform 202"/>
            <p:cNvSpPr>
              <a:spLocks/>
            </p:cNvSpPr>
            <p:nvPr/>
          </p:nvSpPr>
          <p:spPr bwMode="auto">
            <a:xfrm>
              <a:off x="2367" y="1525"/>
              <a:ext cx="26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26" y="9"/>
                  </a:lnTo>
                  <a:lnTo>
                    <a:pt x="0" y="18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7" name="Freeform 203"/>
            <p:cNvSpPr>
              <a:spLocks noEditPoints="1"/>
            </p:cNvSpPr>
            <p:nvPr/>
          </p:nvSpPr>
          <p:spPr bwMode="auto">
            <a:xfrm>
              <a:off x="2188" y="1521"/>
              <a:ext cx="384" cy="26"/>
            </a:xfrm>
            <a:custGeom>
              <a:avLst/>
              <a:gdLst/>
              <a:ahLst/>
              <a:cxnLst>
                <a:cxn ang="0">
                  <a:pos x="185" y="16"/>
                </a:cxn>
                <a:cxn ang="0">
                  <a:pos x="184" y="17"/>
                </a:cxn>
                <a:cxn ang="0">
                  <a:pos x="187" y="16"/>
                </a:cxn>
                <a:cxn ang="0">
                  <a:pos x="190" y="16"/>
                </a:cxn>
                <a:cxn ang="0">
                  <a:pos x="185" y="16"/>
                </a:cxn>
                <a:cxn ang="0">
                  <a:pos x="184" y="9"/>
                </a:cxn>
                <a:cxn ang="0">
                  <a:pos x="185" y="10"/>
                </a:cxn>
                <a:cxn ang="0">
                  <a:pos x="190" y="10"/>
                </a:cxn>
                <a:cxn ang="0">
                  <a:pos x="187" y="10"/>
                </a:cxn>
                <a:cxn ang="0">
                  <a:pos x="184" y="9"/>
                </a:cxn>
                <a:cxn ang="0">
                  <a:pos x="174" y="0"/>
                </a:cxn>
                <a:cxn ang="0">
                  <a:pos x="180" y="2"/>
                </a:cxn>
                <a:cxn ang="0">
                  <a:pos x="206" y="10"/>
                </a:cxn>
                <a:cxn ang="0">
                  <a:pos x="384" y="10"/>
                </a:cxn>
                <a:cxn ang="0">
                  <a:pos x="384" y="16"/>
                </a:cxn>
                <a:cxn ang="0">
                  <a:pos x="206" y="16"/>
                </a:cxn>
                <a:cxn ang="0">
                  <a:pos x="180" y="25"/>
                </a:cxn>
                <a:cxn ang="0">
                  <a:pos x="174" y="26"/>
                </a:cxn>
                <a:cxn ang="0">
                  <a:pos x="177" y="21"/>
                </a:cxn>
                <a:cxn ang="0">
                  <a:pos x="179" y="1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179" y="10"/>
                </a:cxn>
                <a:cxn ang="0">
                  <a:pos x="177" y="5"/>
                </a:cxn>
                <a:cxn ang="0">
                  <a:pos x="174" y="0"/>
                </a:cxn>
              </a:cxnLst>
              <a:rect l="0" t="0" r="r" b="b"/>
              <a:pathLst>
                <a:path w="384" h="26">
                  <a:moveTo>
                    <a:pt x="185" y="16"/>
                  </a:moveTo>
                  <a:lnTo>
                    <a:pt x="184" y="17"/>
                  </a:lnTo>
                  <a:lnTo>
                    <a:pt x="187" y="16"/>
                  </a:lnTo>
                  <a:lnTo>
                    <a:pt x="190" y="16"/>
                  </a:lnTo>
                  <a:lnTo>
                    <a:pt x="185" y="16"/>
                  </a:lnTo>
                  <a:close/>
                  <a:moveTo>
                    <a:pt x="184" y="9"/>
                  </a:moveTo>
                  <a:lnTo>
                    <a:pt x="185" y="10"/>
                  </a:lnTo>
                  <a:lnTo>
                    <a:pt x="190" y="10"/>
                  </a:lnTo>
                  <a:lnTo>
                    <a:pt x="187" y="10"/>
                  </a:lnTo>
                  <a:lnTo>
                    <a:pt x="184" y="9"/>
                  </a:lnTo>
                  <a:close/>
                  <a:moveTo>
                    <a:pt x="174" y="0"/>
                  </a:moveTo>
                  <a:lnTo>
                    <a:pt x="180" y="2"/>
                  </a:lnTo>
                  <a:lnTo>
                    <a:pt x="206" y="10"/>
                  </a:lnTo>
                  <a:lnTo>
                    <a:pt x="384" y="10"/>
                  </a:lnTo>
                  <a:lnTo>
                    <a:pt x="384" y="16"/>
                  </a:lnTo>
                  <a:lnTo>
                    <a:pt x="206" y="16"/>
                  </a:lnTo>
                  <a:lnTo>
                    <a:pt x="180" y="25"/>
                  </a:lnTo>
                  <a:lnTo>
                    <a:pt x="174" y="26"/>
                  </a:lnTo>
                  <a:lnTo>
                    <a:pt x="177" y="21"/>
                  </a:lnTo>
                  <a:lnTo>
                    <a:pt x="179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79" y="10"/>
                  </a:lnTo>
                  <a:lnTo>
                    <a:pt x="177" y="5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8" name="Freeform 204"/>
            <p:cNvSpPr>
              <a:spLocks noEditPoints="1"/>
            </p:cNvSpPr>
            <p:nvPr/>
          </p:nvSpPr>
          <p:spPr bwMode="auto">
            <a:xfrm>
              <a:off x="2162" y="1531"/>
              <a:ext cx="57" cy="163"/>
            </a:xfrm>
            <a:custGeom>
              <a:avLst/>
              <a:gdLst/>
              <a:ahLst/>
              <a:cxnLst>
                <a:cxn ang="0">
                  <a:pos x="11" y="96"/>
                </a:cxn>
                <a:cxn ang="0">
                  <a:pos x="7" y="100"/>
                </a:cxn>
                <a:cxn ang="0">
                  <a:pos x="7" y="107"/>
                </a:cxn>
                <a:cxn ang="0">
                  <a:pos x="19" y="115"/>
                </a:cxn>
                <a:cxn ang="0">
                  <a:pos x="40" y="111"/>
                </a:cxn>
                <a:cxn ang="0">
                  <a:pos x="45" y="101"/>
                </a:cxn>
                <a:cxn ang="0">
                  <a:pos x="28" y="92"/>
                </a:cxn>
                <a:cxn ang="0">
                  <a:pos x="11" y="53"/>
                </a:cxn>
                <a:cxn ang="0">
                  <a:pos x="5" y="59"/>
                </a:cxn>
                <a:cxn ang="0">
                  <a:pos x="9" y="67"/>
                </a:cxn>
                <a:cxn ang="0">
                  <a:pos x="28" y="72"/>
                </a:cxn>
                <a:cxn ang="0">
                  <a:pos x="45" y="62"/>
                </a:cxn>
                <a:cxn ang="0">
                  <a:pos x="40" y="53"/>
                </a:cxn>
                <a:cxn ang="0">
                  <a:pos x="26" y="0"/>
                </a:cxn>
                <a:cxn ang="0">
                  <a:pos x="43" y="6"/>
                </a:cxn>
                <a:cxn ang="0">
                  <a:pos x="56" y="29"/>
                </a:cxn>
                <a:cxn ang="0">
                  <a:pos x="53" y="58"/>
                </a:cxn>
                <a:cxn ang="0">
                  <a:pos x="56" y="71"/>
                </a:cxn>
                <a:cxn ang="0">
                  <a:pos x="53" y="101"/>
                </a:cxn>
                <a:cxn ang="0">
                  <a:pos x="56" y="115"/>
                </a:cxn>
                <a:cxn ang="0">
                  <a:pos x="53" y="145"/>
                </a:cxn>
                <a:cxn ang="0">
                  <a:pos x="36" y="162"/>
                </a:cxn>
                <a:cxn ang="0">
                  <a:pos x="26" y="158"/>
                </a:cxn>
                <a:cxn ang="0">
                  <a:pos x="40" y="154"/>
                </a:cxn>
                <a:cxn ang="0">
                  <a:pos x="51" y="134"/>
                </a:cxn>
                <a:cxn ang="0">
                  <a:pos x="49" y="110"/>
                </a:cxn>
                <a:cxn ang="0">
                  <a:pos x="28" y="121"/>
                </a:cxn>
                <a:cxn ang="0">
                  <a:pos x="6" y="115"/>
                </a:cxn>
                <a:cxn ang="0">
                  <a:pos x="0" y="106"/>
                </a:cxn>
                <a:cxn ang="0">
                  <a:pos x="2" y="96"/>
                </a:cxn>
                <a:cxn ang="0">
                  <a:pos x="18" y="88"/>
                </a:cxn>
                <a:cxn ang="0">
                  <a:pos x="43" y="92"/>
                </a:cxn>
                <a:cxn ang="0">
                  <a:pos x="52" y="82"/>
                </a:cxn>
                <a:cxn ang="0">
                  <a:pos x="43" y="72"/>
                </a:cxn>
                <a:cxn ang="0">
                  <a:pos x="18" y="77"/>
                </a:cxn>
                <a:cxn ang="0">
                  <a:pos x="4" y="70"/>
                </a:cxn>
                <a:cxn ang="0">
                  <a:pos x="0" y="60"/>
                </a:cxn>
                <a:cxn ang="0">
                  <a:pos x="4" y="51"/>
                </a:cxn>
                <a:cxn ang="0">
                  <a:pos x="18" y="45"/>
                </a:cxn>
                <a:cxn ang="0">
                  <a:pos x="43" y="49"/>
                </a:cxn>
                <a:cxn ang="0">
                  <a:pos x="52" y="39"/>
                </a:cxn>
                <a:cxn ang="0">
                  <a:pos x="45" y="15"/>
                </a:cxn>
                <a:cxn ang="0">
                  <a:pos x="28" y="6"/>
                </a:cxn>
              </a:cxnLst>
              <a:rect l="0" t="0" r="r" b="b"/>
              <a:pathLst>
                <a:path w="57" h="163">
                  <a:moveTo>
                    <a:pt x="28" y="92"/>
                  </a:moveTo>
                  <a:lnTo>
                    <a:pt x="19" y="93"/>
                  </a:lnTo>
                  <a:lnTo>
                    <a:pt x="11" y="96"/>
                  </a:lnTo>
                  <a:lnTo>
                    <a:pt x="9" y="97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11" y="112"/>
                  </a:lnTo>
                  <a:lnTo>
                    <a:pt x="19" y="115"/>
                  </a:lnTo>
                  <a:lnTo>
                    <a:pt x="28" y="116"/>
                  </a:lnTo>
                  <a:lnTo>
                    <a:pt x="35" y="114"/>
                  </a:lnTo>
                  <a:lnTo>
                    <a:pt x="40" y="111"/>
                  </a:lnTo>
                  <a:lnTo>
                    <a:pt x="45" y="106"/>
                  </a:lnTo>
                  <a:lnTo>
                    <a:pt x="46" y="104"/>
                  </a:lnTo>
                  <a:lnTo>
                    <a:pt x="45" y="101"/>
                  </a:lnTo>
                  <a:lnTo>
                    <a:pt x="40" y="96"/>
                  </a:lnTo>
                  <a:lnTo>
                    <a:pt x="35" y="93"/>
                  </a:lnTo>
                  <a:lnTo>
                    <a:pt x="28" y="92"/>
                  </a:lnTo>
                  <a:close/>
                  <a:moveTo>
                    <a:pt x="28" y="49"/>
                  </a:moveTo>
                  <a:lnTo>
                    <a:pt x="19" y="50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7" y="55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7" y="66"/>
                  </a:lnTo>
                  <a:lnTo>
                    <a:pt x="9" y="67"/>
                  </a:lnTo>
                  <a:lnTo>
                    <a:pt x="11" y="68"/>
                  </a:lnTo>
                  <a:lnTo>
                    <a:pt x="19" y="71"/>
                  </a:lnTo>
                  <a:lnTo>
                    <a:pt x="28" y="72"/>
                  </a:lnTo>
                  <a:lnTo>
                    <a:pt x="35" y="71"/>
                  </a:lnTo>
                  <a:lnTo>
                    <a:pt x="40" y="68"/>
                  </a:lnTo>
                  <a:lnTo>
                    <a:pt x="45" y="62"/>
                  </a:lnTo>
                  <a:lnTo>
                    <a:pt x="46" y="60"/>
                  </a:lnTo>
                  <a:lnTo>
                    <a:pt x="45" y="58"/>
                  </a:lnTo>
                  <a:lnTo>
                    <a:pt x="40" y="53"/>
                  </a:lnTo>
                  <a:lnTo>
                    <a:pt x="35" y="50"/>
                  </a:lnTo>
                  <a:lnTo>
                    <a:pt x="28" y="49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53" y="20"/>
                  </a:lnTo>
                  <a:lnTo>
                    <a:pt x="56" y="29"/>
                  </a:lnTo>
                  <a:lnTo>
                    <a:pt x="57" y="39"/>
                  </a:lnTo>
                  <a:lnTo>
                    <a:pt x="56" y="49"/>
                  </a:lnTo>
                  <a:lnTo>
                    <a:pt x="53" y="58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6" y="71"/>
                  </a:lnTo>
                  <a:lnTo>
                    <a:pt x="57" y="82"/>
                  </a:lnTo>
                  <a:lnTo>
                    <a:pt x="56" y="92"/>
                  </a:lnTo>
                  <a:lnTo>
                    <a:pt x="53" y="101"/>
                  </a:lnTo>
                  <a:lnTo>
                    <a:pt x="52" y="104"/>
                  </a:lnTo>
                  <a:lnTo>
                    <a:pt x="53" y="106"/>
                  </a:lnTo>
                  <a:lnTo>
                    <a:pt x="56" y="115"/>
                  </a:lnTo>
                  <a:lnTo>
                    <a:pt x="57" y="125"/>
                  </a:lnTo>
                  <a:lnTo>
                    <a:pt x="56" y="136"/>
                  </a:lnTo>
                  <a:lnTo>
                    <a:pt x="53" y="145"/>
                  </a:lnTo>
                  <a:lnTo>
                    <a:pt x="49" y="152"/>
                  </a:lnTo>
                  <a:lnTo>
                    <a:pt x="43" y="158"/>
                  </a:lnTo>
                  <a:lnTo>
                    <a:pt x="36" y="162"/>
                  </a:lnTo>
                  <a:lnTo>
                    <a:pt x="28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5" y="157"/>
                  </a:lnTo>
                  <a:lnTo>
                    <a:pt x="40" y="154"/>
                  </a:lnTo>
                  <a:lnTo>
                    <a:pt x="45" y="149"/>
                  </a:lnTo>
                  <a:lnTo>
                    <a:pt x="48" y="143"/>
                  </a:lnTo>
                  <a:lnTo>
                    <a:pt x="51" y="134"/>
                  </a:lnTo>
                  <a:lnTo>
                    <a:pt x="52" y="125"/>
                  </a:lnTo>
                  <a:lnTo>
                    <a:pt x="51" y="116"/>
                  </a:lnTo>
                  <a:lnTo>
                    <a:pt x="49" y="110"/>
                  </a:lnTo>
                  <a:lnTo>
                    <a:pt x="43" y="116"/>
                  </a:lnTo>
                  <a:lnTo>
                    <a:pt x="36" y="119"/>
                  </a:lnTo>
                  <a:lnTo>
                    <a:pt x="28" y="121"/>
                  </a:lnTo>
                  <a:lnTo>
                    <a:pt x="18" y="119"/>
                  </a:lnTo>
                  <a:lnTo>
                    <a:pt x="9" y="116"/>
                  </a:lnTo>
                  <a:lnTo>
                    <a:pt x="6" y="115"/>
                  </a:lnTo>
                  <a:lnTo>
                    <a:pt x="2" y="111"/>
                  </a:lnTo>
                  <a:lnTo>
                    <a:pt x="1" y="109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1" y="98"/>
                  </a:lnTo>
                  <a:lnTo>
                    <a:pt x="2" y="96"/>
                  </a:lnTo>
                  <a:lnTo>
                    <a:pt x="6" y="92"/>
                  </a:lnTo>
                  <a:lnTo>
                    <a:pt x="9" y="91"/>
                  </a:lnTo>
                  <a:lnTo>
                    <a:pt x="18" y="88"/>
                  </a:lnTo>
                  <a:lnTo>
                    <a:pt x="28" y="86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49" y="98"/>
                  </a:lnTo>
                  <a:lnTo>
                    <a:pt x="51" y="91"/>
                  </a:lnTo>
                  <a:lnTo>
                    <a:pt x="52" y="82"/>
                  </a:lnTo>
                  <a:lnTo>
                    <a:pt x="51" y="73"/>
                  </a:lnTo>
                  <a:lnTo>
                    <a:pt x="49" y="66"/>
                  </a:lnTo>
                  <a:lnTo>
                    <a:pt x="43" y="72"/>
                  </a:lnTo>
                  <a:lnTo>
                    <a:pt x="36" y="76"/>
                  </a:lnTo>
                  <a:lnTo>
                    <a:pt x="28" y="77"/>
                  </a:lnTo>
                  <a:lnTo>
                    <a:pt x="18" y="77"/>
                  </a:lnTo>
                  <a:lnTo>
                    <a:pt x="9" y="73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2" y="53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8" y="45"/>
                  </a:lnTo>
                  <a:lnTo>
                    <a:pt x="28" y="44"/>
                  </a:lnTo>
                  <a:lnTo>
                    <a:pt x="36" y="45"/>
                  </a:lnTo>
                  <a:lnTo>
                    <a:pt x="43" y="49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2" y="39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5" y="15"/>
                  </a:lnTo>
                  <a:lnTo>
                    <a:pt x="40" y="10"/>
                  </a:lnTo>
                  <a:lnTo>
                    <a:pt x="35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09" name="Freeform 205"/>
            <p:cNvSpPr>
              <a:spLocks noEditPoints="1"/>
            </p:cNvSpPr>
            <p:nvPr/>
          </p:nvSpPr>
          <p:spPr bwMode="auto">
            <a:xfrm>
              <a:off x="2162" y="1689"/>
              <a:ext cx="57" cy="164"/>
            </a:xfrm>
            <a:custGeom>
              <a:avLst/>
              <a:gdLst/>
              <a:ahLst/>
              <a:cxnLst>
                <a:cxn ang="0">
                  <a:pos x="11" y="96"/>
                </a:cxn>
                <a:cxn ang="0">
                  <a:pos x="7" y="100"/>
                </a:cxn>
                <a:cxn ang="0">
                  <a:pos x="5" y="105"/>
                </a:cxn>
                <a:cxn ang="0">
                  <a:pos x="11" y="112"/>
                </a:cxn>
                <a:cxn ang="0">
                  <a:pos x="35" y="114"/>
                </a:cxn>
                <a:cxn ang="0">
                  <a:pos x="46" y="104"/>
                </a:cxn>
                <a:cxn ang="0">
                  <a:pos x="35" y="93"/>
                </a:cxn>
                <a:cxn ang="0">
                  <a:pos x="19" y="50"/>
                </a:cxn>
                <a:cxn ang="0">
                  <a:pos x="7" y="55"/>
                </a:cxn>
                <a:cxn ang="0">
                  <a:pos x="7" y="65"/>
                </a:cxn>
                <a:cxn ang="0">
                  <a:pos x="11" y="68"/>
                </a:cxn>
                <a:cxn ang="0">
                  <a:pos x="35" y="71"/>
                </a:cxn>
                <a:cxn ang="0">
                  <a:pos x="46" y="61"/>
                </a:cxn>
                <a:cxn ang="0">
                  <a:pos x="35" y="50"/>
                </a:cxn>
                <a:cxn ang="0">
                  <a:pos x="28" y="0"/>
                </a:cxn>
                <a:cxn ang="0">
                  <a:pos x="49" y="12"/>
                </a:cxn>
                <a:cxn ang="0">
                  <a:pos x="57" y="39"/>
                </a:cxn>
                <a:cxn ang="0">
                  <a:pos x="52" y="61"/>
                </a:cxn>
                <a:cxn ang="0">
                  <a:pos x="57" y="82"/>
                </a:cxn>
                <a:cxn ang="0">
                  <a:pos x="52" y="104"/>
                </a:cxn>
                <a:cxn ang="0">
                  <a:pos x="57" y="125"/>
                </a:cxn>
                <a:cxn ang="0">
                  <a:pos x="49" y="152"/>
                </a:cxn>
                <a:cxn ang="0">
                  <a:pos x="28" y="164"/>
                </a:cxn>
                <a:cxn ang="0">
                  <a:pos x="28" y="159"/>
                </a:cxn>
                <a:cxn ang="0">
                  <a:pos x="45" y="149"/>
                </a:cxn>
                <a:cxn ang="0">
                  <a:pos x="52" y="125"/>
                </a:cxn>
                <a:cxn ang="0">
                  <a:pos x="43" y="115"/>
                </a:cxn>
                <a:cxn ang="0">
                  <a:pos x="18" y="120"/>
                </a:cxn>
                <a:cxn ang="0">
                  <a:pos x="4" y="113"/>
                </a:cxn>
                <a:cxn ang="0">
                  <a:pos x="0" y="104"/>
                </a:cxn>
                <a:cxn ang="0">
                  <a:pos x="4" y="95"/>
                </a:cxn>
                <a:cxn ang="0">
                  <a:pos x="18" y="89"/>
                </a:cxn>
                <a:cxn ang="0">
                  <a:pos x="43" y="92"/>
                </a:cxn>
                <a:cxn ang="0">
                  <a:pos x="52" y="82"/>
                </a:cxn>
                <a:cxn ang="0">
                  <a:pos x="43" y="72"/>
                </a:cxn>
                <a:cxn ang="0">
                  <a:pos x="18" y="77"/>
                </a:cxn>
                <a:cxn ang="0">
                  <a:pos x="4" y="70"/>
                </a:cxn>
                <a:cxn ang="0">
                  <a:pos x="0" y="61"/>
                </a:cxn>
                <a:cxn ang="0">
                  <a:pos x="4" y="51"/>
                </a:cxn>
                <a:cxn ang="0">
                  <a:pos x="18" y="45"/>
                </a:cxn>
                <a:cxn ang="0">
                  <a:pos x="43" y="49"/>
                </a:cxn>
                <a:cxn ang="0">
                  <a:pos x="52" y="39"/>
                </a:cxn>
                <a:cxn ang="0">
                  <a:pos x="45" y="15"/>
                </a:cxn>
                <a:cxn ang="0">
                  <a:pos x="28" y="5"/>
                </a:cxn>
              </a:cxnLst>
              <a:rect l="0" t="0" r="r" b="b"/>
              <a:pathLst>
                <a:path w="57" h="164">
                  <a:moveTo>
                    <a:pt x="28" y="92"/>
                  </a:moveTo>
                  <a:lnTo>
                    <a:pt x="19" y="93"/>
                  </a:lnTo>
                  <a:lnTo>
                    <a:pt x="11" y="96"/>
                  </a:lnTo>
                  <a:lnTo>
                    <a:pt x="9" y="97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6" y="101"/>
                  </a:lnTo>
                  <a:lnTo>
                    <a:pt x="5" y="102"/>
                  </a:lnTo>
                  <a:lnTo>
                    <a:pt x="5" y="105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1" y="112"/>
                  </a:lnTo>
                  <a:lnTo>
                    <a:pt x="19" y="115"/>
                  </a:lnTo>
                  <a:lnTo>
                    <a:pt x="28" y="115"/>
                  </a:lnTo>
                  <a:lnTo>
                    <a:pt x="35" y="114"/>
                  </a:lnTo>
                  <a:lnTo>
                    <a:pt x="40" y="111"/>
                  </a:lnTo>
                  <a:lnTo>
                    <a:pt x="45" y="106"/>
                  </a:lnTo>
                  <a:lnTo>
                    <a:pt x="46" y="104"/>
                  </a:lnTo>
                  <a:lnTo>
                    <a:pt x="45" y="101"/>
                  </a:lnTo>
                  <a:lnTo>
                    <a:pt x="40" y="96"/>
                  </a:lnTo>
                  <a:lnTo>
                    <a:pt x="35" y="93"/>
                  </a:lnTo>
                  <a:lnTo>
                    <a:pt x="28" y="92"/>
                  </a:lnTo>
                  <a:close/>
                  <a:moveTo>
                    <a:pt x="28" y="49"/>
                  </a:moveTo>
                  <a:lnTo>
                    <a:pt x="19" y="50"/>
                  </a:lnTo>
                  <a:lnTo>
                    <a:pt x="11" y="53"/>
                  </a:lnTo>
                  <a:lnTo>
                    <a:pt x="9" y="54"/>
                  </a:lnTo>
                  <a:lnTo>
                    <a:pt x="7" y="55"/>
                  </a:lnTo>
                  <a:lnTo>
                    <a:pt x="5" y="59"/>
                  </a:lnTo>
                  <a:lnTo>
                    <a:pt x="5" y="63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9" y="71"/>
                  </a:lnTo>
                  <a:lnTo>
                    <a:pt x="28" y="72"/>
                  </a:lnTo>
                  <a:lnTo>
                    <a:pt x="35" y="71"/>
                  </a:lnTo>
                  <a:lnTo>
                    <a:pt x="40" y="68"/>
                  </a:lnTo>
                  <a:lnTo>
                    <a:pt x="45" y="63"/>
                  </a:lnTo>
                  <a:lnTo>
                    <a:pt x="46" y="61"/>
                  </a:lnTo>
                  <a:lnTo>
                    <a:pt x="45" y="59"/>
                  </a:lnTo>
                  <a:lnTo>
                    <a:pt x="40" y="53"/>
                  </a:lnTo>
                  <a:lnTo>
                    <a:pt x="35" y="50"/>
                  </a:lnTo>
                  <a:lnTo>
                    <a:pt x="28" y="49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36" y="2"/>
                  </a:lnTo>
                  <a:lnTo>
                    <a:pt x="43" y="5"/>
                  </a:lnTo>
                  <a:lnTo>
                    <a:pt x="49" y="12"/>
                  </a:lnTo>
                  <a:lnTo>
                    <a:pt x="53" y="20"/>
                  </a:lnTo>
                  <a:lnTo>
                    <a:pt x="56" y="29"/>
                  </a:lnTo>
                  <a:lnTo>
                    <a:pt x="57" y="39"/>
                  </a:lnTo>
                  <a:lnTo>
                    <a:pt x="56" y="50"/>
                  </a:lnTo>
                  <a:lnTo>
                    <a:pt x="53" y="59"/>
                  </a:lnTo>
                  <a:lnTo>
                    <a:pt x="52" y="61"/>
                  </a:lnTo>
                  <a:lnTo>
                    <a:pt x="53" y="63"/>
                  </a:lnTo>
                  <a:lnTo>
                    <a:pt x="56" y="72"/>
                  </a:lnTo>
                  <a:lnTo>
                    <a:pt x="57" y="82"/>
                  </a:lnTo>
                  <a:lnTo>
                    <a:pt x="56" y="92"/>
                  </a:lnTo>
                  <a:lnTo>
                    <a:pt x="53" y="101"/>
                  </a:lnTo>
                  <a:lnTo>
                    <a:pt x="52" y="104"/>
                  </a:lnTo>
                  <a:lnTo>
                    <a:pt x="53" y="106"/>
                  </a:lnTo>
                  <a:lnTo>
                    <a:pt x="56" y="115"/>
                  </a:lnTo>
                  <a:lnTo>
                    <a:pt x="57" y="125"/>
                  </a:lnTo>
                  <a:lnTo>
                    <a:pt x="56" y="136"/>
                  </a:lnTo>
                  <a:lnTo>
                    <a:pt x="53" y="145"/>
                  </a:lnTo>
                  <a:lnTo>
                    <a:pt x="49" y="152"/>
                  </a:lnTo>
                  <a:lnTo>
                    <a:pt x="43" y="159"/>
                  </a:lnTo>
                  <a:lnTo>
                    <a:pt x="36" y="163"/>
                  </a:lnTo>
                  <a:lnTo>
                    <a:pt x="28" y="164"/>
                  </a:lnTo>
                  <a:lnTo>
                    <a:pt x="26" y="164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35" y="157"/>
                  </a:lnTo>
                  <a:lnTo>
                    <a:pt x="40" y="154"/>
                  </a:lnTo>
                  <a:lnTo>
                    <a:pt x="45" y="149"/>
                  </a:lnTo>
                  <a:lnTo>
                    <a:pt x="48" y="142"/>
                  </a:lnTo>
                  <a:lnTo>
                    <a:pt x="51" y="134"/>
                  </a:lnTo>
                  <a:lnTo>
                    <a:pt x="52" y="125"/>
                  </a:lnTo>
                  <a:lnTo>
                    <a:pt x="51" y="116"/>
                  </a:lnTo>
                  <a:lnTo>
                    <a:pt x="49" y="110"/>
                  </a:lnTo>
                  <a:lnTo>
                    <a:pt x="43" y="115"/>
                  </a:lnTo>
                  <a:lnTo>
                    <a:pt x="36" y="119"/>
                  </a:lnTo>
                  <a:lnTo>
                    <a:pt x="28" y="121"/>
                  </a:lnTo>
                  <a:lnTo>
                    <a:pt x="18" y="120"/>
                  </a:lnTo>
                  <a:lnTo>
                    <a:pt x="9" y="116"/>
                  </a:lnTo>
                  <a:lnTo>
                    <a:pt x="6" y="115"/>
                  </a:lnTo>
                  <a:lnTo>
                    <a:pt x="4" y="113"/>
                  </a:lnTo>
                  <a:lnTo>
                    <a:pt x="1" y="109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7"/>
                  </a:lnTo>
                  <a:lnTo>
                    <a:pt x="4" y="95"/>
                  </a:lnTo>
                  <a:lnTo>
                    <a:pt x="6" y="93"/>
                  </a:lnTo>
                  <a:lnTo>
                    <a:pt x="9" y="92"/>
                  </a:lnTo>
                  <a:lnTo>
                    <a:pt x="18" y="89"/>
                  </a:lnTo>
                  <a:lnTo>
                    <a:pt x="28" y="87"/>
                  </a:lnTo>
                  <a:lnTo>
                    <a:pt x="36" y="89"/>
                  </a:lnTo>
                  <a:lnTo>
                    <a:pt x="43" y="92"/>
                  </a:lnTo>
                  <a:lnTo>
                    <a:pt x="49" y="98"/>
                  </a:lnTo>
                  <a:lnTo>
                    <a:pt x="51" y="91"/>
                  </a:lnTo>
                  <a:lnTo>
                    <a:pt x="52" y="82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3" y="72"/>
                  </a:lnTo>
                  <a:lnTo>
                    <a:pt x="36" y="76"/>
                  </a:lnTo>
                  <a:lnTo>
                    <a:pt x="28" y="77"/>
                  </a:lnTo>
                  <a:lnTo>
                    <a:pt x="18" y="77"/>
                  </a:lnTo>
                  <a:lnTo>
                    <a:pt x="9" y="73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8" y="45"/>
                  </a:lnTo>
                  <a:lnTo>
                    <a:pt x="28" y="44"/>
                  </a:lnTo>
                  <a:lnTo>
                    <a:pt x="36" y="45"/>
                  </a:lnTo>
                  <a:lnTo>
                    <a:pt x="43" y="49"/>
                  </a:lnTo>
                  <a:lnTo>
                    <a:pt x="49" y="55"/>
                  </a:lnTo>
                  <a:lnTo>
                    <a:pt x="51" y="48"/>
                  </a:lnTo>
                  <a:lnTo>
                    <a:pt x="52" y="39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5" y="15"/>
                  </a:lnTo>
                  <a:lnTo>
                    <a:pt x="40" y="10"/>
                  </a:lnTo>
                  <a:lnTo>
                    <a:pt x="35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0" name="Freeform 206"/>
            <p:cNvSpPr>
              <a:spLocks noEditPoints="1"/>
            </p:cNvSpPr>
            <p:nvPr/>
          </p:nvSpPr>
          <p:spPr bwMode="auto">
            <a:xfrm>
              <a:off x="2188" y="1821"/>
              <a:ext cx="384" cy="58"/>
            </a:xfrm>
            <a:custGeom>
              <a:avLst/>
              <a:gdLst/>
              <a:ahLst/>
              <a:cxnLst>
                <a:cxn ang="0">
                  <a:pos x="303" y="19"/>
                </a:cxn>
                <a:cxn ang="0">
                  <a:pos x="316" y="47"/>
                </a:cxn>
                <a:cxn ang="0">
                  <a:pos x="329" y="19"/>
                </a:cxn>
                <a:cxn ang="0">
                  <a:pos x="266" y="5"/>
                </a:cxn>
                <a:cxn ang="0">
                  <a:pos x="253" y="29"/>
                </a:cxn>
                <a:cxn ang="0">
                  <a:pos x="270" y="46"/>
                </a:cxn>
                <a:cxn ang="0">
                  <a:pos x="276" y="12"/>
                </a:cxn>
                <a:cxn ang="0">
                  <a:pos x="214" y="6"/>
                </a:cxn>
                <a:cxn ang="0">
                  <a:pos x="204" y="35"/>
                </a:cxn>
                <a:cxn ang="0">
                  <a:pos x="226" y="41"/>
                </a:cxn>
                <a:cxn ang="0">
                  <a:pos x="224" y="9"/>
                </a:cxn>
                <a:cxn ang="0">
                  <a:pos x="160" y="9"/>
                </a:cxn>
                <a:cxn ang="0">
                  <a:pos x="164" y="46"/>
                </a:cxn>
                <a:cxn ang="0">
                  <a:pos x="181" y="29"/>
                </a:cxn>
                <a:cxn ang="0">
                  <a:pos x="167" y="5"/>
                </a:cxn>
                <a:cxn ang="0">
                  <a:pos x="105" y="19"/>
                </a:cxn>
                <a:cxn ang="0">
                  <a:pos x="118" y="47"/>
                </a:cxn>
                <a:cxn ang="0">
                  <a:pos x="130" y="19"/>
                </a:cxn>
                <a:cxn ang="0">
                  <a:pos x="68" y="5"/>
                </a:cxn>
                <a:cxn ang="0">
                  <a:pos x="54" y="29"/>
                </a:cxn>
                <a:cxn ang="0">
                  <a:pos x="71" y="46"/>
                </a:cxn>
                <a:cxn ang="0">
                  <a:pos x="78" y="12"/>
                </a:cxn>
                <a:cxn ang="0">
                  <a:pos x="76" y="2"/>
                </a:cxn>
                <a:cxn ang="0">
                  <a:pos x="86" y="37"/>
                </a:cxn>
                <a:cxn ang="0">
                  <a:pos x="103" y="52"/>
                </a:cxn>
                <a:cxn ang="0">
                  <a:pos x="100" y="18"/>
                </a:cxn>
                <a:cxn ang="0">
                  <a:pos x="126" y="2"/>
                </a:cxn>
                <a:cxn ang="0">
                  <a:pos x="137" y="29"/>
                </a:cxn>
                <a:cxn ang="0">
                  <a:pos x="143" y="53"/>
                </a:cxn>
                <a:cxn ang="0">
                  <a:pos x="149" y="29"/>
                </a:cxn>
                <a:cxn ang="0">
                  <a:pos x="167" y="0"/>
                </a:cxn>
                <a:cxn ang="0">
                  <a:pos x="187" y="27"/>
                </a:cxn>
                <a:cxn ang="0">
                  <a:pos x="182" y="52"/>
                </a:cxn>
                <a:cxn ang="0">
                  <a:pos x="199" y="37"/>
                </a:cxn>
                <a:cxn ang="0">
                  <a:pos x="217" y="0"/>
                </a:cxn>
                <a:cxn ang="0">
                  <a:pos x="236" y="29"/>
                </a:cxn>
                <a:cxn ang="0">
                  <a:pos x="242" y="53"/>
                </a:cxn>
                <a:cxn ang="0">
                  <a:pos x="248" y="29"/>
                </a:cxn>
                <a:cxn ang="0">
                  <a:pos x="266" y="0"/>
                </a:cxn>
                <a:cxn ang="0">
                  <a:pos x="285" y="22"/>
                </a:cxn>
                <a:cxn ang="0">
                  <a:pos x="273" y="50"/>
                </a:cxn>
                <a:cxn ang="0">
                  <a:pos x="303" y="44"/>
                </a:cxn>
                <a:cxn ang="0">
                  <a:pos x="308" y="2"/>
                </a:cxn>
                <a:cxn ang="0">
                  <a:pos x="335" y="27"/>
                </a:cxn>
                <a:cxn ang="0">
                  <a:pos x="330" y="52"/>
                </a:cxn>
                <a:cxn ang="0">
                  <a:pos x="375" y="41"/>
                </a:cxn>
                <a:cxn ang="0">
                  <a:pos x="384" y="29"/>
                </a:cxn>
                <a:cxn ang="0">
                  <a:pos x="352" y="58"/>
                </a:cxn>
                <a:cxn ang="0">
                  <a:pos x="313" y="55"/>
                </a:cxn>
                <a:cxn ang="0">
                  <a:pos x="266" y="53"/>
                </a:cxn>
                <a:cxn ang="0">
                  <a:pos x="220" y="55"/>
                </a:cxn>
                <a:cxn ang="0">
                  <a:pos x="181" y="58"/>
                </a:cxn>
                <a:cxn ang="0">
                  <a:pos x="143" y="58"/>
                </a:cxn>
                <a:cxn ang="0">
                  <a:pos x="105" y="58"/>
                </a:cxn>
                <a:cxn ang="0">
                  <a:pos x="65" y="55"/>
                </a:cxn>
                <a:cxn ang="0">
                  <a:pos x="13" y="50"/>
                </a:cxn>
                <a:cxn ang="0">
                  <a:pos x="5" y="27"/>
                </a:cxn>
                <a:cxn ang="0">
                  <a:pos x="24" y="49"/>
                </a:cxn>
                <a:cxn ang="0">
                  <a:pos x="55" y="44"/>
                </a:cxn>
                <a:cxn ang="0">
                  <a:pos x="54" y="9"/>
                </a:cxn>
              </a:cxnLst>
              <a:rect l="0" t="0" r="r" b="b"/>
              <a:pathLst>
                <a:path w="384" h="58">
                  <a:moveTo>
                    <a:pt x="316" y="5"/>
                  </a:moveTo>
                  <a:lnTo>
                    <a:pt x="313" y="6"/>
                  </a:lnTo>
                  <a:lnTo>
                    <a:pt x="308" y="9"/>
                  </a:lnTo>
                  <a:lnTo>
                    <a:pt x="306" y="12"/>
                  </a:lnTo>
                  <a:lnTo>
                    <a:pt x="303" y="19"/>
                  </a:lnTo>
                  <a:lnTo>
                    <a:pt x="302" y="29"/>
                  </a:lnTo>
                  <a:lnTo>
                    <a:pt x="303" y="35"/>
                  </a:lnTo>
                  <a:lnTo>
                    <a:pt x="307" y="41"/>
                  </a:lnTo>
                  <a:lnTo>
                    <a:pt x="313" y="46"/>
                  </a:lnTo>
                  <a:lnTo>
                    <a:pt x="316" y="47"/>
                  </a:lnTo>
                  <a:lnTo>
                    <a:pt x="319" y="46"/>
                  </a:lnTo>
                  <a:lnTo>
                    <a:pt x="325" y="41"/>
                  </a:lnTo>
                  <a:lnTo>
                    <a:pt x="329" y="35"/>
                  </a:lnTo>
                  <a:lnTo>
                    <a:pt x="330" y="29"/>
                  </a:lnTo>
                  <a:lnTo>
                    <a:pt x="329" y="19"/>
                  </a:lnTo>
                  <a:lnTo>
                    <a:pt x="326" y="12"/>
                  </a:lnTo>
                  <a:lnTo>
                    <a:pt x="323" y="9"/>
                  </a:lnTo>
                  <a:lnTo>
                    <a:pt x="319" y="6"/>
                  </a:lnTo>
                  <a:lnTo>
                    <a:pt x="316" y="5"/>
                  </a:lnTo>
                  <a:close/>
                  <a:moveTo>
                    <a:pt x="266" y="5"/>
                  </a:moveTo>
                  <a:lnTo>
                    <a:pt x="264" y="6"/>
                  </a:lnTo>
                  <a:lnTo>
                    <a:pt x="259" y="9"/>
                  </a:lnTo>
                  <a:lnTo>
                    <a:pt x="257" y="12"/>
                  </a:lnTo>
                  <a:lnTo>
                    <a:pt x="253" y="19"/>
                  </a:lnTo>
                  <a:lnTo>
                    <a:pt x="253" y="29"/>
                  </a:lnTo>
                  <a:lnTo>
                    <a:pt x="254" y="35"/>
                  </a:lnTo>
                  <a:lnTo>
                    <a:pt x="257" y="41"/>
                  </a:lnTo>
                  <a:lnTo>
                    <a:pt x="263" y="46"/>
                  </a:lnTo>
                  <a:lnTo>
                    <a:pt x="266" y="47"/>
                  </a:lnTo>
                  <a:lnTo>
                    <a:pt x="270" y="46"/>
                  </a:lnTo>
                  <a:lnTo>
                    <a:pt x="276" y="41"/>
                  </a:lnTo>
                  <a:lnTo>
                    <a:pt x="279" y="35"/>
                  </a:lnTo>
                  <a:lnTo>
                    <a:pt x="280" y="29"/>
                  </a:lnTo>
                  <a:lnTo>
                    <a:pt x="279" y="19"/>
                  </a:lnTo>
                  <a:lnTo>
                    <a:pt x="276" y="12"/>
                  </a:lnTo>
                  <a:lnTo>
                    <a:pt x="274" y="9"/>
                  </a:lnTo>
                  <a:lnTo>
                    <a:pt x="269" y="6"/>
                  </a:lnTo>
                  <a:lnTo>
                    <a:pt x="266" y="5"/>
                  </a:lnTo>
                  <a:close/>
                  <a:moveTo>
                    <a:pt x="217" y="5"/>
                  </a:moveTo>
                  <a:lnTo>
                    <a:pt x="214" y="6"/>
                  </a:lnTo>
                  <a:lnTo>
                    <a:pt x="210" y="9"/>
                  </a:lnTo>
                  <a:lnTo>
                    <a:pt x="207" y="12"/>
                  </a:lnTo>
                  <a:lnTo>
                    <a:pt x="204" y="19"/>
                  </a:lnTo>
                  <a:lnTo>
                    <a:pt x="203" y="29"/>
                  </a:lnTo>
                  <a:lnTo>
                    <a:pt x="204" y="35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7"/>
                  </a:lnTo>
                  <a:lnTo>
                    <a:pt x="220" y="46"/>
                  </a:lnTo>
                  <a:lnTo>
                    <a:pt x="226" y="41"/>
                  </a:lnTo>
                  <a:lnTo>
                    <a:pt x="230" y="35"/>
                  </a:lnTo>
                  <a:lnTo>
                    <a:pt x="231" y="29"/>
                  </a:lnTo>
                  <a:lnTo>
                    <a:pt x="230" y="19"/>
                  </a:lnTo>
                  <a:lnTo>
                    <a:pt x="227" y="12"/>
                  </a:lnTo>
                  <a:lnTo>
                    <a:pt x="224" y="9"/>
                  </a:lnTo>
                  <a:lnTo>
                    <a:pt x="220" y="6"/>
                  </a:lnTo>
                  <a:lnTo>
                    <a:pt x="217" y="5"/>
                  </a:lnTo>
                  <a:close/>
                  <a:moveTo>
                    <a:pt x="167" y="5"/>
                  </a:moveTo>
                  <a:lnTo>
                    <a:pt x="164" y="6"/>
                  </a:lnTo>
                  <a:lnTo>
                    <a:pt x="160" y="9"/>
                  </a:lnTo>
                  <a:lnTo>
                    <a:pt x="155" y="19"/>
                  </a:lnTo>
                  <a:lnTo>
                    <a:pt x="154" y="29"/>
                  </a:lnTo>
                  <a:lnTo>
                    <a:pt x="155" y="35"/>
                  </a:lnTo>
                  <a:lnTo>
                    <a:pt x="158" y="41"/>
                  </a:lnTo>
                  <a:lnTo>
                    <a:pt x="164" y="46"/>
                  </a:lnTo>
                  <a:lnTo>
                    <a:pt x="167" y="47"/>
                  </a:lnTo>
                  <a:lnTo>
                    <a:pt x="170" y="46"/>
                  </a:lnTo>
                  <a:lnTo>
                    <a:pt x="176" y="41"/>
                  </a:lnTo>
                  <a:lnTo>
                    <a:pt x="180" y="35"/>
                  </a:lnTo>
                  <a:lnTo>
                    <a:pt x="181" y="29"/>
                  </a:lnTo>
                  <a:lnTo>
                    <a:pt x="180" y="19"/>
                  </a:lnTo>
                  <a:lnTo>
                    <a:pt x="177" y="12"/>
                  </a:lnTo>
                  <a:lnTo>
                    <a:pt x="175" y="9"/>
                  </a:lnTo>
                  <a:lnTo>
                    <a:pt x="170" y="6"/>
                  </a:lnTo>
                  <a:lnTo>
                    <a:pt x="167" y="5"/>
                  </a:lnTo>
                  <a:close/>
                  <a:moveTo>
                    <a:pt x="118" y="5"/>
                  </a:moveTo>
                  <a:lnTo>
                    <a:pt x="115" y="6"/>
                  </a:lnTo>
                  <a:lnTo>
                    <a:pt x="111" y="9"/>
                  </a:lnTo>
                  <a:lnTo>
                    <a:pt x="109" y="12"/>
                  </a:lnTo>
                  <a:lnTo>
                    <a:pt x="105" y="19"/>
                  </a:lnTo>
                  <a:lnTo>
                    <a:pt x="104" y="29"/>
                  </a:lnTo>
                  <a:lnTo>
                    <a:pt x="106" y="35"/>
                  </a:lnTo>
                  <a:lnTo>
                    <a:pt x="109" y="41"/>
                  </a:lnTo>
                  <a:lnTo>
                    <a:pt x="115" y="46"/>
                  </a:lnTo>
                  <a:lnTo>
                    <a:pt x="118" y="47"/>
                  </a:lnTo>
                  <a:lnTo>
                    <a:pt x="121" y="46"/>
                  </a:lnTo>
                  <a:lnTo>
                    <a:pt x="127" y="41"/>
                  </a:lnTo>
                  <a:lnTo>
                    <a:pt x="130" y="35"/>
                  </a:lnTo>
                  <a:lnTo>
                    <a:pt x="132" y="29"/>
                  </a:lnTo>
                  <a:lnTo>
                    <a:pt x="130" y="19"/>
                  </a:lnTo>
                  <a:lnTo>
                    <a:pt x="127" y="12"/>
                  </a:lnTo>
                  <a:lnTo>
                    <a:pt x="126" y="9"/>
                  </a:lnTo>
                  <a:lnTo>
                    <a:pt x="121" y="6"/>
                  </a:lnTo>
                  <a:lnTo>
                    <a:pt x="118" y="5"/>
                  </a:lnTo>
                  <a:close/>
                  <a:moveTo>
                    <a:pt x="68" y="5"/>
                  </a:moveTo>
                  <a:lnTo>
                    <a:pt x="65" y="6"/>
                  </a:lnTo>
                  <a:lnTo>
                    <a:pt x="61" y="9"/>
                  </a:lnTo>
                  <a:lnTo>
                    <a:pt x="59" y="12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56" y="35"/>
                  </a:lnTo>
                  <a:lnTo>
                    <a:pt x="59" y="41"/>
                  </a:lnTo>
                  <a:lnTo>
                    <a:pt x="65" y="46"/>
                  </a:lnTo>
                  <a:lnTo>
                    <a:pt x="68" y="47"/>
                  </a:lnTo>
                  <a:lnTo>
                    <a:pt x="71" y="46"/>
                  </a:lnTo>
                  <a:lnTo>
                    <a:pt x="77" y="41"/>
                  </a:lnTo>
                  <a:lnTo>
                    <a:pt x="81" y="35"/>
                  </a:lnTo>
                  <a:lnTo>
                    <a:pt x="82" y="29"/>
                  </a:lnTo>
                  <a:lnTo>
                    <a:pt x="81" y="19"/>
                  </a:lnTo>
                  <a:lnTo>
                    <a:pt x="78" y="12"/>
                  </a:lnTo>
                  <a:lnTo>
                    <a:pt x="76" y="9"/>
                  </a:lnTo>
                  <a:lnTo>
                    <a:pt x="71" y="6"/>
                  </a:lnTo>
                  <a:lnTo>
                    <a:pt x="68" y="5"/>
                  </a:lnTo>
                  <a:close/>
                  <a:moveTo>
                    <a:pt x="68" y="0"/>
                  </a:moveTo>
                  <a:lnTo>
                    <a:pt x="76" y="2"/>
                  </a:lnTo>
                  <a:lnTo>
                    <a:pt x="82" y="9"/>
                  </a:lnTo>
                  <a:lnTo>
                    <a:pt x="86" y="18"/>
                  </a:lnTo>
                  <a:lnTo>
                    <a:pt x="88" y="27"/>
                  </a:lnTo>
                  <a:lnTo>
                    <a:pt x="88" y="29"/>
                  </a:lnTo>
                  <a:lnTo>
                    <a:pt x="86" y="37"/>
                  </a:lnTo>
                  <a:lnTo>
                    <a:pt x="82" y="44"/>
                  </a:lnTo>
                  <a:lnTo>
                    <a:pt x="75" y="49"/>
                  </a:lnTo>
                  <a:lnTo>
                    <a:pt x="78" y="51"/>
                  </a:lnTo>
                  <a:lnTo>
                    <a:pt x="93" y="53"/>
                  </a:lnTo>
                  <a:lnTo>
                    <a:pt x="103" y="52"/>
                  </a:lnTo>
                  <a:lnTo>
                    <a:pt x="111" y="50"/>
                  </a:lnTo>
                  <a:lnTo>
                    <a:pt x="105" y="44"/>
                  </a:lnTo>
                  <a:lnTo>
                    <a:pt x="100" y="37"/>
                  </a:lnTo>
                  <a:lnTo>
                    <a:pt x="99" y="29"/>
                  </a:lnTo>
                  <a:lnTo>
                    <a:pt x="100" y="18"/>
                  </a:lnTo>
                  <a:lnTo>
                    <a:pt x="104" y="9"/>
                  </a:lnTo>
                  <a:lnTo>
                    <a:pt x="108" y="4"/>
                  </a:lnTo>
                  <a:lnTo>
                    <a:pt x="113" y="1"/>
                  </a:lnTo>
                  <a:lnTo>
                    <a:pt x="118" y="0"/>
                  </a:lnTo>
                  <a:lnTo>
                    <a:pt x="126" y="2"/>
                  </a:lnTo>
                  <a:lnTo>
                    <a:pt x="132" y="9"/>
                  </a:lnTo>
                  <a:lnTo>
                    <a:pt x="135" y="15"/>
                  </a:lnTo>
                  <a:lnTo>
                    <a:pt x="136" y="22"/>
                  </a:lnTo>
                  <a:lnTo>
                    <a:pt x="137" y="27"/>
                  </a:lnTo>
                  <a:lnTo>
                    <a:pt x="137" y="29"/>
                  </a:lnTo>
                  <a:lnTo>
                    <a:pt x="135" y="37"/>
                  </a:lnTo>
                  <a:lnTo>
                    <a:pt x="131" y="44"/>
                  </a:lnTo>
                  <a:lnTo>
                    <a:pt x="124" y="50"/>
                  </a:lnTo>
                  <a:lnTo>
                    <a:pt x="132" y="52"/>
                  </a:lnTo>
                  <a:lnTo>
                    <a:pt x="143" y="53"/>
                  </a:lnTo>
                  <a:lnTo>
                    <a:pt x="153" y="52"/>
                  </a:lnTo>
                  <a:lnTo>
                    <a:pt x="161" y="50"/>
                  </a:lnTo>
                  <a:lnTo>
                    <a:pt x="155" y="44"/>
                  </a:lnTo>
                  <a:lnTo>
                    <a:pt x="150" y="37"/>
                  </a:lnTo>
                  <a:lnTo>
                    <a:pt x="149" y="29"/>
                  </a:lnTo>
                  <a:lnTo>
                    <a:pt x="149" y="22"/>
                  </a:lnTo>
                  <a:lnTo>
                    <a:pt x="151" y="15"/>
                  </a:lnTo>
                  <a:lnTo>
                    <a:pt x="154" y="9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2" y="1"/>
                  </a:lnTo>
                  <a:lnTo>
                    <a:pt x="178" y="4"/>
                  </a:lnTo>
                  <a:lnTo>
                    <a:pt x="181" y="9"/>
                  </a:lnTo>
                  <a:lnTo>
                    <a:pt x="185" y="18"/>
                  </a:lnTo>
                  <a:lnTo>
                    <a:pt x="187" y="27"/>
                  </a:lnTo>
                  <a:lnTo>
                    <a:pt x="187" y="29"/>
                  </a:lnTo>
                  <a:lnTo>
                    <a:pt x="185" y="37"/>
                  </a:lnTo>
                  <a:lnTo>
                    <a:pt x="181" y="44"/>
                  </a:lnTo>
                  <a:lnTo>
                    <a:pt x="174" y="50"/>
                  </a:lnTo>
                  <a:lnTo>
                    <a:pt x="182" y="52"/>
                  </a:lnTo>
                  <a:lnTo>
                    <a:pt x="193" y="53"/>
                  </a:lnTo>
                  <a:lnTo>
                    <a:pt x="207" y="51"/>
                  </a:lnTo>
                  <a:lnTo>
                    <a:pt x="210" y="49"/>
                  </a:lnTo>
                  <a:lnTo>
                    <a:pt x="204" y="44"/>
                  </a:lnTo>
                  <a:lnTo>
                    <a:pt x="199" y="37"/>
                  </a:lnTo>
                  <a:lnTo>
                    <a:pt x="198" y="29"/>
                  </a:lnTo>
                  <a:lnTo>
                    <a:pt x="199" y="18"/>
                  </a:lnTo>
                  <a:lnTo>
                    <a:pt x="203" y="9"/>
                  </a:lnTo>
                  <a:lnTo>
                    <a:pt x="210" y="2"/>
                  </a:lnTo>
                  <a:lnTo>
                    <a:pt x="217" y="0"/>
                  </a:lnTo>
                  <a:lnTo>
                    <a:pt x="224" y="2"/>
                  </a:lnTo>
                  <a:lnTo>
                    <a:pt x="231" y="9"/>
                  </a:lnTo>
                  <a:lnTo>
                    <a:pt x="235" y="18"/>
                  </a:lnTo>
                  <a:lnTo>
                    <a:pt x="236" y="27"/>
                  </a:lnTo>
                  <a:lnTo>
                    <a:pt x="236" y="29"/>
                  </a:lnTo>
                  <a:lnTo>
                    <a:pt x="235" y="37"/>
                  </a:lnTo>
                  <a:lnTo>
                    <a:pt x="230" y="44"/>
                  </a:lnTo>
                  <a:lnTo>
                    <a:pt x="223" y="50"/>
                  </a:lnTo>
                  <a:lnTo>
                    <a:pt x="231" y="52"/>
                  </a:lnTo>
                  <a:lnTo>
                    <a:pt x="242" y="53"/>
                  </a:lnTo>
                  <a:lnTo>
                    <a:pt x="252" y="52"/>
                  </a:lnTo>
                  <a:lnTo>
                    <a:pt x="260" y="50"/>
                  </a:lnTo>
                  <a:lnTo>
                    <a:pt x="253" y="44"/>
                  </a:lnTo>
                  <a:lnTo>
                    <a:pt x="249" y="37"/>
                  </a:lnTo>
                  <a:lnTo>
                    <a:pt x="248" y="29"/>
                  </a:lnTo>
                  <a:lnTo>
                    <a:pt x="248" y="22"/>
                  </a:lnTo>
                  <a:lnTo>
                    <a:pt x="250" y="15"/>
                  </a:lnTo>
                  <a:lnTo>
                    <a:pt x="253" y="9"/>
                  </a:lnTo>
                  <a:lnTo>
                    <a:pt x="259" y="2"/>
                  </a:lnTo>
                  <a:lnTo>
                    <a:pt x="266" y="0"/>
                  </a:lnTo>
                  <a:lnTo>
                    <a:pt x="271" y="1"/>
                  </a:lnTo>
                  <a:lnTo>
                    <a:pt x="277" y="4"/>
                  </a:lnTo>
                  <a:lnTo>
                    <a:pt x="280" y="9"/>
                  </a:lnTo>
                  <a:lnTo>
                    <a:pt x="283" y="15"/>
                  </a:lnTo>
                  <a:lnTo>
                    <a:pt x="285" y="22"/>
                  </a:lnTo>
                  <a:lnTo>
                    <a:pt x="285" y="27"/>
                  </a:lnTo>
                  <a:lnTo>
                    <a:pt x="285" y="29"/>
                  </a:lnTo>
                  <a:lnTo>
                    <a:pt x="284" y="37"/>
                  </a:lnTo>
                  <a:lnTo>
                    <a:pt x="279" y="44"/>
                  </a:lnTo>
                  <a:lnTo>
                    <a:pt x="273" y="50"/>
                  </a:lnTo>
                  <a:lnTo>
                    <a:pt x="281" y="52"/>
                  </a:lnTo>
                  <a:lnTo>
                    <a:pt x="291" y="53"/>
                  </a:lnTo>
                  <a:lnTo>
                    <a:pt x="302" y="52"/>
                  </a:lnTo>
                  <a:lnTo>
                    <a:pt x="310" y="50"/>
                  </a:lnTo>
                  <a:lnTo>
                    <a:pt x="303" y="44"/>
                  </a:lnTo>
                  <a:lnTo>
                    <a:pt x="298" y="37"/>
                  </a:lnTo>
                  <a:lnTo>
                    <a:pt x="297" y="29"/>
                  </a:lnTo>
                  <a:lnTo>
                    <a:pt x="298" y="18"/>
                  </a:lnTo>
                  <a:lnTo>
                    <a:pt x="302" y="9"/>
                  </a:lnTo>
                  <a:lnTo>
                    <a:pt x="308" y="2"/>
                  </a:lnTo>
                  <a:lnTo>
                    <a:pt x="316" y="0"/>
                  </a:lnTo>
                  <a:lnTo>
                    <a:pt x="323" y="2"/>
                  </a:lnTo>
                  <a:lnTo>
                    <a:pt x="330" y="9"/>
                  </a:lnTo>
                  <a:lnTo>
                    <a:pt x="334" y="18"/>
                  </a:lnTo>
                  <a:lnTo>
                    <a:pt x="335" y="27"/>
                  </a:lnTo>
                  <a:lnTo>
                    <a:pt x="335" y="29"/>
                  </a:lnTo>
                  <a:lnTo>
                    <a:pt x="334" y="37"/>
                  </a:lnTo>
                  <a:lnTo>
                    <a:pt x="329" y="44"/>
                  </a:lnTo>
                  <a:lnTo>
                    <a:pt x="322" y="50"/>
                  </a:lnTo>
                  <a:lnTo>
                    <a:pt x="330" y="52"/>
                  </a:lnTo>
                  <a:lnTo>
                    <a:pt x="340" y="53"/>
                  </a:lnTo>
                  <a:lnTo>
                    <a:pt x="351" y="52"/>
                  </a:lnTo>
                  <a:lnTo>
                    <a:pt x="361" y="49"/>
                  </a:lnTo>
                  <a:lnTo>
                    <a:pt x="369" y="46"/>
                  </a:lnTo>
                  <a:lnTo>
                    <a:pt x="375" y="41"/>
                  </a:lnTo>
                  <a:lnTo>
                    <a:pt x="378" y="35"/>
                  </a:lnTo>
                  <a:lnTo>
                    <a:pt x="379" y="29"/>
                  </a:lnTo>
                  <a:lnTo>
                    <a:pt x="379" y="27"/>
                  </a:lnTo>
                  <a:lnTo>
                    <a:pt x="384" y="27"/>
                  </a:lnTo>
                  <a:lnTo>
                    <a:pt x="384" y="29"/>
                  </a:lnTo>
                  <a:lnTo>
                    <a:pt x="383" y="37"/>
                  </a:lnTo>
                  <a:lnTo>
                    <a:pt x="378" y="44"/>
                  </a:lnTo>
                  <a:lnTo>
                    <a:pt x="371" y="50"/>
                  </a:lnTo>
                  <a:lnTo>
                    <a:pt x="362" y="55"/>
                  </a:lnTo>
                  <a:lnTo>
                    <a:pt x="352" y="58"/>
                  </a:lnTo>
                  <a:lnTo>
                    <a:pt x="340" y="58"/>
                  </a:lnTo>
                  <a:lnTo>
                    <a:pt x="329" y="58"/>
                  </a:lnTo>
                  <a:lnTo>
                    <a:pt x="319" y="55"/>
                  </a:lnTo>
                  <a:lnTo>
                    <a:pt x="316" y="53"/>
                  </a:lnTo>
                  <a:lnTo>
                    <a:pt x="313" y="55"/>
                  </a:lnTo>
                  <a:lnTo>
                    <a:pt x="303" y="58"/>
                  </a:lnTo>
                  <a:lnTo>
                    <a:pt x="291" y="58"/>
                  </a:lnTo>
                  <a:lnTo>
                    <a:pt x="279" y="58"/>
                  </a:lnTo>
                  <a:lnTo>
                    <a:pt x="270" y="55"/>
                  </a:lnTo>
                  <a:lnTo>
                    <a:pt x="266" y="53"/>
                  </a:lnTo>
                  <a:lnTo>
                    <a:pt x="263" y="55"/>
                  </a:lnTo>
                  <a:lnTo>
                    <a:pt x="253" y="58"/>
                  </a:lnTo>
                  <a:lnTo>
                    <a:pt x="242" y="58"/>
                  </a:lnTo>
                  <a:lnTo>
                    <a:pt x="230" y="58"/>
                  </a:lnTo>
                  <a:lnTo>
                    <a:pt x="220" y="55"/>
                  </a:lnTo>
                  <a:lnTo>
                    <a:pt x="217" y="53"/>
                  </a:lnTo>
                  <a:lnTo>
                    <a:pt x="214" y="55"/>
                  </a:lnTo>
                  <a:lnTo>
                    <a:pt x="204" y="58"/>
                  </a:lnTo>
                  <a:lnTo>
                    <a:pt x="193" y="58"/>
                  </a:lnTo>
                  <a:lnTo>
                    <a:pt x="181" y="58"/>
                  </a:lnTo>
                  <a:lnTo>
                    <a:pt x="170" y="55"/>
                  </a:lnTo>
                  <a:lnTo>
                    <a:pt x="167" y="53"/>
                  </a:lnTo>
                  <a:lnTo>
                    <a:pt x="164" y="55"/>
                  </a:lnTo>
                  <a:lnTo>
                    <a:pt x="155" y="58"/>
                  </a:lnTo>
                  <a:lnTo>
                    <a:pt x="143" y="58"/>
                  </a:lnTo>
                  <a:lnTo>
                    <a:pt x="131" y="58"/>
                  </a:lnTo>
                  <a:lnTo>
                    <a:pt x="121" y="55"/>
                  </a:lnTo>
                  <a:lnTo>
                    <a:pt x="118" y="53"/>
                  </a:lnTo>
                  <a:lnTo>
                    <a:pt x="115" y="55"/>
                  </a:lnTo>
                  <a:lnTo>
                    <a:pt x="105" y="58"/>
                  </a:lnTo>
                  <a:lnTo>
                    <a:pt x="93" y="58"/>
                  </a:lnTo>
                  <a:lnTo>
                    <a:pt x="82" y="58"/>
                  </a:lnTo>
                  <a:lnTo>
                    <a:pt x="71" y="55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55" y="58"/>
                  </a:lnTo>
                  <a:lnTo>
                    <a:pt x="44" y="58"/>
                  </a:lnTo>
                  <a:lnTo>
                    <a:pt x="32" y="58"/>
                  </a:lnTo>
                  <a:lnTo>
                    <a:pt x="22" y="55"/>
                  </a:lnTo>
                  <a:lnTo>
                    <a:pt x="13" y="50"/>
                  </a:lnTo>
                  <a:lnTo>
                    <a:pt x="6" y="44"/>
                  </a:lnTo>
                  <a:lnTo>
                    <a:pt x="1" y="3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7" y="35"/>
                  </a:lnTo>
                  <a:lnTo>
                    <a:pt x="10" y="41"/>
                  </a:lnTo>
                  <a:lnTo>
                    <a:pt x="16" y="46"/>
                  </a:lnTo>
                  <a:lnTo>
                    <a:pt x="24" y="49"/>
                  </a:lnTo>
                  <a:lnTo>
                    <a:pt x="33" y="52"/>
                  </a:lnTo>
                  <a:lnTo>
                    <a:pt x="44" y="53"/>
                  </a:lnTo>
                  <a:lnTo>
                    <a:pt x="54" y="52"/>
                  </a:lnTo>
                  <a:lnTo>
                    <a:pt x="62" y="50"/>
                  </a:lnTo>
                  <a:lnTo>
                    <a:pt x="55" y="44"/>
                  </a:lnTo>
                  <a:lnTo>
                    <a:pt x="51" y="37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51" y="18"/>
                  </a:lnTo>
                  <a:lnTo>
                    <a:pt x="54" y="9"/>
                  </a:lnTo>
                  <a:lnTo>
                    <a:pt x="61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1" name="Freeform 207"/>
            <p:cNvSpPr>
              <a:spLocks noEditPoints="1"/>
            </p:cNvSpPr>
            <p:nvPr/>
          </p:nvSpPr>
          <p:spPr bwMode="auto">
            <a:xfrm>
              <a:off x="1648" y="1318"/>
              <a:ext cx="45" cy="67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8" y="9"/>
                </a:cxn>
                <a:cxn ang="0">
                  <a:pos x="12" y="19"/>
                </a:cxn>
                <a:cxn ang="0">
                  <a:pos x="8" y="34"/>
                </a:cxn>
                <a:cxn ang="0">
                  <a:pos x="9" y="37"/>
                </a:cxn>
                <a:cxn ang="0">
                  <a:pos x="13" y="40"/>
                </a:cxn>
                <a:cxn ang="0">
                  <a:pos x="19" y="40"/>
                </a:cxn>
                <a:cxn ang="0">
                  <a:pos x="26" y="31"/>
                </a:cxn>
                <a:cxn ang="0">
                  <a:pos x="32" y="16"/>
                </a:cxn>
                <a:cxn ang="0">
                  <a:pos x="33" y="7"/>
                </a:cxn>
                <a:cxn ang="0">
                  <a:pos x="30" y="3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5" y="7"/>
                </a:cxn>
                <a:cxn ang="0">
                  <a:pos x="45" y="0"/>
                </a:cxn>
                <a:cxn ang="0">
                  <a:pos x="29" y="58"/>
                </a:cxn>
                <a:cxn ang="0">
                  <a:pos x="28" y="61"/>
                </a:cxn>
                <a:cxn ang="0">
                  <a:pos x="29" y="64"/>
                </a:cxn>
                <a:cxn ang="0">
                  <a:pos x="31" y="64"/>
                </a:cxn>
                <a:cxn ang="0">
                  <a:pos x="34" y="67"/>
                </a:cxn>
                <a:cxn ang="0">
                  <a:pos x="11" y="64"/>
                </a:cxn>
                <a:cxn ang="0">
                  <a:pos x="15" y="64"/>
                </a:cxn>
                <a:cxn ang="0">
                  <a:pos x="19" y="63"/>
                </a:cxn>
                <a:cxn ang="0">
                  <a:pos x="20" y="61"/>
                </a:cxn>
                <a:cxn ang="0">
                  <a:pos x="22" y="57"/>
                </a:cxn>
                <a:cxn ang="0">
                  <a:pos x="29" y="30"/>
                </a:cxn>
                <a:cxn ang="0">
                  <a:pos x="17" y="43"/>
                </a:cxn>
                <a:cxn ang="0">
                  <a:pos x="6" y="46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4" y="18"/>
                </a:cxn>
                <a:cxn ang="0">
                  <a:pos x="17" y="5"/>
                </a:cxn>
                <a:cxn ang="0">
                  <a:pos x="22" y="1"/>
                </a:cxn>
              </a:cxnLst>
              <a:rect l="0" t="0" r="r" b="b"/>
              <a:pathLst>
                <a:path w="45" h="67">
                  <a:moveTo>
                    <a:pt x="25" y="2"/>
                  </a:moveTo>
                  <a:lnTo>
                    <a:pt x="23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3"/>
                  </a:lnTo>
                  <a:lnTo>
                    <a:pt x="12" y="19"/>
                  </a:lnTo>
                  <a:lnTo>
                    <a:pt x="9" y="26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37"/>
                  </a:lnTo>
                  <a:lnTo>
                    <a:pt x="26" y="31"/>
                  </a:lnTo>
                  <a:lnTo>
                    <a:pt x="29" y="24"/>
                  </a:lnTo>
                  <a:lnTo>
                    <a:pt x="32" y="16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5" y="2"/>
                  </a:lnTo>
                  <a:close/>
                  <a:moveTo>
                    <a:pt x="25" y="0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4" y="67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1" y="58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9" y="30"/>
                  </a:lnTo>
                  <a:lnTo>
                    <a:pt x="23" y="38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2" name="Freeform 208"/>
            <p:cNvSpPr>
              <a:spLocks noEditPoints="1"/>
            </p:cNvSpPr>
            <p:nvPr/>
          </p:nvSpPr>
          <p:spPr bwMode="auto">
            <a:xfrm>
              <a:off x="1644" y="1840"/>
              <a:ext cx="55" cy="66"/>
            </a:xfrm>
            <a:custGeom>
              <a:avLst/>
              <a:gdLst/>
              <a:ahLst/>
              <a:cxnLst>
                <a:cxn ang="0">
                  <a:pos x="15" y="45"/>
                </a:cxn>
                <a:cxn ang="0">
                  <a:pos x="9" y="50"/>
                </a:cxn>
                <a:cxn ang="0">
                  <a:pos x="7" y="54"/>
                </a:cxn>
                <a:cxn ang="0">
                  <a:pos x="9" y="60"/>
                </a:cxn>
                <a:cxn ang="0">
                  <a:pos x="12" y="63"/>
                </a:cxn>
                <a:cxn ang="0">
                  <a:pos x="18" y="64"/>
                </a:cxn>
                <a:cxn ang="0">
                  <a:pos x="31" y="63"/>
                </a:cxn>
                <a:cxn ang="0">
                  <a:pos x="35" y="61"/>
                </a:cxn>
                <a:cxn ang="0">
                  <a:pos x="38" y="57"/>
                </a:cxn>
                <a:cxn ang="0">
                  <a:pos x="36" y="51"/>
                </a:cxn>
                <a:cxn ang="0">
                  <a:pos x="33" y="49"/>
                </a:cxn>
                <a:cxn ang="0">
                  <a:pos x="27" y="48"/>
                </a:cxn>
                <a:cxn ang="0">
                  <a:pos x="17" y="45"/>
                </a:cxn>
                <a:cxn ang="0">
                  <a:pos x="24" y="5"/>
                </a:cxn>
                <a:cxn ang="0">
                  <a:pos x="19" y="13"/>
                </a:cxn>
                <a:cxn ang="0">
                  <a:pos x="18" y="21"/>
                </a:cxn>
                <a:cxn ang="0">
                  <a:pos x="24" y="27"/>
                </a:cxn>
                <a:cxn ang="0">
                  <a:pos x="27" y="28"/>
                </a:cxn>
                <a:cxn ang="0">
                  <a:pos x="34" y="23"/>
                </a:cxn>
                <a:cxn ang="0">
                  <a:pos x="37" y="16"/>
                </a:cxn>
                <a:cxn ang="0">
                  <a:pos x="38" y="12"/>
                </a:cxn>
                <a:cxn ang="0">
                  <a:pos x="38" y="7"/>
                </a:cxn>
                <a:cxn ang="0">
                  <a:pos x="34" y="3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41" y="3"/>
                </a:cxn>
                <a:cxn ang="0">
                  <a:pos x="54" y="8"/>
                </a:cxn>
                <a:cxn ang="0">
                  <a:pos x="47" y="10"/>
                </a:cxn>
                <a:cxn ang="0">
                  <a:pos x="45" y="19"/>
                </a:cxn>
                <a:cxn ang="0">
                  <a:pos x="41" y="25"/>
                </a:cxn>
                <a:cxn ang="0">
                  <a:pos x="26" y="30"/>
                </a:cxn>
                <a:cxn ang="0">
                  <a:pos x="19" y="34"/>
                </a:cxn>
                <a:cxn ang="0">
                  <a:pos x="18" y="37"/>
                </a:cxn>
                <a:cxn ang="0">
                  <a:pos x="21" y="38"/>
                </a:cxn>
                <a:cxn ang="0">
                  <a:pos x="31" y="42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55"/>
                </a:cxn>
                <a:cxn ang="0">
                  <a:pos x="39" y="61"/>
                </a:cxn>
                <a:cxn ang="0">
                  <a:pos x="33" y="64"/>
                </a:cxn>
                <a:cxn ang="0">
                  <a:pos x="21" y="66"/>
                </a:cxn>
                <a:cxn ang="0">
                  <a:pos x="9" y="66"/>
                </a:cxn>
                <a:cxn ang="0">
                  <a:pos x="5" y="63"/>
                </a:cxn>
                <a:cxn ang="0">
                  <a:pos x="2" y="61"/>
                </a:cxn>
                <a:cxn ang="0">
                  <a:pos x="0" y="56"/>
                </a:cxn>
                <a:cxn ang="0">
                  <a:pos x="1" y="53"/>
                </a:cxn>
                <a:cxn ang="0">
                  <a:pos x="3" y="49"/>
                </a:cxn>
                <a:cxn ang="0">
                  <a:pos x="5" y="48"/>
                </a:cxn>
                <a:cxn ang="0">
                  <a:pos x="13" y="44"/>
                </a:cxn>
                <a:cxn ang="0">
                  <a:pos x="12" y="37"/>
                </a:cxn>
                <a:cxn ang="0">
                  <a:pos x="13" y="35"/>
                </a:cxn>
                <a:cxn ang="0">
                  <a:pos x="16" y="33"/>
                </a:cxn>
                <a:cxn ang="0">
                  <a:pos x="18" y="29"/>
                </a:cxn>
                <a:cxn ang="0">
                  <a:pos x="12" y="26"/>
                </a:cxn>
                <a:cxn ang="0">
                  <a:pos x="9" y="21"/>
                </a:cxn>
                <a:cxn ang="0">
                  <a:pos x="11" y="11"/>
                </a:cxn>
                <a:cxn ang="0">
                  <a:pos x="23" y="1"/>
                </a:cxn>
              </a:cxnLst>
              <a:rect l="0" t="0" r="r" b="b"/>
              <a:pathLst>
                <a:path w="55" h="66">
                  <a:moveTo>
                    <a:pt x="17" y="45"/>
                  </a:moveTo>
                  <a:lnTo>
                    <a:pt x="15" y="45"/>
                  </a:lnTo>
                  <a:lnTo>
                    <a:pt x="12" y="47"/>
                  </a:lnTo>
                  <a:lnTo>
                    <a:pt x="9" y="50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7" y="57"/>
                  </a:lnTo>
                  <a:lnTo>
                    <a:pt x="9" y="60"/>
                  </a:lnTo>
                  <a:lnTo>
                    <a:pt x="10" y="61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8" y="64"/>
                  </a:lnTo>
                  <a:lnTo>
                    <a:pt x="28" y="64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36" y="51"/>
                  </a:lnTo>
                  <a:lnTo>
                    <a:pt x="35" y="50"/>
                  </a:lnTo>
                  <a:lnTo>
                    <a:pt x="33" y="49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3" y="46"/>
                  </a:lnTo>
                  <a:lnTo>
                    <a:pt x="17" y="45"/>
                  </a:lnTo>
                  <a:close/>
                  <a:moveTo>
                    <a:pt x="28" y="2"/>
                  </a:moveTo>
                  <a:lnTo>
                    <a:pt x="24" y="5"/>
                  </a:lnTo>
                  <a:lnTo>
                    <a:pt x="21" y="7"/>
                  </a:lnTo>
                  <a:lnTo>
                    <a:pt x="19" y="13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21" y="26"/>
                  </a:lnTo>
                  <a:lnTo>
                    <a:pt x="24" y="27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30" y="27"/>
                  </a:lnTo>
                  <a:lnTo>
                    <a:pt x="34" y="23"/>
                  </a:lnTo>
                  <a:lnTo>
                    <a:pt x="35" y="20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8" y="2"/>
                  </a:lnTo>
                  <a:close/>
                  <a:moveTo>
                    <a:pt x="31" y="0"/>
                  </a:moveTo>
                  <a:lnTo>
                    <a:pt x="36" y="0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55" y="3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4" y="22"/>
                  </a:lnTo>
                  <a:lnTo>
                    <a:pt x="41" y="25"/>
                  </a:lnTo>
                  <a:lnTo>
                    <a:pt x="35" y="29"/>
                  </a:lnTo>
                  <a:lnTo>
                    <a:pt x="26" y="30"/>
                  </a:lnTo>
                  <a:lnTo>
                    <a:pt x="21" y="32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31" y="42"/>
                  </a:lnTo>
                  <a:lnTo>
                    <a:pt x="37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4" y="50"/>
                  </a:lnTo>
                  <a:lnTo>
                    <a:pt x="44" y="55"/>
                  </a:lnTo>
                  <a:lnTo>
                    <a:pt x="41" y="60"/>
                  </a:lnTo>
                  <a:lnTo>
                    <a:pt x="39" y="61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7" y="65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2" y="41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21" y="30"/>
                  </a:lnTo>
                  <a:lnTo>
                    <a:pt x="18" y="29"/>
                  </a:lnTo>
                  <a:lnTo>
                    <a:pt x="15" y="27"/>
                  </a:lnTo>
                  <a:lnTo>
                    <a:pt x="12" y="26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11" y="11"/>
                  </a:lnTo>
                  <a:lnTo>
                    <a:pt x="15" y="5"/>
                  </a:lnTo>
                  <a:lnTo>
                    <a:pt x="23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3" name="Freeform 209"/>
            <p:cNvSpPr>
              <a:spLocks noEditPoints="1"/>
            </p:cNvSpPr>
            <p:nvPr/>
          </p:nvSpPr>
          <p:spPr bwMode="auto">
            <a:xfrm>
              <a:off x="2607" y="1834"/>
              <a:ext cx="55" cy="67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0" y="51"/>
                </a:cxn>
                <a:cxn ang="0">
                  <a:pos x="8" y="54"/>
                </a:cxn>
                <a:cxn ang="0">
                  <a:pos x="9" y="60"/>
                </a:cxn>
                <a:cxn ang="0">
                  <a:pos x="13" y="63"/>
                </a:cxn>
                <a:cxn ang="0">
                  <a:pos x="19" y="65"/>
                </a:cxn>
                <a:cxn ang="0">
                  <a:pos x="31" y="64"/>
                </a:cxn>
                <a:cxn ang="0">
                  <a:pos x="36" y="62"/>
                </a:cxn>
                <a:cxn ang="0">
                  <a:pos x="38" y="58"/>
                </a:cxn>
                <a:cxn ang="0">
                  <a:pos x="37" y="51"/>
                </a:cxn>
                <a:cxn ang="0">
                  <a:pos x="33" y="50"/>
                </a:cxn>
                <a:cxn ang="0">
                  <a:pos x="28" y="48"/>
                </a:cxn>
                <a:cxn ang="0">
                  <a:pos x="17" y="45"/>
                </a:cxn>
                <a:cxn ang="0">
                  <a:pos x="24" y="6"/>
                </a:cxn>
                <a:cxn ang="0">
                  <a:pos x="20" y="14"/>
                </a:cxn>
                <a:cxn ang="0">
                  <a:pos x="18" y="22"/>
                </a:cxn>
                <a:cxn ang="0">
                  <a:pos x="24" y="28"/>
                </a:cxn>
                <a:cxn ang="0">
                  <a:pos x="28" y="29"/>
                </a:cxn>
                <a:cxn ang="0">
                  <a:pos x="34" y="24"/>
                </a:cxn>
                <a:cxn ang="0">
                  <a:pos x="37" y="17"/>
                </a:cxn>
                <a:cxn ang="0">
                  <a:pos x="38" y="12"/>
                </a:cxn>
                <a:cxn ang="0">
                  <a:pos x="38" y="8"/>
                </a:cxn>
                <a:cxn ang="0">
                  <a:pos x="34" y="3"/>
                </a:cxn>
                <a:cxn ang="0">
                  <a:pos x="28" y="3"/>
                </a:cxn>
                <a:cxn ang="0">
                  <a:pos x="37" y="0"/>
                </a:cxn>
                <a:cxn ang="0">
                  <a:pos x="40" y="2"/>
                </a:cxn>
                <a:cxn ang="0">
                  <a:pos x="42" y="3"/>
                </a:cxn>
                <a:cxn ang="0">
                  <a:pos x="55" y="9"/>
                </a:cxn>
                <a:cxn ang="0">
                  <a:pos x="47" y="11"/>
                </a:cxn>
                <a:cxn ang="0">
                  <a:pos x="46" y="20"/>
                </a:cxn>
                <a:cxn ang="0">
                  <a:pos x="42" y="26"/>
                </a:cxn>
                <a:cxn ang="0">
                  <a:pos x="26" y="30"/>
                </a:cxn>
                <a:cxn ang="0">
                  <a:pos x="20" y="35"/>
                </a:cxn>
                <a:cxn ang="0">
                  <a:pos x="19" y="38"/>
                </a:cxn>
                <a:cxn ang="0">
                  <a:pos x="21" y="39"/>
                </a:cxn>
                <a:cxn ang="0">
                  <a:pos x="31" y="42"/>
                </a:cxn>
                <a:cxn ang="0">
                  <a:pos x="39" y="45"/>
                </a:cxn>
                <a:cxn ang="0">
                  <a:pos x="42" y="46"/>
                </a:cxn>
                <a:cxn ang="0">
                  <a:pos x="45" y="56"/>
                </a:cxn>
                <a:cxn ang="0">
                  <a:pos x="40" y="62"/>
                </a:cxn>
                <a:cxn ang="0">
                  <a:pos x="34" y="65"/>
                </a:cxn>
                <a:cxn ang="0">
                  <a:pos x="21" y="67"/>
                </a:cxn>
                <a:cxn ang="0">
                  <a:pos x="10" y="66"/>
                </a:cxn>
                <a:cxn ang="0">
                  <a:pos x="5" y="64"/>
                </a:cxn>
                <a:cxn ang="0">
                  <a:pos x="2" y="62"/>
                </a:cxn>
                <a:cxn ang="0">
                  <a:pos x="0" y="57"/>
                </a:cxn>
                <a:cxn ang="0">
                  <a:pos x="1" y="54"/>
                </a:cxn>
                <a:cxn ang="0">
                  <a:pos x="3" y="50"/>
                </a:cxn>
                <a:cxn ang="0">
                  <a:pos x="5" y="48"/>
                </a:cxn>
                <a:cxn ang="0">
                  <a:pos x="14" y="45"/>
                </a:cxn>
                <a:cxn ang="0">
                  <a:pos x="12" y="38"/>
                </a:cxn>
                <a:cxn ang="0">
                  <a:pos x="14" y="36"/>
                </a:cxn>
                <a:cxn ang="0">
                  <a:pos x="17" y="33"/>
                </a:cxn>
                <a:cxn ang="0">
                  <a:pos x="18" y="30"/>
                </a:cxn>
                <a:cxn ang="0">
                  <a:pos x="13" y="27"/>
                </a:cxn>
                <a:cxn ang="0">
                  <a:pos x="10" y="21"/>
                </a:cxn>
                <a:cxn ang="0">
                  <a:pos x="11" y="12"/>
                </a:cxn>
                <a:cxn ang="0">
                  <a:pos x="23" y="2"/>
                </a:cxn>
              </a:cxnLst>
              <a:rect l="0" t="0" r="r" b="b"/>
              <a:pathLst>
                <a:path w="55" h="67">
                  <a:moveTo>
                    <a:pt x="17" y="45"/>
                  </a:moveTo>
                  <a:lnTo>
                    <a:pt x="15" y="46"/>
                  </a:lnTo>
                  <a:lnTo>
                    <a:pt x="13" y="48"/>
                  </a:lnTo>
                  <a:lnTo>
                    <a:pt x="10" y="51"/>
                  </a:lnTo>
                  <a:lnTo>
                    <a:pt x="8" y="53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9" y="60"/>
                  </a:lnTo>
                  <a:lnTo>
                    <a:pt x="11" y="62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9" y="65"/>
                  </a:lnTo>
                  <a:lnTo>
                    <a:pt x="28" y="65"/>
                  </a:lnTo>
                  <a:lnTo>
                    <a:pt x="31" y="64"/>
                  </a:lnTo>
                  <a:lnTo>
                    <a:pt x="34" y="63"/>
                  </a:lnTo>
                  <a:lnTo>
                    <a:pt x="36" y="62"/>
                  </a:lnTo>
                  <a:lnTo>
                    <a:pt x="37" y="60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37" y="51"/>
                  </a:lnTo>
                  <a:lnTo>
                    <a:pt x="35" y="51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3" y="47"/>
                  </a:lnTo>
                  <a:lnTo>
                    <a:pt x="17" y="45"/>
                  </a:lnTo>
                  <a:close/>
                  <a:moveTo>
                    <a:pt x="28" y="3"/>
                  </a:move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21" y="27"/>
                  </a:lnTo>
                  <a:lnTo>
                    <a:pt x="24" y="28"/>
                  </a:lnTo>
                  <a:lnTo>
                    <a:pt x="26" y="29"/>
                  </a:lnTo>
                  <a:lnTo>
                    <a:pt x="28" y="29"/>
                  </a:lnTo>
                  <a:lnTo>
                    <a:pt x="31" y="27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7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8" y="3"/>
                  </a:lnTo>
                  <a:close/>
                  <a:moveTo>
                    <a:pt x="31" y="0"/>
                  </a:moveTo>
                  <a:lnTo>
                    <a:pt x="37" y="0"/>
                  </a:lnTo>
                  <a:lnTo>
                    <a:pt x="37" y="1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55" y="3"/>
                  </a:lnTo>
                  <a:lnTo>
                    <a:pt x="55" y="9"/>
                  </a:lnTo>
                  <a:lnTo>
                    <a:pt x="46" y="9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6" y="20"/>
                  </a:lnTo>
                  <a:lnTo>
                    <a:pt x="44" y="23"/>
                  </a:lnTo>
                  <a:lnTo>
                    <a:pt x="42" y="26"/>
                  </a:lnTo>
                  <a:lnTo>
                    <a:pt x="35" y="30"/>
                  </a:lnTo>
                  <a:lnTo>
                    <a:pt x="26" y="30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31" y="42"/>
                  </a:lnTo>
                  <a:lnTo>
                    <a:pt x="37" y="44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40" y="62"/>
                  </a:lnTo>
                  <a:lnTo>
                    <a:pt x="37" y="64"/>
                  </a:lnTo>
                  <a:lnTo>
                    <a:pt x="34" y="65"/>
                  </a:lnTo>
                  <a:lnTo>
                    <a:pt x="27" y="66"/>
                  </a:lnTo>
                  <a:lnTo>
                    <a:pt x="21" y="67"/>
                  </a:lnTo>
                  <a:lnTo>
                    <a:pt x="13" y="67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4" y="63"/>
                  </a:lnTo>
                  <a:lnTo>
                    <a:pt x="2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1" y="54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10" y="46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5" y="28"/>
                  </a:lnTo>
                  <a:lnTo>
                    <a:pt x="13" y="27"/>
                  </a:lnTo>
                  <a:lnTo>
                    <a:pt x="11" y="24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1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4" name="Freeform 210"/>
            <p:cNvSpPr>
              <a:spLocks/>
            </p:cNvSpPr>
            <p:nvPr/>
          </p:nvSpPr>
          <p:spPr bwMode="auto">
            <a:xfrm>
              <a:off x="2296" y="1212"/>
              <a:ext cx="81" cy="6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5" y="12"/>
                </a:cxn>
                <a:cxn ang="0">
                  <a:pos x="36" y="9"/>
                </a:cxn>
                <a:cxn ang="0">
                  <a:pos x="35" y="3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54" y="2"/>
                </a:cxn>
                <a:cxn ang="0">
                  <a:pos x="47" y="3"/>
                </a:cxn>
                <a:cxn ang="0">
                  <a:pos x="47" y="3"/>
                </a:cxn>
                <a:cxn ang="0">
                  <a:pos x="45" y="5"/>
                </a:cxn>
                <a:cxn ang="0">
                  <a:pos x="44" y="8"/>
                </a:cxn>
                <a:cxn ang="0">
                  <a:pos x="44" y="19"/>
                </a:cxn>
                <a:cxn ang="0">
                  <a:pos x="41" y="48"/>
                </a:cxn>
                <a:cxn ang="0">
                  <a:pos x="62" y="15"/>
                </a:cxn>
                <a:cxn ang="0">
                  <a:pos x="65" y="9"/>
                </a:cxn>
                <a:cxn ang="0">
                  <a:pos x="66" y="8"/>
                </a:cxn>
                <a:cxn ang="0">
                  <a:pos x="67" y="6"/>
                </a:cxn>
                <a:cxn ang="0">
                  <a:pos x="66" y="3"/>
                </a:cxn>
                <a:cxn ang="0">
                  <a:pos x="64" y="3"/>
                </a:cxn>
                <a:cxn ang="0">
                  <a:pos x="61" y="2"/>
                </a:cxn>
                <a:cxn ang="0">
                  <a:pos x="81" y="0"/>
                </a:cxn>
                <a:cxn ang="0">
                  <a:pos x="79" y="2"/>
                </a:cxn>
                <a:cxn ang="0">
                  <a:pos x="76" y="3"/>
                </a:cxn>
                <a:cxn ang="0">
                  <a:pos x="72" y="7"/>
                </a:cxn>
                <a:cxn ang="0">
                  <a:pos x="67" y="12"/>
                </a:cxn>
                <a:cxn ang="0">
                  <a:pos x="32" y="67"/>
                </a:cxn>
                <a:cxn ang="0">
                  <a:pos x="35" y="16"/>
                </a:cxn>
                <a:cxn ang="0">
                  <a:pos x="1" y="67"/>
                </a:cxn>
                <a:cxn ang="0">
                  <a:pos x="7" y="10"/>
                </a:cxn>
                <a:cxn ang="0">
                  <a:pos x="6" y="4"/>
                </a:cxn>
                <a:cxn ang="0">
                  <a:pos x="0" y="2"/>
                </a:cxn>
              </a:cxnLst>
              <a:rect l="0" t="0" r="r" b="b"/>
              <a:pathLst>
                <a:path w="81" h="67">
                  <a:moveTo>
                    <a:pt x="0" y="0"/>
                  </a:moveTo>
                  <a:lnTo>
                    <a:pt x="25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12" y="48"/>
                  </a:lnTo>
                  <a:lnTo>
                    <a:pt x="36" y="9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55" y="0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4" y="8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42" y="32"/>
                  </a:lnTo>
                  <a:lnTo>
                    <a:pt x="41" y="48"/>
                  </a:lnTo>
                  <a:lnTo>
                    <a:pt x="61" y="16"/>
                  </a:lnTo>
                  <a:lnTo>
                    <a:pt x="62" y="15"/>
                  </a:lnTo>
                  <a:lnTo>
                    <a:pt x="64" y="12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3" y="5"/>
                  </a:lnTo>
                  <a:lnTo>
                    <a:pt x="72" y="7"/>
                  </a:lnTo>
                  <a:lnTo>
                    <a:pt x="70" y="8"/>
                  </a:lnTo>
                  <a:lnTo>
                    <a:pt x="67" y="12"/>
                  </a:lnTo>
                  <a:lnTo>
                    <a:pt x="65" y="16"/>
                  </a:lnTo>
                  <a:lnTo>
                    <a:pt x="32" y="67"/>
                  </a:lnTo>
                  <a:lnTo>
                    <a:pt x="30" y="67"/>
                  </a:lnTo>
                  <a:lnTo>
                    <a:pt x="35" y="16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5" name="Rectangle 211"/>
            <p:cNvSpPr>
              <a:spLocks noChangeArrowheads="1"/>
            </p:cNvSpPr>
            <p:nvPr/>
          </p:nvSpPr>
          <p:spPr bwMode="auto">
            <a:xfrm>
              <a:off x="4044" y="1587"/>
              <a:ext cx="28" cy="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6" name="Freeform 212"/>
            <p:cNvSpPr>
              <a:spLocks noEditPoints="1"/>
            </p:cNvSpPr>
            <p:nvPr/>
          </p:nvSpPr>
          <p:spPr bwMode="auto">
            <a:xfrm>
              <a:off x="4041" y="1584"/>
              <a:ext cx="34" cy="50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5" y="45"/>
                </a:cxn>
                <a:cxn ang="0">
                  <a:pos x="29" y="45"/>
                </a:cxn>
                <a:cxn ang="0">
                  <a:pos x="29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50"/>
                </a:cxn>
                <a:cxn ang="0">
                  <a:pos x="0" y="50"/>
                </a:cxn>
                <a:cxn ang="0">
                  <a:pos x="0" y="0"/>
                </a:cxn>
              </a:cxnLst>
              <a:rect l="0" t="0" r="r" b="b"/>
              <a:pathLst>
                <a:path w="34" h="50">
                  <a:moveTo>
                    <a:pt x="5" y="6"/>
                  </a:moveTo>
                  <a:lnTo>
                    <a:pt x="5" y="45"/>
                  </a:lnTo>
                  <a:lnTo>
                    <a:pt x="29" y="45"/>
                  </a:lnTo>
                  <a:lnTo>
                    <a:pt x="29" y="6"/>
                  </a:lnTo>
                  <a:lnTo>
                    <a:pt x="5" y="6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7" name="Rectangle 213"/>
            <p:cNvSpPr>
              <a:spLocks noChangeArrowheads="1"/>
            </p:cNvSpPr>
            <p:nvPr/>
          </p:nvSpPr>
          <p:spPr bwMode="auto">
            <a:xfrm>
              <a:off x="1627" y="1626"/>
              <a:ext cx="29" cy="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8" name="Freeform 214"/>
            <p:cNvSpPr>
              <a:spLocks noEditPoints="1"/>
            </p:cNvSpPr>
            <p:nvPr/>
          </p:nvSpPr>
          <p:spPr bwMode="auto">
            <a:xfrm>
              <a:off x="1625" y="1623"/>
              <a:ext cx="34" cy="51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5" y="45"/>
                </a:cxn>
                <a:cxn ang="0">
                  <a:pos x="28" y="45"/>
                </a:cxn>
                <a:cxn ang="0">
                  <a:pos x="2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51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34" h="51">
                  <a:moveTo>
                    <a:pt x="5" y="6"/>
                  </a:moveTo>
                  <a:lnTo>
                    <a:pt x="5" y="45"/>
                  </a:lnTo>
                  <a:lnTo>
                    <a:pt x="28" y="45"/>
                  </a:lnTo>
                  <a:lnTo>
                    <a:pt x="28" y="6"/>
                  </a:lnTo>
                  <a:lnTo>
                    <a:pt x="5" y="6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19" name="Rectangle 215"/>
            <p:cNvSpPr>
              <a:spLocks noChangeArrowheads="1"/>
            </p:cNvSpPr>
            <p:nvPr/>
          </p:nvSpPr>
          <p:spPr bwMode="auto">
            <a:xfrm>
              <a:off x="3971" y="1391"/>
              <a:ext cx="12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0" name="Freeform 216"/>
            <p:cNvSpPr>
              <a:spLocks/>
            </p:cNvSpPr>
            <p:nvPr/>
          </p:nvSpPr>
          <p:spPr bwMode="auto">
            <a:xfrm>
              <a:off x="3967" y="1391"/>
              <a:ext cx="20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6" y="41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1" y="39"/>
                </a:cxn>
                <a:cxn ang="0">
                  <a:pos x="14" y="3"/>
                </a:cxn>
                <a:cxn ang="0">
                  <a:pos x="15" y="0"/>
                </a:cxn>
              </a:cxnLst>
              <a:rect l="0" t="0" r="r" b="b"/>
              <a:pathLst>
                <a:path w="20" h="44">
                  <a:moveTo>
                    <a:pt x="15" y="0"/>
                  </a:moveTo>
                  <a:lnTo>
                    <a:pt x="20" y="2"/>
                  </a:lnTo>
                  <a:lnTo>
                    <a:pt x="19" y="4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4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1" name="Freeform 217"/>
            <p:cNvSpPr>
              <a:spLocks/>
            </p:cNvSpPr>
            <p:nvPr/>
          </p:nvSpPr>
          <p:spPr bwMode="auto">
            <a:xfrm>
              <a:off x="3967" y="1423"/>
              <a:ext cx="22" cy="1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4" y="11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21" y="0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lnTo>
                    <a:pt x="22" y="4"/>
                  </a:lnTo>
                  <a:lnTo>
                    <a:pt x="20" y="6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7"/>
                  </a:lnTo>
                  <a:lnTo>
                    <a:pt x="3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2" name="Freeform 218"/>
            <p:cNvSpPr>
              <a:spLocks/>
            </p:cNvSpPr>
            <p:nvPr/>
          </p:nvSpPr>
          <p:spPr bwMode="auto">
            <a:xfrm>
              <a:off x="3983" y="1412"/>
              <a:ext cx="23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4"/>
                </a:cxn>
                <a:cxn ang="0">
                  <a:pos x="3" y="18"/>
                </a:cxn>
                <a:cxn ang="0">
                  <a:pos x="0" y="13"/>
                </a:cxn>
                <a:cxn ang="0">
                  <a:pos x="20" y="0"/>
                </a:cxn>
              </a:cxnLst>
              <a:rect l="0" t="0" r="r" b="b"/>
              <a:pathLst>
                <a:path w="23" h="18">
                  <a:moveTo>
                    <a:pt x="20" y="0"/>
                  </a:moveTo>
                  <a:lnTo>
                    <a:pt x="23" y="4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3" name="Freeform 219"/>
            <p:cNvSpPr>
              <a:spLocks/>
            </p:cNvSpPr>
            <p:nvPr/>
          </p:nvSpPr>
          <p:spPr bwMode="auto">
            <a:xfrm>
              <a:off x="3998" y="1391"/>
              <a:ext cx="18" cy="2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2"/>
                </a:cxn>
                <a:cxn ang="0">
                  <a:pos x="6" y="26"/>
                </a:cxn>
                <a:cxn ang="0">
                  <a:pos x="5" y="28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12" y="2"/>
                </a:cxn>
                <a:cxn ang="0">
                  <a:pos x="13" y="0"/>
                </a:cxn>
              </a:cxnLst>
              <a:rect l="0" t="0" r="r" b="b"/>
              <a:pathLst>
                <a:path w="18" h="28">
                  <a:moveTo>
                    <a:pt x="13" y="0"/>
                  </a:moveTo>
                  <a:lnTo>
                    <a:pt x="18" y="2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4" name="Rectangle 220"/>
            <p:cNvSpPr>
              <a:spLocks noChangeArrowheads="1"/>
            </p:cNvSpPr>
            <p:nvPr/>
          </p:nvSpPr>
          <p:spPr bwMode="auto">
            <a:xfrm>
              <a:off x="2609" y="1394"/>
              <a:ext cx="13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5" name="Freeform 221"/>
            <p:cNvSpPr>
              <a:spLocks/>
            </p:cNvSpPr>
            <p:nvPr/>
          </p:nvSpPr>
          <p:spPr bwMode="auto">
            <a:xfrm>
              <a:off x="2606" y="1394"/>
              <a:ext cx="20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1"/>
                </a:cxn>
                <a:cxn ang="0">
                  <a:pos x="19" y="4"/>
                </a:cxn>
                <a:cxn ang="0">
                  <a:pos x="6" y="41"/>
                </a:cxn>
                <a:cxn ang="0">
                  <a:pos x="5" y="43"/>
                </a:cxn>
                <a:cxn ang="0">
                  <a:pos x="0" y="42"/>
                </a:cxn>
                <a:cxn ang="0">
                  <a:pos x="1" y="39"/>
                </a:cxn>
                <a:cxn ang="0">
                  <a:pos x="14" y="2"/>
                </a:cxn>
                <a:cxn ang="0">
                  <a:pos x="15" y="0"/>
                </a:cxn>
              </a:cxnLst>
              <a:rect l="0" t="0" r="r" b="b"/>
              <a:pathLst>
                <a:path w="20" h="43">
                  <a:moveTo>
                    <a:pt x="15" y="0"/>
                  </a:moveTo>
                  <a:lnTo>
                    <a:pt x="20" y="1"/>
                  </a:lnTo>
                  <a:lnTo>
                    <a:pt x="19" y="4"/>
                  </a:lnTo>
                  <a:lnTo>
                    <a:pt x="6" y="41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6" name="Freeform 222"/>
            <p:cNvSpPr>
              <a:spLocks/>
            </p:cNvSpPr>
            <p:nvPr/>
          </p:nvSpPr>
          <p:spPr bwMode="auto">
            <a:xfrm>
              <a:off x="2606" y="1425"/>
              <a:ext cx="22" cy="1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5"/>
                </a:cxn>
                <a:cxn ang="0">
                  <a:pos x="4" y="11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3" y="6"/>
                </a:cxn>
                <a:cxn ang="0">
                  <a:pos x="21" y="0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lnTo>
                    <a:pt x="22" y="5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8"/>
                  </a:lnTo>
                  <a:lnTo>
                    <a:pt x="3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7" name="Freeform 223"/>
            <p:cNvSpPr>
              <a:spLocks/>
            </p:cNvSpPr>
            <p:nvPr/>
          </p:nvSpPr>
          <p:spPr bwMode="auto">
            <a:xfrm>
              <a:off x="2621" y="1415"/>
              <a:ext cx="23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4"/>
                </a:cxn>
                <a:cxn ang="0">
                  <a:pos x="3" y="18"/>
                </a:cxn>
                <a:cxn ang="0">
                  <a:pos x="0" y="13"/>
                </a:cxn>
                <a:cxn ang="0">
                  <a:pos x="20" y="0"/>
                </a:cxn>
              </a:cxnLst>
              <a:rect l="0" t="0" r="r" b="b"/>
              <a:pathLst>
                <a:path w="23" h="18">
                  <a:moveTo>
                    <a:pt x="20" y="0"/>
                  </a:moveTo>
                  <a:lnTo>
                    <a:pt x="23" y="4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8" name="Freeform 224"/>
            <p:cNvSpPr>
              <a:spLocks/>
            </p:cNvSpPr>
            <p:nvPr/>
          </p:nvSpPr>
          <p:spPr bwMode="auto">
            <a:xfrm>
              <a:off x="2637" y="1394"/>
              <a:ext cx="18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6" y="25"/>
                </a:cxn>
                <a:cxn ang="0">
                  <a:pos x="5" y="27"/>
                </a:cxn>
                <a:cxn ang="0">
                  <a:pos x="0" y="25"/>
                </a:cxn>
                <a:cxn ang="0">
                  <a:pos x="1" y="23"/>
                </a:cxn>
                <a:cxn ang="0">
                  <a:pos x="12" y="2"/>
                </a:cxn>
                <a:cxn ang="0">
                  <a:pos x="13" y="0"/>
                </a:cxn>
              </a:cxnLst>
              <a:rect l="0" t="0" r="r" b="b"/>
              <a:pathLst>
                <a:path w="18" h="27">
                  <a:moveTo>
                    <a:pt x="13" y="0"/>
                  </a:moveTo>
                  <a:lnTo>
                    <a:pt x="18" y="2"/>
                  </a:lnTo>
                  <a:lnTo>
                    <a:pt x="16" y="4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29" name="Freeform 225"/>
            <p:cNvSpPr>
              <a:spLocks noEditPoints="1"/>
            </p:cNvSpPr>
            <p:nvPr/>
          </p:nvSpPr>
          <p:spPr bwMode="auto">
            <a:xfrm>
              <a:off x="2609" y="1510"/>
              <a:ext cx="44" cy="67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8" y="9"/>
                </a:cxn>
                <a:cxn ang="0">
                  <a:pos x="12" y="20"/>
                </a:cxn>
                <a:cxn ang="0">
                  <a:pos x="8" y="34"/>
                </a:cxn>
                <a:cxn ang="0">
                  <a:pos x="9" y="38"/>
                </a:cxn>
                <a:cxn ang="0">
                  <a:pos x="12" y="41"/>
                </a:cxn>
                <a:cxn ang="0">
                  <a:pos x="18" y="40"/>
                </a:cxn>
                <a:cxn ang="0">
                  <a:pos x="25" y="32"/>
                </a:cxn>
                <a:cxn ang="0">
                  <a:pos x="32" y="17"/>
                </a:cxn>
                <a:cxn ang="0">
                  <a:pos x="32" y="7"/>
                </a:cxn>
                <a:cxn ang="0">
                  <a:pos x="29" y="3"/>
                </a:cxn>
                <a:cxn ang="0">
                  <a:pos x="24" y="3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35" y="8"/>
                </a:cxn>
                <a:cxn ang="0">
                  <a:pos x="44" y="0"/>
                </a:cxn>
                <a:cxn ang="0">
                  <a:pos x="28" y="59"/>
                </a:cxn>
                <a:cxn ang="0">
                  <a:pos x="27" y="62"/>
                </a:cxn>
                <a:cxn ang="0">
                  <a:pos x="29" y="64"/>
                </a:cxn>
                <a:cxn ang="0">
                  <a:pos x="31" y="65"/>
                </a:cxn>
                <a:cxn ang="0">
                  <a:pos x="34" y="67"/>
                </a:cxn>
                <a:cxn ang="0">
                  <a:pos x="10" y="65"/>
                </a:cxn>
                <a:cxn ang="0">
                  <a:pos x="15" y="64"/>
                </a:cxn>
                <a:cxn ang="0">
                  <a:pos x="18" y="63"/>
                </a:cxn>
                <a:cxn ang="0">
                  <a:pos x="20" y="61"/>
                </a:cxn>
                <a:cxn ang="0">
                  <a:pos x="21" y="57"/>
                </a:cxn>
                <a:cxn ang="0">
                  <a:pos x="29" y="30"/>
                </a:cxn>
                <a:cxn ang="0">
                  <a:pos x="16" y="43"/>
                </a:cxn>
                <a:cxn ang="0">
                  <a:pos x="6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3" y="18"/>
                </a:cxn>
                <a:cxn ang="0">
                  <a:pos x="16" y="5"/>
                </a:cxn>
                <a:cxn ang="0">
                  <a:pos x="21" y="1"/>
                </a:cxn>
              </a:cxnLst>
              <a:rect l="0" t="0" r="r" b="b"/>
              <a:pathLst>
                <a:path w="44" h="67">
                  <a:moveTo>
                    <a:pt x="24" y="3"/>
                  </a:moveTo>
                  <a:lnTo>
                    <a:pt x="22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5" y="13"/>
                  </a:lnTo>
                  <a:lnTo>
                    <a:pt x="12" y="20"/>
                  </a:lnTo>
                  <a:lnTo>
                    <a:pt x="9" y="27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21" y="38"/>
                  </a:lnTo>
                  <a:lnTo>
                    <a:pt x="25" y="32"/>
                  </a:lnTo>
                  <a:lnTo>
                    <a:pt x="29" y="24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4" y="3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37" y="3"/>
                  </a:lnTo>
                  <a:lnTo>
                    <a:pt x="44" y="0"/>
                  </a:lnTo>
                  <a:lnTo>
                    <a:pt x="29" y="56"/>
                  </a:lnTo>
                  <a:lnTo>
                    <a:pt x="28" y="59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4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3" y="65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9" y="62"/>
                  </a:lnTo>
                  <a:lnTo>
                    <a:pt x="20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29" y="30"/>
                  </a:lnTo>
                  <a:lnTo>
                    <a:pt x="22" y="39"/>
                  </a:lnTo>
                  <a:lnTo>
                    <a:pt x="16" y="43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3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16" y="5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0" name="Freeform 226"/>
            <p:cNvSpPr>
              <a:spLocks/>
            </p:cNvSpPr>
            <p:nvPr/>
          </p:nvSpPr>
          <p:spPr bwMode="auto">
            <a:xfrm>
              <a:off x="2663" y="1494"/>
              <a:ext cx="18" cy="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6" y="28"/>
                </a:cxn>
                <a:cxn ang="0">
                  <a:pos x="5" y="31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12" y="2"/>
                </a:cxn>
                <a:cxn ang="0">
                  <a:pos x="13" y="0"/>
                </a:cxn>
              </a:cxnLst>
              <a:rect l="0" t="0" r="r" b="b"/>
              <a:pathLst>
                <a:path w="18" h="31">
                  <a:moveTo>
                    <a:pt x="13" y="0"/>
                  </a:moveTo>
                  <a:lnTo>
                    <a:pt x="18" y="2"/>
                  </a:lnTo>
                  <a:lnTo>
                    <a:pt x="16" y="4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1" name="Freeform 227"/>
            <p:cNvSpPr>
              <a:spLocks noEditPoints="1"/>
            </p:cNvSpPr>
            <p:nvPr/>
          </p:nvSpPr>
          <p:spPr bwMode="auto">
            <a:xfrm>
              <a:off x="3970" y="1507"/>
              <a:ext cx="45" cy="67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8" y="9"/>
                </a:cxn>
                <a:cxn ang="0">
                  <a:pos x="12" y="20"/>
                </a:cxn>
                <a:cxn ang="0">
                  <a:pos x="8" y="34"/>
                </a:cxn>
                <a:cxn ang="0">
                  <a:pos x="9" y="38"/>
                </a:cxn>
                <a:cxn ang="0">
                  <a:pos x="13" y="41"/>
                </a:cxn>
                <a:cxn ang="0">
                  <a:pos x="18" y="40"/>
                </a:cxn>
                <a:cxn ang="0">
                  <a:pos x="25" y="32"/>
                </a:cxn>
                <a:cxn ang="0">
                  <a:pos x="32" y="17"/>
                </a:cxn>
                <a:cxn ang="0">
                  <a:pos x="33" y="7"/>
                </a:cxn>
                <a:cxn ang="0">
                  <a:pos x="30" y="3"/>
                </a:cxn>
                <a:cxn ang="0">
                  <a:pos x="24" y="3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35" y="8"/>
                </a:cxn>
                <a:cxn ang="0">
                  <a:pos x="45" y="0"/>
                </a:cxn>
                <a:cxn ang="0">
                  <a:pos x="28" y="59"/>
                </a:cxn>
                <a:cxn ang="0">
                  <a:pos x="27" y="62"/>
                </a:cxn>
                <a:cxn ang="0">
                  <a:pos x="29" y="64"/>
                </a:cxn>
                <a:cxn ang="0">
                  <a:pos x="31" y="65"/>
                </a:cxn>
                <a:cxn ang="0">
                  <a:pos x="34" y="67"/>
                </a:cxn>
                <a:cxn ang="0">
                  <a:pos x="10" y="65"/>
                </a:cxn>
                <a:cxn ang="0">
                  <a:pos x="15" y="64"/>
                </a:cxn>
                <a:cxn ang="0">
                  <a:pos x="18" y="63"/>
                </a:cxn>
                <a:cxn ang="0">
                  <a:pos x="20" y="61"/>
                </a:cxn>
                <a:cxn ang="0">
                  <a:pos x="21" y="57"/>
                </a:cxn>
                <a:cxn ang="0">
                  <a:pos x="29" y="30"/>
                </a:cxn>
                <a:cxn ang="0">
                  <a:pos x="16" y="43"/>
                </a:cxn>
                <a:cxn ang="0">
                  <a:pos x="6" y="46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4" y="18"/>
                </a:cxn>
                <a:cxn ang="0">
                  <a:pos x="16" y="5"/>
                </a:cxn>
                <a:cxn ang="0">
                  <a:pos x="21" y="1"/>
                </a:cxn>
              </a:cxnLst>
              <a:rect l="0" t="0" r="r" b="b"/>
              <a:pathLst>
                <a:path w="45" h="67">
                  <a:moveTo>
                    <a:pt x="24" y="3"/>
                  </a:moveTo>
                  <a:lnTo>
                    <a:pt x="22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3"/>
                  </a:lnTo>
                  <a:lnTo>
                    <a:pt x="12" y="20"/>
                  </a:lnTo>
                  <a:lnTo>
                    <a:pt x="9" y="27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21" y="38"/>
                  </a:lnTo>
                  <a:lnTo>
                    <a:pt x="25" y="32"/>
                  </a:lnTo>
                  <a:lnTo>
                    <a:pt x="29" y="24"/>
                  </a:lnTo>
                  <a:lnTo>
                    <a:pt x="32" y="17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3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29" y="56"/>
                  </a:lnTo>
                  <a:lnTo>
                    <a:pt x="28" y="59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4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3" y="65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9" y="62"/>
                  </a:lnTo>
                  <a:lnTo>
                    <a:pt x="20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29" y="30"/>
                  </a:lnTo>
                  <a:lnTo>
                    <a:pt x="22" y="39"/>
                  </a:lnTo>
                  <a:lnTo>
                    <a:pt x="16" y="43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4" y="18"/>
                  </a:lnTo>
                  <a:lnTo>
                    <a:pt x="10" y="11"/>
                  </a:lnTo>
                  <a:lnTo>
                    <a:pt x="16" y="5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2" name="Freeform 228"/>
            <p:cNvSpPr>
              <a:spLocks/>
            </p:cNvSpPr>
            <p:nvPr/>
          </p:nvSpPr>
          <p:spPr bwMode="auto">
            <a:xfrm>
              <a:off x="4022" y="1494"/>
              <a:ext cx="17" cy="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2"/>
                </a:cxn>
                <a:cxn ang="0">
                  <a:pos x="16" y="4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11" y="2"/>
                </a:cxn>
                <a:cxn ang="0">
                  <a:pos x="13" y="0"/>
                </a:cxn>
              </a:cxnLst>
              <a:rect l="0" t="0" r="r" b="b"/>
              <a:pathLst>
                <a:path w="17" h="31">
                  <a:moveTo>
                    <a:pt x="13" y="0"/>
                  </a:moveTo>
                  <a:lnTo>
                    <a:pt x="17" y="2"/>
                  </a:lnTo>
                  <a:lnTo>
                    <a:pt x="16" y="4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3" name="Freeform 229"/>
            <p:cNvSpPr>
              <a:spLocks noEditPoints="1"/>
            </p:cNvSpPr>
            <p:nvPr/>
          </p:nvSpPr>
          <p:spPr bwMode="auto">
            <a:xfrm>
              <a:off x="3968" y="1663"/>
              <a:ext cx="55" cy="67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0" y="50"/>
                </a:cxn>
                <a:cxn ang="0">
                  <a:pos x="8" y="54"/>
                </a:cxn>
                <a:cxn ang="0">
                  <a:pos x="9" y="60"/>
                </a:cxn>
                <a:cxn ang="0">
                  <a:pos x="13" y="63"/>
                </a:cxn>
                <a:cxn ang="0">
                  <a:pos x="19" y="64"/>
                </a:cxn>
                <a:cxn ang="0">
                  <a:pos x="32" y="64"/>
                </a:cxn>
                <a:cxn ang="0">
                  <a:pos x="36" y="61"/>
                </a:cxn>
                <a:cxn ang="0">
                  <a:pos x="38" y="58"/>
                </a:cxn>
                <a:cxn ang="0">
                  <a:pos x="37" y="51"/>
                </a:cxn>
                <a:cxn ang="0">
                  <a:pos x="33" y="49"/>
                </a:cxn>
                <a:cxn ang="0">
                  <a:pos x="28" y="48"/>
                </a:cxn>
                <a:cxn ang="0">
                  <a:pos x="18" y="45"/>
                </a:cxn>
                <a:cxn ang="0">
                  <a:pos x="24" y="5"/>
                </a:cxn>
                <a:cxn ang="0">
                  <a:pos x="20" y="14"/>
                </a:cxn>
                <a:cxn ang="0">
                  <a:pos x="18" y="22"/>
                </a:cxn>
                <a:cxn ang="0">
                  <a:pos x="24" y="28"/>
                </a:cxn>
                <a:cxn ang="0">
                  <a:pos x="28" y="28"/>
                </a:cxn>
                <a:cxn ang="0">
                  <a:pos x="35" y="23"/>
                </a:cxn>
                <a:cxn ang="0">
                  <a:pos x="38" y="17"/>
                </a:cxn>
                <a:cxn ang="0">
                  <a:pos x="38" y="12"/>
                </a:cxn>
                <a:cxn ang="0">
                  <a:pos x="38" y="8"/>
                </a:cxn>
                <a:cxn ang="0">
                  <a:pos x="35" y="3"/>
                </a:cxn>
                <a:cxn ang="0">
                  <a:pos x="29" y="2"/>
                </a:cxn>
                <a:cxn ang="0">
                  <a:pos x="37" y="0"/>
                </a:cxn>
                <a:cxn ang="0">
                  <a:pos x="40" y="2"/>
                </a:cxn>
                <a:cxn ang="0">
                  <a:pos x="42" y="3"/>
                </a:cxn>
                <a:cxn ang="0">
                  <a:pos x="55" y="8"/>
                </a:cxn>
                <a:cxn ang="0">
                  <a:pos x="47" y="11"/>
                </a:cxn>
                <a:cxn ang="0">
                  <a:pos x="46" y="19"/>
                </a:cxn>
                <a:cxn ang="0">
                  <a:pos x="42" y="25"/>
                </a:cxn>
                <a:cxn ang="0">
                  <a:pos x="26" y="30"/>
                </a:cxn>
                <a:cxn ang="0">
                  <a:pos x="20" y="34"/>
                </a:cxn>
                <a:cxn ang="0">
                  <a:pos x="19" y="37"/>
                </a:cxn>
                <a:cxn ang="0">
                  <a:pos x="21" y="38"/>
                </a:cxn>
                <a:cxn ang="0">
                  <a:pos x="32" y="42"/>
                </a:cxn>
                <a:cxn ang="0">
                  <a:pos x="39" y="44"/>
                </a:cxn>
                <a:cxn ang="0">
                  <a:pos x="42" y="46"/>
                </a:cxn>
                <a:cxn ang="0">
                  <a:pos x="45" y="55"/>
                </a:cxn>
                <a:cxn ang="0">
                  <a:pos x="40" y="61"/>
                </a:cxn>
                <a:cxn ang="0">
                  <a:pos x="34" y="64"/>
                </a:cxn>
                <a:cxn ang="0">
                  <a:pos x="21" y="67"/>
                </a:cxn>
                <a:cxn ang="0">
                  <a:pos x="10" y="66"/>
                </a:cxn>
                <a:cxn ang="0">
                  <a:pos x="6" y="64"/>
                </a:cxn>
                <a:cxn ang="0">
                  <a:pos x="3" y="61"/>
                </a:cxn>
                <a:cxn ang="0">
                  <a:pos x="0" y="56"/>
                </a:cxn>
                <a:cxn ang="0">
                  <a:pos x="1" y="53"/>
                </a:cxn>
                <a:cxn ang="0">
                  <a:pos x="3" y="49"/>
                </a:cxn>
                <a:cxn ang="0">
                  <a:pos x="6" y="48"/>
                </a:cxn>
                <a:cxn ang="0">
                  <a:pos x="14" y="44"/>
                </a:cxn>
                <a:cxn ang="0">
                  <a:pos x="12" y="37"/>
                </a:cxn>
                <a:cxn ang="0">
                  <a:pos x="14" y="35"/>
                </a:cxn>
                <a:cxn ang="0">
                  <a:pos x="17" y="33"/>
                </a:cxn>
                <a:cxn ang="0">
                  <a:pos x="18" y="29"/>
                </a:cxn>
                <a:cxn ang="0">
                  <a:pos x="13" y="26"/>
                </a:cxn>
                <a:cxn ang="0">
                  <a:pos x="10" y="21"/>
                </a:cxn>
                <a:cxn ang="0">
                  <a:pos x="12" y="11"/>
                </a:cxn>
                <a:cxn ang="0">
                  <a:pos x="23" y="2"/>
                </a:cxn>
              </a:cxnLst>
              <a:rect l="0" t="0" r="r" b="b"/>
              <a:pathLst>
                <a:path w="55" h="67">
                  <a:moveTo>
                    <a:pt x="18" y="45"/>
                  </a:moveTo>
                  <a:lnTo>
                    <a:pt x="15" y="46"/>
                  </a:lnTo>
                  <a:lnTo>
                    <a:pt x="13" y="47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9" y="60"/>
                  </a:lnTo>
                  <a:lnTo>
                    <a:pt x="11" y="61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9" y="64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4" y="63"/>
                  </a:lnTo>
                  <a:lnTo>
                    <a:pt x="36" y="61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9" y="55"/>
                  </a:lnTo>
                  <a:lnTo>
                    <a:pt x="37" y="51"/>
                  </a:lnTo>
                  <a:lnTo>
                    <a:pt x="35" y="50"/>
                  </a:lnTo>
                  <a:lnTo>
                    <a:pt x="33" y="49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3" y="46"/>
                  </a:lnTo>
                  <a:lnTo>
                    <a:pt x="18" y="45"/>
                  </a:lnTo>
                  <a:close/>
                  <a:moveTo>
                    <a:pt x="29" y="2"/>
                  </a:moveTo>
                  <a:lnTo>
                    <a:pt x="24" y="5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21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6" y="20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9" y="2"/>
                  </a:lnTo>
                  <a:close/>
                  <a:moveTo>
                    <a:pt x="32" y="0"/>
                  </a:moveTo>
                  <a:lnTo>
                    <a:pt x="37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55" y="3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35" y="29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32" y="42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5" y="50"/>
                  </a:lnTo>
                  <a:lnTo>
                    <a:pt x="45" y="55"/>
                  </a:lnTo>
                  <a:lnTo>
                    <a:pt x="42" y="60"/>
                  </a:lnTo>
                  <a:lnTo>
                    <a:pt x="40" y="61"/>
                  </a:lnTo>
                  <a:lnTo>
                    <a:pt x="37" y="64"/>
                  </a:lnTo>
                  <a:lnTo>
                    <a:pt x="34" y="64"/>
                  </a:lnTo>
                  <a:lnTo>
                    <a:pt x="27" y="66"/>
                  </a:lnTo>
                  <a:lnTo>
                    <a:pt x="21" y="67"/>
                  </a:lnTo>
                  <a:lnTo>
                    <a:pt x="13" y="67"/>
                  </a:lnTo>
                  <a:lnTo>
                    <a:pt x="10" y="66"/>
                  </a:lnTo>
                  <a:lnTo>
                    <a:pt x="8" y="65"/>
                  </a:lnTo>
                  <a:lnTo>
                    <a:pt x="6" y="64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2" y="52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4" y="44"/>
                  </a:lnTo>
                  <a:lnTo>
                    <a:pt x="12" y="41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1" y="30"/>
                  </a:lnTo>
                  <a:lnTo>
                    <a:pt x="18" y="29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2" y="11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4" name="Freeform 230"/>
            <p:cNvSpPr>
              <a:spLocks noEditPoints="1"/>
            </p:cNvSpPr>
            <p:nvPr/>
          </p:nvSpPr>
          <p:spPr bwMode="auto">
            <a:xfrm>
              <a:off x="2609" y="1663"/>
              <a:ext cx="55" cy="67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0" y="50"/>
                </a:cxn>
                <a:cxn ang="0">
                  <a:pos x="8" y="54"/>
                </a:cxn>
                <a:cxn ang="0">
                  <a:pos x="9" y="60"/>
                </a:cxn>
                <a:cxn ang="0">
                  <a:pos x="13" y="63"/>
                </a:cxn>
                <a:cxn ang="0">
                  <a:pos x="19" y="64"/>
                </a:cxn>
                <a:cxn ang="0">
                  <a:pos x="32" y="64"/>
                </a:cxn>
                <a:cxn ang="0">
                  <a:pos x="36" y="61"/>
                </a:cxn>
                <a:cxn ang="0">
                  <a:pos x="38" y="58"/>
                </a:cxn>
                <a:cxn ang="0">
                  <a:pos x="37" y="51"/>
                </a:cxn>
                <a:cxn ang="0">
                  <a:pos x="33" y="49"/>
                </a:cxn>
                <a:cxn ang="0">
                  <a:pos x="28" y="48"/>
                </a:cxn>
                <a:cxn ang="0">
                  <a:pos x="18" y="45"/>
                </a:cxn>
                <a:cxn ang="0">
                  <a:pos x="24" y="5"/>
                </a:cxn>
                <a:cxn ang="0">
                  <a:pos x="20" y="14"/>
                </a:cxn>
                <a:cxn ang="0">
                  <a:pos x="18" y="22"/>
                </a:cxn>
                <a:cxn ang="0">
                  <a:pos x="24" y="28"/>
                </a:cxn>
                <a:cxn ang="0">
                  <a:pos x="28" y="28"/>
                </a:cxn>
                <a:cxn ang="0">
                  <a:pos x="35" y="23"/>
                </a:cxn>
                <a:cxn ang="0">
                  <a:pos x="38" y="17"/>
                </a:cxn>
                <a:cxn ang="0">
                  <a:pos x="38" y="12"/>
                </a:cxn>
                <a:cxn ang="0">
                  <a:pos x="38" y="8"/>
                </a:cxn>
                <a:cxn ang="0">
                  <a:pos x="35" y="3"/>
                </a:cxn>
                <a:cxn ang="0">
                  <a:pos x="29" y="2"/>
                </a:cxn>
                <a:cxn ang="0">
                  <a:pos x="37" y="0"/>
                </a:cxn>
                <a:cxn ang="0">
                  <a:pos x="40" y="2"/>
                </a:cxn>
                <a:cxn ang="0">
                  <a:pos x="42" y="3"/>
                </a:cxn>
                <a:cxn ang="0">
                  <a:pos x="55" y="8"/>
                </a:cxn>
                <a:cxn ang="0">
                  <a:pos x="47" y="11"/>
                </a:cxn>
                <a:cxn ang="0">
                  <a:pos x="46" y="19"/>
                </a:cxn>
                <a:cxn ang="0">
                  <a:pos x="42" y="25"/>
                </a:cxn>
                <a:cxn ang="0">
                  <a:pos x="26" y="30"/>
                </a:cxn>
                <a:cxn ang="0">
                  <a:pos x="20" y="34"/>
                </a:cxn>
                <a:cxn ang="0">
                  <a:pos x="19" y="37"/>
                </a:cxn>
                <a:cxn ang="0">
                  <a:pos x="21" y="38"/>
                </a:cxn>
                <a:cxn ang="0">
                  <a:pos x="32" y="42"/>
                </a:cxn>
                <a:cxn ang="0">
                  <a:pos x="39" y="44"/>
                </a:cxn>
                <a:cxn ang="0">
                  <a:pos x="42" y="46"/>
                </a:cxn>
                <a:cxn ang="0">
                  <a:pos x="45" y="55"/>
                </a:cxn>
                <a:cxn ang="0">
                  <a:pos x="40" y="61"/>
                </a:cxn>
                <a:cxn ang="0">
                  <a:pos x="34" y="64"/>
                </a:cxn>
                <a:cxn ang="0">
                  <a:pos x="21" y="67"/>
                </a:cxn>
                <a:cxn ang="0">
                  <a:pos x="10" y="66"/>
                </a:cxn>
                <a:cxn ang="0">
                  <a:pos x="6" y="64"/>
                </a:cxn>
                <a:cxn ang="0">
                  <a:pos x="3" y="61"/>
                </a:cxn>
                <a:cxn ang="0">
                  <a:pos x="0" y="56"/>
                </a:cxn>
                <a:cxn ang="0">
                  <a:pos x="1" y="53"/>
                </a:cxn>
                <a:cxn ang="0">
                  <a:pos x="3" y="49"/>
                </a:cxn>
                <a:cxn ang="0">
                  <a:pos x="6" y="48"/>
                </a:cxn>
                <a:cxn ang="0">
                  <a:pos x="14" y="44"/>
                </a:cxn>
                <a:cxn ang="0">
                  <a:pos x="12" y="37"/>
                </a:cxn>
                <a:cxn ang="0">
                  <a:pos x="14" y="35"/>
                </a:cxn>
                <a:cxn ang="0">
                  <a:pos x="17" y="33"/>
                </a:cxn>
                <a:cxn ang="0">
                  <a:pos x="18" y="29"/>
                </a:cxn>
                <a:cxn ang="0">
                  <a:pos x="13" y="26"/>
                </a:cxn>
                <a:cxn ang="0">
                  <a:pos x="10" y="21"/>
                </a:cxn>
                <a:cxn ang="0">
                  <a:pos x="12" y="11"/>
                </a:cxn>
                <a:cxn ang="0">
                  <a:pos x="24" y="2"/>
                </a:cxn>
              </a:cxnLst>
              <a:rect l="0" t="0" r="r" b="b"/>
              <a:pathLst>
                <a:path w="55" h="67">
                  <a:moveTo>
                    <a:pt x="18" y="45"/>
                  </a:moveTo>
                  <a:lnTo>
                    <a:pt x="15" y="46"/>
                  </a:lnTo>
                  <a:lnTo>
                    <a:pt x="13" y="47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9" y="60"/>
                  </a:lnTo>
                  <a:lnTo>
                    <a:pt x="11" y="61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9" y="64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4" y="63"/>
                  </a:lnTo>
                  <a:lnTo>
                    <a:pt x="36" y="61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9" y="55"/>
                  </a:lnTo>
                  <a:lnTo>
                    <a:pt x="37" y="51"/>
                  </a:lnTo>
                  <a:lnTo>
                    <a:pt x="35" y="50"/>
                  </a:lnTo>
                  <a:lnTo>
                    <a:pt x="33" y="49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4" y="46"/>
                  </a:lnTo>
                  <a:lnTo>
                    <a:pt x="18" y="45"/>
                  </a:lnTo>
                  <a:close/>
                  <a:moveTo>
                    <a:pt x="29" y="2"/>
                  </a:moveTo>
                  <a:lnTo>
                    <a:pt x="24" y="5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21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6" y="20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9" y="2"/>
                  </a:lnTo>
                  <a:close/>
                  <a:moveTo>
                    <a:pt x="32" y="0"/>
                  </a:moveTo>
                  <a:lnTo>
                    <a:pt x="37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55" y="3"/>
                  </a:lnTo>
                  <a:lnTo>
                    <a:pt x="55" y="8"/>
                  </a:lnTo>
                  <a:lnTo>
                    <a:pt x="47" y="8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35" y="29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9" y="37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32" y="42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5" y="50"/>
                  </a:lnTo>
                  <a:lnTo>
                    <a:pt x="45" y="55"/>
                  </a:lnTo>
                  <a:lnTo>
                    <a:pt x="42" y="60"/>
                  </a:lnTo>
                  <a:lnTo>
                    <a:pt x="40" y="61"/>
                  </a:lnTo>
                  <a:lnTo>
                    <a:pt x="37" y="64"/>
                  </a:lnTo>
                  <a:lnTo>
                    <a:pt x="34" y="64"/>
                  </a:lnTo>
                  <a:lnTo>
                    <a:pt x="27" y="66"/>
                  </a:lnTo>
                  <a:lnTo>
                    <a:pt x="21" y="67"/>
                  </a:lnTo>
                  <a:lnTo>
                    <a:pt x="13" y="67"/>
                  </a:lnTo>
                  <a:lnTo>
                    <a:pt x="10" y="66"/>
                  </a:lnTo>
                  <a:lnTo>
                    <a:pt x="8" y="65"/>
                  </a:lnTo>
                  <a:lnTo>
                    <a:pt x="6" y="64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2" y="52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4" y="44"/>
                  </a:lnTo>
                  <a:lnTo>
                    <a:pt x="12" y="41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1" y="30"/>
                  </a:lnTo>
                  <a:lnTo>
                    <a:pt x="18" y="29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2" y="11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5" name="Freeform 231"/>
            <p:cNvSpPr>
              <a:spLocks noEditPoints="1"/>
            </p:cNvSpPr>
            <p:nvPr/>
          </p:nvSpPr>
          <p:spPr bwMode="auto">
            <a:xfrm>
              <a:off x="3968" y="1813"/>
              <a:ext cx="66" cy="90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0" y="6"/>
                </a:cxn>
                <a:cxn ang="0">
                  <a:pos x="25" y="10"/>
                </a:cxn>
                <a:cxn ang="0">
                  <a:pos x="18" y="20"/>
                </a:cxn>
                <a:cxn ang="0">
                  <a:pos x="11" y="39"/>
                </a:cxn>
                <a:cxn ang="0">
                  <a:pos x="11" y="55"/>
                </a:cxn>
                <a:cxn ang="0">
                  <a:pos x="17" y="64"/>
                </a:cxn>
                <a:cxn ang="0">
                  <a:pos x="22" y="66"/>
                </a:cxn>
                <a:cxn ang="0">
                  <a:pos x="31" y="66"/>
                </a:cxn>
                <a:cxn ang="0">
                  <a:pos x="37" y="62"/>
                </a:cxn>
                <a:cxn ang="0">
                  <a:pos x="42" y="57"/>
                </a:cxn>
                <a:cxn ang="0">
                  <a:pos x="49" y="46"/>
                </a:cxn>
                <a:cxn ang="0">
                  <a:pos x="55" y="29"/>
                </a:cxn>
                <a:cxn ang="0">
                  <a:pos x="55" y="12"/>
                </a:cxn>
                <a:cxn ang="0">
                  <a:pos x="52" y="6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55" y="4"/>
                </a:cxn>
                <a:cxn ang="0">
                  <a:pos x="61" y="8"/>
                </a:cxn>
                <a:cxn ang="0">
                  <a:pos x="63" y="12"/>
                </a:cxn>
                <a:cxn ang="0">
                  <a:pos x="66" y="21"/>
                </a:cxn>
                <a:cxn ang="0">
                  <a:pos x="64" y="35"/>
                </a:cxn>
                <a:cxn ang="0">
                  <a:pos x="52" y="56"/>
                </a:cxn>
                <a:cxn ang="0">
                  <a:pos x="34" y="68"/>
                </a:cxn>
                <a:cxn ang="0">
                  <a:pos x="11" y="80"/>
                </a:cxn>
                <a:cxn ang="0">
                  <a:pos x="24" y="81"/>
                </a:cxn>
                <a:cxn ang="0">
                  <a:pos x="29" y="82"/>
                </a:cxn>
                <a:cxn ang="0">
                  <a:pos x="42" y="84"/>
                </a:cxn>
                <a:cxn ang="0">
                  <a:pos x="48" y="83"/>
                </a:cxn>
                <a:cxn ang="0">
                  <a:pos x="55" y="80"/>
                </a:cxn>
                <a:cxn ang="0">
                  <a:pos x="58" y="76"/>
                </a:cxn>
                <a:cxn ang="0">
                  <a:pos x="56" y="81"/>
                </a:cxn>
                <a:cxn ang="0">
                  <a:pos x="48" y="87"/>
                </a:cxn>
                <a:cxn ang="0">
                  <a:pos x="34" y="90"/>
                </a:cxn>
                <a:cxn ang="0">
                  <a:pos x="29" y="90"/>
                </a:cxn>
                <a:cxn ang="0">
                  <a:pos x="23" y="88"/>
                </a:cxn>
                <a:cxn ang="0">
                  <a:pos x="6" y="87"/>
                </a:cxn>
                <a:cxn ang="0">
                  <a:pos x="2" y="87"/>
                </a:cxn>
                <a:cxn ang="0">
                  <a:pos x="0" y="87"/>
                </a:cxn>
                <a:cxn ang="0">
                  <a:pos x="14" y="69"/>
                </a:cxn>
                <a:cxn ang="0">
                  <a:pos x="6" y="61"/>
                </a:cxn>
                <a:cxn ang="0">
                  <a:pos x="0" y="47"/>
                </a:cxn>
                <a:cxn ang="0">
                  <a:pos x="7" y="24"/>
                </a:cxn>
                <a:cxn ang="0">
                  <a:pos x="23" y="7"/>
                </a:cxn>
                <a:cxn ang="0">
                  <a:pos x="44" y="0"/>
                </a:cxn>
              </a:cxnLst>
              <a:rect l="0" t="0" r="r" b="b"/>
              <a:pathLst>
                <a:path w="66" h="90">
                  <a:moveTo>
                    <a:pt x="42" y="3"/>
                  </a:moveTo>
                  <a:lnTo>
                    <a:pt x="38" y="3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3" y="13"/>
                  </a:lnTo>
                  <a:lnTo>
                    <a:pt x="18" y="20"/>
                  </a:lnTo>
                  <a:lnTo>
                    <a:pt x="14" y="28"/>
                  </a:lnTo>
                  <a:lnTo>
                    <a:pt x="11" y="39"/>
                  </a:lnTo>
                  <a:lnTo>
                    <a:pt x="10" y="49"/>
                  </a:lnTo>
                  <a:lnTo>
                    <a:pt x="11" y="55"/>
                  </a:lnTo>
                  <a:lnTo>
                    <a:pt x="14" y="61"/>
                  </a:lnTo>
                  <a:lnTo>
                    <a:pt x="17" y="64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27" y="66"/>
                  </a:lnTo>
                  <a:lnTo>
                    <a:pt x="31" y="66"/>
                  </a:lnTo>
                  <a:lnTo>
                    <a:pt x="34" y="64"/>
                  </a:lnTo>
                  <a:lnTo>
                    <a:pt x="37" y="62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52" y="39"/>
                  </a:lnTo>
                  <a:lnTo>
                    <a:pt x="55" y="29"/>
                  </a:lnTo>
                  <a:lnTo>
                    <a:pt x="57" y="19"/>
                  </a:lnTo>
                  <a:lnTo>
                    <a:pt x="55" y="12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2" y="3"/>
                  </a:lnTo>
                  <a:close/>
                  <a:moveTo>
                    <a:pt x="44" y="0"/>
                  </a:moveTo>
                  <a:lnTo>
                    <a:pt x="50" y="1"/>
                  </a:lnTo>
                  <a:lnTo>
                    <a:pt x="55" y="4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0"/>
                  </a:lnTo>
                  <a:lnTo>
                    <a:pt x="63" y="12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4"/>
                  </a:lnTo>
                  <a:lnTo>
                    <a:pt x="64" y="35"/>
                  </a:lnTo>
                  <a:lnTo>
                    <a:pt x="60" y="47"/>
                  </a:lnTo>
                  <a:lnTo>
                    <a:pt x="52" y="56"/>
                  </a:lnTo>
                  <a:lnTo>
                    <a:pt x="44" y="63"/>
                  </a:lnTo>
                  <a:lnTo>
                    <a:pt x="34" y="68"/>
                  </a:lnTo>
                  <a:lnTo>
                    <a:pt x="23" y="69"/>
                  </a:lnTo>
                  <a:lnTo>
                    <a:pt x="11" y="80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6" y="81"/>
                  </a:lnTo>
                  <a:lnTo>
                    <a:pt x="29" y="82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5" y="84"/>
                  </a:lnTo>
                  <a:lnTo>
                    <a:pt x="48" y="83"/>
                  </a:lnTo>
                  <a:lnTo>
                    <a:pt x="52" y="81"/>
                  </a:lnTo>
                  <a:lnTo>
                    <a:pt x="55" y="80"/>
                  </a:lnTo>
                  <a:lnTo>
                    <a:pt x="56" y="78"/>
                  </a:lnTo>
                  <a:lnTo>
                    <a:pt x="58" y="76"/>
                  </a:lnTo>
                  <a:lnTo>
                    <a:pt x="60" y="76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48" y="87"/>
                  </a:lnTo>
                  <a:lnTo>
                    <a:pt x="41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6" y="90"/>
                  </a:lnTo>
                  <a:lnTo>
                    <a:pt x="23" y="88"/>
                  </a:lnTo>
                  <a:lnTo>
                    <a:pt x="12" y="87"/>
                  </a:lnTo>
                  <a:lnTo>
                    <a:pt x="6" y="87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19" y="69"/>
                  </a:lnTo>
                  <a:lnTo>
                    <a:pt x="14" y="69"/>
                  </a:lnTo>
                  <a:lnTo>
                    <a:pt x="9" y="66"/>
                  </a:lnTo>
                  <a:lnTo>
                    <a:pt x="6" y="61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7" y="24"/>
                  </a:lnTo>
                  <a:lnTo>
                    <a:pt x="15" y="15"/>
                  </a:lnTo>
                  <a:lnTo>
                    <a:pt x="23" y="7"/>
                  </a:lnTo>
                  <a:lnTo>
                    <a:pt x="33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6" name="Rectangle 232"/>
            <p:cNvSpPr>
              <a:spLocks noChangeArrowheads="1"/>
            </p:cNvSpPr>
            <p:nvPr/>
          </p:nvSpPr>
          <p:spPr bwMode="auto">
            <a:xfrm>
              <a:off x="3972" y="1803"/>
              <a:ext cx="51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7" name="Freeform 233"/>
            <p:cNvSpPr>
              <a:spLocks noEditPoints="1"/>
            </p:cNvSpPr>
            <p:nvPr/>
          </p:nvSpPr>
          <p:spPr bwMode="auto">
            <a:xfrm>
              <a:off x="2999" y="1813"/>
              <a:ext cx="66" cy="90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1" y="6"/>
                </a:cxn>
                <a:cxn ang="0">
                  <a:pos x="25" y="10"/>
                </a:cxn>
                <a:cxn ang="0">
                  <a:pos x="19" y="20"/>
                </a:cxn>
                <a:cxn ang="0">
                  <a:pos x="11" y="39"/>
                </a:cxn>
                <a:cxn ang="0">
                  <a:pos x="11" y="55"/>
                </a:cxn>
                <a:cxn ang="0">
                  <a:pos x="17" y="64"/>
                </a:cxn>
                <a:cxn ang="0">
                  <a:pos x="22" y="66"/>
                </a:cxn>
                <a:cxn ang="0">
                  <a:pos x="31" y="66"/>
                </a:cxn>
                <a:cxn ang="0">
                  <a:pos x="37" y="62"/>
                </a:cxn>
                <a:cxn ang="0">
                  <a:pos x="42" y="57"/>
                </a:cxn>
                <a:cxn ang="0">
                  <a:pos x="50" y="46"/>
                </a:cxn>
                <a:cxn ang="0">
                  <a:pos x="56" y="29"/>
                </a:cxn>
                <a:cxn ang="0">
                  <a:pos x="56" y="12"/>
                </a:cxn>
                <a:cxn ang="0">
                  <a:pos x="52" y="6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56" y="4"/>
                </a:cxn>
                <a:cxn ang="0">
                  <a:pos x="61" y="8"/>
                </a:cxn>
                <a:cxn ang="0">
                  <a:pos x="63" y="12"/>
                </a:cxn>
                <a:cxn ang="0">
                  <a:pos x="66" y="21"/>
                </a:cxn>
                <a:cxn ang="0">
                  <a:pos x="65" y="35"/>
                </a:cxn>
                <a:cxn ang="0">
                  <a:pos x="53" y="56"/>
                </a:cxn>
                <a:cxn ang="0">
                  <a:pos x="34" y="68"/>
                </a:cxn>
                <a:cxn ang="0">
                  <a:pos x="11" y="80"/>
                </a:cxn>
                <a:cxn ang="0">
                  <a:pos x="25" y="81"/>
                </a:cxn>
                <a:cxn ang="0">
                  <a:pos x="30" y="82"/>
                </a:cxn>
                <a:cxn ang="0">
                  <a:pos x="42" y="84"/>
                </a:cxn>
                <a:cxn ang="0">
                  <a:pos x="48" y="83"/>
                </a:cxn>
                <a:cxn ang="0">
                  <a:pos x="55" y="80"/>
                </a:cxn>
                <a:cxn ang="0">
                  <a:pos x="58" y="76"/>
                </a:cxn>
                <a:cxn ang="0">
                  <a:pos x="57" y="81"/>
                </a:cxn>
                <a:cxn ang="0">
                  <a:pos x="48" y="87"/>
                </a:cxn>
                <a:cxn ang="0">
                  <a:pos x="34" y="90"/>
                </a:cxn>
                <a:cxn ang="0">
                  <a:pos x="29" y="90"/>
                </a:cxn>
                <a:cxn ang="0">
                  <a:pos x="23" y="88"/>
                </a:cxn>
                <a:cxn ang="0">
                  <a:pos x="6" y="87"/>
                </a:cxn>
                <a:cxn ang="0">
                  <a:pos x="2" y="87"/>
                </a:cxn>
                <a:cxn ang="0">
                  <a:pos x="0" y="87"/>
                </a:cxn>
                <a:cxn ang="0">
                  <a:pos x="14" y="69"/>
                </a:cxn>
                <a:cxn ang="0">
                  <a:pos x="6" y="61"/>
                </a:cxn>
                <a:cxn ang="0">
                  <a:pos x="1" y="47"/>
                </a:cxn>
                <a:cxn ang="0">
                  <a:pos x="7" y="24"/>
                </a:cxn>
                <a:cxn ang="0">
                  <a:pos x="24" y="7"/>
                </a:cxn>
                <a:cxn ang="0">
                  <a:pos x="44" y="0"/>
                </a:cxn>
              </a:cxnLst>
              <a:rect l="0" t="0" r="r" b="b"/>
              <a:pathLst>
                <a:path w="66" h="90">
                  <a:moveTo>
                    <a:pt x="42" y="3"/>
                  </a:moveTo>
                  <a:lnTo>
                    <a:pt x="38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3" y="13"/>
                  </a:lnTo>
                  <a:lnTo>
                    <a:pt x="19" y="20"/>
                  </a:lnTo>
                  <a:lnTo>
                    <a:pt x="14" y="28"/>
                  </a:lnTo>
                  <a:lnTo>
                    <a:pt x="11" y="39"/>
                  </a:lnTo>
                  <a:lnTo>
                    <a:pt x="10" y="49"/>
                  </a:lnTo>
                  <a:lnTo>
                    <a:pt x="11" y="55"/>
                  </a:lnTo>
                  <a:lnTo>
                    <a:pt x="14" y="61"/>
                  </a:lnTo>
                  <a:lnTo>
                    <a:pt x="17" y="64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4" y="64"/>
                  </a:lnTo>
                  <a:lnTo>
                    <a:pt x="37" y="62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47" y="52"/>
                  </a:lnTo>
                  <a:lnTo>
                    <a:pt x="50" y="46"/>
                  </a:lnTo>
                  <a:lnTo>
                    <a:pt x="53" y="39"/>
                  </a:lnTo>
                  <a:lnTo>
                    <a:pt x="56" y="29"/>
                  </a:lnTo>
                  <a:lnTo>
                    <a:pt x="57" y="19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2" y="3"/>
                  </a:lnTo>
                  <a:close/>
                  <a:moveTo>
                    <a:pt x="44" y="0"/>
                  </a:moveTo>
                  <a:lnTo>
                    <a:pt x="51" y="1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61" y="8"/>
                  </a:lnTo>
                  <a:lnTo>
                    <a:pt x="62" y="10"/>
                  </a:lnTo>
                  <a:lnTo>
                    <a:pt x="63" y="12"/>
                  </a:lnTo>
                  <a:lnTo>
                    <a:pt x="65" y="15"/>
                  </a:lnTo>
                  <a:lnTo>
                    <a:pt x="66" y="21"/>
                  </a:lnTo>
                  <a:lnTo>
                    <a:pt x="66" y="24"/>
                  </a:lnTo>
                  <a:lnTo>
                    <a:pt x="65" y="35"/>
                  </a:lnTo>
                  <a:lnTo>
                    <a:pt x="60" y="47"/>
                  </a:lnTo>
                  <a:lnTo>
                    <a:pt x="53" y="56"/>
                  </a:lnTo>
                  <a:lnTo>
                    <a:pt x="44" y="63"/>
                  </a:lnTo>
                  <a:lnTo>
                    <a:pt x="34" y="68"/>
                  </a:lnTo>
                  <a:lnTo>
                    <a:pt x="24" y="69"/>
                  </a:lnTo>
                  <a:lnTo>
                    <a:pt x="11" y="80"/>
                  </a:lnTo>
                  <a:lnTo>
                    <a:pt x="23" y="80"/>
                  </a:lnTo>
                  <a:lnTo>
                    <a:pt x="25" y="81"/>
                  </a:lnTo>
                  <a:lnTo>
                    <a:pt x="27" y="81"/>
                  </a:lnTo>
                  <a:lnTo>
                    <a:pt x="30" y="82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5" y="84"/>
                  </a:lnTo>
                  <a:lnTo>
                    <a:pt x="48" y="83"/>
                  </a:lnTo>
                  <a:lnTo>
                    <a:pt x="53" y="81"/>
                  </a:lnTo>
                  <a:lnTo>
                    <a:pt x="55" y="80"/>
                  </a:lnTo>
                  <a:lnTo>
                    <a:pt x="57" y="78"/>
                  </a:lnTo>
                  <a:lnTo>
                    <a:pt x="58" y="76"/>
                  </a:lnTo>
                  <a:lnTo>
                    <a:pt x="60" y="76"/>
                  </a:lnTo>
                  <a:lnTo>
                    <a:pt x="57" y="81"/>
                  </a:lnTo>
                  <a:lnTo>
                    <a:pt x="53" y="84"/>
                  </a:lnTo>
                  <a:lnTo>
                    <a:pt x="48" y="87"/>
                  </a:lnTo>
                  <a:lnTo>
                    <a:pt x="42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6" y="90"/>
                  </a:lnTo>
                  <a:lnTo>
                    <a:pt x="23" y="88"/>
                  </a:lnTo>
                  <a:lnTo>
                    <a:pt x="13" y="87"/>
                  </a:lnTo>
                  <a:lnTo>
                    <a:pt x="6" y="87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9" y="69"/>
                  </a:lnTo>
                  <a:lnTo>
                    <a:pt x="14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2" y="54"/>
                  </a:lnTo>
                  <a:lnTo>
                    <a:pt x="1" y="47"/>
                  </a:lnTo>
                  <a:lnTo>
                    <a:pt x="2" y="36"/>
                  </a:lnTo>
                  <a:lnTo>
                    <a:pt x="7" y="24"/>
                  </a:lnTo>
                  <a:lnTo>
                    <a:pt x="15" y="15"/>
                  </a:lnTo>
                  <a:lnTo>
                    <a:pt x="24" y="7"/>
                  </a:lnTo>
                  <a:lnTo>
                    <a:pt x="33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8" name="Rectangle 234"/>
            <p:cNvSpPr>
              <a:spLocks noChangeArrowheads="1"/>
            </p:cNvSpPr>
            <p:nvPr/>
          </p:nvSpPr>
          <p:spPr bwMode="auto">
            <a:xfrm>
              <a:off x="3009" y="1803"/>
              <a:ext cx="51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39" name="Freeform 235"/>
            <p:cNvSpPr>
              <a:spLocks noEditPoints="1"/>
            </p:cNvSpPr>
            <p:nvPr/>
          </p:nvSpPr>
          <p:spPr bwMode="auto">
            <a:xfrm>
              <a:off x="2617" y="1247"/>
              <a:ext cx="38" cy="46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8" y="5"/>
                </a:cxn>
                <a:cxn ang="0">
                  <a:pos x="16" y="7"/>
                </a:cxn>
                <a:cxn ang="0">
                  <a:pos x="13" y="12"/>
                </a:cxn>
                <a:cxn ang="0">
                  <a:pos x="11" y="17"/>
                </a:cxn>
                <a:cxn ang="0">
                  <a:pos x="9" y="24"/>
                </a:cxn>
                <a:cxn ang="0">
                  <a:pos x="13" y="23"/>
                </a:cxn>
                <a:cxn ang="0">
                  <a:pos x="17" y="22"/>
                </a:cxn>
                <a:cxn ang="0">
                  <a:pos x="19" y="21"/>
                </a:cxn>
                <a:cxn ang="0">
                  <a:pos x="23" y="19"/>
                </a:cxn>
                <a:cxn ang="0">
                  <a:pos x="26" y="16"/>
                </a:cxn>
                <a:cxn ang="0">
                  <a:pos x="27" y="15"/>
                </a:cxn>
                <a:cxn ang="0">
                  <a:pos x="30" y="10"/>
                </a:cxn>
                <a:cxn ang="0">
                  <a:pos x="30" y="9"/>
                </a:cxn>
                <a:cxn ang="0">
                  <a:pos x="31" y="7"/>
                </a:cxn>
                <a:cxn ang="0">
                  <a:pos x="31" y="6"/>
                </a:cxn>
                <a:cxn ang="0">
                  <a:pos x="30" y="3"/>
                </a:cxn>
                <a:cxn ang="0">
                  <a:pos x="29" y="2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36" y="2"/>
                </a:cxn>
                <a:cxn ang="0">
                  <a:pos x="38" y="5"/>
                </a:cxn>
                <a:cxn ang="0">
                  <a:pos x="38" y="10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7" y="21"/>
                </a:cxn>
                <a:cxn ang="0">
                  <a:pos x="24" y="23"/>
                </a:cxn>
                <a:cxn ang="0">
                  <a:pos x="17" y="25"/>
                </a:cxn>
                <a:cxn ang="0">
                  <a:pos x="8" y="26"/>
                </a:cxn>
                <a:cxn ang="0">
                  <a:pos x="8" y="32"/>
                </a:cxn>
                <a:cxn ang="0">
                  <a:pos x="11" y="37"/>
                </a:cxn>
                <a:cxn ang="0">
                  <a:pos x="16" y="40"/>
                </a:cxn>
                <a:cxn ang="0">
                  <a:pos x="22" y="40"/>
                </a:cxn>
                <a:cxn ang="0">
                  <a:pos x="24" y="39"/>
                </a:cxn>
                <a:cxn ang="0">
                  <a:pos x="27" y="37"/>
                </a:cxn>
                <a:cxn ang="0">
                  <a:pos x="30" y="35"/>
                </a:cxn>
                <a:cxn ang="0">
                  <a:pos x="34" y="32"/>
                </a:cxn>
                <a:cxn ang="0">
                  <a:pos x="35" y="34"/>
                </a:cxn>
                <a:cxn ang="0">
                  <a:pos x="27" y="40"/>
                </a:cxn>
                <a:cxn ang="0">
                  <a:pos x="21" y="45"/>
                </a:cxn>
                <a:cxn ang="0">
                  <a:pos x="13" y="46"/>
                </a:cxn>
                <a:cxn ang="0">
                  <a:pos x="10" y="46"/>
                </a:cxn>
                <a:cxn ang="0">
                  <a:pos x="7" y="45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4" y="16"/>
                </a:cxn>
                <a:cxn ang="0">
                  <a:pos x="9" y="10"/>
                </a:cxn>
                <a:cxn ang="0">
                  <a:pos x="16" y="4"/>
                </a:cxn>
                <a:cxn ang="0">
                  <a:pos x="21" y="1"/>
                </a:cxn>
                <a:cxn ang="0">
                  <a:pos x="29" y="0"/>
                </a:cxn>
              </a:cxnLst>
              <a:rect l="0" t="0" r="r" b="b"/>
              <a:pathLst>
                <a:path w="38" h="46">
                  <a:moveTo>
                    <a:pt x="24" y="2"/>
                  </a:moveTo>
                  <a:lnTo>
                    <a:pt x="18" y="5"/>
                  </a:lnTo>
                  <a:lnTo>
                    <a:pt x="16" y="7"/>
                  </a:lnTo>
                  <a:lnTo>
                    <a:pt x="13" y="12"/>
                  </a:lnTo>
                  <a:lnTo>
                    <a:pt x="11" y="17"/>
                  </a:lnTo>
                  <a:lnTo>
                    <a:pt x="9" y="24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9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4" y="2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5"/>
                  </a:lnTo>
                  <a:lnTo>
                    <a:pt x="38" y="10"/>
                  </a:lnTo>
                  <a:lnTo>
                    <a:pt x="35" y="15"/>
                  </a:lnTo>
                  <a:lnTo>
                    <a:pt x="30" y="19"/>
                  </a:lnTo>
                  <a:lnTo>
                    <a:pt x="27" y="21"/>
                  </a:lnTo>
                  <a:lnTo>
                    <a:pt x="24" y="23"/>
                  </a:lnTo>
                  <a:lnTo>
                    <a:pt x="17" y="25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11" y="37"/>
                  </a:lnTo>
                  <a:lnTo>
                    <a:pt x="16" y="40"/>
                  </a:lnTo>
                  <a:lnTo>
                    <a:pt x="22" y="40"/>
                  </a:lnTo>
                  <a:lnTo>
                    <a:pt x="24" y="39"/>
                  </a:lnTo>
                  <a:lnTo>
                    <a:pt x="27" y="37"/>
                  </a:lnTo>
                  <a:lnTo>
                    <a:pt x="30" y="35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27" y="40"/>
                  </a:lnTo>
                  <a:lnTo>
                    <a:pt x="21" y="45"/>
                  </a:lnTo>
                  <a:lnTo>
                    <a:pt x="13" y="46"/>
                  </a:lnTo>
                  <a:lnTo>
                    <a:pt x="10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9740" name="Freeform 236"/>
            <p:cNvSpPr>
              <a:spLocks noEditPoints="1"/>
            </p:cNvSpPr>
            <p:nvPr/>
          </p:nvSpPr>
          <p:spPr bwMode="auto">
            <a:xfrm>
              <a:off x="3975" y="1252"/>
              <a:ext cx="38" cy="46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19" y="5"/>
                </a:cxn>
                <a:cxn ang="0">
                  <a:pos x="16" y="8"/>
                </a:cxn>
                <a:cxn ang="0">
                  <a:pos x="13" y="12"/>
                </a:cxn>
                <a:cxn ang="0">
                  <a:pos x="11" y="17"/>
                </a:cxn>
                <a:cxn ang="0">
                  <a:pos x="9" y="24"/>
                </a:cxn>
                <a:cxn ang="0">
                  <a:pos x="13" y="23"/>
                </a:cxn>
                <a:cxn ang="0">
                  <a:pos x="17" y="22"/>
                </a:cxn>
                <a:cxn ang="0">
                  <a:pos x="19" y="21"/>
                </a:cxn>
                <a:cxn ang="0">
                  <a:pos x="23" y="19"/>
                </a:cxn>
                <a:cxn ang="0">
                  <a:pos x="26" y="17"/>
                </a:cxn>
                <a:cxn ang="0">
                  <a:pos x="28" y="15"/>
                </a:cxn>
                <a:cxn ang="0">
                  <a:pos x="31" y="11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31" y="6"/>
                </a:cxn>
                <a:cxn ang="0">
                  <a:pos x="30" y="3"/>
                </a:cxn>
                <a:cxn ang="0">
                  <a:pos x="29" y="2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8" y="5"/>
                </a:cxn>
                <a:cxn ang="0">
                  <a:pos x="38" y="11"/>
                </a:cxn>
                <a:cxn ang="0">
                  <a:pos x="35" y="15"/>
                </a:cxn>
                <a:cxn ang="0">
                  <a:pos x="31" y="20"/>
                </a:cxn>
                <a:cxn ang="0">
                  <a:pos x="28" y="21"/>
                </a:cxn>
                <a:cxn ang="0">
                  <a:pos x="24" y="23"/>
                </a:cxn>
                <a:cxn ang="0">
                  <a:pos x="17" y="25"/>
                </a:cxn>
                <a:cxn ang="0">
                  <a:pos x="8" y="26"/>
                </a:cxn>
                <a:cxn ang="0">
                  <a:pos x="8" y="32"/>
                </a:cxn>
                <a:cxn ang="0">
                  <a:pos x="11" y="37"/>
                </a:cxn>
                <a:cxn ang="0">
                  <a:pos x="16" y="40"/>
                </a:cxn>
                <a:cxn ang="0">
                  <a:pos x="22" y="40"/>
                </a:cxn>
                <a:cxn ang="0">
                  <a:pos x="25" y="39"/>
                </a:cxn>
                <a:cxn ang="0">
                  <a:pos x="27" y="38"/>
                </a:cxn>
                <a:cxn ang="0">
                  <a:pos x="31" y="35"/>
                </a:cxn>
                <a:cxn ang="0">
                  <a:pos x="34" y="32"/>
                </a:cxn>
                <a:cxn ang="0">
                  <a:pos x="35" y="34"/>
                </a:cxn>
                <a:cxn ang="0">
                  <a:pos x="28" y="41"/>
                </a:cxn>
                <a:cxn ang="0">
                  <a:pos x="21" y="45"/>
                </a:cxn>
                <a:cxn ang="0">
                  <a:pos x="13" y="46"/>
                </a:cxn>
                <a:cxn ang="0">
                  <a:pos x="11" y="46"/>
                </a:cxn>
                <a:cxn ang="0">
                  <a:pos x="8" y="45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1" y="24"/>
                </a:cxn>
                <a:cxn ang="0">
                  <a:pos x="4" y="17"/>
                </a:cxn>
                <a:cxn ang="0">
                  <a:pos x="9" y="10"/>
                </a:cxn>
                <a:cxn ang="0">
                  <a:pos x="16" y="5"/>
                </a:cxn>
                <a:cxn ang="0">
                  <a:pos x="22" y="1"/>
                </a:cxn>
                <a:cxn ang="0">
                  <a:pos x="29" y="0"/>
                </a:cxn>
              </a:cxnLst>
              <a:rect l="0" t="0" r="r" b="b"/>
              <a:pathLst>
                <a:path w="38" h="46">
                  <a:moveTo>
                    <a:pt x="25" y="2"/>
                  </a:moveTo>
                  <a:lnTo>
                    <a:pt x="19" y="5"/>
                  </a:lnTo>
                  <a:lnTo>
                    <a:pt x="16" y="8"/>
                  </a:lnTo>
                  <a:lnTo>
                    <a:pt x="13" y="12"/>
                  </a:lnTo>
                  <a:lnTo>
                    <a:pt x="11" y="17"/>
                  </a:lnTo>
                  <a:lnTo>
                    <a:pt x="9" y="24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9" y="21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8" y="15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5" y="2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11"/>
                  </a:lnTo>
                  <a:lnTo>
                    <a:pt x="35" y="15"/>
                  </a:lnTo>
                  <a:lnTo>
                    <a:pt x="31" y="20"/>
                  </a:lnTo>
                  <a:lnTo>
                    <a:pt x="28" y="21"/>
                  </a:lnTo>
                  <a:lnTo>
                    <a:pt x="24" y="23"/>
                  </a:lnTo>
                  <a:lnTo>
                    <a:pt x="17" y="25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11" y="37"/>
                  </a:lnTo>
                  <a:lnTo>
                    <a:pt x="16" y="40"/>
                  </a:lnTo>
                  <a:lnTo>
                    <a:pt x="22" y="40"/>
                  </a:lnTo>
                  <a:lnTo>
                    <a:pt x="25" y="39"/>
                  </a:lnTo>
                  <a:lnTo>
                    <a:pt x="27" y="38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28" y="41"/>
                  </a:lnTo>
                  <a:lnTo>
                    <a:pt x="21" y="45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8" y="45"/>
                  </a:lnTo>
                  <a:lnTo>
                    <a:pt x="3" y="42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2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W+3 jets at NLO : E</a:t>
            </a:r>
            <a:r>
              <a:rPr lang="en-GB" sz="3600" baseline="-25000" dirty="0" smtClean="0"/>
              <a:t>t</a:t>
            </a:r>
            <a:r>
              <a:rPr lang="en-GB" sz="3600" dirty="0" smtClean="0"/>
              <a:t> of third jet</a:t>
            </a:r>
            <a:endParaRPr lang="en-GB" sz="3600" dirty="0"/>
          </a:p>
        </p:txBody>
      </p:sp>
      <p:grpSp>
        <p:nvGrpSpPr>
          <p:cNvPr id="1255" name="Group 1254"/>
          <p:cNvGrpSpPr/>
          <p:nvPr/>
        </p:nvGrpSpPr>
        <p:grpSpPr>
          <a:xfrm>
            <a:off x="1642843" y="1711105"/>
            <a:ext cx="6423795" cy="4309449"/>
            <a:chOff x="1760538" y="1562101"/>
            <a:chExt cx="5664201" cy="3872605"/>
          </a:xfrm>
        </p:grpSpPr>
        <p:sp>
          <p:nvSpPr>
            <p:cNvPr id="778246" name="Freeform 6"/>
            <p:cNvSpPr>
              <a:spLocks noEditPoints="1"/>
            </p:cNvSpPr>
            <p:nvPr/>
          </p:nvSpPr>
          <p:spPr bwMode="auto">
            <a:xfrm>
              <a:off x="2673350" y="2203451"/>
              <a:ext cx="4679950" cy="2770187"/>
            </a:xfrm>
            <a:custGeom>
              <a:avLst/>
              <a:gdLst/>
              <a:ahLst/>
              <a:cxnLst>
                <a:cxn ang="0">
                  <a:pos x="0" y="1636"/>
                </a:cxn>
                <a:cxn ang="0">
                  <a:pos x="9" y="1502"/>
                </a:cxn>
                <a:cxn ang="0">
                  <a:pos x="9" y="1409"/>
                </a:cxn>
                <a:cxn ang="0">
                  <a:pos x="0" y="1275"/>
                </a:cxn>
                <a:cxn ang="0">
                  <a:pos x="0" y="1208"/>
                </a:cxn>
                <a:cxn ang="0">
                  <a:pos x="0" y="1032"/>
                </a:cxn>
                <a:cxn ang="0">
                  <a:pos x="9" y="898"/>
                </a:cxn>
                <a:cxn ang="0">
                  <a:pos x="9" y="806"/>
                </a:cxn>
                <a:cxn ang="0">
                  <a:pos x="0" y="671"/>
                </a:cxn>
                <a:cxn ang="0">
                  <a:pos x="0" y="604"/>
                </a:cxn>
                <a:cxn ang="0">
                  <a:pos x="0" y="428"/>
                </a:cxn>
                <a:cxn ang="0">
                  <a:pos x="9" y="294"/>
                </a:cxn>
                <a:cxn ang="0">
                  <a:pos x="9" y="201"/>
                </a:cxn>
                <a:cxn ang="0">
                  <a:pos x="0" y="67"/>
                </a:cxn>
                <a:cxn ang="0">
                  <a:pos x="9" y="0"/>
                </a:cxn>
                <a:cxn ang="0">
                  <a:pos x="186" y="0"/>
                </a:cxn>
                <a:cxn ang="0">
                  <a:pos x="218" y="0"/>
                </a:cxn>
                <a:cxn ang="0">
                  <a:pos x="210" y="135"/>
                </a:cxn>
                <a:cxn ang="0">
                  <a:pos x="293" y="186"/>
                </a:cxn>
                <a:cxn ang="0">
                  <a:pos x="359" y="186"/>
                </a:cxn>
                <a:cxn ang="0">
                  <a:pos x="428" y="304"/>
                </a:cxn>
                <a:cxn ang="0">
                  <a:pos x="428" y="354"/>
                </a:cxn>
                <a:cxn ang="0">
                  <a:pos x="574" y="358"/>
                </a:cxn>
                <a:cxn ang="0">
                  <a:pos x="639" y="361"/>
                </a:cxn>
                <a:cxn ang="0">
                  <a:pos x="639" y="453"/>
                </a:cxn>
                <a:cxn ang="0">
                  <a:pos x="654" y="496"/>
                </a:cxn>
                <a:cxn ang="0">
                  <a:pos x="830" y="496"/>
                </a:cxn>
                <a:cxn ang="0">
                  <a:pos x="840" y="621"/>
                </a:cxn>
                <a:cxn ang="0">
                  <a:pos x="925" y="636"/>
                </a:cxn>
                <a:cxn ang="0">
                  <a:pos x="1058" y="637"/>
                </a:cxn>
                <a:cxn ang="0">
                  <a:pos x="1058" y="705"/>
                </a:cxn>
                <a:cxn ang="0">
                  <a:pos x="1178" y="751"/>
                </a:cxn>
                <a:cxn ang="0">
                  <a:pos x="1260" y="804"/>
                </a:cxn>
                <a:cxn ang="0">
                  <a:pos x="1287" y="878"/>
                </a:cxn>
                <a:cxn ang="0">
                  <a:pos x="1422" y="869"/>
                </a:cxn>
                <a:cxn ang="0">
                  <a:pos x="1478" y="888"/>
                </a:cxn>
                <a:cxn ang="0">
                  <a:pos x="1478" y="955"/>
                </a:cxn>
                <a:cxn ang="0">
                  <a:pos x="1623" y="978"/>
                </a:cxn>
                <a:cxn ang="0">
                  <a:pos x="1688" y="978"/>
                </a:cxn>
                <a:cxn ang="0">
                  <a:pos x="1679" y="1081"/>
                </a:cxn>
                <a:cxn ang="0">
                  <a:pos x="1743" y="1093"/>
                </a:cxn>
                <a:cxn ang="0">
                  <a:pos x="1877" y="1084"/>
                </a:cxn>
                <a:cxn ang="0">
                  <a:pos x="1877" y="1084"/>
                </a:cxn>
                <a:cxn ang="0">
                  <a:pos x="1954" y="1183"/>
                </a:cxn>
                <a:cxn ang="0">
                  <a:pos x="2089" y="1192"/>
                </a:cxn>
                <a:cxn ang="0">
                  <a:pos x="2099" y="1265"/>
                </a:cxn>
                <a:cxn ang="0">
                  <a:pos x="2147" y="1293"/>
                </a:cxn>
                <a:cxn ang="0">
                  <a:pos x="2281" y="1284"/>
                </a:cxn>
                <a:cxn ang="0">
                  <a:pos x="2281" y="1284"/>
                </a:cxn>
                <a:cxn ang="0">
                  <a:pos x="2364" y="1377"/>
                </a:cxn>
                <a:cxn ang="0">
                  <a:pos x="2499" y="1385"/>
                </a:cxn>
                <a:cxn ang="0">
                  <a:pos x="2528" y="1377"/>
                </a:cxn>
                <a:cxn ang="0">
                  <a:pos x="2528" y="1466"/>
                </a:cxn>
                <a:cxn ang="0">
                  <a:pos x="2683" y="1470"/>
                </a:cxn>
                <a:cxn ang="0">
                  <a:pos x="2738" y="1481"/>
                </a:cxn>
                <a:cxn ang="0">
                  <a:pos x="2744" y="1559"/>
                </a:cxn>
                <a:cxn ang="0">
                  <a:pos x="2811" y="1559"/>
                </a:cxn>
                <a:cxn ang="0">
                  <a:pos x="2948" y="1607"/>
                </a:cxn>
                <a:cxn ang="0">
                  <a:pos x="2948" y="1643"/>
                </a:cxn>
              </a:cxnLst>
              <a:rect l="0" t="0" r="r" b="b"/>
              <a:pathLst>
                <a:path w="2948" h="1745">
                  <a:moveTo>
                    <a:pt x="0" y="1745"/>
                  </a:moveTo>
                  <a:lnTo>
                    <a:pt x="9" y="1745"/>
                  </a:lnTo>
                  <a:lnTo>
                    <a:pt x="9" y="1703"/>
                  </a:lnTo>
                  <a:lnTo>
                    <a:pt x="0" y="1703"/>
                  </a:lnTo>
                  <a:lnTo>
                    <a:pt x="0" y="1745"/>
                  </a:lnTo>
                  <a:close/>
                  <a:moveTo>
                    <a:pt x="0" y="1678"/>
                  </a:moveTo>
                  <a:lnTo>
                    <a:pt x="9" y="1678"/>
                  </a:lnTo>
                  <a:lnTo>
                    <a:pt x="9" y="1636"/>
                  </a:lnTo>
                  <a:lnTo>
                    <a:pt x="0" y="1636"/>
                  </a:lnTo>
                  <a:lnTo>
                    <a:pt x="0" y="1678"/>
                  </a:lnTo>
                  <a:close/>
                  <a:moveTo>
                    <a:pt x="0" y="1611"/>
                  </a:moveTo>
                  <a:lnTo>
                    <a:pt x="9" y="1611"/>
                  </a:lnTo>
                  <a:lnTo>
                    <a:pt x="9" y="1569"/>
                  </a:lnTo>
                  <a:lnTo>
                    <a:pt x="0" y="1569"/>
                  </a:lnTo>
                  <a:lnTo>
                    <a:pt x="0" y="1611"/>
                  </a:lnTo>
                  <a:close/>
                  <a:moveTo>
                    <a:pt x="0" y="1544"/>
                  </a:moveTo>
                  <a:lnTo>
                    <a:pt x="9" y="1544"/>
                  </a:lnTo>
                  <a:lnTo>
                    <a:pt x="9" y="1502"/>
                  </a:lnTo>
                  <a:lnTo>
                    <a:pt x="0" y="1502"/>
                  </a:lnTo>
                  <a:lnTo>
                    <a:pt x="0" y="1544"/>
                  </a:lnTo>
                  <a:close/>
                  <a:moveTo>
                    <a:pt x="0" y="1477"/>
                  </a:moveTo>
                  <a:lnTo>
                    <a:pt x="9" y="1477"/>
                  </a:lnTo>
                  <a:lnTo>
                    <a:pt x="9" y="1434"/>
                  </a:lnTo>
                  <a:lnTo>
                    <a:pt x="0" y="1434"/>
                  </a:lnTo>
                  <a:lnTo>
                    <a:pt x="0" y="1477"/>
                  </a:lnTo>
                  <a:close/>
                  <a:moveTo>
                    <a:pt x="0" y="1409"/>
                  </a:moveTo>
                  <a:lnTo>
                    <a:pt x="9" y="1409"/>
                  </a:lnTo>
                  <a:lnTo>
                    <a:pt x="9" y="1368"/>
                  </a:lnTo>
                  <a:lnTo>
                    <a:pt x="0" y="1368"/>
                  </a:lnTo>
                  <a:lnTo>
                    <a:pt x="0" y="1409"/>
                  </a:lnTo>
                  <a:close/>
                  <a:moveTo>
                    <a:pt x="0" y="1343"/>
                  </a:moveTo>
                  <a:lnTo>
                    <a:pt x="9" y="1343"/>
                  </a:lnTo>
                  <a:lnTo>
                    <a:pt x="9" y="1300"/>
                  </a:lnTo>
                  <a:lnTo>
                    <a:pt x="0" y="1300"/>
                  </a:lnTo>
                  <a:lnTo>
                    <a:pt x="0" y="1343"/>
                  </a:lnTo>
                  <a:close/>
                  <a:moveTo>
                    <a:pt x="0" y="1275"/>
                  </a:moveTo>
                  <a:lnTo>
                    <a:pt x="9" y="1275"/>
                  </a:lnTo>
                  <a:lnTo>
                    <a:pt x="9" y="1233"/>
                  </a:lnTo>
                  <a:lnTo>
                    <a:pt x="0" y="1233"/>
                  </a:lnTo>
                  <a:lnTo>
                    <a:pt x="0" y="1275"/>
                  </a:lnTo>
                  <a:close/>
                  <a:moveTo>
                    <a:pt x="0" y="1208"/>
                  </a:moveTo>
                  <a:lnTo>
                    <a:pt x="9" y="1208"/>
                  </a:lnTo>
                  <a:lnTo>
                    <a:pt x="9" y="1167"/>
                  </a:lnTo>
                  <a:lnTo>
                    <a:pt x="0" y="1167"/>
                  </a:lnTo>
                  <a:lnTo>
                    <a:pt x="0" y="1208"/>
                  </a:lnTo>
                  <a:close/>
                  <a:moveTo>
                    <a:pt x="0" y="1141"/>
                  </a:moveTo>
                  <a:lnTo>
                    <a:pt x="9" y="1141"/>
                  </a:lnTo>
                  <a:lnTo>
                    <a:pt x="9" y="1099"/>
                  </a:lnTo>
                  <a:lnTo>
                    <a:pt x="0" y="1099"/>
                  </a:lnTo>
                  <a:lnTo>
                    <a:pt x="0" y="1141"/>
                  </a:lnTo>
                  <a:close/>
                  <a:moveTo>
                    <a:pt x="0" y="1074"/>
                  </a:moveTo>
                  <a:lnTo>
                    <a:pt x="9" y="1074"/>
                  </a:lnTo>
                  <a:lnTo>
                    <a:pt x="9" y="1032"/>
                  </a:lnTo>
                  <a:lnTo>
                    <a:pt x="0" y="1032"/>
                  </a:lnTo>
                  <a:lnTo>
                    <a:pt x="0" y="1074"/>
                  </a:lnTo>
                  <a:close/>
                  <a:moveTo>
                    <a:pt x="0" y="1007"/>
                  </a:moveTo>
                  <a:lnTo>
                    <a:pt x="9" y="1007"/>
                  </a:lnTo>
                  <a:lnTo>
                    <a:pt x="9" y="965"/>
                  </a:lnTo>
                  <a:lnTo>
                    <a:pt x="0" y="965"/>
                  </a:lnTo>
                  <a:lnTo>
                    <a:pt x="0" y="1007"/>
                  </a:lnTo>
                  <a:close/>
                  <a:moveTo>
                    <a:pt x="0" y="940"/>
                  </a:moveTo>
                  <a:lnTo>
                    <a:pt x="9" y="940"/>
                  </a:lnTo>
                  <a:lnTo>
                    <a:pt x="9" y="898"/>
                  </a:lnTo>
                  <a:lnTo>
                    <a:pt x="0" y="898"/>
                  </a:lnTo>
                  <a:lnTo>
                    <a:pt x="0" y="940"/>
                  </a:lnTo>
                  <a:close/>
                  <a:moveTo>
                    <a:pt x="0" y="872"/>
                  </a:moveTo>
                  <a:lnTo>
                    <a:pt x="9" y="872"/>
                  </a:lnTo>
                  <a:lnTo>
                    <a:pt x="9" y="831"/>
                  </a:lnTo>
                  <a:lnTo>
                    <a:pt x="0" y="831"/>
                  </a:lnTo>
                  <a:lnTo>
                    <a:pt x="0" y="872"/>
                  </a:lnTo>
                  <a:close/>
                  <a:moveTo>
                    <a:pt x="0" y="806"/>
                  </a:moveTo>
                  <a:lnTo>
                    <a:pt x="9" y="806"/>
                  </a:lnTo>
                  <a:lnTo>
                    <a:pt x="9" y="763"/>
                  </a:lnTo>
                  <a:lnTo>
                    <a:pt x="0" y="763"/>
                  </a:lnTo>
                  <a:lnTo>
                    <a:pt x="0" y="806"/>
                  </a:lnTo>
                  <a:close/>
                  <a:moveTo>
                    <a:pt x="0" y="738"/>
                  </a:moveTo>
                  <a:lnTo>
                    <a:pt x="9" y="738"/>
                  </a:lnTo>
                  <a:lnTo>
                    <a:pt x="9" y="696"/>
                  </a:lnTo>
                  <a:lnTo>
                    <a:pt x="0" y="696"/>
                  </a:lnTo>
                  <a:lnTo>
                    <a:pt x="0" y="738"/>
                  </a:lnTo>
                  <a:close/>
                  <a:moveTo>
                    <a:pt x="0" y="671"/>
                  </a:moveTo>
                  <a:lnTo>
                    <a:pt x="9" y="671"/>
                  </a:lnTo>
                  <a:lnTo>
                    <a:pt x="9" y="630"/>
                  </a:lnTo>
                  <a:lnTo>
                    <a:pt x="0" y="630"/>
                  </a:lnTo>
                  <a:lnTo>
                    <a:pt x="0" y="671"/>
                  </a:lnTo>
                  <a:close/>
                  <a:moveTo>
                    <a:pt x="0" y="604"/>
                  </a:moveTo>
                  <a:lnTo>
                    <a:pt x="9" y="604"/>
                  </a:lnTo>
                  <a:lnTo>
                    <a:pt x="9" y="562"/>
                  </a:lnTo>
                  <a:lnTo>
                    <a:pt x="0" y="562"/>
                  </a:lnTo>
                  <a:lnTo>
                    <a:pt x="0" y="604"/>
                  </a:lnTo>
                  <a:close/>
                  <a:moveTo>
                    <a:pt x="0" y="537"/>
                  </a:moveTo>
                  <a:lnTo>
                    <a:pt x="9" y="537"/>
                  </a:lnTo>
                  <a:lnTo>
                    <a:pt x="9" y="495"/>
                  </a:lnTo>
                  <a:lnTo>
                    <a:pt x="0" y="495"/>
                  </a:lnTo>
                  <a:lnTo>
                    <a:pt x="0" y="537"/>
                  </a:lnTo>
                  <a:close/>
                  <a:moveTo>
                    <a:pt x="0" y="470"/>
                  </a:moveTo>
                  <a:lnTo>
                    <a:pt x="9" y="470"/>
                  </a:lnTo>
                  <a:lnTo>
                    <a:pt x="9" y="428"/>
                  </a:lnTo>
                  <a:lnTo>
                    <a:pt x="0" y="428"/>
                  </a:lnTo>
                  <a:lnTo>
                    <a:pt x="0" y="470"/>
                  </a:lnTo>
                  <a:close/>
                  <a:moveTo>
                    <a:pt x="0" y="402"/>
                  </a:moveTo>
                  <a:lnTo>
                    <a:pt x="9" y="402"/>
                  </a:lnTo>
                  <a:lnTo>
                    <a:pt x="9" y="361"/>
                  </a:lnTo>
                  <a:lnTo>
                    <a:pt x="0" y="361"/>
                  </a:lnTo>
                  <a:lnTo>
                    <a:pt x="0" y="402"/>
                  </a:lnTo>
                  <a:close/>
                  <a:moveTo>
                    <a:pt x="0" y="335"/>
                  </a:moveTo>
                  <a:lnTo>
                    <a:pt x="9" y="335"/>
                  </a:lnTo>
                  <a:lnTo>
                    <a:pt x="9" y="294"/>
                  </a:lnTo>
                  <a:lnTo>
                    <a:pt x="0" y="294"/>
                  </a:lnTo>
                  <a:lnTo>
                    <a:pt x="0" y="335"/>
                  </a:lnTo>
                  <a:close/>
                  <a:moveTo>
                    <a:pt x="0" y="269"/>
                  </a:moveTo>
                  <a:lnTo>
                    <a:pt x="9" y="269"/>
                  </a:lnTo>
                  <a:lnTo>
                    <a:pt x="9" y="226"/>
                  </a:lnTo>
                  <a:lnTo>
                    <a:pt x="0" y="226"/>
                  </a:lnTo>
                  <a:lnTo>
                    <a:pt x="0" y="269"/>
                  </a:lnTo>
                  <a:close/>
                  <a:moveTo>
                    <a:pt x="0" y="201"/>
                  </a:moveTo>
                  <a:lnTo>
                    <a:pt x="9" y="201"/>
                  </a:lnTo>
                  <a:lnTo>
                    <a:pt x="9" y="159"/>
                  </a:lnTo>
                  <a:lnTo>
                    <a:pt x="0" y="159"/>
                  </a:lnTo>
                  <a:lnTo>
                    <a:pt x="0" y="201"/>
                  </a:lnTo>
                  <a:close/>
                  <a:moveTo>
                    <a:pt x="0" y="134"/>
                  </a:moveTo>
                  <a:lnTo>
                    <a:pt x="9" y="134"/>
                  </a:lnTo>
                  <a:lnTo>
                    <a:pt x="9" y="93"/>
                  </a:lnTo>
                  <a:lnTo>
                    <a:pt x="0" y="93"/>
                  </a:lnTo>
                  <a:lnTo>
                    <a:pt x="0" y="134"/>
                  </a:lnTo>
                  <a:close/>
                  <a:moveTo>
                    <a:pt x="0" y="67"/>
                  </a:moveTo>
                  <a:lnTo>
                    <a:pt x="9" y="6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67"/>
                  </a:lnTo>
                  <a:close/>
                  <a:moveTo>
                    <a:pt x="9" y="0"/>
                  </a:moveTo>
                  <a:lnTo>
                    <a:pt x="9" y="9"/>
                  </a:lnTo>
                  <a:lnTo>
                    <a:pt x="51" y="9"/>
                  </a:lnTo>
                  <a:lnTo>
                    <a:pt x="51" y="0"/>
                  </a:lnTo>
                  <a:lnTo>
                    <a:pt x="9" y="0"/>
                  </a:lnTo>
                  <a:close/>
                  <a:moveTo>
                    <a:pt x="76" y="0"/>
                  </a:moveTo>
                  <a:lnTo>
                    <a:pt x="76" y="9"/>
                  </a:lnTo>
                  <a:lnTo>
                    <a:pt x="118" y="9"/>
                  </a:lnTo>
                  <a:lnTo>
                    <a:pt x="118" y="0"/>
                  </a:lnTo>
                  <a:lnTo>
                    <a:pt x="76" y="0"/>
                  </a:lnTo>
                  <a:close/>
                  <a:moveTo>
                    <a:pt x="143" y="0"/>
                  </a:moveTo>
                  <a:lnTo>
                    <a:pt x="143" y="9"/>
                  </a:lnTo>
                  <a:lnTo>
                    <a:pt x="186" y="9"/>
                  </a:lnTo>
                  <a:lnTo>
                    <a:pt x="186" y="0"/>
                  </a:lnTo>
                  <a:lnTo>
                    <a:pt x="143" y="0"/>
                  </a:lnTo>
                  <a:close/>
                  <a:moveTo>
                    <a:pt x="211" y="0"/>
                  </a:moveTo>
                  <a:lnTo>
                    <a:pt x="211" y="9"/>
                  </a:lnTo>
                  <a:lnTo>
                    <a:pt x="214" y="9"/>
                  </a:lnTo>
                  <a:lnTo>
                    <a:pt x="214" y="5"/>
                  </a:lnTo>
                  <a:lnTo>
                    <a:pt x="210" y="5"/>
                  </a:lnTo>
                  <a:lnTo>
                    <a:pt x="210" y="43"/>
                  </a:lnTo>
                  <a:lnTo>
                    <a:pt x="218" y="43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close/>
                  <a:moveTo>
                    <a:pt x="218" y="68"/>
                  </a:moveTo>
                  <a:lnTo>
                    <a:pt x="210" y="68"/>
                  </a:lnTo>
                  <a:lnTo>
                    <a:pt x="210" y="110"/>
                  </a:lnTo>
                  <a:lnTo>
                    <a:pt x="218" y="110"/>
                  </a:lnTo>
                  <a:lnTo>
                    <a:pt x="218" y="68"/>
                  </a:lnTo>
                  <a:close/>
                  <a:moveTo>
                    <a:pt x="218" y="135"/>
                  </a:moveTo>
                  <a:lnTo>
                    <a:pt x="210" y="135"/>
                  </a:lnTo>
                  <a:lnTo>
                    <a:pt x="210" y="177"/>
                  </a:lnTo>
                  <a:lnTo>
                    <a:pt x="218" y="177"/>
                  </a:lnTo>
                  <a:lnTo>
                    <a:pt x="218" y="135"/>
                  </a:lnTo>
                  <a:close/>
                  <a:moveTo>
                    <a:pt x="226" y="186"/>
                  </a:moveTo>
                  <a:lnTo>
                    <a:pt x="226" y="195"/>
                  </a:lnTo>
                  <a:lnTo>
                    <a:pt x="268" y="195"/>
                  </a:lnTo>
                  <a:lnTo>
                    <a:pt x="268" y="186"/>
                  </a:lnTo>
                  <a:lnTo>
                    <a:pt x="226" y="186"/>
                  </a:lnTo>
                  <a:close/>
                  <a:moveTo>
                    <a:pt x="293" y="186"/>
                  </a:moveTo>
                  <a:lnTo>
                    <a:pt x="293" y="195"/>
                  </a:lnTo>
                  <a:lnTo>
                    <a:pt x="334" y="195"/>
                  </a:lnTo>
                  <a:lnTo>
                    <a:pt x="334" y="186"/>
                  </a:lnTo>
                  <a:lnTo>
                    <a:pt x="293" y="186"/>
                  </a:lnTo>
                  <a:close/>
                  <a:moveTo>
                    <a:pt x="359" y="186"/>
                  </a:moveTo>
                  <a:lnTo>
                    <a:pt x="359" y="195"/>
                  </a:lnTo>
                  <a:lnTo>
                    <a:pt x="402" y="195"/>
                  </a:lnTo>
                  <a:lnTo>
                    <a:pt x="402" y="186"/>
                  </a:lnTo>
                  <a:lnTo>
                    <a:pt x="359" y="186"/>
                  </a:lnTo>
                  <a:close/>
                  <a:moveTo>
                    <a:pt x="428" y="194"/>
                  </a:moveTo>
                  <a:lnTo>
                    <a:pt x="419" y="194"/>
                  </a:lnTo>
                  <a:lnTo>
                    <a:pt x="419" y="236"/>
                  </a:lnTo>
                  <a:lnTo>
                    <a:pt x="428" y="236"/>
                  </a:lnTo>
                  <a:lnTo>
                    <a:pt x="428" y="194"/>
                  </a:lnTo>
                  <a:close/>
                  <a:moveTo>
                    <a:pt x="428" y="261"/>
                  </a:moveTo>
                  <a:lnTo>
                    <a:pt x="419" y="261"/>
                  </a:lnTo>
                  <a:lnTo>
                    <a:pt x="419" y="304"/>
                  </a:lnTo>
                  <a:lnTo>
                    <a:pt x="428" y="304"/>
                  </a:lnTo>
                  <a:lnTo>
                    <a:pt x="428" y="261"/>
                  </a:lnTo>
                  <a:close/>
                  <a:moveTo>
                    <a:pt x="428" y="329"/>
                  </a:moveTo>
                  <a:lnTo>
                    <a:pt x="419" y="329"/>
                  </a:lnTo>
                  <a:lnTo>
                    <a:pt x="419" y="358"/>
                  </a:lnTo>
                  <a:lnTo>
                    <a:pt x="440" y="358"/>
                  </a:lnTo>
                  <a:lnTo>
                    <a:pt x="440" y="349"/>
                  </a:lnTo>
                  <a:lnTo>
                    <a:pt x="424" y="349"/>
                  </a:lnTo>
                  <a:lnTo>
                    <a:pt x="424" y="354"/>
                  </a:lnTo>
                  <a:lnTo>
                    <a:pt x="428" y="354"/>
                  </a:lnTo>
                  <a:lnTo>
                    <a:pt x="428" y="329"/>
                  </a:lnTo>
                  <a:close/>
                  <a:moveTo>
                    <a:pt x="465" y="349"/>
                  </a:moveTo>
                  <a:lnTo>
                    <a:pt x="465" y="358"/>
                  </a:lnTo>
                  <a:lnTo>
                    <a:pt x="507" y="358"/>
                  </a:lnTo>
                  <a:lnTo>
                    <a:pt x="507" y="349"/>
                  </a:lnTo>
                  <a:lnTo>
                    <a:pt x="465" y="349"/>
                  </a:lnTo>
                  <a:close/>
                  <a:moveTo>
                    <a:pt x="532" y="349"/>
                  </a:moveTo>
                  <a:lnTo>
                    <a:pt x="532" y="358"/>
                  </a:lnTo>
                  <a:lnTo>
                    <a:pt x="574" y="358"/>
                  </a:lnTo>
                  <a:lnTo>
                    <a:pt x="574" y="349"/>
                  </a:lnTo>
                  <a:lnTo>
                    <a:pt x="532" y="349"/>
                  </a:lnTo>
                  <a:close/>
                  <a:moveTo>
                    <a:pt x="599" y="349"/>
                  </a:moveTo>
                  <a:lnTo>
                    <a:pt x="599" y="358"/>
                  </a:lnTo>
                  <a:lnTo>
                    <a:pt x="634" y="358"/>
                  </a:lnTo>
                  <a:lnTo>
                    <a:pt x="634" y="354"/>
                  </a:lnTo>
                  <a:lnTo>
                    <a:pt x="630" y="354"/>
                  </a:lnTo>
                  <a:lnTo>
                    <a:pt x="630" y="361"/>
                  </a:lnTo>
                  <a:lnTo>
                    <a:pt x="639" y="361"/>
                  </a:lnTo>
                  <a:lnTo>
                    <a:pt x="639" y="349"/>
                  </a:lnTo>
                  <a:lnTo>
                    <a:pt x="634" y="349"/>
                  </a:lnTo>
                  <a:lnTo>
                    <a:pt x="599" y="349"/>
                  </a:lnTo>
                  <a:close/>
                  <a:moveTo>
                    <a:pt x="639" y="386"/>
                  </a:moveTo>
                  <a:lnTo>
                    <a:pt x="630" y="386"/>
                  </a:lnTo>
                  <a:lnTo>
                    <a:pt x="630" y="428"/>
                  </a:lnTo>
                  <a:lnTo>
                    <a:pt x="639" y="428"/>
                  </a:lnTo>
                  <a:lnTo>
                    <a:pt x="639" y="386"/>
                  </a:lnTo>
                  <a:close/>
                  <a:moveTo>
                    <a:pt x="639" y="453"/>
                  </a:moveTo>
                  <a:lnTo>
                    <a:pt x="630" y="453"/>
                  </a:lnTo>
                  <a:lnTo>
                    <a:pt x="630" y="495"/>
                  </a:lnTo>
                  <a:lnTo>
                    <a:pt x="639" y="495"/>
                  </a:lnTo>
                  <a:lnTo>
                    <a:pt x="639" y="453"/>
                  </a:lnTo>
                  <a:close/>
                  <a:moveTo>
                    <a:pt x="654" y="496"/>
                  </a:moveTo>
                  <a:lnTo>
                    <a:pt x="654" y="505"/>
                  </a:lnTo>
                  <a:lnTo>
                    <a:pt x="696" y="505"/>
                  </a:lnTo>
                  <a:lnTo>
                    <a:pt x="696" y="496"/>
                  </a:lnTo>
                  <a:lnTo>
                    <a:pt x="654" y="496"/>
                  </a:lnTo>
                  <a:close/>
                  <a:moveTo>
                    <a:pt x="721" y="496"/>
                  </a:moveTo>
                  <a:lnTo>
                    <a:pt x="721" y="505"/>
                  </a:lnTo>
                  <a:lnTo>
                    <a:pt x="763" y="505"/>
                  </a:lnTo>
                  <a:lnTo>
                    <a:pt x="763" y="496"/>
                  </a:lnTo>
                  <a:lnTo>
                    <a:pt x="721" y="496"/>
                  </a:lnTo>
                  <a:close/>
                  <a:moveTo>
                    <a:pt x="788" y="496"/>
                  </a:moveTo>
                  <a:lnTo>
                    <a:pt x="788" y="505"/>
                  </a:lnTo>
                  <a:lnTo>
                    <a:pt x="830" y="505"/>
                  </a:lnTo>
                  <a:lnTo>
                    <a:pt x="830" y="496"/>
                  </a:lnTo>
                  <a:lnTo>
                    <a:pt x="788" y="496"/>
                  </a:lnTo>
                  <a:close/>
                  <a:moveTo>
                    <a:pt x="848" y="511"/>
                  </a:moveTo>
                  <a:lnTo>
                    <a:pt x="840" y="511"/>
                  </a:lnTo>
                  <a:lnTo>
                    <a:pt x="840" y="554"/>
                  </a:lnTo>
                  <a:lnTo>
                    <a:pt x="848" y="554"/>
                  </a:lnTo>
                  <a:lnTo>
                    <a:pt x="848" y="511"/>
                  </a:lnTo>
                  <a:close/>
                  <a:moveTo>
                    <a:pt x="848" y="579"/>
                  </a:moveTo>
                  <a:lnTo>
                    <a:pt x="840" y="579"/>
                  </a:lnTo>
                  <a:lnTo>
                    <a:pt x="840" y="621"/>
                  </a:lnTo>
                  <a:lnTo>
                    <a:pt x="848" y="621"/>
                  </a:lnTo>
                  <a:lnTo>
                    <a:pt x="848" y="579"/>
                  </a:lnTo>
                  <a:close/>
                  <a:moveTo>
                    <a:pt x="858" y="628"/>
                  </a:moveTo>
                  <a:lnTo>
                    <a:pt x="858" y="636"/>
                  </a:lnTo>
                  <a:lnTo>
                    <a:pt x="900" y="636"/>
                  </a:lnTo>
                  <a:lnTo>
                    <a:pt x="900" y="628"/>
                  </a:lnTo>
                  <a:lnTo>
                    <a:pt x="858" y="628"/>
                  </a:lnTo>
                  <a:close/>
                  <a:moveTo>
                    <a:pt x="925" y="628"/>
                  </a:moveTo>
                  <a:lnTo>
                    <a:pt x="925" y="636"/>
                  </a:lnTo>
                  <a:lnTo>
                    <a:pt x="967" y="636"/>
                  </a:lnTo>
                  <a:lnTo>
                    <a:pt x="967" y="628"/>
                  </a:lnTo>
                  <a:lnTo>
                    <a:pt x="925" y="628"/>
                  </a:lnTo>
                  <a:close/>
                  <a:moveTo>
                    <a:pt x="992" y="628"/>
                  </a:moveTo>
                  <a:lnTo>
                    <a:pt x="992" y="636"/>
                  </a:lnTo>
                  <a:lnTo>
                    <a:pt x="1034" y="636"/>
                  </a:lnTo>
                  <a:lnTo>
                    <a:pt x="1034" y="628"/>
                  </a:lnTo>
                  <a:lnTo>
                    <a:pt x="992" y="628"/>
                  </a:lnTo>
                  <a:close/>
                  <a:moveTo>
                    <a:pt x="1058" y="637"/>
                  </a:moveTo>
                  <a:lnTo>
                    <a:pt x="1049" y="637"/>
                  </a:lnTo>
                  <a:lnTo>
                    <a:pt x="1049" y="680"/>
                  </a:lnTo>
                  <a:lnTo>
                    <a:pt x="1058" y="680"/>
                  </a:lnTo>
                  <a:lnTo>
                    <a:pt x="1058" y="637"/>
                  </a:lnTo>
                  <a:close/>
                  <a:moveTo>
                    <a:pt x="1058" y="705"/>
                  </a:moveTo>
                  <a:lnTo>
                    <a:pt x="1049" y="705"/>
                  </a:lnTo>
                  <a:lnTo>
                    <a:pt x="1049" y="747"/>
                  </a:lnTo>
                  <a:lnTo>
                    <a:pt x="1058" y="747"/>
                  </a:lnTo>
                  <a:lnTo>
                    <a:pt x="1058" y="705"/>
                  </a:lnTo>
                  <a:close/>
                  <a:moveTo>
                    <a:pt x="1070" y="751"/>
                  </a:moveTo>
                  <a:lnTo>
                    <a:pt x="1070" y="760"/>
                  </a:lnTo>
                  <a:lnTo>
                    <a:pt x="1111" y="760"/>
                  </a:lnTo>
                  <a:lnTo>
                    <a:pt x="1111" y="751"/>
                  </a:lnTo>
                  <a:lnTo>
                    <a:pt x="1070" y="751"/>
                  </a:lnTo>
                  <a:close/>
                  <a:moveTo>
                    <a:pt x="1136" y="751"/>
                  </a:moveTo>
                  <a:lnTo>
                    <a:pt x="1136" y="760"/>
                  </a:lnTo>
                  <a:lnTo>
                    <a:pt x="1178" y="760"/>
                  </a:lnTo>
                  <a:lnTo>
                    <a:pt x="1178" y="751"/>
                  </a:lnTo>
                  <a:lnTo>
                    <a:pt x="1136" y="751"/>
                  </a:lnTo>
                  <a:close/>
                  <a:moveTo>
                    <a:pt x="1203" y="751"/>
                  </a:moveTo>
                  <a:lnTo>
                    <a:pt x="1203" y="760"/>
                  </a:lnTo>
                  <a:lnTo>
                    <a:pt x="1246" y="760"/>
                  </a:lnTo>
                  <a:lnTo>
                    <a:pt x="1246" y="751"/>
                  </a:lnTo>
                  <a:lnTo>
                    <a:pt x="1203" y="751"/>
                  </a:lnTo>
                  <a:close/>
                  <a:moveTo>
                    <a:pt x="1269" y="762"/>
                  </a:moveTo>
                  <a:lnTo>
                    <a:pt x="1260" y="762"/>
                  </a:lnTo>
                  <a:lnTo>
                    <a:pt x="1260" y="804"/>
                  </a:lnTo>
                  <a:lnTo>
                    <a:pt x="1269" y="804"/>
                  </a:lnTo>
                  <a:lnTo>
                    <a:pt x="1269" y="762"/>
                  </a:lnTo>
                  <a:close/>
                  <a:moveTo>
                    <a:pt x="1269" y="830"/>
                  </a:moveTo>
                  <a:lnTo>
                    <a:pt x="1260" y="830"/>
                  </a:lnTo>
                  <a:lnTo>
                    <a:pt x="1260" y="871"/>
                  </a:lnTo>
                  <a:lnTo>
                    <a:pt x="1269" y="871"/>
                  </a:lnTo>
                  <a:lnTo>
                    <a:pt x="1269" y="830"/>
                  </a:lnTo>
                  <a:close/>
                  <a:moveTo>
                    <a:pt x="1287" y="869"/>
                  </a:moveTo>
                  <a:lnTo>
                    <a:pt x="1287" y="878"/>
                  </a:lnTo>
                  <a:lnTo>
                    <a:pt x="1329" y="878"/>
                  </a:lnTo>
                  <a:lnTo>
                    <a:pt x="1329" y="869"/>
                  </a:lnTo>
                  <a:lnTo>
                    <a:pt x="1287" y="869"/>
                  </a:lnTo>
                  <a:close/>
                  <a:moveTo>
                    <a:pt x="1354" y="869"/>
                  </a:moveTo>
                  <a:lnTo>
                    <a:pt x="1354" y="878"/>
                  </a:lnTo>
                  <a:lnTo>
                    <a:pt x="1397" y="878"/>
                  </a:lnTo>
                  <a:lnTo>
                    <a:pt x="1397" y="869"/>
                  </a:lnTo>
                  <a:lnTo>
                    <a:pt x="1354" y="869"/>
                  </a:lnTo>
                  <a:close/>
                  <a:moveTo>
                    <a:pt x="1422" y="869"/>
                  </a:moveTo>
                  <a:lnTo>
                    <a:pt x="1422" y="878"/>
                  </a:lnTo>
                  <a:lnTo>
                    <a:pt x="1463" y="878"/>
                  </a:lnTo>
                  <a:lnTo>
                    <a:pt x="1463" y="869"/>
                  </a:lnTo>
                  <a:lnTo>
                    <a:pt x="1422" y="869"/>
                  </a:lnTo>
                  <a:close/>
                  <a:moveTo>
                    <a:pt x="1478" y="888"/>
                  </a:moveTo>
                  <a:lnTo>
                    <a:pt x="1469" y="888"/>
                  </a:lnTo>
                  <a:lnTo>
                    <a:pt x="1469" y="930"/>
                  </a:lnTo>
                  <a:lnTo>
                    <a:pt x="1478" y="930"/>
                  </a:lnTo>
                  <a:lnTo>
                    <a:pt x="1478" y="888"/>
                  </a:lnTo>
                  <a:close/>
                  <a:moveTo>
                    <a:pt x="1478" y="955"/>
                  </a:moveTo>
                  <a:lnTo>
                    <a:pt x="1469" y="955"/>
                  </a:lnTo>
                  <a:lnTo>
                    <a:pt x="1469" y="986"/>
                  </a:lnTo>
                  <a:lnTo>
                    <a:pt x="1489" y="986"/>
                  </a:lnTo>
                  <a:lnTo>
                    <a:pt x="1489" y="978"/>
                  </a:lnTo>
                  <a:lnTo>
                    <a:pt x="1474" y="978"/>
                  </a:lnTo>
                  <a:lnTo>
                    <a:pt x="1474" y="982"/>
                  </a:lnTo>
                  <a:lnTo>
                    <a:pt x="1478" y="982"/>
                  </a:lnTo>
                  <a:lnTo>
                    <a:pt x="1478" y="955"/>
                  </a:lnTo>
                  <a:close/>
                  <a:moveTo>
                    <a:pt x="1514" y="978"/>
                  </a:moveTo>
                  <a:lnTo>
                    <a:pt x="1514" y="986"/>
                  </a:lnTo>
                  <a:lnTo>
                    <a:pt x="1556" y="986"/>
                  </a:lnTo>
                  <a:lnTo>
                    <a:pt x="1556" y="978"/>
                  </a:lnTo>
                  <a:lnTo>
                    <a:pt x="1514" y="978"/>
                  </a:lnTo>
                  <a:close/>
                  <a:moveTo>
                    <a:pt x="1581" y="978"/>
                  </a:moveTo>
                  <a:lnTo>
                    <a:pt x="1581" y="986"/>
                  </a:lnTo>
                  <a:lnTo>
                    <a:pt x="1623" y="986"/>
                  </a:lnTo>
                  <a:lnTo>
                    <a:pt x="1623" y="978"/>
                  </a:lnTo>
                  <a:lnTo>
                    <a:pt x="1581" y="978"/>
                  </a:lnTo>
                  <a:close/>
                  <a:moveTo>
                    <a:pt x="1649" y="978"/>
                  </a:moveTo>
                  <a:lnTo>
                    <a:pt x="1649" y="986"/>
                  </a:lnTo>
                  <a:lnTo>
                    <a:pt x="1683" y="986"/>
                  </a:lnTo>
                  <a:lnTo>
                    <a:pt x="1683" y="982"/>
                  </a:lnTo>
                  <a:lnTo>
                    <a:pt x="1679" y="982"/>
                  </a:lnTo>
                  <a:lnTo>
                    <a:pt x="1679" y="988"/>
                  </a:lnTo>
                  <a:lnTo>
                    <a:pt x="1688" y="988"/>
                  </a:lnTo>
                  <a:lnTo>
                    <a:pt x="1688" y="978"/>
                  </a:lnTo>
                  <a:lnTo>
                    <a:pt x="1683" y="978"/>
                  </a:lnTo>
                  <a:lnTo>
                    <a:pt x="1649" y="978"/>
                  </a:lnTo>
                  <a:close/>
                  <a:moveTo>
                    <a:pt x="1688" y="1013"/>
                  </a:moveTo>
                  <a:lnTo>
                    <a:pt x="1679" y="1013"/>
                  </a:lnTo>
                  <a:lnTo>
                    <a:pt x="1679" y="1056"/>
                  </a:lnTo>
                  <a:lnTo>
                    <a:pt x="1688" y="1056"/>
                  </a:lnTo>
                  <a:lnTo>
                    <a:pt x="1688" y="1013"/>
                  </a:lnTo>
                  <a:close/>
                  <a:moveTo>
                    <a:pt x="1688" y="1081"/>
                  </a:moveTo>
                  <a:lnTo>
                    <a:pt x="1679" y="1081"/>
                  </a:lnTo>
                  <a:lnTo>
                    <a:pt x="1679" y="1093"/>
                  </a:lnTo>
                  <a:lnTo>
                    <a:pt x="1718" y="1093"/>
                  </a:lnTo>
                  <a:lnTo>
                    <a:pt x="1718" y="1084"/>
                  </a:lnTo>
                  <a:lnTo>
                    <a:pt x="1683" y="1084"/>
                  </a:lnTo>
                  <a:lnTo>
                    <a:pt x="1683" y="1088"/>
                  </a:lnTo>
                  <a:lnTo>
                    <a:pt x="1688" y="1088"/>
                  </a:lnTo>
                  <a:lnTo>
                    <a:pt x="1688" y="1081"/>
                  </a:lnTo>
                  <a:close/>
                  <a:moveTo>
                    <a:pt x="1743" y="1084"/>
                  </a:moveTo>
                  <a:lnTo>
                    <a:pt x="1743" y="1093"/>
                  </a:lnTo>
                  <a:lnTo>
                    <a:pt x="1784" y="1093"/>
                  </a:lnTo>
                  <a:lnTo>
                    <a:pt x="1784" y="1084"/>
                  </a:lnTo>
                  <a:lnTo>
                    <a:pt x="1743" y="1084"/>
                  </a:lnTo>
                  <a:close/>
                  <a:moveTo>
                    <a:pt x="1811" y="1084"/>
                  </a:moveTo>
                  <a:lnTo>
                    <a:pt x="1811" y="1093"/>
                  </a:lnTo>
                  <a:lnTo>
                    <a:pt x="1852" y="1093"/>
                  </a:lnTo>
                  <a:lnTo>
                    <a:pt x="1852" y="1084"/>
                  </a:lnTo>
                  <a:lnTo>
                    <a:pt x="1811" y="1084"/>
                  </a:lnTo>
                  <a:close/>
                  <a:moveTo>
                    <a:pt x="1877" y="1084"/>
                  </a:moveTo>
                  <a:lnTo>
                    <a:pt x="1877" y="1093"/>
                  </a:lnTo>
                  <a:lnTo>
                    <a:pt x="1894" y="1093"/>
                  </a:lnTo>
                  <a:lnTo>
                    <a:pt x="1894" y="1088"/>
                  </a:lnTo>
                  <a:lnTo>
                    <a:pt x="1890" y="1088"/>
                  </a:lnTo>
                  <a:lnTo>
                    <a:pt x="1890" y="1113"/>
                  </a:lnTo>
                  <a:lnTo>
                    <a:pt x="1899" y="1113"/>
                  </a:lnTo>
                  <a:lnTo>
                    <a:pt x="1899" y="1084"/>
                  </a:lnTo>
                  <a:lnTo>
                    <a:pt x="1894" y="1084"/>
                  </a:lnTo>
                  <a:lnTo>
                    <a:pt x="1877" y="1084"/>
                  </a:lnTo>
                  <a:close/>
                  <a:moveTo>
                    <a:pt x="1899" y="1138"/>
                  </a:moveTo>
                  <a:lnTo>
                    <a:pt x="1890" y="1138"/>
                  </a:lnTo>
                  <a:lnTo>
                    <a:pt x="1890" y="1181"/>
                  </a:lnTo>
                  <a:lnTo>
                    <a:pt x="1899" y="1181"/>
                  </a:lnTo>
                  <a:lnTo>
                    <a:pt x="1899" y="1138"/>
                  </a:lnTo>
                  <a:close/>
                  <a:moveTo>
                    <a:pt x="1913" y="1183"/>
                  </a:moveTo>
                  <a:lnTo>
                    <a:pt x="1913" y="1192"/>
                  </a:lnTo>
                  <a:lnTo>
                    <a:pt x="1954" y="1192"/>
                  </a:lnTo>
                  <a:lnTo>
                    <a:pt x="1954" y="1183"/>
                  </a:lnTo>
                  <a:lnTo>
                    <a:pt x="1913" y="1183"/>
                  </a:lnTo>
                  <a:close/>
                  <a:moveTo>
                    <a:pt x="1980" y="1183"/>
                  </a:moveTo>
                  <a:lnTo>
                    <a:pt x="1980" y="1192"/>
                  </a:lnTo>
                  <a:lnTo>
                    <a:pt x="2021" y="1192"/>
                  </a:lnTo>
                  <a:lnTo>
                    <a:pt x="2021" y="1183"/>
                  </a:lnTo>
                  <a:lnTo>
                    <a:pt x="1980" y="1183"/>
                  </a:lnTo>
                  <a:close/>
                  <a:moveTo>
                    <a:pt x="2046" y="1183"/>
                  </a:moveTo>
                  <a:lnTo>
                    <a:pt x="2046" y="1192"/>
                  </a:lnTo>
                  <a:lnTo>
                    <a:pt x="2089" y="1192"/>
                  </a:lnTo>
                  <a:lnTo>
                    <a:pt x="2089" y="1183"/>
                  </a:lnTo>
                  <a:lnTo>
                    <a:pt x="2046" y="1183"/>
                  </a:lnTo>
                  <a:close/>
                  <a:moveTo>
                    <a:pt x="2108" y="1197"/>
                  </a:moveTo>
                  <a:lnTo>
                    <a:pt x="2099" y="1197"/>
                  </a:lnTo>
                  <a:lnTo>
                    <a:pt x="2099" y="1240"/>
                  </a:lnTo>
                  <a:lnTo>
                    <a:pt x="2108" y="1240"/>
                  </a:lnTo>
                  <a:lnTo>
                    <a:pt x="2108" y="1197"/>
                  </a:lnTo>
                  <a:close/>
                  <a:moveTo>
                    <a:pt x="2108" y="1265"/>
                  </a:moveTo>
                  <a:lnTo>
                    <a:pt x="2099" y="1265"/>
                  </a:lnTo>
                  <a:lnTo>
                    <a:pt x="2099" y="1293"/>
                  </a:lnTo>
                  <a:lnTo>
                    <a:pt x="2121" y="1293"/>
                  </a:lnTo>
                  <a:lnTo>
                    <a:pt x="2121" y="1284"/>
                  </a:lnTo>
                  <a:lnTo>
                    <a:pt x="2104" y="1284"/>
                  </a:lnTo>
                  <a:lnTo>
                    <a:pt x="2104" y="1288"/>
                  </a:lnTo>
                  <a:lnTo>
                    <a:pt x="2108" y="1288"/>
                  </a:lnTo>
                  <a:lnTo>
                    <a:pt x="2108" y="1265"/>
                  </a:lnTo>
                  <a:close/>
                  <a:moveTo>
                    <a:pt x="2147" y="1284"/>
                  </a:moveTo>
                  <a:lnTo>
                    <a:pt x="2147" y="1293"/>
                  </a:lnTo>
                  <a:lnTo>
                    <a:pt x="2189" y="1293"/>
                  </a:lnTo>
                  <a:lnTo>
                    <a:pt x="2189" y="1284"/>
                  </a:lnTo>
                  <a:lnTo>
                    <a:pt x="2147" y="1284"/>
                  </a:lnTo>
                  <a:close/>
                  <a:moveTo>
                    <a:pt x="2213" y="1284"/>
                  </a:moveTo>
                  <a:lnTo>
                    <a:pt x="2213" y="1293"/>
                  </a:lnTo>
                  <a:lnTo>
                    <a:pt x="2256" y="1293"/>
                  </a:lnTo>
                  <a:lnTo>
                    <a:pt x="2256" y="1284"/>
                  </a:lnTo>
                  <a:lnTo>
                    <a:pt x="2213" y="1284"/>
                  </a:lnTo>
                  <a:close/>
                  <a:moveTo>
                    <a:pt x="2281" y="1284"/>
                  </a:moveTo>
                  <a:lnTo>
                    <a:pt x="2281" y="1293"/>
                  </a:lnTo>
                  <a:lnTo>
                    <a:pt x="2313" y="1293"/>
                  </a:lnTo>
                  <a:lnTo>
                    <a:pt x="2313" y="1288"/>
                  </a:lnTo>
                  <a:lnTo>
                    <a:pt x="2309" y="1288"/>
                  </a:lnTo>
                  <a:lnTo>
                    <a:pt x="2309" y="1298"/>
                  </a:lnTo>
                  <a:lnTo>
                    <a:pt x="2318" y="1298"/>
                  </a:lnTo>
                  <a:lnTo>
                    <a:pt x="2318" y="1284"/>
                  </a:lnTo>
                  <a:lnTo>
                    <a:pt x="2313" y="1284"/>
                  </a:lnTo>
                  <a:lnTo>
                    <a:pt x="2281" y="1284"/>
                  </a:lnTo>
                  <a:close/>
                  <a:moveTo>
                    <a:pt x="2318" y="1323"/>
                  </a:moveTo>
                  <a:lnTo>
                    <a:pt x="2309" y="1323"/>
                  </a:lnTo>
                  <a:lnTo>
                    <a:pt x="2309" y="1365"/>
                  </a:lnTo>
                  <a:lnTo>
                    <a:pt x="2318" y="1365"/>
                  </a:lnTo>
                  <a:lnTo>
                    <a:pt x="2318" y="1323"/>
                  </a:lnTo>
                  <a:close/>
                  <a:moveTo>
                    <a:pt x="2323" y="1377"/>
                  </a:moveTo>
                  <a:lnTo>
                    <a:pt x="2323" y="1385"/>
                  </a:lnTo>
                  <a:lnTo>
                    <a:pt x="2364" y="1385"/>
                  </a:lnTo>
                  <a:lnTo>
                    <a:pt x="2364" y="1377"/>
                  </a:lnTo>
                  <a:lnTo>
                    <a:pt x="2323" y="1377"/>
                  </a:lnTo>
                  <a:close/>
                  <a:moveTo>
                    <a:pt x="2389" y="1377"/>
                  </a:moveTo>
                  <a:lnTo>
                    <a:pt x="2389" y="1385"/>
                  </a:lnTo>
                  <a:lnTo>
                    <a:pt x="2432" y="1385"/>
                  </a:lnTo>
                  <a:lnTo>
                    <a:pt x="2432" y="1377"/>
                  </a:lnTo>
                  <a:lnTo>
                    <a:pt x="2389" y="1377"/>
                  </a:lnTo>
                  <a:close/>
                  <a:moveTo>
                    <a:pt x="2457" y="1377"/>
                  </a:moveTo>
                  <a:lnTo>
                    <a:pt x="2457" y="1385"/>
                  </a:lnTo>
                  <a:lnTo>
                    <a:pt x="2499" y="1385"/>
                  </a:lnTo>
                  <a:lnTo>
                    <a:pt x="2499" y="1377"/>
                  </a:lnTo>
                  <a:lnTo>
                    <a:pt x="2457" y="1377"/>
                  </a:lnTo>
                  <a:close/>
                  <a:moveTo>
                    <a:pt x="2524" y="1377"/>
                  </a:moveTo>
                  <a:lnTo>
                    <a:pt x="2524" y="1385"/>
                  </a:lnTo>
                  <a:lnTo>
                    <a:pt x="2524" y="1381"/>
                  </a:lnTo>
                  <a:lnTo>
                    <a:pt x="2520" y="1381"/>
                  </a:lnTo>
                  <a:lnTo>
                    <a:pt x="2520" y="1422"/>
                  </a:lnTo>
                  <a:lnTo>
                    <a:pt x="2528" y="1422"/>
                  </a:lnTo>
                  <a:lnTo>
                    <a:pt x="2528" y="1377"/>
                  </a:lnTo>
                  <a:lnTo>
                    <a:pt x="2524" y="1377"/>
                  </a:lnTo>
                  <a:close/>
                  <a:moveTo>
                    <a:pt x="2528" y="1448"/>
                  </a:moveTo>
                  <a:lnTo>
                    <a:pt x="2520" y="1448"/>
                  </a:lnTo>
                  <a:lnTo>
                    <a:pt x="2520" y="1470"/>
                  </a:lnTo>
                  <a:lnTo>
                    <a:pt x="2548" y="1470"/>
                  </a:lnTo>
                  <a:lnTo>
                    <a:pt x="2548" y="1461"/>
                  </a:lnTo>
                  <a:lnTo>
                    <a:pt x="2524" y="1461"/>
                  </a:lnTo>
                  <a:lnTo>
                    <a:pt x="2524" y="1466"/>
                  </a:lnTo>
                  <a:lnTo>
                    <a:pt x="2528" y="1466"/>
                  </a:lnTo>
                  <a:lnTo>
                    <a:pt x="2528" y="1448"/>
                  </a:lnTo>
                  <a:close/>
                  <a:moveTo>
                    <a:pt x="2573" y="1461"/>
                  </a:moveTo>
                  <a:lnTo>
                    <a:pt x="2573" y="1470"/>
                  </a:lnTo>
                  <a:lnTo>
                    <a:pt x="2615" y="1470"/>
                  </a:lnTo>
                  <a:lnTo>
                    <a:pt x="2615" y="1461"/>
                  </a:lnTo>
                  <a:lnTo>
                    <a:pt x="2573" y="1461"/>
                  </a:lnTo>
                  <a:close/>
                  <a:moveTo>
                    <a:pt x="2640" y="1461"/>
                  </a:moveTo>
                  <a:lnTo>
                    <a:pt x="2640" y="1470"/>
                  </a:lnTo>
                  <a:lnTo>
                    <a:pt x="2683" y="1470"/>
                  </a:lnTo>
                  <a:lnTo>
                    <a:pt x="2683" y="1461"/>
                  </a:lnTo>
                  <a:lnTo>
                    <a:pt x="2640" y="1461"/>
                  </a:lnTo>
                  <a:close/>
                  <a:moveTo>
                    <a:pt x="2708" y="1461"/>
                  </a:moveTo>
                  <a:lnTo>
                    <a:pt x="2708" y="1470"/>
                  </a:lnTo>
                  <a:lnTo>
                    <a:pt x="2734" y="1470"/>
                  </a:lnTo>
                  <a:lnTo>
                    <a:pt x="2734" y="1466"/>
                  </a:lnTo>
                  <a:lnTo>
                    <a:pt x="2729" y="1466"/>
                  </a:lnTo>
                  <a:lnTo>
                    <a:pt x="2729" y="1481"/>
                  </a:lnTo>
                  <a:lnTo>
                    <a:pt x="2738" y="1481"/>
                  </a:lnTo>
                  <a:lnTo>
                    <a:pt x="2738" y="1461"/>
                  </a:lnTo>
                  <a:lnTo>
                    <a:pt x="2734" y="1461"/>
                  </a:lnTo>
                  <a:lnTo>
                    <a:pt x="2708" y="1461"/>
                  </a:lnTo>
                  <a:close/>
                  <a:moveTo>
                    <a:pt x="2738" y="1507"/>
                  </a:moveTo>
                  <a:lnTo>
                    <a:pt x="2729" y="1507"/>
                  </a:lnTo>
                  <a:lnTo>
                    <a:pt x="2729" y="1548"/>
                  </a:lnTo>
                  <a:lnTo>
                    <a:pt x="2738" y="1548"/>
                  </a:lnTo>
                  <a:lnTo>
                    <a:pt x="2738" y="1507"/>
                  </a:lnTo>
                  <a:close/>
                  <a:moveTo>
                    <a:pt x="2744" y="1559"/>
                  </a:moveTo>
                  <a:lnTo>
                    <a:pt x="2744" y="1568"/>
                  </a:lnTo>
                  <a:lnTo>
                    <a:pt x="2786" y="1568"/>
                  </a:lnTo>
                  <a:lnTo>
                    <a:pt x="2786" y="1559"/>
                  </a:lnTo>
                  <a:lnTo>
                    <a:pt x="2744" y="1559"/>
                  </a:lnTo>
                  <a:close/>
                  <a:moveTo>
                    <a:pt x="2811" y="1559"/>
                  </a:moveTo>
                  <a:lnTo>
                    <a:pt x="2811" y="1568"/>
                  </a:lnTo>
                  <a:lnTo>
                    <a:pt x="2853" y="1568"/>
                  </a:lnTo>
                  <a:lnTo>
                    <a:pt x="2853" y="1559"/>
                  </a:lnTo>
                  <a:lnTo>
                    <a:pt x="2811" y="1559"/>
                  </a:lnTo>
                  <a:close/>
                  <a:moveTo>
                    <a:pt x="2878" y="1559"/>
                  </a:moveTo>
                  <a:lnTo>
                    <a:pt x="2878" y="1568"/>
                  </a:lnTo>
                  <a:lnTo>
                    <a:pt x="2919" y="1568"/>
                  </a:lnTo>
                  <a:lnTo>
                    <a:pt x="2919" y="1559"/>
                  </a:lnTo>
                  <a:lnTo>
                    <a:pt x="2878" y="1559"/>
                  </a:lnTo>
                  <a:close/>
                  <a:moveTo>
                    <a:pt x="2948" y="1566"/>
                  </a:moveTo>
                  <a:lnTo>
                    <a:pt x="2939" y="1566"/>
                  </a:lnTo>
                  <a:lnTo>
                    <a:pt x="2939" y="1607"/>
                  </a:lnTo>
                  <a:lnTo>
                    <a:pt x="2948" y="1607"/>
                  </a:lnTo>
                  <a:lnTo>
                    <a:pt x="2948" y="1566"/>
                  </a:lnTo>
                  <a:close/>
                  <a:moveTo>
                    <a:pt x="2948" y="1632"/>
                  </a:moveTo>
                  <a:lnTo>
                    <a:pt x="2939" y="1632"/>
                  </a:lnTo>
                  <a:lnTo>
                    <a:pt x="2939" y="1647"/>
                  </a:lnTo>
                  <a:lnTo>
                    <a:pt x="2944" y="1647"/>
                  </a:lnTo>
                  <a:lnTo>
                    <a:pt x="2944" y="1639"/>
                  </a:lnTo>
                  <a:lnTo>
                    <a:pt x="2943" y="1639"/>
                  </a:lnTo>
                  <a:lnTo>
                    <a:pt x="2943" y="1643"/>
                  </a:lnTo>
                  <a:lnTo>
                    <a:pt x="2948" y="1643"/>
                  </a:lnTo>
                  <a:lnTo>
                    <a:pt x="2948" y="163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47" name="Freeform 7"/>
            <p:cNvSpPr>
              <a:spLocks/>
            </p:cNvSpPr>
            <p:nvPr/>
          </p:nvSpPr>
          <p:spPr bwMode="auto">
            <a:xfrm>
              <a:off x="2673350" y="2132013"/>
              <a:ext cx="4679950" cy="2841625"/>
            </a:xfrm>
            <a:custGeom>
              <a:avLst/>
              <a:gdLst/>
              <a:ahLst/>
              <a:cxnLst>
                <a:cxn ang="0">
                  <a:pos x="9" y="1790"/>
                </a:cxn>
                <a:cxn ang="0">
                  <a:pos x="4" y="4"/>
                </a:cxn>
                <a:cxn ang="0">
                  <a:pos x="214" y="8"/>
                </a:cxn>
                <a:cxn ang="0">
                  <a:pos x="210" y="4"/>
                </a:cxn>
                <a:cxn ang="0">
                  <a:pos x="424" y="212"/>
                </a:cxn>
                <a:cxn ang="0">
                  <a:pos x="419" y="207"/>
                </a:cxn>
                <a:cxn ang="0">
                  <a:pos x="634" y="386"/>
                </a:cxn>
                <a:cxn ang="0">
                  <a:pos x="630" y="381"/>
                </a:cxn>
                <a:cxn ang="0">
                  <a:pos x="844" y="556"/>
                </a:cxn>
                <a:cxn ang="0">
                  <a:pos x="840" y="552"/>
                </a:cxn>
                <a:cxn ang="0">
                  <a:pos x="1053" y="663"/>
                </a:cxn>
                <a:cxn ang="0">
                  <a:pos x="1049" y="658"/>
                </a:cxn>
                <a:cxn ang="0">
                  <a:pos x="1264" y="828"/>
                </a:cxn>
                <a:cxn ang="0">
                  <a:pos x="1260" y="824"/>
                </a:cxn>
                <a:cxn ang="0">
                  <a:pos x="1474" y="943"/>
                </a:cxn>
                <a:cxn ang="0">
                  <a:pos x="1469" y="939"/>
                </a:cxn>
                <a:cxn ang="0">
                  <a:pos x="1683" y="1042"/>
                </a:cxn>
                <a:cxn ang="0">
                  <a:pos x="1679" y="1038"/>
                </a:cxn>
                <a:cxn ang="0">
                  <a:pos x="1894" y="1198"/>
                </a:cxn>
                <a:cxn ang="0">
                  <a:pos x="1890" y="1193"/>
                </a:cxn>
                <a:cxn ang="0">
                  <a:pos x="2104" y="1268"/>
                </a:cxn>
                <a:cxn ang="0">
                  <a:pos x="2099" y="1264"/>
                </a:cxn>
                <a:cxn ang="0">
                  <a:pos x="2313" y="1416"/>
                </a:cxn>
                <a:cxn ang="0">
                  <a:pos x="2309" y="1412"/>
                </a:cxn>
                <a:cxn ang="0">
                  <a:pos x="2524" y="1530"/>
                </a:cxn>
                <a:cxn ang="0">
                  <a:pos x="2520" y="1526"/>
                </a:cxn>
                <a:cxn ang="0">
                  <a:pos x="2738" y="1663"/>
                </a:cxn>
                <a:cxn ang="0">
                  <a:pos x="2734" y="1637"/>
                </a:cxn>
                <a:cxn ang="0">
                  <a:pos x="2943" y="1641"/>
                </a:cxn>
                <a:cxn ang="0">
                  <a:pos x="2939" y="1637"/>
                </a:cxn>
                <a:cxn ang="0">
                  <a:pos x="2948" y="1790"/>
                </a:cxn>
                <a:cxn ang="0">
                  <a:pos x="2729" y="1632"/>
                </a:cxn>
                <a:cxn ang="0">
                  <a:pos x="2734" y="1659"/>
                </a:cxn>
                <a:cxn ang="0">
                  <a:pos x="2524" y="1654"/>
                </a:cxn>
                <a:cxn ang="0">
                  <a:pos x="2528" y="1659"/>
                </a:cxn>
                <a:cxn ang="0">
                  <a:pos x="2313" y="1522"/>
                </a:cxn>
                <a:cxn ang="0">
                  <a:pos x="2318" y="1526"/>
                </a:cxn>
                <a:cxn ang="0">
                  <a:pos x="2104" y="1407"/>
                </a:cxn>
                <a:cxn ang="0">
                  <a:pos x="2108" y="1412"/>
                </a:cxn>
                <a:cxn ang="0">
                  <a:pos x="1894" y="1260"/>
                </a:cxn>
                <a:cxn ang="0">
                  <a:pos x="1899" y="1264"/>
                </a:cxn>
                <a:cxn ang="0">
                  <a:pos x="1683" y="1189"/>
                </a:cxn>
                <a:cxn ang="0">
                  <a:pos x="1688" y="1193"/>
                </a:cxn>
                <a:cxn ang="0">
                  <a:pos x="1474" y="1033"/>
                </a:cxn>
                <a:cxn ang="0">
                  <a:pos x="1478" y="1038"/>
                </a:cxn>
                <a:cxn ang="0">
                  <a:pos x="1264" y="935"/>
                </a:cxn>
                <a:cxn ang="0">
                  <a:pos x="1269" y="939"/>
                </a:cxn>
                <a:cxn ang="0">
                  <a:pos x="1053" y="819"/>
                </a:cxn>
                <a:cxn ang="0">
                  <a:pos x="1058" y="824"/>
                </a:cxn>
                <a:cxn ang="0">
                  <a:pos x="844" y="654"/>
                </a:cxn>
                <a:cxn ang="0">
                  <a:pos x="848" y="658"/>
                </a:cxn>
                <a:cxn ang="0">
                  <a:pos x="634" y="548"/>
                </a:cxn>
                <a:cxn ang="0">
                  <a:pos x="639" y="552"/>
                </a:cxn>
                <a:cxn ang="0">
                  <a:pos x="424" y="377"/>
                </a:cxn>
                <a:cxn ang="0">
                  <a:pos x="428" y="381"/>
                </a:cxn>
                <a:cxn ang="0">
                  <a:pos x="214" y="203"/>
                </a:cxn>
                <a:cxn ang="0">
                  <a:pos x="218" y="207"/>
                </a:cxn>
                <a:cxn ang="0">
                  <a:pos x="0" y="0"/>
                </a:cxn>
                <a:cxn ang="0">
                  <a:pos x="0" y="1790"/>
                </a:cxn>
              </a:cxnLst>
              <a:rect l="0" t="0" r="r" b="b"/>
              <a:pathLst>
                <a:path w="2948" h="1790">
                  <a:moveTo>
                    <a:pt x="0" y="1790"/>
                  </a:moveTo>
                  <a:lnTo>
                    <a:pt x="9" y="1790"/>
                  </a:lnTo>
                  <a:lnTo>
                    <a:pt x="9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214" y="8"/>
                  </a:lnTo>
                  <a:lnTo>
                    <a:pt x="214" y="4"/>
                  </a:lnTo>
                  <a:lnTo>
                    <a:pt x="210" y="4"/>
                  </a:lnTo>
                  <a:lnTo>
                    <a:pt x="210" y="212"/>
                  </a:lnTo>
                  <a:lnTo>
                    <a:pt x="424" y="212"/>
                  </a:lnTo>
                  <a:lnTo>
                    <a:pt x="424" y="207"/>
                  </a:lnTo>
                  <a:lnTo>
                    <a:pt x="419" y="207"/>
                  </a:lnTo>
                  <a:lnTo>
                    <a:pt x="419" y="386"/>
                  </a:lnTo>
                  <a:lnTo>
                    <a:pt x="634" y="386"/>
                  </a:lnTo>
                  <a:lnTo>
                    <a:pt x="634" y="381"/>
                  </a:lnTo>
                  <a:lnTo>
                    <a:pt x="630" y="381"/>
                  </a:lnTo>
                  <a:lnTo>
                    <a:pt x="630" y="556"/>
                  </a:lnTo>
                  <a:lnTo>
                    <a:pt x="844" y="556"/>
                  </a:lnTo>
                  <a:lnTo>
                    <a:pt x="844" y="552"/>
                  </a:lnTo>
                  <a:lnTo>
                    <a:pt x="840" y="552"/>
                  </a:lnTo>
                  <a:lnTo>
                    <a:pt x="840" y="663"/>
                  </a:lnTo>
                  <a:lnTo>
                    <a:pt x="1053" y="663"/>
                  </a:lnTo>
                  <a:lnTo>
                    <a:pt x="1053" y="658"/>
                  </a:lnTo>
                  <a:lnTo>
                    <a:pt x="1049" y="658"/>
                  </a:lnTo>
                  <a:lnTo>
                    <a:pt x="1049" y="828"/>
                  </a:lnTo>
                  <a:lnTo>
                    <a:pt x="1264" y="828"/>
                  </a:lnTo>
                  <a:lnTo>
                    <a:pt x="1264" y="824"/>
                  </a:lnTo>
                  <a:lnTo>
                    <a:pt x="1260" y="824"/>
                  </a:lnTo>
                  <a:lnTo>
                    <a:pt x="1260" y="943"/>
                  </a:lnTo>
                  <a:lnTo>
                    <a:pt x="1474" y="943"/>
                  </a:lnTo>
                  <a:lnTo>
                    <a:pt x="1474" y="939"/>
                  </a:lnTo>
                  <a:lnTo>
                    <a:pt x="1469" y="939"/>
                  </a:lnTo>
                  <a:lnTo>
                    <a:pt x="1469" y="1042"/>
                  </a:lnTo>
                  <a:lnTo>
                    <a:pt x="1683" y="1042"/>
                  </a:lnTo>
                  <a:lnTo>
                    <a:pt x="1683" y="1038"/>
                  </a:lnTo>
                  <a:lnTo>
                    <a:pt x="1679" y="1038"/>
                  </a:lnTo>
                  <a:lnTo>
                    <a:pt x="1679" y="1198"/>
                  </a:lnTo>
                  <a:lnTo>
                    <a:pt x="1894" y="1198"/>
                  </a:lnTo>
                  <a:lnTo>
                    <a:pt x="1894" y="1193"/>
                  </a:lnTo>
                  <a:lnTo>
                    <a:pt x="1890" y="1193"/>
                  </a:lnTo>
                  <a:lnTo>
                    <a:pt x="1890" y="1268"/>
                  </a:lnTo>
                  <a:lnTo>
                    <a:pt x="2104" y="1268"/>
                  </a:lnTo>
                  <a:lnTo>
                    <a:pt x="2104" y="1264"/>
                  </a:lnTo>
                  <a:lnTo>
                    <a:pt x="2099" y="1264"/>
                  </a:lnTo>
                  <a:lnTo>
                    <a:pt x="2099" y="1416"/>
                  </a:lnTo>
                  <a:lnTo>
                    <a:pt x="2313" y="1416"/>
                  </a:lnTo>
                  <a:lnTo>
                    <a:pt x="2313" y="1412"/>
                  </a:lnTo>
                  <a:lnTo>
                    <a:pt x="2309" y="1412"/>
                  </a:lnTo>
                  <a:lnTo>
                    <a:pt x="2309" y="1530"/>
                  </a:lnTo>
                  <a:lnTo>
                    <a:pt x="2524" y="1530"/>
                  </a:lnTo>
                  <a:lnTo>
                    <a:pt x="2524" y="1526"/>
                  </a:lnTo>
                  <a:lnTo>
                    <a:pt x="2520" y="1526"/>
                  </a:lnTo>
                  <a:lnTo>
                    <a:pt x="2520" y="1663"/>
                  </a:lnTo>
                  <a:lnTo>
                    <a:pt x="2738" y="1663"/>
                  </a:lnTo>
                  <a:lnTo>
                    <a:pt x="2738" y="1637"/>
                  </a:lnTo>
                  <a:lnTo>
                    <a:pt x="2734" y="1637"/>
                  </a:lnTo>
                  <a:lnTo>
                    <a:pt x="2734" y="1641"/>
                  </a:lnTo>
                  <a:lnTo>
                    <a:pt x="2943" y="1641"/>
                  </a:lnTo>
                  <a:lnTo>
                    <a:pt x="2943" y="1637"/>
                  </a:lnTo>
                  <a:lnTo>
                    <a:pt x="2939" y="1637"/>
                  </a:lnTo>
                  <a:lnTo>
                    <a:pt x="2939" y="1790"/>
                  </a:lnTo>
                  <a:lnTo>
                    <a:pt x="2948" y="1790"/>
                  </a:lnTo>
                  <a:lnTo>
                    <a:pt x="2948" y="1632"/>
                  </a:lnTo>
                  <a:lnTo>
                    <a:pt x="2729" y="1632"/>
                  </a:lnTo>
                  <a:lnTo>
                    <a:pt x="2729" y="1659"/>
                  </a:lnTo>
                  <a:lnTo>
                    <a:pt x="2734" y="1659"/>
                  </a:lnTo>
                  <a:lnTo>
                    <a:pt x="2734" y="1654"/>
                  </a:lnTo>
                  <a:lnTo>
                    <a:pt x="2524" y="1654"/>
                  </a:lnTo>
                  <a:lnTo>
                    <a:pt x="2524" y="1659"/>
                  </a:lnTo>
                  <a:lnTo>
                    <a:pt x="2528" y="1659"/>
                  </a:lnTo>
                  <a:lnTo>
                    <a:pt x="2528" y="1522"/>
                  </a:lnTo>
                  <a:lnTo>
                    <a:pt x="2313" y="1522"/>
                  </a:lnTo>
                  <a:lnTo>
                    <a:pt x="2313" y="1526"/>
                  </a:lnTo>
                  <a:lnTo>
                    <a:pt x="2318" y="1526"/>
                  </a:lnTo>
                  <a:lnTo>
                    <a:pt x="2318" y="1407"/>
                  </a:lnTo>
                  <a:lnTo>
                    <a:pt x="2104" y="1407"/>
                  </a:lnTo>
                  <a:lnTo>
                    <a:pt x="2104" y="1412"/>
                  </a:lnTo>
                  <a:lnTo>
                    <a:pt x="2108" y="1412"/>
                  </a:lnTo>
                  <a:lnTo>
                    <a:pt x="2108" y="1260"/>
                  </a:lnTo>
                  <a:lnTo>
                    <a:pt x="1894" y="1260"/>
                  </a:lnTo>
                  <a:lnTo>
                    <a:pt x="1894" y="1264"/>
                  </a:lnTo>
                  <a:lnTo>
                    <a:pt x="1899" y="1264"/>
                  </a:lnTo>
                  <a:lnTo>
                    <a:pt x="1899" y="1189"/>
                  </a:lnTo>
                  <a:lnTo>
                    <a:pt x="1683" y="1189"/>
                  </a:lnTo>
                  <a:lnTo>
                    <a:pt x="1683" y="1193"/>
                  </a:lnTo>
                  <a:lnTo>
                    <a:pt x="1688" y="1193"/>
                  </a:lnTo>
                  <a:lnTo>
                    <a:pt x="1688" y="1033"/>
                  </a:lnTo>
                  <a:lnTo>
                    <a:pt x="1474" y="1033"/>
                  </a:lnTo>
                  <a:lnTo>
                    <a:pt x="1474" y="1038"/>
                  </a:lnTo>
                  <a:lnTo>
                    <a:pt x="1478" y="1038"/>
                  </a:lnTo>
                  <a:lnTo>
                    <a:pt x="1478" y="935"/>
                  </a:lnTo>
                  <a:lnTo>
                    <a:pt x="1264" y="935"/>
                  </a:lnTo>
                  <a:lnTo>
                    <a:pt x="1264" y="939"/>
                  </a:lnTo>
                  <a:lnTo>
                    <a:pt x="1269" y="939"/>
                  </a:lnTo>
                  <a:lnTo>
                    <a:pt x="1269" y="819"/>
                  </a:lnTo>
                  <a:lnTo>
                    <a:pt x="1053" y="819"/>
                  </a:lnTo>
                  <a:lnTo>
                    <a:pt x="1053" y="824"/>
                  </a:lnTo>
                  <a:lnTo>
                    <a:pt x="1058" y="824"/>
                  </a:lnTo>
                  <a:lnTo>
                    <a:pt x="1058" y="654"/>
                  </a:lnTo>
                  <a:lnTo>
                    <a:pt x="844" y="654"/>
                  </a:lnTo>
                  <a:lnTo>
                    <a:pt x="844" y="658"/>
                  </a:lnTo>
                  <a:lnTo>
                    <a:pt x="848" y="658"/>
                  </a:lnTo>
                  <a:lnTo>
                    <a:pt x="848" y="548"/>
                  </a:lnTo>
                  <a:lnTo>
                    <a:pt x="634" y="548"/>
                  </a:lnTo>
                  <a:lnTo>
                    <a:pt x="634" y="552"/>
                  </a:lnTo>
                  <a:lnTo>
                    <a:pt x="639" y="552"/>
                  </a:lnTo>
                  <a:lnTo>
                    <a:pt x="639" y="377"/>
                  </a:lnTo>
                  <a:lnTo>
                    <a:pt x="424" y="377"/>
                  </a:lnTo>
                  <a:lnTo>
                    <a:pt x="424" y="381"/>
                  </a:lnTo>
                  <a:lnTo>
                    <a:pt x="428" y="381"/>
                  </a:lnTo>
                  <a:lnTo>
                    <a:pt x="428" y="203"/>
                  </a:lnTo>
                  <a:lnTo>
                    <a:pt x="214" y="203"/>
                  </a:lnTo>
                  <a:lnTo>
                    <a:pt x="214" y="207"/>
                  </a:lnTo>
                  <a:lnTo>
                    <a:pt x="218" y="20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48" name="Line 8"/>
            <p:cNvSpPr>
              <a:spLocks noChangeShapeType="1"/>
            </p:cNvSpPr>
            <p:nvPr/>
          </p:nvSpPr>
          <p:spPr bwMode="auto">
            <a:xfrm flipV="1">
              <a:off x="2846388" y="2032001"/>
              <a:ext cx="1587" cy="3333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49" name="Line 9"/>
            <p:cNvSpPr>
              <a:spLocks noChangeShapeType="1"/>
            </p:cNvSpPr>
            <p:nvPr/>
          </p:nvSpPr>
          <p:spPr bwMode="auto">
            <a:xfrm>
              <a:off x="2819400" y="2032001"/>
              <a:ext cx="5397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0" name="Line 10"/>
            <p:cNvSpPr>
              <a:spLocks noChangeShapeType="1"/>
            </p:cNvSpPr>
            <p:nvPr/>
          </p:nvSpPr>
          <p:spPr bwMode="auto">
            <a:xfrm>
              <a:off x="2846388" y="2065338"/>
              <a:ext cx="1587" cy="396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1" name="Line 11"/>
            <p:cNvSpPr>
              <a:spLocks noChangeShapeType="1"/>
            </p:cNvSpPr>
            <p:nvPr/>
          </p:nvSpPr>
          <p:spPr bwMode="auto">
            <a:xfrm flipH="1">
              <a:off x="2819400" y="2105026"/>
              <a:ext cx="5397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2" name="Line 12"/>
            <p:cNvSpPr>
              <a:spLocks noChangeShapeType="1"/>
            </p:cNvSpPr>
            <p:nvPr/>
          </p:nvSpPr>
          <p:spPr bwMode="auto">
            <a:xfrm flipV="1">
              <a:off x="3179763" y="2330451"/>
              <a:ext cx="1587" cy="539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3" name="Line 13"/>
            <p:cNvSpPr>
              <a:spLocks noChangeShapeType="1"/>
            </p:cNvSpPr>
            <p:nvPr/>
          </p:nvSpPr>
          <p:spPr bwMode="auto">
            <a:xfrm>
              <a:off x="3152775" y="2330451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4" name="Line 14"/>
            <p:cNvSpPr>
              <a:spLocks noChangeShapeType="1"/>
            </p:cNvSpPr>
            <p:nvPr/>
          </p:nvSpPr>
          <p:spPr bwMode="auto">
            <a:xfrm>
              <a:off x="3179763" y="2384426"/>
              <a:ext cx="1587" cy="650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5" name="Line 15"/>
            <p:cNvSpPr>
              <a:spLocks noChangeShapeType="1"/>
            </p:cNvSpPr>
            <p:nvPr/>
          </p:nvSpPr>
          <p:spPr bwMode="auto">
            <a:xfrm flipH="1">
              <a:off x="3152775" y="2449513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6" name="Line 16"/>
            <p:cNvSpPr>
              <a:spLocks noChangeShapeType="1"/>
            </p:cNvSpPr>
            <p:nvPr/>
          </p:nvSpPr>
          <p:spPr bwMode="auto">
            <a:xfrm flipV="1">
              <a:off x="3513138" y="2667001"/>
              <a:ext cx="1587" cy="8413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7" name="Line 17"/>
            <p:cNvSpPr>
              <a:spLocks noChangeShapeType="1"/>
            </p:cNvSpPr>
            <p:nvPr/>
          </p:nvSpPr>
          <p:spPr bwMode="auto">
            <a:xfrm>
              <a:off x="3484563" y="2667001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8" name="Line 18"/>
            <p:cNvSpPr>
              <a:spLocks noChangeShapeType="1"/>
            </p:cNvSpPr>
            <p:nvPr/>
          </p:nvSpPr>
          <p:spPr bwMode="auto">
            <a:xfrm>
              <a:off x="3513138" y="2751138"/>
              <a:ext cx="1587" cy="1031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59" name="Line 19"/>
            <p:cNvSpPr>
              <a:spLocks noChangeShapeType="1"/>
            </p:cNvSpPr>
            <p:nvPr/>
          </p:nvSpPr>
          <p:spPr bwMode="auto">
            <a:xfrm flipH="1">
              <a:off x="3484563" y="2854326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0" name="Line 20"/>
            <p:cNvSpPr>
              <a:spLocks noChangeShapeType="1"/>
            </p:cNvSpPr>
            <p:nvPr/>
          </p:nvSpPr>
          <p:spPr bwMode="auto">
            <a:xfrm flipV="1">
              <a:off x="4013200" y="2898776"/>
              <a:ext cx="1587" cy="11271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1" name="Line 21"/>
            <p:cNvSpPr>
              <a:spLocks noChangeShapeType="1"/>
            </p:cNvSpPr>
            <p:nvPr/>
          </p:nvSpPr>
          <p:spPr bwMode="auto">
            <a:xfrm>
              <a:off x="3984625" y="2898776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2" name="Line 22"/>
            <p:cNvSpPr>
              <a:spLocks noChangeShapeType="1"/>
            </p:cNvSpPr>
            <p:nvPr/>
          </p:nvSpPr>
          <p:spPr bwMode="auto">
            <a:xfrm>
              <a:off x="4013200" y="3011488"/>
              <a:ext cx="1587" cy="152400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3" name="Line 23"/>
            <p:cNvSpPr>
              <a:spLocks noChangeShapeType="1"/>
            </p:cNvSpPr>
            <p:nvPr/>
          </p:nvSpPr>
          <p:spPr bwMode="auto">
            <a:xfrm flipH="1">
              <a:off x="3984625" y="3163888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4" name="Line 24"/>
            <p:cNvSpPr>
              <a:spLocks noChangeShapeType="1"/>
            </p:cNvSpPr>
            <p:nvPr/>
          </p:nvSpPr>
          <p:spPr bwMode="auto">
            <a:xfrm flipV="1">
              <a:off x="5513388" y="3865563"/>
              <a:ext cx="1587" cy="2508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5" name="Line 25"/>
            <p:cNvSpPr>
              <a:spLocks noChangeShapeType="1"/>
            </p:cNvSpPr>
            <p:nvPr/>
          </p:nvSpPr>
          <p:spPr bwMode="auto">
            <a:xfrm>
              <a:off x="5484813" y="3865563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6" name="Line 26"/>
            <p:cNvSpPr>
              <a:spLocks noChangeShapeType="1"/>
            </p:cNvSpPr>
            <p:nvPr/>
          </p:nvSpPr>
          <p:spPr bwMode="auto">
            <a:xfrm>
              <a:off x="5513388" y="4116388"/>
              <a:ext cx="1587" cy="68421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7" name="Line 27"/>
            <p:cNvSpPr>
              <a:spLocks noChangeShapeType="1"/>
            </p:cNvSpPr>
            <p:nvPr/>
          </p:nvSpPr>
          <p:spPr bwMode="auto">
            <a:xfrm flipH="1">
              <a:off x="5484813" y="4800601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8" name="Line 28"/>
            <p:cNvSpPr>
              <a:spLocks noChangeShapeType="1"/>
            </p:cNvSpPr>
            <p:nvPr/>
          </p:nvSpPr>
          <p:spPr bwMode="auto">
            <a:xfrm>
              <a:off x="2846388" y="20653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69" name="Line 29"/>
            <p:cNvSpPr>
              <a:spLocks noChangeShapeType="1"/>
            </p:cNvSpPr>
            <p:nvPr/>
          </p:nvSpPr>
          <p:spPr bwMode="auto">
            <a:xfrm>
              <a:off x="3013075" y="205581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0" name="Line 30"/>
            <p:cNvSpPr>
              <a:spLocks noChangeShapeType="1"/>
            </p:cNvSpPr>
            <p:nvPr/>
          </p:nvSpPr>
          <p:spPr bwMode="auto">
            <a:xfrm flipH="1">
              <a:off x="2679700" y="20653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1" name="Line 31"/>
            <p:cNvSpPr>
              <a:spLocks noChangeShapeType="1"/>
            </p:cNvSpPr>
            <p:nvPr/>
          </p:nvSpPr>
          <p:spPr bwMode="auto">
            <a:xfrm flipV="1">
              <a:off x="2679700" y="205581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2" name="Line 32"/>
            <p:cNvSpPr>
              <a:spLocks noChangeShapeType="1"/>
            </p:cNvSpPr>
            <p:nvPr/>
          </p:nvSpPr>
          <p:spPr bwMode="auto">
            <a:xfrm flipV="1">
              <a:off x="2846388" y="1984376"/>
              <a:ext cx="1587" cy="8096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3" name="Line 33"/>
            <p:cNvSpPr>
              <a:spLocks noChangeShapeType="1"/>
            </p:cNvSpPr>
            <p:nvPr/>
          </p:nvSpPr>
          <p:spPr bwMode="auto">
            <a:xfrm>
              <a:off x="2835275" y="1984376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4" name="Line 34"/>
            <p:cNvSpPr>
              <a:spLocks noChangeShapeType="1"/>
            </p:cNvSpPr>
            <p:nvPr/>
          </p:nvSpPr>
          <p:spPr bwMode="auto">
            <a:xfrm>
              <a:off x="2846388" y="2065338"/>
              <a:ext cx="1587" cy="1047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5" name="Line 35"/>
            <p:cNvSpPr>
              <a:spLocks noChangeShapeType="1"/>
            </p:cNvSpPr>
            <p:nvPr/>
          </p:nvSpPr>
          <p:spPr bwMode="auto">
            <a:xfrm flipH="1">
              <a:off x="2835275" y="21701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6" name="Line 36"/>
            <p:cNvSpPr>
              <a:spLocks noChangeShapeType="1"/>
            </p:cNvSpPr>
            <p:nvPr/>
          </p:nvSpPr>
          <p:spPr bwMode="auto">
            <a:xfrm>
              <a:off x="3179763" y="2384426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7" name="Line 37"/>
            <p:cNvSpPr>
              <a:spLocks noChangeShapeType="1"/>
            </p:cNvSpPr>
            <p:nvPr/>
          </p:nvSpPr>
          <p:spPr bwMode="auto">
            <a:xfrm>
              <a:off x="3346450" y="2374901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8" name="Line 38"/>
            <p:cNvSpPr>
              <a:spLocks noChangeShapeType="1"/>
            </p:cNvSpPr>
            <p:nvPr/>
          </p:nvSpPr>
          <p:spPr bwMode="auto">
            <a:xfrm flipH="1">
              <a:off x="3013075" y="2384426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79" name="Line 39"/>
            <p:cNvSpPr>
              <a:spLocks noChangeShapeType="1"/>
            </p:cNvSpPr>
            <p:nvPr/>
          </p:nvSpPr>
          <p:spPr bwMode="auto">
            <a:xfrm flipV="1">
              <a:off x="3013075" y="2374901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0" name="Line 40"/>
            <p:cNvSpPr>
              <a:spLocks noChangeShapeType="1"/>
            </p:cNvSpPr>
            <p:nvPr/>
          </p:nvSpPr>
          <p:spPr bwMode="auto">
            <a:xfrm flipV="1">
              <a:off x="3179763" y="2271713"/>
              <a:ext cx="1587" cy="11271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1" name="Line 41"/>
            <p:cNvSpPr>
              <a:spLocks noChangeShapeType="1"/>
            </p:cNvSpPr>
            <p:nvPr/>
          </p:nvSpPr>
          <p:spPr bwMode="auto">
            <a:xfrm>
              <a:off x="3168650" y="22717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2" name="Line 42"/>
            <p:cNvSpPr>
              <a:spLocks noChangeShapeType="1"/>
            </p:cNvSpPr>
            <p:nvPr/>
          </p:nvSpPr>
          <p:spPr bwMode="auto">
            <a:xfrm>
              <a:off x="3179763" y="2384426"/>
              <a:ext cx="1587" cy="15716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3" name="Line 43"/>
            <p:cNvSpPr>
              <a:spLocks noChangeShapeType="1"/>
            </p:cNvSpPr>
            <p:nvPr/>
          </p:nvSpPr>
          <p:spPr bwMode="auto">
            <a:xfrm flipH="1">
              <a:off x="3168650" y="2541588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4" name="Line 44"/>
            <p:cNvSpPr>
              <a:spLocks noChangeShapeType="1"/>
            </p:cNvSpPr>
            <p:nvPr/>
          </p:nvSpPr>
          <p:spPr bwMode="auto">
            <a:xfrm>
              <a:off x="3513138" y="27511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5" name="Line 45"/>
            <p:cNvSpPr>
              <a:spLocks noChangeShapeType="1"/>
            </p:cNvSpPr>
            <p:nvPr/>
          </p:nvSpPr>
          <p:spPr bwMode="auto">
            <a:xfrm>
              <a:off x="3679825" y="273843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6" name="Line 46"/>
            <p:cNvSpPr>
              <a:spLocks noChangeShapeType="1"/>
            </p:cNvSpPr>
            <p:nvPr/>
          </p:nvSpPr>
          <p:spPr bwMode="auto">
            <a:xfrm flipH="1">
              <a:off x="3346450" y="27511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7" name="Line 47"/>
            <p:cNvSpPr>
              <a:spLocks noChangeShapeType="1"/>
            </p:cNvSpPr>
            <p:nvPr/>
          </p:nvSpPr>
          <p:spPr bwMode="auto">
            <a:xfrm flipV="1">
              <a:off x="3346450" y="273843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8" name="Line 48"/>
            <p:cNvSpPr>
              <a:spLocks noChangeShapeType="1"/>
            </p:cNvSpPr>
            <p:nvPr/>
          </p:nvSpPr>
          <p:spPr bwMode="auto">
            <a:xfrm flipV="1">
              <a:off x="3513138" y="2601913"/>
              <a:ext cx="1587" cy="149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89" name="Line 49"/>
            <p:cNvSpPr>
              <a:spLocks noChangeShapeType="1"/>
            </p:cNvSpPr>
            <p:nvPr/>
          </p:nvSpPr>
          <p:spPr bwMode="auto">
            <a:xfrm>
              <a:off x="3502025" y="2601913"/>
              <a:ext cx="2063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0" name="Line 50"/>
            <p:cNvSpPr>
              <a:spLocks noChangeShapeType="1"/>
            </p:cNvSpPr>
            <p:nvPr/>
          </p:nvSpPr>
          <p:spPr bwMode="auto">
            <a:xfrm>
              <a:off x="3513138" y="2751138"/>
              <a:ext cx="1587" cy="2254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1" name="Line 51"/>
            <p:cNvSpPr>
              <a:spLocks noChangeShapeType="1"/>
            </p:cNvSpPr>
            <p:nvPr/>
          </p:nvSpPr>
          <p:spPr bwMode="auto">
            <a:xfrm flipH="1">
              <a:off x="3502025" y="2976563"/>
              <a:ext cx="2063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2" name="Line 52"/>
            <p:cNvSpPr>
              <a:spLocks noChangeShapeType="1"/>
            </p:cNvSpPr>
            <p:nvPr/>
          </p:nvSpPr>
          <p:spPr bwMode="auto">
            <a:xfrm>
              <a:off x="4013200" y="3011488"/>
              <a:ext cx="3317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3" name="Line 53"/>
            <p:cNvSpPr>
              <a:spLocks noChangeShapeType="1"/>
            </p:cNvSpPr>
            <p:nvPr/>
          </p:nvSpPr>
          <p:spPr bwMode="auto">
            <a:xfrm>
              <a:off x="4344988" y="300196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4" name="Line 54"/>
            <p:cNvSpPr>
              <a:spLocks noChangeShapeType="1"/>
            </p:cNvSpPr>
            <p:nvPr/>
          </p:nvSpPr>
          <p:spPr bwMode="auto">
            <a:xfrm flipH="1">
              <a:off x="3679825" y="3011488"/>
              <a:ext cx="33337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5" name="Line 55"/>
            <p:cNvSpPr>
              <a:spLocks noChangeShapeType="1"/>
            </p:cNvSpPr>
            <p:nvPr/>
          </p:nvSpPr>
          <p:spPr bwMode="auto">
            <a:xfrm flipV="1">
              <a:off x="3679825" y="300196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6" name="Line 56"/>
            <p:cNvSpPr>
              <a:spLocks noChangeShapeType="1"/>
            </p:cNvSpPr>
            <p:nvPr/>
          </p:nvSpPr>
          <p:spPr bwMode="auto">
            <a:xfrm flipV="1">
              <a:off x="4013200" y="2805113"/>
              <a:ext cx="1587" cy="2063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7" name="Line 57"/>
            <p:cNvSpPr>
              <a:spLocks noChangeShapeType="1"/>
            </p:cNvSpPr>
            <p:nvPr/>
          </p:nvSpPr>
          <p:spPr bwMode="auto">
            <a:xfrm>
              <a:off x="4000500" y="28051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8" name="Line 58"/>
            <p:cNvSpPr>
              <a:spLocks noChangeShapeType="1"/>
            </p:cNvSpPr>
            <p:nvPr/>
          </p:nvSpPr>
          <p:spPr bwMode="auto">
            <a:xfrm>
              <a:off x="4013200" y="3011488"/>
              <a:ext cx="1587" cy="419100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299" name="Line 59"/>
            <p:cNvSpPr>
              <a:spLocks noChangeShapeType="1"/>
            </p:cNvSpPr>
            <p:nvPr/>
          </p:nvSpPr>
          <p:spPr bwMode="auto">
            <a:xfrm flipH="1">
              <a:off x="4000500" y="3430588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0" name="Line 60"/>
            <p:cNvSpPr>
              <a:spLocks noChangeShapeType="1"/>
            </p:cNvSpPr>
            <p:nvPr/>
          </p:nvSpPr>
          <p:spPr bwMode="auto">
            <a:xfrm>
              <a:off x="5513388" y="4116388"/>
              <a:ext cx="116681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1" name="Line 61"/>
            <p:cNvSpPr>
              <a:spLocks noChangeShapeType="1"/>
            </p:cNvSpPr>
            <p:nvPr/>
          </p:nvSpPr>
          <p:spPr bwMode="auto">
            <a:xfrm>
              <a:off x="6680200" y="410368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2" name="Line 62"/>
            <p:cNvSpPr>
              <a:spLocks noChangeShapeType="1"/>
            </p:cNvSpPr>
            <p:nvPr/>
          </p:nvSpPr>
          <p:spPr bwMode="auto">
            <a:xfrm flipH="1">
              <a:off x="4344988" y="4116388"/>
              <a:ext cx="1168400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3" name="Line 63"/>
            <p:cNvSpPr>
              <a:spLocks noChangeShapeType="1"/>
            </p:cNvSpPr>
            <p:nvPr/>
          </p:nvSpPr>
          <p:spPr bwMode="auto">
            <a:xfrm flipV="1">
              <a:off x="4344988" y="410368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4" name="Line 64"/>
            <p:cNvSpPr>
              <a:spLocks noChangeShapeType="1"/>
            </p:cNvSpPr>
            <p:nvPr/>
          </p:nvSpPr>
          <p:spPr bwMode="auto">
            <a:xfrm flipV="1">
              <a:off x="5513388" y="3783013"/>
              <a:ext cx="1587" cy="3333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5" name="Line 65"/>
            <p:cNvSpPr>
              <a:spLocks noChangeShapeType="1"/>
            </p:cNvSpPr>
            <p:nvPr/>
          </p:nvSpPr>
          <p:spPr bwMode="auto">
            <a:xfrm>
              <a:off x="5500688" y="37830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6" name="Line 66"/>
            <p:cNvSpPr>
              <a:spLocks noChangeShapeType="1"/>
            </p:cNvSpPr>
            <p:nvPr/>
          </p:nvSpPr>
          <p:spPr bwMode="auto">
            <a:xfrm>
              <a:off x="5513388" y="4116388"/>
              <a:ext cx="1587" cy="857250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7" name="Freeform 67"/>
            <p:cNvSpPr>
              <a:spLocks/>
            </p:cNvSpPr>
            <p:nvPr/>
          </p:nvSpPr>
          <p:spPr bwMode="auto">
            <a:xfrm>
              <a:off x="2820988" y="2041526"/>
              <a:ext cx="49212" cy="492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16" y="31"/>
                </a:cxn>
                <a:cxn ang="0">
                  <a:pos x="31" y="15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0" y="15"/>
                  </a:lnTo>
                  <a:lnTo>
                    <a:pt x="16" y="31"/>
                  </a:lnTo>
                  <a:lnTo>
                    <a:pt x="3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8" name="Freeform 68"/>
            <p:cNvSpPr>
              <a:spLocks/>
            </p:cNvSpPr>
            <p:nvPr/>
          </p:nvSpPr>
          <p:spPr bwMode="auto">
            <a:xfrm>
              <a:off x="2820988" y="2041526"/>
              <a:ext cx="49212" cy="492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16" y="31"/>
                </a:cxn>
                <a:cxn ang="0">
                  <a:pos x="31" y="15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0" y="15"/>
                  </a:lnTo>
                  <a:lnTo>
                    <a:pt x="16" y="31"/>
                  </a:lnTo>
                  <a:lnTo>
                    <a:pt x="31" y="15"/>
                  </a:lnTo>
                  <a:lnTo>
                    <a:pt x="16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09" name="Freeform 69"/>
            <p:cNvSpPr>
              <a:spLocks/>
            </p:cNvSpPr>
            <p:nvPr/>
          </p:nvSpPr>
          <p:spPr bwMode="auto">
            <a:xfrm>
              <a:off x="3155950" y="2360613"/>
              <a:ext cx="47625" cy="492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1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0" name="Freeform 70"/>
            <p:cNvSpPr>
              <a:spLocks/>
            </p:cNvSpPr>
            <p:nvPr/>
          </p:nvSpPr>
          <p:spPr bwMode="auto">
            <a:xfrm>
              <a:off x="3155950" y="2360613"/>
              <a:ext cx="47625" cy="492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1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15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1" name="Freeform 71"/>
            <p:cNvSpPr>
              <a:spLocks/>
            </p:cNvSpPr>
            <p:nvPr/>
          </p:nvSpPr>
          <p:spPr bwMode="auto">
            <a:xfrm>
              <a:off x="3489325" y="2727326"/>
              <a:ext cx="47625" cy="4603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29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29">
                  <a:moveTo>
                    <a:pt x="15" y="0"/>
                  </a:moveTo>
                  <a:lnTo>
                    <a:pt x="0" y="15"/>
                  </a:lnTo>
                  <a:lnTo>
                    <a:pt x="15" y="29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2" name="Freeform 72"/>
            <p:cNvSpPr>
              <a:spLocks/>
            </p:cNvSpPr>
            <p:nvPr/>
          </p:nvSpPr>
          <p:spPr bwMode="auto">
            <a:xfrm>
              <a:off x="3489325" y="2727326"/>
              <a:ext cx="47625" cy="4603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29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29">
                  <a:moveTo>
                    <a:pt x="15" y="0"/>
                  </a:moveTo>
                  <a:lnTo>
                    <a:pt x="0" y="15"/>
                  </a:lnTo>
                  <a:lnTo>
                    <a:pt x="15" y="29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3" name="Freeform 73"/>
            <p:cNvSpPr>
              <a:spLocks/>
            </p:cNvSpPr>
            <p:nvPr/>
          </p:nvSpPr>
          <p:spPr bwMode="auto">
            <a:xfrm>
              <a:off x="3989388" y="2987676"/>
              <a:ext cx="47625" cy="47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0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4" name="Freeform 74"/>
            <p:cNvSpPr>
              <a:spLocks/>
            </p:cNvSpPr>
            <p:nvPr/>
          </p:nvSpPr>
          <p:spPr bwMode="auto">
            <a:xfrm>
              <a:off x="3989388" y="2987676"/>
              <a:ext cx="47625" cy="47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0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5" name="Freeform 75"/>
            <p:cNvSpPr>
              <a:spLocks/>
            </p:cNvSpPr>
            <p:nvPr/>
          </p:nvSpPr>
          <p:spPr bwMode="auto">
            <a:xfrm>
              <a:off x="5489575" y="4092576"/>
              <a:ext cx="47625" cy="47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0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6" name="Freeform 76"/>
            <p:cNvSpPr>
              <a:spLocks/>
            </p:cNvSpPr>
            <p:nvPr/>
          </p:nvSpPr>
          <p:spPr bwMode="auto">
            <a:xfrm>
              <a:off x="5489575" y="4092576"/>
              <a:ext cx="47625" cy="47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0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7" name="Line 77"/>
            <p:cNvSpPr>
              <a:spLocks noChangeShapeType="1"/>
            </p:cNvSpPr>
            <p:nvPr/>
          </p:nvSpPr>
          <p:spPr bwMode="auto">
            <a:xfrm flipV="1">
              <a:off x="2846388" y="2032001"/>
              <a:ext cx="1587" cy="3333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8" name="Line 78"/>
            <p:cNvSpPr>
              <a:spLocks noChangeShapeType="1"/>
            </p:cNvSpPr>
            <p:nvPr/>
          </p:nvSpPr>
          <p:spPr bwMode="auto">
            <a:xfrm>
              <a:off x="2819400" y="2032001"/>
              <a:ext cx="5397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19" name="Line 79"/>
            <p:cNvSpPr>
              <a:spLocks noChangeShapeType="1"/>
            </p:cNvSpPr>
            <p:nvPr/>
          </p:nvSpPr>
          <p:spPr bwMode="auto">
            <a:xfrm>
              <a:off x="2846388" y="2065338"/>
              <a:ext cx="1587" cy="396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0" name="Line 80"/>
            <p:cNvSpPr>
              <a:spLocks noChangeShapeType="1"/>
            </p:cNvSpPr>
            <p:nvPr/>
          </p:nvSpPr>
          <p:spPr bwMode="auto">
            <a:xfrm flipH="1">
              <a:off x="2819400" y="2105026"/>
              <a:ext cx="5397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1" name="Line 81"/>
            <p:cNvSpPr>
              <a:spLocks noChangeShapeType="1"/>
            </p:cNvSpPr>
            <p:nvPr/>
          </p:nvSpPr>
          <p:spPr bwMode="auto">
            <a:xfrm flipV="1">
              <a:off x="3179763" y="2330451"/>
              <a:ext cx="1587" cy="539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2" name="Line 82"/>
            <p:cNvSpPr>
              <a:spLocks noChangeShapeType="1"/>
            </p:cNvSpPr>
            <p:nvPr/>
          </p:nvSpPr>
          <p:spPr bwMode="auto">
            <a:xfrm>
              <a:off x="3152775" y="2330451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3" name="Line 83"/>
            <p:cNvSpPr>
              <a:spLocks noChangeShapeType="1"/>
            </p:cNvSpPr>
            <p:nvPr/>
          </p:nvSpPr>
          <p:spPr bwMode="auto">
            <a:xfrm>
              <a:off x="3179763" y="2384426"/>
              <a:ext cx="1587" cy="650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4" name="Line 84"/>
            <p:cNvSpPr>
              <a:spLocks noChangeShapeType="1"/>
            </p:cNvSpPr>
            <p:nvPr/>
          </p:nvSpPr>
          <p:spPr bwMode="auto">
            <a:xfrm flipH="1">
              <a:off x="3152775" y="2449513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5" name="Line 85"/>
            <p:cNvSpPr>
              <a:spLocks noChangeShapeType="1"/>
            </p:cNvSpPr>
            <p:nvPr/>
          </p:nvSpPr>
          <p:spPr bwMode="auto">
            <a:xfrm flipV="1">
              <a:off x="3513138" y="2667001"/>
              <a:ext cx="1587" cy="8413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6" name="Line 86"/>
            <p:cNvSpPr>
              <a:spLocks noChangeShapeType="1"/>
            </p:cNvSpPr>
            <p:nvPr/>
          </p:nvSpPr>
          <p:spPr bwMode="auto">
            <a:xfrm>
              <a:off x="3484563" y="2667001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7" name="Line 87"/>
            <p:cNvSpPr>
              <a:spLocks noChangeShapeType="1"/>
            </p:cNvSpPr>
            <p:nvPr/>
          </p:nvSpPr>
          <p:spPr bwMode="auto">
            <a:xfrm>
              <a:off x="3513138" y="2751138"/>
              <a:ext cx="1587" cy="1031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8" name="Line 88"/>
            <p:cNvSpPr>
              <a:spLocks noChangeShapeType="1"/>
            </p:cNvSpPr>
            <p:nvPr/>
          </p:nvSpPr>
          <p:spPr bwMode="auto">
            <a:xfrm flipH="1">
              <a:off x="3484563" y="2854326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29" name="Line 89"/>
            <p:cNvSpPr>
              <a:spLocks noChangeShapeType="1"/>
            </p:cNvSpPr>
            <p:nvPr/>
          </p:nvSpPr>
          <p:spPr bwMode="auto">
            <a:xfrm flipV="1">
              <a:off x="4013200" y="2898776"/>
              <a:ext cx="1587" cy="11271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0" name="Line 90"/>
            <p:cNvSpPr>
              <a:spLocks noChangeShapeType="1"/>
            </p:cNvSpPr>
            <p:nvPr/>
          </p:nvSpPr>
          <p:spPr bwMode="auto">
            <a:xfrm>
              <a:off x="3984625" y="2898776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1" name="Line 91"/>
            <p:cNvSpPr>
              <a:spLocks noChangeShapeType="1"/>
            </p:cNvSpPr>
            <p:nvPr/>
          </p:nvSpPr>
          <p:spPr bwMode="auto">
            <a:xfrm>
              <a:off x="4013200" y="3011488"/>
              <a:ext cx="1587" cy="152400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2" name="Line 92"/>
            <p:cNvSpPr>
              <a:spLocks noChangeShapeType="1"/>
            </p:cNvSpPr>
            <p:nvPr/>
          </p:nvSpPr>
          <p:spPr bwMode="auto">
            <a:xfrm flipH="1">
              <a:off x="3984625" y="3163888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3" name="Line 93"/>
            <p:cNvSpPr>
              <a:spLocks noChangeShapeType="1"/>
            </p:cNvSpPr>
            <p:nvPr/>
          </p:nvSpPr>
          <p:spPr bwMode="auto">
            <a:xfrm flipV="1">
              <a:off x="5513388" y="3865563"/>
              <a:ext cx="1587" cy="2508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4" name="Line 94"/>
            <p:cNvSpPr>
              <a:spLocks noChangeShapeType="1"/>
            </p:cNvSpPr>
            <p:nvPr/>
          </p:nvSpPr>
          <p:spPr bwMode="auto">
            <a:xfrm>
              <a:off x="5484813" y="3865563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5" name="Line 95"/>
            <p:cNvSpPr>
              <a:spLocks noChangeShapeType="1"/>
            </p:cNvSpPr>
            <p:nvPr/>
          </p:nvSpPr>
          <p:spPr bwMode="auto">
            <a:xfrm>
              <a:off x="5513388" y="4116388"/>
              <a:ext cx="1587" cy="68421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6" name="Line 96"/>
            <p:cNvSpPr>
              <a:spLocks noChangeShapeType="1"/>
            </p:cNvSpPr>
            <p:nvPr/>
          </p:nvSpPr>
          <p:spPr bwMode="auto">
            <a:xfrm flipH="1">
              <a:off x="5484813" y="4800601"/>
              <a:ext cx="5556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7" name="Line 97"/>
            <p:cNvSpPr>
              <a:spLocks noChangeShapeType="1"/>
            </p:cNvSpPr>
            <p:nvPr/>
          </p:nvSpPr>
          <p:spPr bwMode="auto">
            <a:xfrm>
              <a:off x="2846388" y="20653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8" name="Line 98"/>
            <p:cNvSpPr>
              <a:spLocks noChangeShapeType="1"/>
            </p:cNvSpPr>
            <p:nvPr/>
          </p:nvSpPr>
          <p:spPr bwMode="auto">
            <a:xfrm>
              <a:off x="3013075" y="205581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39" name="Line 99"/>
            <p:cNvSpPr>
              <a:spLocks noChangeShapeType="1"/>
            </p:cNvSpPr>
            <p:nvPr/>
          </p:nvSpPr>
          <p:spPr bwMode="auto">
            <a:xfrm flipH="1">
              <a:off x="2679700" y="20653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0" name="Line 100"/>
            <p:cNvSpPr>
              <a:spLocks noChangeShapeType="1"/>
            </p:cNvSpPr>
            <p:nvPr/>
          </p:nvSpPr>
          <p:spPr bwMode="auto">
            <a:xfrm flipV="1">
              <a:off x="2679700" y="205581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1" name="Line 101"/>
            <p:cNvSpPr>
              <a:spLocks noChangeShapeType="1"/>
            </p:cNvSpPr>
            <p:nvPr/>
          </p:nvSpPr>
          <p:spPr bwMode="auto">
            <a:xfrm flipV="1">
              <a:off x="2846388" y="1984376"/>
              <a:ext cx="1587" cy="8096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2" name="Line 102"/>
            <p:cNvSpPr>
              <a:spLocks noChangeShapeType="1"/>
            </p:cNvSpPr>
            <p:nvPr/>
          </p:nvSpPr>
          <p:spPr bwMode="auto">
            <a:xfrm>
              <a:off x="2835275" y="1984376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3" name="Line 103"/>
            <p:cNvSpPr>
              <a:spLocks noChangeShapeType="1"/>
            </p:cNvSpPr>
            <p:nvPr/>
          </p:nvSpPr>
          <p:spPr bwMode="auto">
            <a:xfrm>
              <a:off x="2846388" y="2065338"/>
              <a:ext cx="1587" cy="1047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4" name="Line 104"/>
            <p:cNvSpPr>
              <a:spLocks noChangeShapeType="1"/>
            </p:cNvSpPr>
            <p:nvPr/>
          </p:nvSpPr>
          <p:spPr bwMode="auto">
            <a:xfrm flipH="1">
              <a:off x="2835275" y="21701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5" name="Line 105"/>
            <p:cNvSpPr>
              <a:spLocks noChangeShapeType="1"/>
            </p:cNvSpPr>
            <p:nvPr/>
          </p:nvSpPr>
          <p:spPr bwMode="auto">
            <a:xfrm>
              <a:off x="3179763" y="2384426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6" name="Line 106"/>
            <p:cNvSpPr>
              <a:spLocks noChangeShapeType="1"/>
            </p:cNvSpPr>
            <p:nvPr/>
          </p:nvSpPr>
          <p:spPr bwMode="auto">
            <a:xfrm>
              <a:off x="3346450" y="2374901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7" name="Line 107"/>
            <p:cNvSpPr>
              <a:spLocks noChangeShapeType="1"/>
            </p:cNvSpPr>
            <p:nvPr/>
          </p:nvSpPr>
          <p:spPr bwMode="auto">
            <a:xfrm flipH="1">
              <a:off x="3013075" y="2384426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8" name="Line 108"/>
            <p:cNvSpPr>
              <a:spLocks noChangeShapeType="1"/>
            </p:cNvSpPr>
            <p:nvPr/>
          </p:nvSpPr>
          <p:spPr bwMode="auto">
            <a:xfrm flipV="1">
              <a:off x="3013075" y="2374901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49" name="Line 109"/>
            <p:cNvSpPr>
              <a:spLocks noChangeShapeType="1"/>
            </p:cNvSpPr>
            <p:nvPr/>
          </p:nvSpPr>
          <p:spPr bwMode="auto">
            <a:xfrm flipV="1">
              <a:off x="3179763" y="2271713"/>
              <a:ext cx="1587" cy="11271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0" name="Line 110"/>
            <p:cNvSpPr>
              <a:spLocks noChangeShapeType="1"/>
            </p:cNvSpPr>
            <p:nvPr/>
          </p:nvSpPr>
          <p:spPr bwMode="auto">
            <a:xfrm>
              <a:off x="3168650" y="22717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1" name="Line 111"/>
            <p:cNvSpPr>
              <a:spLocks noChangeShapeType="1"/>
            </p:cNvSpPr>
            <p:nvPr/>
          </p:nvSpPr>
          <p:spPr bwMode="auto">
            <a:xfrm>
              <a:off x="3179763" y="2384426"/>
              <a:ext cx="1587" cy="157162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2" name="Line 112"/>
            <p:cNvSpPr>
              <a:spLocks noChangeShapeType="1"/>
            </p:cNvSpPr>
            <p:nvPr/>
          </p:nvSpPr>
          <p:spPr bwMode="auto">
            <a:xfrm flipH="1">
              <a:off x="3168650" y="2541588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3" name="Line 113"/>
            <p:cNvSpPr>
              <a:spLocks noChangeShapeType="1"/>
            </p:cNvSpPr>
            <p:nvPr/>
          </p:nvSpPr>
          <p:spPr bwMode="auto">
            <a:xfrm>
              <a:off x="3513138" y="27511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4" name="Line 114"/>
            <p:cNvSpPr>
              <a:spLocks noChangeShapeType="1"/>
            </p:cNvSpPr>
            <p:nvPr/>
          </p:nvSpPr>
          <p:spPr bwMode="auto">
            <a:xfrm>
              <a:off x="3679825" y="273843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5" name="Line 115"/>
            <p:cNvSpPr>
              <a:spLocks noChangeShapeType="1"/>
            </p:cNvSpPr>
            <p:nvPr/>
          </p:nvSpPr>
          <p:spPr bwMode="auto">
            <a:xfrm flipH="1">
              <a:off x="3346450" y="2751138"/>
              <a:ext cx="1666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6" name="Line 116"/>
            <p:cNvSpPr>
              <a:spLocks noChangeShapeType="1"/>
            </p:cNvSpPr>
            <p:nvPr/>
          </p:nvSpPr>
          <p:spPr bwMode="auto">
            <a:xfrm flipV="1">
              <a:off x="3346450" y="273843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7" name="Line 117"/>
            <p:cNvSpPr>
              <a:spLocks noChangeShapeType="1"/>
            </p:cNvSpPr>
            <p:nvPr/>
          </p:nvSpPr>
          <p:spPr bwMode="auto">
            <a:xfrm flipV="1">
              <a:off x="3513138" y="2601913"/>
              <a:ext cx="1587" cy="149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8" name="Line 118"/>
            <p:cNvSpPr>
              <a:spLocks noChangeShapeType="1"/>
            </p:cNvSpPr>
            <p:nvPr/>
          </p:nvSpPr>
          <p:spPr bwMode="auto">
            <a:xfrm>
              <a:off x="3502025" y="2601913"/>
              <a:ext cx="2063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59" name="Line 119"/>
            <p:cNvSpPr>
              <a:spLocks noChangeShapeType="1"/>
            </p:cNvSpPr>
            <p:nvPr/>
          </p:nvSpPr>
          <p:spPr bwMode="auto">
            <a:xfrm>
              <a:off x="3513138" y="2751138"/>
              <a:ext cx="1587" cy="2254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0" name="Line 120"/>
            <p:cNvSpPr>
              <a:spLocks noChangeShapeType="1"/>
            </p:cNvSpPr>
            <p:nvPr/>
          </p:nvSpPr>
          <p:spPr bwMode="auto">
            <a:xfrm flipH="1">
              <a:off x="3502025" y="2976563"/>
              <a:ext cx="2063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1" name="Line 121"/>
            <p:cNvSpPr>
              <a:spLocks noChangeShapeType="1"/>
            </p:cNvSpPr>
            <p:nvPr/>
          </p:nvSpPr>
          <p:spPr bwMode="auto">
            <a:xfrm>
              <a:off x="4013200" y="3011488"/>
              <a:ext cx="331787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2" name="Line 122"/>
            <p:cNvSpPr>
              <a:spLocks noChangeShapeType="1"/>
            </p:cNvSpPr>
            <p:nvPr/>
          </p:nvSpPr>
          <p:spPr bwMode="auto">
            <a:xfrm>
              <a:off x="4344988" y="300196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3" name="Line 123"/>
            <p:cNvSpPr>
              <a:spLocks noChangeShapeType="1"/>
            </p:cNvSpPr>
            <p:nvPr/>
          </p:nvSpPr>
          <p:spPr bwMode="auto">
            <a:xfrm flipH="1">
              <a:off x="3679825" y="3011488"/>
              <a:ext cx="33337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4" name="Line 124"/>
            <p:cNvSpPr>
              <a:spLocks noChangeShapeType="1"/>
            </p:cNvSpPr>
            <p:nvPr/>
          </p:nvSpPr>
          <p:spPr bwMode="auto">
            <a:xfrm flipV="1">
              <a:off x="3679825" y="3001963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5" name="Line 125"/>
            <p:cNvSpPr>
              <a:spLocks noChangeShapeType="1"/>
            </p:cNvSpPr>
            <p:nvPr/>
          </p:nvSpPr>
          <p:spPr bwMode="auto">
            <a:xfrm flipV="1">
              <a:off x="4013200" y="2805113"/>
              <a:ext cx="1587" cy="2063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6" name="Line 126"/>
            <p:cNvSpPr>
              <a:spLocks noChangeShapeType="1"/>
            </p:cNvSpPr>
            <p:nvPr/>
          </p:nvSpPr>
          <p:spPr bwMode="auto">
            <a:xfrm>
              <a:off x="4000500" y="28051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7" name="Line 127"/>
            <p:cNvSpPr>
              <a:spLocks noChangeShapeType="1"/>
            </p:cNvSpPr>
            <p:nvPr/>
          </p:nvSpPr>
          <p:spPr bwMode="auto">
            <a:xfrm>
              <a:off x="4013200" y="3011488"/>
              <a:ext cx="1587" cy="419100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8" name="Line 128"/>
            <p:cNvSpPr>
              <a:spLocks noChangeShapeType="1"/>
            </p:cNvSpPr>
            <p:nvPr/>
          </p:nvSpPr>
          <p:spPr bwMode="auto">
            <a:xfrm flipH="1">
              <a:off x="4000500" y="3430588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69" name="Line 129"/>
            <p:cNvSpPr>
              <a:spLocks noChangeShapeType="1"/>
            </p:cNvSpPr>
            <p:nvPr/>
          </p:nvSpPr>
          <p:spPr bwMode="auto">
            <a:xfrm>
              <a:off x="5513388" y="4116388"/>
              <a:ext cx="1166812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0" name="Line 130"/>
            <p:cNvSpPr>
              <a:spLocks noChangeShapeType="1"/>
            </p:cNvSpPr>
            <p:nvPr/>
          </p:nvSpPr>
          <p:spPr bwMode="auto">
            <a:xfrm>
              <a:off x="6680200" y="410368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1" name="Line 131"/>
            <p:cNvSpPr>
              <a:spLocks noChangeShapeType="1"/>
            </p:cNvSpPr>
            <p:nvPr/>
          </p:nvSpPr>
          <p:spPr bwMode="auto">
            <a:xfrm flipH="1">
              <a:off x="4344988" y="4116388"/>
              <a:ext cx="1168400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2" name="Line 132"/>
            <p:cNvSpPr>
              <a:spLocks noChangeShapeType="1"/>
            </p:cNvSpPr>
            <p:nvPr/>
          </p:nvSpPr>
          <p:spPr bwMode="auto">
            <a:xfrm flipV="1">
              <a:off x="4344988" y="4103688"/>
              <a:ext cx="1587" cy="2222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3" name="Line 133"/>
            <p:cNvSpPr>
              <a:spLocks noChangeShapeType="1"/>
            </p:cNvSpPr>
            <p:nvPr/>
          </p:nvSpPr>
          <p:spPr bwMode="auto">
            <a:xfrm flipV="1">
              <a:off x="5513388" y="3783013"/>
              <a:ext cx="1587" cy="333375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4" name="Line 134"/>
            <p:cNvSpPr>
              <a:spLocks noChangeShapeType="1"/>
            </p:cNvSpPr>
            <p:nvPr/>
          </p:nvSpPr>
          <p:spPr bwMode="auto">
            <a:xfrm>
              <a:off x="5500688" y="3783013"/>
              <a:ext cx="22225" cy="1587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5" name="Line 135"/>
            <p:cNvSpPr>
              <a:spLocks noChangeShapeType="1"/>
            </p:cNvSpPr>
            <p:nvPr/>
          </p:nvSpPr>
          <p:spPr bwMode="auto">
            <a:xfrm>
              <a:off x="5513388" y="4116388"/>
              <a:ext cx="1587" cy="857250"/>
            </a:xfrm>
            <a:prstGeom prst="line">
              <a:avLst/>
            </a:pr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6" name="Freeform 136"/>
            <p:cNvSpPr>
              <a:spLocks/>
            </p:cNvSpPr>
            <p:nvPr/>
          </p:nvSpPr>
          <p:spPr bwMode="auto">
            <a:xfrm>
              <a:off x="2827338" y="2046288"/>
              <a:ext cx="39687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2" y="25"/>
                </a:cxn>
                <a:cxn ang="0">
                  <a:pos x="25" y="12"/>
                </a:cxn>
                <a:cxn ang="0">
                  <a:pos x="12" y="0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0" y="1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7" name="Freeform 137"/>
            <p:cNvSpPr>
              <a:spLocks/>
            </p:cNvSpPr>
            <p:nvPr/>
          </p:nvSpPr>
          <p:spPr bwMode="auto">
            <a:xfrm>
              <a:off x="2827338" y="2046288"/>
              <a:ext cx="39687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2" y="25"/>
                </a:cxn>
                <a:cxn ang="0">
                  <a:pos x="25" y="12"/>
                </a:cxn>
                <a:cxn ang="0">
                  <a:pos x="12" y="0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0" y="1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12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8" name="Freeform 138"/>
            <p:cNvSpPr>
              <a:spLocks/>
            </p:cNvSpPr>
            <p:nvPr/>
          </p:nvSpPr>
          <p:spPr bwMode="auto">
            <a:xfrm>
              <a:off x="3160713" y="2365376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2" y="25"/>
                </a:cxn>
                <a:cxn ang="0">
                  <a:pos x="24" y="12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2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79" name="Freeform 139"/>
            <p:cNvSpPr>
              <a:spLocks/>
            </p:cNvSpPr>
            <p:nvPr/>
          </p:nvSpPr>
          <p:spPr bwMode="auto">
            <a:xfrm>
              <a:off x="3160713" y="2365376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2" y="25"/>
                </a:cxn>
                <a:cxn ang="0">
                  <a:pos x="24" y="12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2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12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0" name="Freeform 140"/>
            <p:cNvSpPr>
              <a:spLocks/>
            </p:cNvSpPr>
            <p:nvPr/>
          </p:nvSpPr>
          <p:spPr bwMode="auto">
            <a:xfrm>
              <a:off x="3494088" y="2730501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12" y="25"/>
                </a:cxn>
                <a:cxn ang="0">
                  <a:pos x="24" y="13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3"/>
                  </a:lnTo>
                  <a:lnTo>
                    <a:pt x="12" y="25"/>
                  </a:lnTo>
                  <a:lnTo>
                    <a:pt x="24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1" name="Freeform 141"/>
            <p:cNvSpPr>
              <a:spLocks/>
            </p:cNvSpPr>
            <p:nvPr/>
          </p:nvSpPr>
          <p:spPr bwMode="auto">
            <a:xfrm>
              <a:off x="3494088" y="2730501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12" y="25"/>
                </a:cxn>
                <a:cxn ang="0">
                  <a:pos x="24" y="13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3"/>
                  </a:lnTo>
                  <a:lnTo>
                    <a:pt x="12" y="25"/>
                  </a:lnTo>
                  <a:lnTo>
                    <a:pt x="24" y="13"/>
                  </a:lnTo>
                  <a:lnTo>
                    <a:pt x="12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2" name="Freeform 142"/>
            <p:cNvSpPr>
              <a:spLocks/>
            </p:cNvSpPr>
            <p:nvPr/>
          </p:nvSpPr>
          <p:spPr bwMode="auto">
            <a:xfrm>
              <a:off x="3994150" y="2992438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2" y="25"/>
                </a:cxn>
                <a:cxn ang="0">
                  <a:pos x="24" y="12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2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3" name="Freeform 143"/>
            <p:cNvSpPr>
              <a:spLocks/>
            </p:cNvSpPr>
            <p:nvPr/>
          </p:nvSpPr>
          <p:spPr bwMode="auto">
            <a:xfrm>
              <a:off x="3994150" y="2992438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12" y="25"/>
                </a:cxn>
                <a:cxn ang="0">
                  <a:pos x="24" y="12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2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12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4" name="Freeform 144"/>
            <p:cNvSpPr>
              <a:spLocks/>
            </p:cNvSpPr>
            <p:nvPr/>
          </p:nvSpPr>
          <p:spPr bwMode="auto">
            <a:xfrm>
              <a:off x="5494338" y="4095751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12" y="25"/>
                </a:cxn>
                <a:cxn ang="0">
                  <a:pos x="24" y="13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3"/>
                  </a:lnTo>
                  <a:lnTo>
                    <a:pt x="12" y="25"/>
                  </a:lnTo>
                  <a:lnTo>
                    <a:pt x="24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5" name="Freeform 145"/>
            <p:cNvSpPr>
              <a:spLocks/>
            </p:cNvSpPr>
            <p:nvPr/>
          </p:nvSpPr>
          <p:spPr bwMode="auto">
            <a:xfrm>
              <a:off x="5494338" y="4095751"/>
              <a:ext cx="38100" cy="3968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12" y="25"/>
                </a:cxn>
                <a:cxn ang="0">
                  <a:pos x="24" y="13"/>
                </a:cxn>
                <a:cxn ang="0">
                  <a:pos x="12" y="0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0" y="13"/>
                  </a:lnTo>
                  <a:lnTo>
                    <a:pt x="12" y="25"/>
                  </a:lnTo>
                  <a:lnTo>
                    <a:pt x="24" y="13"/>
                  </a:lnTo>
                  <a:lnTo>
                    <a:pt x="12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6" name="Line 146"/>
            <p:cNvSpPr>
              <a:spLocks noChangeShapeType="1"/>
            </p:cNvSpPr>
            <p:nvPr/>
          </p:nvSpPr>
          <p:spPr bwMode="auto">
            <a:xfrm>
              <a:off x="2346325" y="4973638"/>
              <a:ext cx="4999037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7" name="Line 147"/>
            <p:cNvSpPr>
              <a:spLocks noChangeShapeType="1"/>
            </p:cNvSpPr>
            <p:nvPr/>
          </p:nvSpPr>
          <p:spPr bwMode="auto">
            <a:xfrm>
              <a:off x="2346325" y="1736726"/>
              <a:ext cx="4999037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8" name="Line 148"/>
            <p:cNvSpPr>
              <a:spLocks noChangeShapeType="1"/>
            </p:cNvSpPr>
            <p:nvPr/>
          </p:nvSpPr>
          <p:spPr bwMode="auto">
            <a:xfrm flipV="1">
              <a:off x="2346325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89" name="Line 149"/>
            <p:cNvSpPr>
              <a:spLocks noChangeShapeType="1"/>
            </p:cNvSpPr>
            <p:nvPr/>
          </p:nvSpPr>
          <p:spPr bwMode="auto">
            <a:xfrm>
              <a:off x="2346325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0" name="Line 150"/>
            <p:cNvSpPr>
              <a:spLocks noChangeShapeType="1"/>
            </p:cNvSpPr>
            <p:nvPr/>
          </p:nvSpPr>
          <p:spPr bwMode="auto">
            <a:xfrm flipV="1">
              <a:off x="3013075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1" name="Line 151"/>
            <p:cNvSpPr>
              <a:spLocks noChangeShapeType="1"/>
            </p:cNvSpPr>
            <p:nvPr/>
          </p:nvSpPr>
          <p:spPr bwMode="auto">
            <a:xfrm>
              <a:off x="3013075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2" name="Line 152"/>
            <p:cNvSpPr>
              <a:spLocks noChangeShapeType="1"/>
            </p:cNvSpPr>
            <p:nvPr/>
          </p:nvSpPr>
          <p:spPr bwMode="auto">
            <a:xfrm flipV="1">
              <a:off x="3679825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3" name="Line 153"/>
            <p:cNvSpPr>
              <a:spLocks noChangeShapeType="1"/>
            </p:cNvSpPr>
            <p:nvPr/>
          </p:nvSpPr>
          <p:spPr bwMode="auto">
            <a:xfrm>
              <a:off x="3679825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4" name="Line 154"/>
            <p:cNvSpPr>
              <a:spLocks noChangeShapeType="1"/>
            </p:cNvSpPr>
            <p:nvPr/>
          </p:nvSpPr>
          <p:spPr bwMode="auto">
            <a:xfrm flipV="1">
              <a:off x="4344988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5" name="Line 155"/>
            <p:cNvSpPr>
              <a:spLocks noChangeShapeType="1"/>
            </p:cNvSpPr>
            <p:nvPr/>
          </p:nvSpPr>
          <p:spPr bwMode="auto">
            <a:xfrm>
              <a:off x="4344988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6" name="Line 156"/>
            <p:cNvSpPr>
              <a:spLocks noChangeShapeType="1"/>
            </p:cNvSpPr>
            <p:nvPr/>
          </p:nvSpPr>
          <p:spPr bwMode="auto">
            <a:xfrm flipV="1">
              <a:off x="5013325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7" name="Line 157"/>
            <p:cNvSpPr>
              <a:spLocks noChangeShapeType="1"/>
            </p:cNvSpPr>
            <p:nvPr/>
          </p:nvSpPr>
          <p:spPr bwMode="auto">
            <a:xfrm>
              <a:off x="5013325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8" name="Line 158"/>
            <p:cNvSpPr>
              <a:spLocks noChangeShapeType="1"/>
            </p:cNvSpPr>
            <p:nvPr/>
          </p:nvSpPr>
          <p:spPr bwMode="auto">
            <a:xfrm flipV="1">
              <a:off x="5680075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399" name="Line 159"/>
            <p:cNvSpPr>
              <a:spLocks noChangeShapeType="1"/>
            </p:cNvSpPr>
            <p:nvPr/>
          </p:nvSpPr>
          <p:spPr bwMode="auto">
            <a:xfrm>
              <a:off x="5680075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0" name="Line 160"/>
            <p:cNvSpPr>
              <a:spLocks noChangeShapeType="1"/>
            </p:cNvSpPr>
            <p:nvPr/>
          </p:nvSpPr>
          <p:spPr bwMode="auto">
            <a:xfrm flipV="1">
              <a:off x="6345238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1" name="Line 161"/>
            <p:cNvSpPr>
              <a:spLocks noChangeShapeType="1"/>
            </p:cNvSpPr>
            <p:nvPr/>
          </p:nvSpPr>
          <p:spPr bwMode="auto">
            <a:xfrm>
              <a:off x="6345238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2" name="Line 162"/>
            <p:cNvSpPr>
              <a:spLocks noChangeShapeType="1"/>
            </p:cNvSpPr>
            <p:nvPr/>
          </p:nvSpPr>
          <p:spPr bwMode="auto">
            <a:xfrm flipV="1">
              <a:off x="7013575" y="4914901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3" name="Line 163"/>
            <p:cNvSpPr>
              <a:spLocks noChangeShapeType="1"/>
            </p:cNvSpPr>
            <p:nvPr/>
          </p:nvSpPr>
          <p:spPr bwMode="auto">
            <a:xfrm>
              <a:off x="7013575" y="1736726"/>
              <a:ext cx="1587" cy="5873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4" name="Line 164"/>
            <p:cNvSpPr>
              <a:spLocks noChangeShapeType="1"/>
            </p:cNvSpPr>
            <p:nvPr/>
          </p:nvSpPr>
          <p:spPr bwMode="auto">
            <a:xfrm flipV="1">
              <a:off x="2679700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5" name="Line 165"/>
            <p:cNvSpPr>
              <a:spLocks noChangeShapeType="1"/>
            </p:cNvSpPr>
            <p:nvPr/>
          </p:nvSpPr>
          <p:spPr bwMode="auto">
            <a:xfrm>
              <a:off x="2679700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6" name="Line 166"/>
            <p:cNvSpPr>
              <a:spLocks noChangeShapeType="1"/>
            </p:cNvSpPr>
            <p:nvPr/>
          </p:nvSpPr>
          <p:spPr bwMode="auto">
            <a:xfrm flipV="1">
              <a:off x="3346450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7" name="Line 167"/>
            <p:cNvSpPr>
              <a:spLocks noChangeShapeType="1"/>
            </p:cNvSpPr>
            <p:nvPr/>
          </p:nvSpPr>
          <p:spPr bwMode="auto">
            <a:xfrm>
              <a:off x="3346450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8" name="Line 168"/>
            <p:cNvSpPr>
              <a:spLocks noChangeShapeType="1"/>
            </p:cNvSpPr>
            <p:nvPr/>
          </p:nvSpPr>
          <p:spPr bwMode="auto">
            <a:xfrm flipV="1">
              <a:off x="4013200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09" name="Line 169"/>
            <p:cNvSpPr>
              <a:spLocks noChangeShapeType="1"/>
            </p:cNvSpPr>
            <p:nvPr/>
          </p:nvSpPr>
          <p:spPr bwMode="auto">
            <a:xfrm>
              <a:off x="4013200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0" name="Line 170"/>
            <p:cNvSpPr>
              <a:spLocks noChangeShapeType="1"/>
            </p:cNvSpPr>
            <p:nvPr/>
          </p:nvSpPr>
          <p:spPr bwMode="auto">
            <a:xfrm flipV="1">
              <a:off x="4679950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1" name="Line 171"/>
            <p:cNvSpPr>
              <a:spLocks noChangeShapeType="1"/>
            </p:cNvSpPr>
            <p:nvPr/>
          </p:nvSpPr>
          <p:spPr bwMode="auto">
            <a:xfrm>
              <a:off x="4679950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2" name="Line 172"/>
            <p:cNvSpPr>
              <a:spLocks noChangeShapeType="1"/>
            </p:cNvSpPr>
            <p:nvPr/>
          </p:nvSpPr>
          <p:spPr bwMode="auto">
            <a:xfrm flipV="1">
              <a:off x="5345113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3" name="Line 173"/>
            <p:cNvSpPr>
              <a:spLocks noChangeShapeType="1"/>
            </p:cNvSpPr>
            <p:nvPr/>
          </p:nvSpPr>
          <p:spPr bwMode="auto">
            <a:xfrm>
              <a:off x="5345113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4" name="Line 174"/>
            <p:cNvSpPr>
              <a:spLocks noChangeShapeType="1"/>
            </p:cNvSpPr>
            <p:nvPr/>
          </p:nvSpPr>
          <p:spPr bwMode="auto">
            <a:xfrm flipV="1">
              <a:off x="6013450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5" name="Line 175"/>
            <p:cNvSpPr>
              <a:spLocks noChangeShapeType="1"/>
            </p:cNvSpPr>
            <p:nvPr/>
          </p:nvSpPr>
          <p:spPr bwMode="auto">
            <a:xfrm>
              <a:off x="6013450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6" name="Line 176"/>
            <p:cNvSpPr>
              <a:spLocks noChangeShapeType="1"/>
            </p:cNvSpPr>
            <p:nvPr/>
          </p:nvSpPr>
          <p:spPr bwMode="auto">
            <a:xfrm flipV="1">
              <a:off x="6680200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7" name="Line 177"/>
            <p:cNvSpPr>
              <a:spLocks noChangeShapeType="1"/>
            </p:cNvSpPr>
            <p:nvPr/>
          </p:nvSpPr>
          <p:spPr bwMode="auto">
            <a:xfrm>
              <a:off x="6680200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8" name="Line 178"/>
            <p:cNvSpPr>
              <a:spLocks noChangeShapeType="1"/>
            </p:cNvSpPr>
            <p:nvPr/>
          </p:nvSpPr>
          <p:spPr bwMode="auto">
            <a:xfrm flipV="1">
              <a:off x="7345363" y="4856163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19" name="Line 179"/>
            <p:cNvSpPr>
              <a:spLocks noChangeShapeType="1"/>
            </p:cNvSpPr>
            <p:nvPr/>
          </p:nvSpPr>
          <p:spPr bwMode="auto">
            <a:xfrm>
              <a:off x="7345363" y="1736726"/>
              <a:ext cx="1587" cy="11747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0" name="Freeform 180"/>
            <p:cNvSpPr>
              <a:spLocks/>
            </p:cNvSpPr>
            <p:nvPr/>
          </p:nvSpPr>
          <p:spPr bwMode="auto">
            <a:xfrm>
              <a:off x="2603500" y="1563688"/>
              <a:ext cx="71437" cy="111125"/>
            </a:xfrm>
            <a:custGeom>
              <a:avLst/>
              <a:gdLst/>
              <a:ahLst/>
              <a:cxnLst>
                <a:cxn ang="0">
                  <a:pos x="45" y="56"/>
                </a:cxn>
                <a:cxn ang="0">
                  <a:pos x="41" y="70"/>
                </a:cxn>
                <a:cxn ang="0">
                  <a:pos x="0" y="70"/>
                </a:cxn>
                <a:cxn ang="0">
                  <a:pos x="0" y="67"/>
                </a:cxn>
                <a:cxn ang="0">
                  <a:pos x="11" y="58"/>
                </a:cxn>
                <a:cxn ang="0">
                  <a:pos x="19" y="49"/>
                </a:cxn>
                <a:cxn ang="0">
                  <a:pos x="25" y="41"/>
                </a:cxn>
                <a:cxn ang="0">
                  <a:pos x="31" y="31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9" y="12"/>
                </a:cxn>
                <a:cxn ang="0">
                  <a:pos x="22" y="8"/>
                </a:cxn>
                <a:cxn ang="0">
                  <a:pos x="16" y="8"/>
                </a:cxn>
                <a:cxn ang="0">
                  <a:pos x="12" y="9"/>
                </a:cxn>
                <a:cxn ang="0">
                  <a:pos x="9" y="11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38" y="9"/>
                </a:cxn>
                <a:cxn ang="0">
                  <a:pos x="41" y="13"/>
                </a:cxn>
                <a:cxn ang="0">
                  <a:pos x="41" y="22"/>
                </a:cxn>
                <a:cxn ang="0">
                  <a:pos x="38" y="28"/>
                </a:cxn>
                <a:cxn ang="0">
                  <a:pos x="34" y="37"/>
                </a:cxn>
                <a:cxn ang="0">
                  <a:pos x="27" y="46"/>
                </a:cxn>
                <a:cxn ang="0">
                  <a:pos x="10" y="62"/>
                </a:cxn>
                <a:cxn ang="0">
                  <a:pos x="35" y="62"/>
                </a:cxn>
                <a:cxn ang="0">
                  <a:pos x="37" y="61"/>
                </a:cxn>
                <a:cxn ang="0">
                  <a:pos x="38" y="61"/>
                </a:cxn>
                <a:cxn ang="0">
                  <a:pos x="40" y="60"/>
                </a:cxn>
                <a:cxn ang="0">
                  <a:pos x="42" y="59"/>
                </a:cxn>
                <a:cxn ang="0">
                  <a:pos x="43" y="56"/>
                </a:cxn>
                <a:cxn ang="0">
                  <a:pos x="45" y="56"/>
                </a:cxn>
              </a:cxnLst>
              <a:rect l="0" t="0" r="r" b="b"/>
              <a:pathLst>
                <a:path w="45" h="70">
                  <a:moveTo>
                    <a:pt x="45" y="56"/>
                  </a:moveTo>
                  <a:lnTo>
                    <a:pt x="41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11" y="58"/>
                  </a:lnTo>
                  <a:lnTo>
                    <a:pt x="19" y="49"/>
                  </a:lnTo>
                  <a:lnTo>
                    <a:pt x="25" y="41"/>
                  </a:lnTo>
                  <a:lnTo>
                    <a:pt x="31" y="31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1" y="13"/>
                  </a:lnTo>
                  <a:lnTo>
                    <a:pt x="41" y="22"/>
                  </a:lnTo>
                  <a:lnTo>
                    <a:pt x="38" y="28"/>
                  </a:lnTo>
                  <a:lnTo>
                    <a:pt x="34" y="37"/>
                  </a:lnTo>
                  <a:lnTo>
                    <a:pt x="27" y="46"/>
                  </a:lnTo>
                  <a:lnTo>
                    <a:pt x="10" y="62"/>
                  </a:lnTo>
                  <a:lnTo>
                    <a:pt x="35" y="62"/>
                  </a:lnTo>
                  <a:lnTo>
                    <a:pt x="37" y="61"/>
                  </a:lnTo>
                  <a:lnTo>
                    <a:pt x="38" y="61"/>
                  </a:lnTo>
                  <a:lnTo>
                    <a:pt x="40" y="60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1" name="Freeform 181"/>
            <p:cNvSpPr>
              <a:spLocks noEditPoints="1"/>
            </p:cNvSpPr>
            <p:nvPr/>
          </p:nvSpPr>
          <p:spPr bwMode="auto">
            <a:xfrm>
              <a:off x="2689225" y="1563688"/>
              <a:ext cx="68262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5" y="11"/>
                </a:cxn>
                <a:cxn ang="0">
                  <a:pos x="8" y="6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4"/>
                </a:cxn>
                <a:cxn ang="0">
                  <a:pos x="37" y="60"/>
                </a:cxn>
                <a:cxn ang="0">
                  <a:pos x="34" y="64"/>
                </a:cxn>
                <a:cxn ang="0">
                  <a:pos x="31" y="67"/>
                </a:cxn>
                <a:cxn ang="0">
                  <a:pos x="26" y="70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3" y="67"/>
                </a:cxn>
                <a:cxn ang="0">
                  <a:pos x="8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9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6"/>
                </a:cxn>
                <a:cxn ang="0">
                  <a:pos x="32" y="47"/>
                </a:cxn>
                <a:cxn ang="0">
                  <a:pos x="33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7" y="4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9" y="28"/>
                </a:cxn>
                <a:cxn ang="0">
                  <a:pos x="9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4"/>
                  </a:lnTo>
                  <a:lnTo>
                    <a:pt x="37" y="60"/>
                  </a:lnTo>
                  <a:lnTo>
                    <a:pt x="34" y="64"/>
                  </a:lnTo>
                  <a:lnTo>
                    <a:pt x="31" y="67"/>
                  </a:lnTo>
                  <a:lnTo>
                    <a:pt x="26" y="70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9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6"/>
                  </a:lnTo>
                  <a:lnTo>
                    <a:pt x="32" y="47"/>
                  </a:lnTo>
                  <a:lnTo>
                    <a:pt x="33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9" y="28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2" name="Freeform 182"/>
            <p:cNvSpPr>
              <a:spLocks/>
            </p:cNvSpPr>
            <p:nvPr/>
          </p:nvSpPr>
          <p:spPr bwMode="auto">
            <a:xfrm>
              <a:off x="3275013" y="1563688"/>
              <a:ext cx="60325" cy="11271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4" y="8"/>
                </a:cxn>
                <a:cxn ang="0">
                  <a:pos x="35" y="17"/>
                </a:cxn>
                <a:cxn ang="0">
                  <a:pos x="29" y="25"/>
                </a:cxn>
                <a:cxn ang="0">
                  <a:pos x="33" y="34"/>
                </a:cxn>
                <a:cxn ang="0">
                  <a:pos x="37" y="39"/>
                </a:cxn>
                <a:cxn ang="0">
                  <a:pos x="38" y="52"/>
                </a:cxn>
                <a:cxn ang="0">
                  <a:pos x="33" y="62"/>
                </a:cxn>
                <a:cxn ang="0">
                  <a:pos x="21" y="70"/>
                </a:cxn>
                <a:cxn ang="0">
                  <a:pos x="8" y="71"/>
                </a:cxn>
                <a:cxn ang="0">
                  <a:pos x="2" y="68"/>
                </a:cxn>
                <a:cxn ang="0">
                  <a:pos x="0" y="65"/>
                </a:cxn>
                <a:cxn ang="0">
                  <a:pos x="2" y="62"/>
                </a:cxn>
                <a:cxn ang="0">
                  <a:pos x="8" y="63"/>
                </a:cxn>
                <a:cxn ang="0">
                  <a:pos x="13" y="65"/>
                </a:cxn>
                <a:cxn ang="0">
                  <a:pos x="15" y="66"/>
                </a:cxn>
                <a:cxn ang="0">
                  <a:pos x="24" y="64"/>
                </a:cxn>
                <a:cxn ang="0">
                  <a:pos x="29" y="60"/>
                </a:cxn>
                <a:cxn ang="0">
                  <a:pos x="30" y="50"/>
                </a:cxn>
                <a:cxn ang="0">
                  <a:pos x="29" y="45"/>
                </a:cxn>
                <a:cxn ang="0">
                  <a:pos x="27" y="41"/>
                </a:cxn>
                <a:cxn ang="0">
                  <a:pos x="24" y="39"/>
                </a:cxn>
                <a:cxn ang="0">
                  <a:pos x="18" y="36"/>
                </a:cxn>
                <a:cxn ang="0">
                  <a:pos x="12" y="35"/>
                </a:cxn>
                <a:cxn ang="0">
                  <a:pos x="21" y="31"/>
                </a:cxn>
                <a:cxn ang="0">
                  <a:pos x="26" y="26"/>
                </a:cxn>
                <a:cxn ang="0">
                  <a:pos x="27" y="21"/>
                </a:cxn>
                <a:cxn ang="0">
                  <a:pos x="26" y="12"/>
                </a:cxn>
                <a:cxn ang="0">
                  <a:pos x="22" y="8"/>
                </a:cxn>
                <a:cxn ang="0">
                  <a:pos x="12" y="6"/>
                </a:cxn>
                <a:cxn ang="0">
                  <a:pos x="3" y="15"/>
                </a:cxn>
              </a:cxnLst>
              <a:rect l="0" t="0" r="r" b="b"/>
              <a:pathLst>
                <a:path w="38" h="71">
                  <a:moveTo>
                    <a:pt x="1" y="14"/>
                  </a:moveTo>
                  <a:lnTo>
                    <a:pt x="4" y="9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8"/>
                  </a:lnTo>
                  <a:lnTo>
                    <a:pt x="35" y="11"/>
                  </a:lnTo>
                  <a:lnTo>
                    <a:pt x="35" y="17"/>
                  </a:lnTo>
                  <a:lnTo>
                    <a:pt x="33" y="22"/>
                  </a:lnTo>
                  <a:lnTo>
                    <a:pt x="29" y="25"/>
                  </a:lnTo>
                  <a:lnTo>
                    <a:pt x="26" y="29"/>
                  </a:lnTo>
                  <a:lnTo>
                    <a:pt x="33" y="34"/>
                  </a:lnTo>
                  <a:lnTo>
                    <a:pt x="35" y="36"/>
                  </a:lnTo>
                  <a:lnTo>
                    <a:pt x="37" y="39"/>
                  </a:lnTo>
                  <a:lnTo>
                    <a:pt x="38" y="43"/>
                  </a:lnTo>
                  <a:lnTo>
                    <a:pt x="38" y="52"/>
                  </a:lnTo>
                  <a:lnTo>
                    <a:pt x="36" y="58"/>
                  </a:lnTo>
                  <a:lnTo>
                    <a:pt x="33" y="62"/>
                  </a:lnTo>
                  <a:lnTo>
                    <a:pt x="27" y="66"/>
                  </a:lnTo>
                  <a:lnTo>
                    <a:pt x="21" y="70"/>
                  </a:lnTo>
                  <a:lnTo>
                    <a:pt x="12" y="71"/>
                  </a:lnTo>
                  <a:lnTo>
                    <a:pt x="8" y="71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8" y="63"/>
                  </a:lnTo>
                  <a:lnTo>
                    <a:pt x="11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5" y="66"/>
                  </a:lnTo>
                  <a:lnTo>
                    <a:pt x="22" y="66"/>
                  </a:lnTo>
                  <a:lnTo>
                    <a:pt x="24" y="64"/>
                  </a:lnTo>
                  <a:lnTo>
                    <a:pt x="27" y="62"/>
                  </a:lnTo>
                  <a:lnTo>
                    <a:pt x="29" y="60"/>
                  </a:lnTo>
                  <a:lnTo>
                    <a:pt x="30" y="56"/>
                  </a:lnTo>
                  <a:lnTo>
                    <a:pt x="30" y="50"/>
                  </a:lnTo>
                  <a:lnTo>
                    <a:pt x="29" y="48"/>
                  </a:lnTo>
                  <a:lnTo>
                    <a:pt x="29" y="45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4" y="34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7" y="21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2" y="6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3" name="Freeform 183"/>
            <p:cNvSpPr>
              <a:spLocks noEditPoints="1"/>
            </p:cNvSpPr>
            <p:nvPr/>
          </p:nvSpPr>
          <p:spPr bwMode="auto">
            <a:xfrm>
              <a:off x="3355975" y="1563688"/>
              <a:ext cx="68262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5" y="11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2" y="3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4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7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7" y="70"/>
                </a:cxn>
                <a:cxn ang="0">
                  <a:pos x="13" y="67"/>
                </a:cxn>
                <a:cxn ang="0">
                  <a:pos x="9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2" y="56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2" y="3"/>
                </a:cxn>
                <a:cxn ang="0">
                  <a:pos x="20" y="3"/>
                </a:cxn>
                <a:cxn ang="0">
                  <a:pos x="17" y="4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8"/>
                </a:cxn>
                <a:cxn ang="0">
                  <a:pos x="10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4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7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9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2" y="56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8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4" name="Freeform 184"/>
            <p:cNvSpPr>
              <a:spLocks noEditPoints="1"/>
            </p:cNvSpPr>
            <p:nvPr/>
          </p:nvSpPr>
          <p:spPr bwMode="auto">
            <a:xfrm>
              <a:off x="3938588" y="1563688"/>
              <a:ext cx="71437" cy="111125"/>
            </a:xfrm>
            <a:custGeom>
              <a:avLst/>
              <a:gdLst/>
              <a:ahLst/>
              <a:cxnLst>
                <a:cxn ang="0">
                  <a:pos x="45" y="45"/>
                </a:cxn>
                <a:cxn ang="0">
                  <a:pos x="45" y="51"/>
                </a:cxn>
                <a:cxn ang="0">
                  <a:pos x="35" y="51"/>
                </a:cxn>
                <a:cxn ang="0">
                  <a:pos x="35" y="70"/>
                </a:cxn>
                <a:cxn ang="0">
                  <a:pos x="27" y="70"/>
                </a:cxn>
                <a:cxn ang="0">
                  <a:pos x="27" y="51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5" y="45"/>
                </a:cxn>
                <a:cxn ang="0">
                  <a:pos x="45" y="45"/>
                </a:cxn>
                <a:cxn ang="0">
                  <a:pos x="27" y="45"/>
                </a:cxn>
                <a:cxn ang="0">
                  <a:pos x="27" y="10"/>
                </a:cxn>
                <a:cxn ang="0">
                  <a:pos x="4" y="45"/>
                </a:cxn>
                <a:cxn ang="0">
                  <a:pos x="27" y="45"/>
                </a:cxn>
              </a:cxnLst>
              <a:rect l="0" t="0" r="r" b="b"/>
              <a:pathLst>
                <a:path w="45" h="70">
                  <a:moveTo>
                    <a:pt x="45" y="45"/>
                  </a:moveTo>
                  <a:lnTo>
                    <a:pt x="45" y="51"/>
                  </a:lnTo>
                  <a:lnTo>
                    <a:pt x="35" y="51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7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5" y="45"/>
                  </a:lnTo>
                  <a:lnTo>
                    <a:pt x="45" y="45"/>
                  </a:lnTo>
                  <a:close/>
                  <a:moveTo>
                    <a:pt x="27" y="45"/>
                  </a:moveTo>
                  <a:lnTo>
                    <a:pt x="27" y="10"/>
                  </a:lnTo>
                  <a:lnTo>
                    <a:pt x="4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5" name="Freeform 185"/>
            <p:cNvSpPr>
              <a:spLocks noEditPoints="1"/>
            </p:cNvSpPr>
            <p:nvPr/>
          </p:nvSpPr>
          <p:spPr bwMode="auto">
            <a:xfrm>
              <a:off x="4022725" y="1563688"/>
              <a:ext cx="69850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4" y="16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2" y="3"/>
                </a:cxn>
                <a:cxn ang="0">
                  <a:pos x="36" y="8"/>
                </a:cxn>
                <a:cxn ang="0">
                  <a:pos x="41" y="15"/>
                </a:cxn>
                <a:cxn ang="0">
                  <a:pos x="43" y="24"/>
                </a:cxn>
                <a:cxn ang="0">
                  <a:pos x="44" y="35"/>
                </a:cxn>
                <a:cxn ang="0">
                  <a:pos x="43" y="46"/>
                </a:cxn>
                <a:cxn ang="0">
                  <a:pos x="41" y="54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7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8" y="70"/>
                </a:cxn>
                <a:cxn ang="0">
                  <a:pos x="13" y="67"/>
                </a:cxn>
                <a:cxn ang="0">
                  <a:pos x="9" y="64"/>
                </a:cxn>
                <a:cxn ang="0">
                  <a:pos x="6" y="59"/>
                </a:cxn>
                <a:cxn ang="0">
                  <a:pos x="3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6" y="63"/>
                </a:cxn>
                <a:cxn ang="0">
                  <a:pos x="17" y="65"/>
                </a:cxn>
                <a:cxn ang="0">
                  <a:pos x="19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8" y="65"/>
                </a:cxn>
                <a:cxn ang="0">
                  <a:pos x="30" y="63"/>
                </a:cxn>
                <a:cxn ang="0">
                  <a:pos x="31" y="61"/>
                </a:cxn>
                <a:cxn ang="0">
                  <a:pos x="32" y="56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1" y="10"/>
                </a:cxn>
                <a:cxn ang="0">
                  <a:pos x="29" y="8"/>
                </a:cxn>
                <a:cxn ang="0">
                  <a:pos x="28" y="5"/>
                </a:cxn>
                <a:cxn ang="0">
                  <a:pos x="25" y="4"/>
                </a:cxn>
                <a:cxn ang="0">
                  <a:pos x="22" y="3"/>
                </a:cxn>
                <a:cxn ang="0">
                  <a:pos x="20" y="3"/>
                </a:cxn>
                <a:cxn ang="0">
                  <a:pos x="18" y="4"/>
                </a:cxn>
                <a:cxn ang="0">
                  <a:pos x="16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8"/>
                </a:cxn>
                <a:cxn ang="0">
                  <a:pos x="10" y="37"/>
                </a:cxn>
              </a:cxnLst>
              <a:rect l="0" t="0" r="r" b="b"/>
              <a:pathLst>
                <a:path w="44" h="71">
                  <a:moveTo>
                    <a:pt x="0" y="36"/>
                  </a:moveTo>
                  <a:lnTo>
                    <a:pt x="1" y="25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6" y="8"/>
                  </a:lnTo>
                  <a:lnTo>
                    <a:pt x="41" y="15"/>
                  </a:lnTo>
                  <a:lnTo>
                    <a:pt x="43" y="24"/>
                  </a:lnTo>
                  <a:lnTo>
                    <a:pt x="44" y="35"/>
                  </a:lnTo>
                  <a:lnTo>
                    <a:pt x="43" y="46"/>
                  </a:lnTo>
                  <a:lnTo>
                    <a:pt x="41" y="54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7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3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7" y="65"/>
                  </a:lnTo>
                  <a:lnTo>
                    <a:pt x="19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8" y="65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2" y="56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8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6" name="Freeform 186"/>
            <p:cNvSpPr>
              <a:spLocks/>
            </p:cNvSpPr>
            <p:nvPr/>
          </p:nvSpPr>
          <p:spPr bwMode="auto">
            <a:xfrm>
              <a:off x="4610100" y="1565276"/>
              <a:ext cx="60325" cy="1111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9"/>
                </a:cxn>
                <a:cxn ang="0">
                  <a:pos x="14" y="9"/>
                </a:cxn>
                <a:cxn ang="0">
                  <a:pos x="9" y="19"/>
                </a:cxn>
                <a:cxn ang="0">
                  <a:pos x="21" y="22"/>
                </a:cxn>
                <a:cxn ang="0">
                  <a:pos x="30" y="28"/>
                </a:cxn>
                <a:cxn ang="0">
                  <a:pos x="33" y="32"/>
                </a:cxn>
                <a:cxn ang="0">
                  <a:pos x="36" y="35"/>
                </a:cxn>
                <a:cxn ang="0">
                  <a:pos x="37" y="39"/>
                </a:cxn>
                <a:cxn ang="0">
                  <a:pos x="37" y="47"/>
                </a:cxn>
                <a:cxn ang="0">
                  <a:pos x="36" y="51"/>
                </a:cxn>
                <a:cxn ang="0">
                  <a:pos x="34" y="53"/>
                </a:cxn>
                <a:cxn ang="0">
                  <a:pos x="33" y="57"/>
                </a:cxn>
                <a:cxn ang="0">
                  <a:pos x="31" y="60"/>
                </a:cxn>
                <a:cxn ang="0">
                  <a:pos x="27" y="64"/>
                </a:cxn>
                <a:cxn ang="0">
                  <a:pos x="22" y="66"/>
                </a:cxn>
                <a:cxn ang="0">
                  <a:pos x="19" y="69"/>
                </a:cxn>
                <a:cxn ang="0">
                  <a:pos x="15" y="70"/>
                </a:cxn>
                <a:cxn ang="0">
                  <a:pos x="6" y="70"/>
                </a:cxn>
                <a:cxn ang="0">
                  <a:pos x="4" y="69"/>
                </a:cxn>
                <a:cxn ang="0">
                  <a:pos x="3" y="67"/>
                </a:cxn>
                <a:cxn ang="0">
                  <a:pos x="1" y="66"/>
                </a:cxn>
                <a:cxn ang="0">
                  <a:pos x="0" y="64"/>
                </a:cxn>
                <a:cxn ang="0">
                  <a:pos x="0" y="61"/>
                </a:cxn>
                <a:cxn ang="0">
                  <a:pos x="1" y="61"/>
                </a:cxn>
                <a:cxn ang="0">
                  <a:pos x="2" y="60"/>
                </a:cxn>
                <a:cxn ang="0">
                  <a:pos x="6" y="60"/>
                </a:cxn>
                <a:cxn ang="0">
                  <a:pos x="7" y="61"/>
                </a:cxn>
                <a:cxn ang="0">
                  <a:pos x="14" y="64"/>
                </a:cxn>
                <a:cxn ang="0">
                  <a:pos x="20" y="64"/>
                </a:cxn>
                <a:cxn ang="0">
                  <a:pos x="27" y="60"/>
                </a:cxn>
                <a:cxn ang="0">
                  <a:pos x="29" y="57"/>
                </a:cxn>
                <a:cxn ang="0">
                  <a:pos x="30" y="53"/>
                </a:cxn>
                <a:cxn ang="0">
                  <a:pos x="30" y="45"/>
                </a:cxn>
                <a:cxn ang="0">
                  <a:pos x="29" y="41"/>
                </a:cxn>
                <a:cxn ang="0">
                  <a:pos x="27" y="37"/>
                </a:cxn>
                <a:cxn ang="0">
                  <a:pos x="24" y="34"/>
                </a:cxn>
                <a:cxn ang="0">
                  <a:pos x="20" y="32"/>
                </a:cxn>
                <a:cxn ang="0">
                  <a:pos x="16" y="29"/>
                </a:cxn>
                <a:cxn ang="0">
                  <a:pos x="7" y="27"/>
                </a:cxn>
                <a:cxn ang="0">
                  <a:pos x="2" y="27"/>
                </a:cxn>
                <a:cxn ang="0">
                  <a:pos x="15" y="0"/>
                </a:cxn>
                <a:cxn ang="0">
                  <a:pos x="38" y="0"/>
                </a:cxn>
              </a:cxnLst>
              <a:rect l="0" t="0" r="r" b="b"/>
              <a:pathLst>
                <a:path w="38" h="70">
                  <a:moveTo>
                    <a:pt x="38" y="0"/>
                  </a:moveTo>
                  <a:lnTo>
                    <a:pt x="33" y="9"/>
                  </a:lnTo>
                  <a:lnTo>
                    <a:pt x="14" y="9"/>
                  </a:lnTo>
                  <a:lnTo>
                    <a:pt x="9" y="19"/>
                  </a:lnTo>
                  <a:lnTo>
                    <a:pt x="21" y="22"/>
                  </a:lnTo>
                  <a:lnTo>
                    <a:pt x="30" y="28"/>
                  </a:lnTo>
                  <a:lnTo>
                    <a:pt x="33" y="32"/>
                  </a:lnTo>
                  <a:lnTo>
                    <a:pt x="36" y="35"/>
                  </a:lnTo>
                  <a:lnTo>
                    <a:pt x="37" y="39"/>
                  </a:lnTo>
                  <a:lnTo>
                    <a:pt x="37" y="47"/>
                  </a:lnTo>
                  <a:lnTo>
                    <a:pt x="36" y="51"/>
                  </a:lnTo>
                  <a:lnTo>
                    <a:pt x="34" y="53"/>
                  </a:lnTo>
                  <a:lnTo>
                    <a:pt x="33" y="57"/>
                  </a:lnTo>
                  <a:lnTo>
                    <a:pt x="31" y="60"/>
                  </a:lnTo>
                  <a:lnTo>
                    <a:pt x="27" y="64"/>
                  </a:lnTo>
                  <a:lnTo>
                    <a:pt x="22" y="66"/>
                  </a:lnTo>
                  <a:lnTo>
                    <a:pt x="19" y="69"/>
                  </a:lnTo>
                  <a:lnTo>
                    <a:pt x="15" y="70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61"/>
                  </a:lnTo>
                  <a:lnTo>
                    <a:pt x="2" y="60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14" y="64"/>
                  </a:lnTo>
                  <a:lnTo>
                    <a:pt x="20" y="64"/>
                  </a:lnTo>
                  <a:lnTo>
                    <a:pt x="27" y="60"/>
                  </a:lnTo>
                  <a:lnTo>
                    <a:pt x="29" y="57"/>
                  </a:lnTo>
                  <a:lnTo>
                    <a:pt x="30" y="53"/>
                  </a:lnTo>
                  <a:lnTo>
                    <a:pt x="30" y="45"/>
                  </a:lnTo>
                  <a:lnTo>
                    <a:pt x="29" y="41"/>
                  </a:lnTo>
                  <a:lnTo>
                    <a:pt x="27" y="37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6" y="29"/>
                  </a:lnTo>
                  <a:lnTo>
                    <a:pt x="7" y="27"/>
                  </a:lnTo>
                  <a:lnTo>
                    <a:pt x="2" y="27"/>
                  </a:lnTo>
                  <a:lnTo>
                    <a:pt x="15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7" name="Freeform 187"/>
            <p:cNvSpPr>
              <a:spLocks noEditPoints="1"/>
            </p:cNvSpPr>
            <p:nvPr/>
          </p:nvSpPr>
          <p:spPr bwMode="auto">
            <a:xfrm>
              <a:off x="4689475" y="1563688"/>
              <a:ext cx="68262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5" y="11"/>
                </a:cxn>
                <a:cxn ang="0">
                  <a:pos x="8" y="6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5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4"/>
                </a:cxn>
                <a:cxn ang="0">
                  <a:pos x="37" y="60"/>
                </a:cxn>
                <a:cxn ang="0">
                  <a:pos x="34" y="64"/>
                </a:cxn>
                <a:cxn ang="0">
                  <a:pos x="31" y="67"/>
                </a:cxn>
                <a:cxn ang="0">
                  <a:pos x="26" y="70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3" y="67"/>
                </a:cxn>
                <a:cxn ang="0">
                  <a:pos x="8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9" y="37"/>
                </a:cxn>
                <a:cxn ang="0">
                  <a:pos x="10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6"/>
                </a:cxn>
                <a:cxn ang="0">
                  <a:pos x="32" y="47"/>
                </a:cxn>
                <a:cxn ang="0">
                  <a:pos x="33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7" y="4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0" y="20"/>
                </a:cxn>
                <a:cxn ang="0">
                  <a:pos x="9" y="28"/>
                </a:cxn>
                <a:cxn ang="0">
                  <a:pos x="9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4"/>
                  </a:lnTo>
                  <a:lnTo>
                    <a:pt x="37" y="60"/>
                  </a:lnTo>
                  <a:lnTo>
                    <a:pt x="34" y="64"/>
                  </a:lnTo>
                  <a:lnTo>
                    <a:pt x="31" y="67"/>
                  </a:lnTo>
                  <a:lnTo>
                    <a:pt x="26" y="70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9" y="37"/>
                  </a:moveTo>
                  <a:lnTo>
                    <a:pt x="10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6"/>
                  </a:lnTo>
                  <a:lnTo>
                    <a:pt x="32" y="47"/>
                  </a:lnTo>
                  <a:lnTo>
                    <a:pt x="33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9" y="28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8" name="Freeform 188"/>
            <p:cNvSpPr>
              <a:spLocks noEditPoints="1"/>
            </p:cNvSpPr>
            <p:nvPr/>
          </p:nvSpPr>
          <p:spPr bwMode="auto">
            <a:xfrm>
              <a:off x="5275263" y="1563688"/>
              <a:ext cx="66675" cy="11271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"/>
                </a:cxn>
                <a:cxn ang="0">
                  <a:pos x="38" y="2"/>
                </a:cxn>
                <a:cxn ang="0">
                  <a:pos x="34" y="3"/>
                </a:cxn>
                <a:cxn ang="0">
                  <a:pos x="30" y="4"/>
                </a:cxn>
                <a:cxn ang="0">
                  <a:pos x="26" y="8"/>
                </a:cxn>
                <a:cxn ang="0">
                  <a:pos x="23" y="11"/>
                </a:cxn>
                <a:cxn ang="0">
                  <a:pos x="21" y="14"/>
                </a:cxn>
                <a:cxn ang="0">
                  <a:pos x="18" y="16"/>
                </a:cxn>
                <a:cxn ang="0">
                  <a:pos x="16" y="21"/>
                </a:cxn>
                <a:cxn ang="0">
                  <a:pos x="14" y="24"/>
                </a:cxn>
                <a:cxn ang="0">
                  <a:pos x="13" y="27"/>
                </a:cxn>
                <a:cxn ang="0">
                  <a:pos x="12" y="33"/>
                </a:cxn>
                <a:cxn ang="0">
                  <a:pos x="16" y="29"/>
                </a:cxn>
                <a:cxn ang="0">
                  <a:pos x="21" y="27"/>
                </a:cxn>
                <a:cxn ang="0">
                  <a:pos x="30" y="27"/>
                </a:cxn>
                <a:cxn ang="0">
                  <a:pos x="34" y="29"/>
                </a:cxn>
                <a:cxn ang="0">
                  <a:pos x="37" y="33"/>
                </a:cxn>
                <a:cxn ang="0">
                  <a:pos x="41" y="39"/>
                </a:cxn>
                <a:cxn ang="0">
                  <a:pos x="42" y="42"/>
                </a:cxn>
                <a:cxn ang="0">
                  <a:pos x="42" y="52"/>
                </a:cxn>
                <a:cxn ang="0">
                  <a:pos x="40" y="58"/>
                </a:cxn>
                <a:cxn ang="0">
                  <a:pos x="37" y="62"/>
                </a:cxn>
                <a:cxn ang="0">
                  <a:pos x="30" y="68"/>
                </a:cxn>
                <a:cxn ang="0">
                  <a:pos x="22" y="71"/>
                </a:cxn>
                <a:cxn ang="0">
                  <a:pos x="17" y="71"/>
                </a:cxn>
                <a:cxn ang="0">
                  <a:pos x="13" y="68"/>
                </a:cxn>
                <a:cxn ang="0">
                  <a:pos x="10" y="66"/>
                </a:cxn>
                <a:cxn ang="0">
                  <a:pos x="2" y="55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1" y="31"/>
                </a:cxn>
                <a:cxn ang="0">
                  <a:pos x="3" y="26"/>
                </a:cxn>
                <a:cxn ang="0">
                  <a:pos x="10" y="15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27" y="2"/>
                </a:cxn>
                <a:cxn ang="0">
                  <a:pos x="31" y="1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11" y="36"/>
                </a:cxn>
                <a:cxn ang="0">
                  <a:pos x="10" y="39"/>
                </a:cxn>
                <a:cxn ang="0">
                  <a:pos x="10" y="49"/>
                </a:cxn>
                <a:cxn ang="0">
                  <a:pos x="11" y="53"/>
                </a:cxn>
                <a:cxn ang="0">
                  <a:pos x="14" y="63"/>
                </a:cxn>
                <a:cxn ang="0">
                  <a:pos x="16" y="65"/>
                </a:cxn>
                <a:cxn ang="0">
                  <a:pos x="23" y="67"/>
                </a:cxn>
                <a:cxn ang="0">
                  <a:pos x="25" y="67"/>
                </a:cxn>
                <a:cxn ang="0">
                  <a:pos x="28" y="65"/>
                </a:cxn>
                <a:cxn ang="0">
                  <a:pos x="29" y="63"/>
                </a:cxn>
                <a:cxn ang="0">
                  <a:pos x="31" y="61"/>
                </a:cxn>
                <a:cxn ang="0">
                  <a:pos x="33" y="59"/>
                </a:cxn>
                <a:cxn ang="0">
                  <a:pos x="33" y="47"/>
                </a:cxn>
                <a:cxn ang="0">
                  <a:pos x="31" y="41"/>
                </a:cxn>
                <a:cxn ang="0">
                  <a:pos x="29" y="37"/>
                </a:cxn>
                <a:cxn ang="0">
                  <a:pos x="27" y="34"/>
                </a:cxn>
                <a:cxn ang="0">
                  <a:pos x="24" y="31"/>
                </a:cxn>
                <a:cxn ang="0">
                  <a:pos x="18" y="31"/>
                </a:cxn>
                <a:cxn ang="0">
                  <a:pos x="17" y="33"/>
                </a:cxn>
                <a:cxn ang="0">
                  <a:pos x="15" y="33"/>
                </a:cxn>
                <a:cxn ang="0">
                  <a:pos x="13" y="34"/>
                </a:cxn>
                <a:cxn ang="0">
                  <a:pos x="11" y="36"/>
                </a:cxn>
              </a:cxnLst>
              <a:rect l="0" t="0" r="r" b="b"/>
              <a:pathLst>
                <a:path w="42" h="71">
                  <a:moveTo>
                    <a:pt x="41" y="0"/>
                  </a:moveTo>
                  <a:lnTo>
                    <a:pt x="41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23" y="11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3" y="27"/>
                  </a:lnTo>
                  <a:lnTo>
                    <a:pt x="12" y="33"/>
                  </a:lnTo>
                  <a:lnTo>
                    <a:pt x="16" y="29"/>
                  </a:lnTo>
                  <a:lnTo>
                    <a:pt x="21" y="27"/>
                  </a:lnTo>
                  <a:lnTo>
                    <a:pt x="30" y="27"/>
                  </a:lnTo>
                  <a:lnTo>
                    <a:pt x="34" y="29"/>
                  </a:lnTo>
                  <a:lnTo>
                    <a:pt x="37" y="33"/>
                  </a:lnTo>
                  <a:lnTo>
                    <a:pt x="41" y="39"/>
                  </a:lnTo>
                  <a:lnTo>
                    <a:pt x="42" y="42"/>
                  </a:lnTo>
                  <a:lnTo>
                    <a:pt x="42" y="52"/>
                  </a:lnTo>
                  <a:lnTo>
                    <a:pt x="40" y="58"/>
                  </a:lnTo>
                  <a:lnTo>
                    <a:pt x="37" y="62"/>
                  </a:lnTo>
                  <a:lnTo>
                    <a:pt x="30" y="68"/>
                  </a:lnTo>
                  <a:lnTo>
                    <a:pt x="22" y="71"/>
                  </a:lnTo>
                  <a:lnTo>
                    <a:pt x="17" y="71"/>
                  </a:lnTo>
                  <a:lnTo>
                    <a:pt x="13" y="68"/>
                  </a:lnTo>
                  <a:lnTo>
                    <a:pt x="10" y="66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10" y="15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close/>
                  <a:moveTo>
                    <a:pt x="11" y="36"/>
                  </a:moveTo>
                  <a:lnTo>
                    <a:pt x="10" y="39"/>
                  </a:lnTo>
                  <a:lnTo>
                    <a:pt x="10" y="49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6" y="65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8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47"/>
                  </a:lnTo>
                  <a:lnTo>
                    <a:pt x="31" y="41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4" y="31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29" name="Freeform 189"/>
            <p:cNvSpPr>
              <a:spLocks noEditPoints="1"/>
            </p:cNvSpPr>
            <p:nvPr/>
          </p:nvSpPr>
          <p:spPr bwMode="auto">
            <a:xfrm>
              <a:off x="5356225" y="1563688"/>
              <a:ext cx="68262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5" y="11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4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1" y="67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7" y="70"/>
                </a:cxn>
                <a:cxn ang="0">
                  <a:pos x="13" y="67"/>
                </a:cxn>
                <a:cxn ang="0">
                  <a:pos x="9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6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2" y="3"/>
                </a:cxn>
                <a:cxn ang="0">
                  <a:pos x="20" y="3"/>
                </a:cxn>
                <a:cxn ang="0">
                  <a:pos x="17" y="4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8"/>
                </a:cxn>
                <a:cxn ang="0">
                  <a:pos x="10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4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9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6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8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0" name="Freeform 190"/>
            <p:cNvSpPr>
              <a:spLocks/>
            </p:cNvSpPr>
            <p:nvPr/>
          </p:nvSpPr>
          <p:spPr bwMode="auto">
            <a:xfrm>
              <a:off x="5940425" y="1565276"/>
              <a:ext cx="68262" cy="1111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3" y="0"/>
                </a:cxn>
                <a:cxn ang="0">
                  <a:pos x="43" y="2"/>
                </a:cxn>
                <a:cxn ang="0">
                  <a:pos x="20" y="70"/>
                </a:cxn>
                <a:cxn ang="0">
                  <a:pos x="13" y="70"/>
                </a:cxn>
                <a:cxn ang="0">
                  <a:pos x="34" y="9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5" y="13"/>
                </a:cxn>
                <a:cxn ang="0">
                  <a:pos x="1" y="17"/>
                </a:cxn>
                <a:cxn ang="0">
                  <a:pos x="0" y="16"/>
                </a:cxn>
                <a:cxn ang="0">
                  <a:pos x="7" y="0"/>
                </a:cxn>
              </a:cxnLst>
              <a:rect l="0" t="0" r="r" b="b"/>
              <a:pathLst>
                <a:path w="43" h="70">
                  <a:moveTo>
                    <a:pt x="7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20" y="70"/>
                  </a:lnTo>
                  <a:lnTo>
                    <a:pt x="13" y="70"/>
                  </a:lnTo>
                  <a:lnTo>
                    <a:pt x="34" y="9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1" name="Freeform 191"/>
            <p:cNvSpPr>
              <a:spLocks noEditPoints="1"/>
            </p:cNvSpPr>
            <p:nvPr/>
          </p:nvSpPr>
          <p:spPr bwMode="auto">
            <a:xfrm>
              <a:off x="6021388" y="1563688"/>
              <a:ext cx="69850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2" y="3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4" y="35"/>
                </a:cxn>
                <a:cxn ang="0">
                  <a:pos x="43" y="46"/>
                </a:cxn>
                <a:cxn ang="0">
                  <a:pos x="40" y="54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7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8" y="70"/>
                </a:cxn>
                <a:cxn ang="0">
                  <a:pos x="13" y="67"/>
                </a:cxn>
                <a:cxn ang="0">
                  <a:pos x="9" y="64"/>
                </a:cxn>
                <a:cxn ang="0">
                  <a:pos x="6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7" y="65"/>
                </a:cxn>
                <a:cxn ang="0">
                  <a:pos x="19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30" y="63"/>
                </a:cxn>
                <a:cxn ang="0">
                  <a:pos x="31" y="61"/>
                </a:cxn>
                <a:cxn ang="0">
                  <a:pos x="32" y="56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1" y="10"/>
                </a:cxn>
                <a:cxn ang="0">
                  <a:pos x="28" y="8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2" y="3"/>
                </a:cxn>
                <a:cxn ang="0">
                  <a:pos x="20" y="3"/>
                </a:cxn>
                <a:cxn ang="0">
                  <a:pos x="18" y="4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8"/>
                </a:cxn>
                <a:cxn ang="0">
                  <a:pos x="10" y="37"/>
                </a:cxn>
              </a:cxnLst>
              <a:rect l="0" t="0" r="r" b="b"/>
              <a:pathLst>
                <a:path w="44" h="71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4" y="35"/>
                  </a:lnTo>
                  <a:lnTo>
                    <a:pt x="43" y="46"/>
                  </a:lnTo>
                  <a:lnTo>
                    <a:pt x="40" y="54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7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9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2" y="56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8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2" name="Freeform 192"/>
            <p:cNvSpPr>
              <a:spLocks noEditPoints="1"/>
            </p:cNvSpPr>
            <p:nvPr/>
          </p:nvSpPr>
          <p:spPr bwMode="auto">
            <a:xfrm>
              <a:off x="6611938" y="1563688"/>
              <a:ext cx="61912" cy="112712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3" y="25"/>
                </a:cxn>
                <a:cxn ang="0">
                  <a:pos x="1" y="16"/>
                </a:cxn>
                <a:cxn ang="0">
                  <a:pos x="8" y="2"/>
                </a:cxn>
                <a:cxn ang="0">
                  <a:pos x="16" y="0"/>
                </a:cxn>
                <a:cxn ang="0">
                  <a:pos x="29" y="2"/>
                </a:cxn>
                <a:cxn ang="0">
                  <a:pos x="36" y="8"/>
                </a:cxn>
                <a:cxn ang="0">
                  <a:pos x="38" y="17"/>
                </a:cxn>
                <a:cxn ang="0">
                  <a:pos x="34" y="23"/>
                </a:cxn>
                <a:cxn ang="0">
                  <a:pos x="27" y="29"/>
                </a:cxn>
                <a:cxn ang="0">
                  <a:pos x="29" y="36"/>
                </a:cxn>
                <a:cxn ang="0">
                  <a:pos x="34" y="42"/>
                </a:cxn>
                <a:cxn ang="0">
                  <a:pos x="39" y="50"/>
                </a:cxn>
                <a:cxn ang="0">
                  <a:pos x="37" y="62"/>
                </a:cxn>
                <a:cxn ang="0">
                  <a:pos x="27" y="70"/>
                </a:cxn>
                <a:cxn ang="0">
                  <a:pos x="15" y="71"/>
                </a:cxn>
                <a:cxn ang="0">
                  <a:pos x="6" y="67"/>
                </a:cxn>
                <a:cxn ang="0">
                  <a:pos x="0" y="50"/>
                </a:cxn>
                <a:cxn ang="0">
                  <a:pos x="5" y="41"/>
                </a:cxn>
                <a:cxn ang="0">
                  <a:pos x="14" y="36"/>
                </a:cxn>
                <a:cxn ang="0">
                  <a:pos x="26" y="24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3" y="3"/>
                </a:cxn>
                <a:cxn ang="0">
                  <a:pos x="15" y="4"/>
                </a:cxn>
                <a:cxn ang="0">
                  <a:pos x="11" y="10"/>
                </a:cxn>
                <a:cxn ang="0">
                  <a:pos x="13" y="21"/>
                </a:cxn>
                <a:cxn ang="0">
                  <a:pos x="21" y="30"/>
                </a:cxn>
                <a:cxn ang="0">
                  <a:pos x="14" y="39"/>
                </a:cxn>
                <a:cxn ang="0">
                  <a:pos x="11" y="45"/>
                </a:cxn>
                <a:cxn ang="0">
                  <a:pos x="9" y="58"/>
                </a:cxn>
                <a:cxn ang="0">
                  <a:pos x="17" y="67"/>
                </a:cxn>
                <a:cxn ang="0">
                  <a:pos x="25" y="66"/>
                </a:cxn>
                <a:cxn ang="0">
                  <a:pos x="29" y="60"/>
                </a:cxn>
                <a:cxn ang="0">
                  <a:pos x="26" y="48"/>
                </a:cxn>
                <a:cxn ang="0">
                  <a:pos x="20" y="41"/>
                </a:cxn>
              </a:cxnLst>
              <a:rect l="0" t="0" r="r" b="b"/>
              <a:pathLst>
                <a:path w="39" h="71">
                  <a:moveTo>
                    <a:pt x="14" y="36"/>
                  </a:moveTo>
                  <a:lnTo>
                    <a:pt x="9" y="33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3" y="8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2" y="39"/>
                  </a:lnTo>
                  <a:lnTo>
                    <a:pt x="34" y="42"/>
                  </a:lnTo>
                  <a:lnTo>
                    <a:pt x="38" y="46"/>
                  </a:lnTo>
                  <a:lnTo>
                    <a:pt x="39" y="50"/>
                  </a:lnTo>
                  <a:lnTo>
                    <a:pt x="39" y="58"/>
                  </a:lnTo>
                  <a:lnTo>
                    <a:pt x="37" y="62"/>
                  </a:lnTo>
                  <a:lnTo>
                    <a:pt x="33" y="65"/>
                  </a:lnTo>
                  <a:lnTo>
                    <a:pt x="27" y="70"/>
                  </a:lnTo>
                  <a:lnTo>
                    <a:pt x="24" y="71"/>
                  </a:lnTo>
                  <a:lnTo>
                    <a:pt x="15" y="71"/>
                  </a:lnTo>
                  <a:lnTo>
                    <a:pt x="11" y="70"/>
                  </a:lnTo>
                  <a:lnTo>
                    <a:pt x="6" y="67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4" y="36"/>
                  </a:lnTo>
                  <a:close/>
                  <a:moveTo>
                    <a:pt x="21" y="30"/>
                  </a:moveTo>
                  <a:lnTo>
                    <a:pt x="26" y="24"/>
                  </a:lnTo>
                  <a:lnTo>
                    <a:pt x="28" y="20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10"/>
                  </a:lnTo>
                  <a:lnTo>
                    <a:pt x="11" y="16"/>
                  </a:lnTo>
                  <a:lnTo>
                    <a:pt x="13" y="21"/>
                  </a:lnTo>
                  <a:lnTo>
                    <a:pt x="15" y="24"/>
                  </a:lnTo>
                  <a:lnTo>
                    <a:pt x="21" y="30"/>
                  </a:lnTo>
                  <a:close/>
                  <a:moveTo>
                    <a:pt x="16" y="37"/>
                  </a:moveTo>
                  <a:lnTo>
                    <a:pt x="14" y="39"/>
                  </a:lnTo>
                  <a:lnTo>
                    <a:pt x="12" y="42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7" y="67"/>
                  </a:lnTo>
                  <a:lnTo>
                    <a:pt x="23" y="67"/>
                  </a:lnTo>
                  <a:lnTo>
                    <a:pt x="25" y="66"/>
                  </a:lnTo>
                  <a:lnTo>
                    <a:pt x="27" y="64"/>
                  </a:lnTo>
                  <a:lnTo>
                    <a:pt x="29" y="60"/>
                  </a:lnTo>
                  <a:lnTo>
                    <a:pt x="29" y="54"/>
                  </a:lnTo>
                  <a:lnTo>
                    <a:pt x="26" y="48"/>
                  </a:lnTo>
                  <a:lnTo>
                    <a:pt x="23" y="45"/>
                  </a:lnTo>
                  <a:lnTo>
                    <a:pt x="20" y="41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3" name="Freeform 193"/>
            <p:cNvSpPr>
              <a:spLocks noEditPoints="1"/>
            </p:cNvSpPr>
            <p:nvPr/>
          </p:nvSpPr>
          <p:spPr bwMode="auto">
            <a:xfrm>
              <a:off x="6689725" y="1563688"/>
              <a:ext cx="68262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5" y="11"/>
                </a:cxn>
                <a:cxn ang="0">
                  <a:pos x="8" y="6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5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4"/>
                </a:cxn>
                <a:cxn ang="0">
                  <a:pos x="36" y="60"/>
                </a:cxn>
                <a:cxn ang="0">
                  <a:pos x="34" y="64"/>
                </a:cxn>
                <a:cxn ang="0">
                  <a:pos x="31" y="67"/>
                </a:cxn>
                <a:cxn ang="0">
                  <a:pos x="26" y="70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3" y="67"/>
                </a:cxn>
                <a:cxn ang="0">
                  <a:pos x="8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9" y="37"/>
                </a:cxn>
                <a:cxn ang="0">
                  <a:pos x="10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7"/>
                </a:cxn>
                <a:cxn ang="0">
                  <a:pos x="23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6"/>
                </a:cxn>
                <a:cxn ang="0">
                  <a:pos x="32" y="47"/>
                </a:cxn>
                <a:cxn ang="0">
                  <a:pos x="33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7" y="4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0" y="20"/>
                </a:cxn>
                <a:cxn ang="0">
                  <a:pos x="9" y="28"/>
                </a:cxn>
                <a:cxn ang="0">
                  <a:pos x="9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4"/>
                  </a:lnTo>
                  <a:lnTo>
                    <a:pt x="36" y="60"/>
                  </a:lnTo>
                  <a:lnTo>
                    <a:pt x="34" y="64"/>
                  </a:lnTo>
                  <a:lnTo>
                    <a:pt x="31" y="67"/>
                  </a:lnTo>
                  <a:lnTo>
                    <a:pt x="26" y="70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9" y="37"/>
                  </a:moveTo>
                  <a:lnTo>
                    <a:pt x="10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23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6"/>
                  </a:lnTo>
                  <a:lnTo>
                    <a:pt x="32" y="47"/>
                  </a:lnTo>
                  <a:lnTo>
                    <a:pt x="33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9" y="28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4" name="Freeform 194"/>
            <p:cNvSpPr>
              <a:spLocks noEditPoints="1"/>
            </p:cNvSpPr>
            <p:nvPr/>
          </p:nvSpPr>
          <p:spPr bwMode="auto">
            <a:xfrm>
              <a:off x="7275513" y="1562101"/>
              <a:ext cx="66675" cy="112712"/>
            </a:xfrm>
            <a:custGeom>
              <a:avLst/>
              <a:gdLst/>
              <a:ahLst/>
              <a:cxnLst>
                <a:cxn ang="0">
                  <a:pos x="1" y="71"/>
                </a:cxn>
                <a:cxn ang="0">
                  <a:pos x="1" y="69"/>
                </a:cxn>
                <a:cxn ang="0">
                  <a:pos x="5" y="69"/>
                </a:cxn>
                <a:cxn ang="0">
                  <a:pos x="10" y="68"/>
                </a:cxn>
                <a:cxn ang="0">
                  <a:pos x="16" y="64"/>
                </a:cxn>
                <a:cxn ang="0">
                  <a:pos x="20" y="61"/>
                </a:cxn>
                <a:cxn ang="0">
                  <a:pos x="27" y="50"/>
                </a:cxn>
                <a:cxn ang="0">
                  <a:pos x="29" y="44"/>
                </a:cxn>
                <a:cxn ang="0">
                  <a:pos x="30" y="39"/>
                </a:cxn>
                <a:cxn ang="0">
                  <a:pos x="26" y="42"/>
                </a:cxn>
                <a:cxn ang="0">
                  <a:pos x="22" y="43"/>
                </a:cxn>
                <a:cxn ang="0">
                  <a:pos x="13" y="43"/>
                </a:cxn>
                <a:cxn ang="0">
                  <a:pos x="9" y="41"/>
                </a:cxn>
                <a:cxn ang="0">
                  <a:pos x="3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2" y="13"/>
                </a:cxn>
                <a:cxn ang="0">
                  <a:pos x="5" y="9"/>
                </a:cxn>
                <a:cxn ang="0">
                  <a:pos x="9" y="5"/>
                </a:cxn>
                <a:cxn ang="0">
                  <a:pos x="13" y="2"/>
                </a:cxn>
                <a:cxn ang="0">
                  <a:pos x="16" y="1"/>
                </a:cxn>
                <a:cxn ang="0">
                  <a:pos x="22" y="0"/>
                </a:cxn>
                <a:cxn ang="0">
                  <a:pos x="26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41" y="16"/>
                </a:cxn>
                <a:cxn ang="0">
                  <a:pos x="42" y="28"/>
                </a:cxn>
                <a:cxn ang="0">
                  <a:pos x="41" y="39"/>
                </a:cxn>
                <a:cxn ang="0">
                  <a:pos x="37" y="49"/>
                </a:cxn>
                <a:cxn ang="0">
                  <a:pos x="32" y="55"/>
                </a:cxn>
                <a:cxn ang="0">
                  <a:pos x="27" y="61"/>
                </a:cxn>
                <a:cxn ang="0">
                  <a:pos x="22" y="65"/>
                </a:cxn>
                <a:cxn ang="0">
                  <a:pos x="13" y="69"/>
                </a:cxn>
                <a:cxn ang="0">
                  <a:pos x="4" y="71"/>
                </a:cxn>
                <a:cxn ang="0">
                  <a:pos x="1" y="71"/>
                </a:cxn>
                <a:cxn ang="0">
                  <a:pos x="31" y="36"/>
                </a:cxn>
                <a:cxn ang="0">
                  <a:pos x="32" y="31"/>
                </a:cxn>
                <a:cxn ang="0">
                  <a:pos x="32" y="19"/>
                </a:cxn>
                <a:cxn ang="0">
                  <a:pos x="31" y="15"/>
                </a:cxn>
                <a:cxn ang="0">
                  <a:pos x="30" y="12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10" y="15"/>
                </a:cxn>
                <a:cxn ang="0">
                  <a:pos x="10" y="25"/>
                </a:cxn>
                <a:cxn ang="0">
                  <a:pos x="11" y="30"/>
                </a:cxn>
                <a:cxn ang="0">
                  <a:pos x="14" y="36"/>
                </a:cxn>
                <a:cxn ang="0">
                  <a:pos x="16" y="38"/>
                </a:cxn>
                <a:cxn ang="0">
                  <a:pos x="18" y="39"/>
                </a:cxn>
                <a:cxn ang="0">
                  <a:pos x="25" y="39"/>
                </a:cxn>
                <a:cxn ang="0">
                  <a:pos x="31" y="36"/>
                </a:cxn>
              </a:cxnLst>
              <a:rect l="0" t="0" r="r" b="b"/>
              <a:pathLst>
                <a:path w="42" h="71">
                  <a:moveTo>
                    <a:pt x="1" y="71"/>
                  </a:moveTo>
                  <a:lnTo>
                    <a:pt x="1" y="69"/>
                  </a:lnTo>
                  <a:lnTo>
                    <a:pt x="5" y="69"/>
                  </a:lnTo>
                  <a:lnTo>
                    <a:pt x="10" y="68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27" y="50"/>
                  </a:lnTo>
                  <a:lnTo>
                    <a:pt x="29" y="44"/>
                  </a:lnTo>
                  <a:lnTo>
                    <a:pt x="30" y="39"/>
                  </a:lnTo>
                  <a:lnTo>
                    <a:pt x="26" y="42"/>
                  </a:lnTo>
                  <a:lnTo>
                    <a:pt x="22" y="43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13"/>
                  </a:lnTo>
                  <a:lnTo>
                    <a:pt x="5" y="9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41" y="16"/>
                  </a:lnTo>
                  <a:lnTo>
                    <a:pt x="42" y="28"/>
                  </a:lnTo>
                  <a:lnTo>
                    <a:pt x="41" y="39"/>
                  </a:lnTo>
                  <a:lnTo>
                    <a:pt x="37" y="49"/>
                  </a:lnTo>
                  <a:lnTo>
                    <a:pt x="32" y="55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3" y="69"/>
                  </a:lnTo>
                  <a:lnTo>
                    <a:pt x="4" y="71"/>
                  </a:lnTo>
                  <a:lnTo>
                    <a:pt x="1" y="71"/>
                  </a:lnTo>
                  <a:close/>
                  <a:moveTo>
                    <a:pt x="31" y="36"/>
                  </a:moveTo>
                  <a:lnTo>
                    <a:pt x="32" y="31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10" y="25"/>
                  </a:lnTo>
                  <a:lnTo>
                    <a:pt x="11" y="30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8" y="39"/>
                  </a:lnTo>
                  <a:lnTo>
                    <a:pt x="25" y="39"/>
                  </a:lnTo>
                  <a:lnTo>
                    <a:pt x="3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5" name="Freeform 195"/>
            <p:cNvSpPr>
              <a:spLocks noEditPoints="1"/>
            </p:cNvSpPr>
            <p:nvPr/>
          </p:nvSpPr>
          <p:spPr bwMode="auto">
            <a:xfrm>
              <a:off x="7356475" y="1562101"/>
              <a:ext cx="68262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5" y="11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4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1" y="67"/>
                </a:cxn>
                <a:cxn ang="0">
                  <a:pos x="26" y="69"/>
                </a:cxn>
                <a:cxn ang="0">
                  <a:pos x="22" y="71"/>
                </a:cxn>
                <a:cxn ang="0">
                  <a:pos x="17" y="69"/>
                </a:cxn>
                <a:cxn ang="0">
                  <a:pos x="13" y="67"/>
                </a:cxn>
                <a:cxn ang="0">
                  <a:pos x="9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6"/>
                </a:cxn>
                <a:cxn ang="0">
                  <a:pos x="32" y="47"/>
                </a:cxn>
                <a:cxn ang="0">
                  <a:pos x="34" y="32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7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7" y="4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19"/>
                </a:cxn>
                <a:cxn ang="0">
                  <a:pos x="10" y="28"/>
                </a:cxn>
                <a:cxn ang="0">
                  <a:pos x="10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4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69"/>
                  </a:lnTo>
                  <a:lnTo>
                    <a:pt x="22" y="71"/>
                  </a:lnTo>
                  <a:lnTo>
                    <a:pt x="17" y="69"/>
                  </a:lnTo>
                  <a:lnTo>
                    <a:pt x="13" y="67"/>
                  </a:lnTo>
                  <a:lnTo>
                    <a:pt x="9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6"/>
                  </a:lnTo>
                  <a:lnTo>
                    <a:pt x="32" y="47"/>
                  </a:lnTo>
                  <a:lnTo>
                    <a:pt x="34" y="32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19"/>
                  </a:lnTo>
                  <a:lnTo>
                    <a:pt x="10" y="28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6" name="Line 196"/>
            <p:cNvSpPr>
              <a:spLocks noChangeShapeType="1"/>
            </p:cNvSpPr>
            <p:nvPr/>
          </p:nvSpPr>
          <p:spPr bwMode="auto">
            <a:xfrm flipV="1">
              <a:off x="2346325" y="1736726"/>
              <a:ext cx="1587" cy="3236912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7" name="Line 197"/>
            <p:cNvSpPr>
              <a:spLocks noChangeShapeType="1"/>
            </p:cNvSpPr>
            <p:nvPr/>
          </p:nvSpPr>
          <p:spPr bwMode="auto">
            <a:xfrm flipV="1">
              <a:off x="7345363" y="1736726"/>
              <a:ext cx="1587" cy="3236912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8" name="Line 198"/>
            <p:cNvSpPr>
              <a:spLocks noChangeShapeType="1"/>
            </p:cNvSpPr>
            <p:nvPr/>
          </p:nvSpPr>
          <p:spPr bwMode="auto">
            <a:xfrm>
              <a:off x="2346325" y="4973638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39" name="Line 199"/>
            <p:cNvSpPr>
              <a:spLocks noChangeShapeType="1"/>
            </p:cNvSpPr>
            <p:nvPr/>
          </p:nvSpPr>
          <p:spPr bwMode="auto">
            <a:xfrm flipH="1">
              <a:off x="7286625" y="4973638"/>
              <a:ext cx="58737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0" name="Line 200"/>
            <p:cNvSpPr>
              <a:spLocks noChangeShapeType="1"/>
            </p:cNvSpPr>
            <p:nvPr/>
          </p:nvSpPr>
          <p:spPr bwMode="auto">
            <a:xfrm>
              <a:off x="2346325" y="4800601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1" name="Line 201"/>
            <p:cNvSpPr>
              <a:spLocks noChangeShapeType="1"/>
            </p:cNvSpPr>
            <p:nvPr/>
          </p:nvSpPr>
          <p:spPr bwMode="auto">
            <a:xfrm flipH="1">
              <a:off x="7286625" y="4800601"/>
              <a:ext cx="58737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2" name="Line 202"/>
            <p:cNvSpPr>
              <a:spLocks noChangeShapeType="1"/>
            </p:cNvSpPr>
            <p:nvPr/>
          </p:nvSpPr>
          <p:spPr bwMode="auto">
            <a:xfrm>
              <a:off x="2346325" y="4678363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3" name="Line 203"/>
            <p:cNvSpPr>
              <a:spLocks noChangeShapeType="1"/>
            </p:cNvSpPr>
            <p:nvPr/>
          </p:nvSpPr>
          <p:spPr bwMode="auto">
            <a:xfrm flipH="1">
              <a:off x="7286625" y="4678363"/>
              <a:ext cx="58737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5" name="Line 205"/>
            <p:cNvSpPr>
              <a:spLocks noChangeShapeType="1"/>
            </p:cNvSpPr>
            <p:nvPr/>
          </p:nvSpPr>
          <p:spPr bwMode="auto">
            <a:xfrm>
              <a:off x="2346326" y="458311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6" name="Line 206"/>
            <p:cNvSpPr>
              <a:spLocks noChangeShapeType="1"/>
            </p:cNvSpPr>
            <p:nvPr/>
          </p:nvSpPr>
          <p:spPr bwMode="auto">
            <a:xfrm flipH="1">
              <a:off x="7286626" y="458311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7" name="Line 207"/>
            <p:cNvSpPr>
              <a:spLocks noChangeShapeType="1"/>
            </p:cNvSpPr>
            <p:nvPr/>
          </p:nvSpPr>
          <p:spPr bwMode="auto">
            <a:xfrm>
              <a:off x="2346326" y="4505325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8" name="Line 208"/>
            <p:cNvSpPr>
              <a:spLocks noChangeShapeType="1"/>
            </p:cNvSpPr>
            <p:nvPr/>
          </p:nvSpPr>
          <p:spPr bwMode="auto">
            <a:xfrm flipH="1">
              <a:off x="7286626" y="4505325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49" name="Line 209"/>
            <p:cNvSpPr>
              <a:spLocks noChangeShapeType="1"/>
            </p:cNvSpPr>
            <p:nvPr/>
          </p:nvSpPr>
          <p:spPr bwMode="auto">
            <a:xfrm>
              <a:off x="2346326" y="444023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0" name="Line 210"/>
            <p:cNvSpPr>
              <a:spLocks noChangeShapeType="1"/>
            </p:cNvSpPr>
            <p:nvPr/>
          </p:nvSpPr>
          <p:spPr bwMode="auto">
            <a:xfrm flipH="1">
              <a:off x="7286626" y="444023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1" name="Line 211"/>
            <p:cNvSpPr>
              <a:spLocks noChangeShapeType="1"/>
            </p:cNvSpPr>
            <p:nvPr/>
          </p:nvSpPr>
          <p:spPr bwMode="auto">
            <a:xfrm>
              <a:off x="2346326" y="438308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2" name="Line 212"/>
            <p:cNvSpPr>
              <a:spLocks noChangeShapeType="1"/>
            </p:cNvSpPr>
            <p:nvPr/>
          </p:nvSpPr>
          <p:spPr bwMode="auto">
            <a:xfrm flipH="1">
              <a:off x="7286626" y="438308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3" name="Line 213"/>
            <p:cNvSpPr>
              <a:spLocks noChangeShapeType="1"/>
            </p:cNvSpPr>
            <p:nvPr/>
          </p:nvSpPr>
          <p:spPr bwMode="auto">
            <a:xfrm>
              <a:off x="2346326" y="4333875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4" name="Line 214"/>
            <p:cNvSpPr>
              <a:spLocks noChangeShapeType="1"/>
            </p:cNvSpPr>
            <p:nvPr/>
          </p:nvSpPr>
          <p:spPr bwMode="auto">
            <a:xfrm flipH="1">
              <a:off x="7286626" y="4333875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5" name="Line 215"/>
            <p:cNvSpPr>
              <a:spLocks noChangeShapeType="1"/>
            </p:cNvSpPr>
            <p:nvPr/>
          </p:nvSpPr>
          <p:spPr bwMode="auto">
            <a:xfrm>
              <a:off x="2346326" y="428783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6" name="Line 216"/>
            <p:cNvSpPr>
              <a:spLocks noChangeShapeType="1"/>
            </p:cNvSpPr>
            <p:nvPr/>
          </p:nvSpPr>
          <p:spPr bwMode="auto">
            <a:xfrm flipH="1">
              <a:off x="7286626" y="428783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7" name="Line 217"/>
            <p:cNvSpPr>
              <a:spLocks noChangeShapeType="1"/>
            </p:cNvSpPr>
            <p:nvPr/>
          </p:nvSpPr>
          <p:spPr bwMode="auto">
            <a:xfrm>
              <a:off x="2346326" y="3994150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8" name="Line 218"/>
            <p:cNvSpPr>
              <a:spLocks noChangeShapeType="1"/>
            </p:cNvSpPr>
            <p:nvPr/>
          </p:nvSpPr>
          <p:spPr bwMode="auto">
            <a:xfrm flipH="1">
              <a:off x="7286626" y="3994150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59" name="Line 219"/>
            <p:cNvSpPr>
              <a:spLocks noChangeShapeType="1"/>
            </p:cNvSpPr>
            <p:nvPr/>
          </p:nvSpPr>
          <p:spPr bwMode="auto">
            <a:xfrm>
              <a:off x="2346326" y="3819525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0" name="Line 220"/>
            <p:cNvSpPr>
              <a:spLocks noChangeShapeType="1"/>
            </p:cNvSpPr>
            <p:nvPr/>
          </p:nvSpPr>
          <p:spPr bwMode="auto">
            <a:xfrm flipH="1">
              <a:off x="7286626" y="3819525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1" name="Line 221"/>
            <p:cNvSpPr>
              <a:spLocks noChangeShapeType="1"/>
            </p:cNvSpPr>
            <p:nvPr/>
          </p:nvSpPr>
          <p:spPr bwMode="auto">
            <a:xfrm>
              <a:off x="2346326" y="369728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2" name="Line 222"/>
            <p:cNvSpPr>
              <a:spLocks noChangeShapeType="1"/>
            </p:cNvSpPr>
            <p:nvPr/>
          </p:nvSpPr>
          <p:spPr bwMode="auto">
            <a:xfrm flipH="1">
              <a:off x="7286626" y="369728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3" name="Line 223"/>
            <p:cNvSpPr>
              <a:spLocks noChangeShapeType="1"/>
            </p:cNvSpPr>
            <p:nvPr/>
          </p:nvSpPr>
          <p:spPr bwMode="auto">
            <a:xfrm>
              <a:off x="2346326" y="360203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4" name="Line 224"/>
            <p:cNvSpPr>
              <a:spLocks noChangeShapeType="1"/>
            </p:cNvSpPr>
            <p:nvPr/>
          </p:nvSpPr>
          <p:spPr bwMode="auto">
            <a:xfrm flipH="1">
              <a:off x="7286626" y="360203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5" name="Line 225"/>
            <p:cNvSpPr>
              <a:spLocks noChangeShapeType="1"/>
            </p:cNvSpPr>
            <p:nvPr/>
          </p:nvSpPr>
          <p:spPr bwMode="auto">
            <a:xfrm>
              <a:off x="2346326" y="3524250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6" name="Line 226"/>
            <p:cNvSpPr>
              <a:spLocks noChangeShapeType="1"/>
            </p:cNvSpPr>
            <p:nvPr/>
          </p:nvSpPr>
          <p:spPr bwMode="auto">
            <a:xfrm flipH="1">
              <a:off x="7286626" y="3524250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7" name="Line 227"/>
            <p:cNvSpPr>
              <a:spLocks noChangeShapeType="1"/>
            </p:cNvSpPr>
            <p:nvPr/>
          </p:nvSpPr>
          <p:spPr bwMode="auto">
            <a:xfrm>
              <a:off x="2346326" y="345916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8" name="Line 228"/>
            <p:cNvSpPr>
              <a:spLocks noChangeShapeType="1"/>
            </p:cNvSpPr>
            <p:nvPr/>
          </p:nvSpPr>
          <p:spPr bwMode="auto">
            <a:xfrm flipH="1">
              <a:off x="7286626" y="345916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69" name="Line 229"/>
            <p:cNvSpPr>
              <a:spLocks noChangeShapeType="1"/>
            </p:cNvSpPr>
            <p:nvPr/>
          </p:nvSpPr>
          <p:spPr bwMode="auto">
            <a:xfrm>
              <a:off x="2346326" y="340201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0" name="Line 230"/>
            <p:cNvSpPr>
              <a:spLocks noChangeShapeType="1"/>
            </p:cNvSpPr>
            <p:nvPr/>
          </p:nvSpPr>
          <p:spPr bwMode="auto">
            <a:xfrm flipH="1">
              <a:off x="7286626" y="340201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1" name="Line 231"/>
            <p:cNvSpPr>
              <a:spLocks noChangeShapeType="1"/>
            </p:cNvSpPr>
            <p:nvPr/>
          </p:nvSpPr>
          <p:spPr bwMode="auto">
            <a:xfrm>
              <a:off x="2346326" y="335121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2" name="Line 232"/>
            <p:cNvSpPr>
              <a:spLocks noChangeShapeType="1"/>
            </p:cNvSpPr>
            <p:nvPr/>
          </p:nvSpPr>
          <p:spPr bwMode="auto">
            <a:xfrm flipH="1">
              <a:off x="7286626" y="335121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3" name="Line 233"/>
            <p:cNvSpPr>
              <a:spLocks noChangeShapeType="1"/>
            </p:cNvSpPr>
            <p:nvPr/>
          </p:nvSpPr>
          <p:spPr bwMode="auto">
            <a:xfrm>
              <a:off x="2346326" y="330676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4" name="Line 234"/>
            <p:cNvSpPr>
              <a:spLocks noChangeShapeType="1"/>
            </p:cNvSpPr>
            <p:nvPr/>
          </p:nvSpPr>
          <p:spPr bwMode="auto">
            <a:xfrm flipH="1">
              <a:off x="7286626" y="330676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5" name="Line 235"/>
            <p:cNvSpPr>
              <a:spLocks noChangeShapeType="1"/>
            </p:cNvSpPr>
            <p:nvPr/>
          </p:nvSpPr>
          <p:spPr bwMode="auto">
            <a:xfrm>
              <a:off x="2346326" y="301148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6" name="Line 236"/>
            <p:cNvSpPr>
              <a:spLocks noChangeShapeType="1"/>
            </p:cNvSpPr>
            <p:nvPr/>
          </p:nvSpPr>
          <p:spPr bwMode="auto">
            <a:xfrm flipH="1">
              <a:off x="7286626" y="301148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7" name="Line 237"/>
            <p:cNvSpPr>
              <a:spLocks noChangeShapeType="1"/>
            </p:cNvSpPr>
            <p:nvPr/>
          </p:nvSpPr>
          <p:spPr bwMode="auto">
            <a:xfrm>
              <a:off x="2346326" y="2838450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8" name="Line 238"/>
            <p:cNvSpPr>
              <a:spLocks noChangeShapeType="1"/>
            </p:cNvSpPr>
            <p:nvPr/>
          </p:nvSpPr>
          <p:spPr bwMode="auto">
            <a:xfrm flipH="1">
              <a:off x="7286626" y="2838450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79" name="Line 239"/>
            <p:cNvSpPr>
              <a:spLocks noChangeShapeType="1"/>
            </p:cNvSpPr>
            <p:nvPr/>
          </p:nvSpPr>
          <p:spPr bwMode="auto">
            <a:xfrm>
              <a:off x="2346326" y="271621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0" name="Line 240"/>
            <p:cNvSpPr>
              <a:spLocks noChangeShapeType="1"/>
            </p:cNvSpPr>
            <p:nvPr/>
          </p:nvSpPr>
          <p:spPr bwMode="auto">
            <a:xfrm flipH="1">
              <a:off x="7286626" y="271621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1" name="Line 241"/>
            <p:cNvSpPr>
              <a:spLocks noChangeShapeType="1"/>
            </p:cNvSpPr>
            <p:nvPr/>
          </p:nvSpPr>
          <p:spPr bwMode="auto">
            <a:xfrm>
              <a:off x="2346326" y="262096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2" name="Line 242"/>
            <p:cNvSpPr>
              <a:spLocks noChangeShapeType="1"/>
            </p:cNvSpPr>
            <p:nvPr/>
          </p:nvSpPr>
          <p:spPr bwMode="auto">
            <a:xfrm flipH="1">
              <a:off x="7286626" y="262096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3" name="Line 243"/>
            <p:cNvSpPr>
              <a:spLocks noChangeShapeType="1"/>
            </p:cNvSpPr>
            <p:nvPr/>
          </p:nvSpPr>
          <p:spPr bwMode="auto">
            <a:xfrm>
              <a:off x="2346326" y="2543175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4" name="Line 244"/>
            <p:cNvSpPr>
              <a:spLocks noChangeShapeType="1"/>
            </p:cNvSpPr>
            <p:nvPr/>
          </p:nvSpPr>
          <p:spPr bwMode="auto">
            <a:xfrm flipH="1">
              <a:off x="7286626" y="2543175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5" name="Line 245"/>
            <p:cNvSpPr>
              <a:spLocks noChangeShapeType="1"/>
            </p:cNvSpPr>
            <p:nvPr/>
          </p:nvSpPr>
          <p:spPr bwMode="auto">
            <a:xfrm>
              <a:off x="2346326" y="247808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6" name="Line 246"/>
            <p:cNvSpPr>
              <a:spLocks noChangeShapeType="1"/>
            </p:cNvSpPr>
            <p:nvPr/>
          </p:nvSpPr>
          <p:spPr bwMode="auto">
            <a:xfrm flipH="1">
              <a:off x="7286626" y="247808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7" name="Line 247"/>
            <p:cNvSpPr>
              <a:spLocks noChangeShapeType="1"/>
            </p:cNvSpPr>
            <p:nvPr/>
          </p:nvSpPr>
          <p:spPr bwMode="auto">
            <a:xfrm>
              <a:off x="2346326" y="242093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8" name="Line 248"/>
            <p:cNvSpPr>
              <a:spLocks noChangeShapeType="1"/>
            </p:cNvSpPr>
            <p:nvPr/>
          </p:nvSpPr>
          <p:spPr bwMode="auto">
            <a:xfrm flipH="1">
              <a:off x="7286626" y="242093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89" name="Line 249"/>
            <p:cNvSpPr>
              <a:spLocks noChangeShapeType="1"/>
            </p:cNvSpPr>
            <p:nvPr/>
          </p:nvSpPr>
          <p:spPr bwMode="auto">
            <a:xfrm>
              <a:off x="2346326" y="2371725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0" name="Line 250"/>
            <p:cNvSpPr>
              <a:spLocks noChangeShapeType="1"/>
            </p:cNvSpPr>
            <p:nvPr/>
          </p:nvSpPr>
          <p:spPr bwMode="auto">
            <a:xfrm flipH="1">
              <a:off x="7286626" y="2371725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1" name="Line 251"/>
            <p:cNvSpPr>
              <a:spLocks noChangeShapeType="1"/>
            </p:cNvSpPr>
            <p:nvPr/>
          </p:nvSpPr>
          <p:spPr bwMode="auto">
            <a:xfrm>
              <a:off x="2346326" y="2325687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2" name="Line 252"/>
            <p:cNvSpPr>
              <a:spLocks noChangeShapeType="1"/>
            </p:cNvSpPr>
            <p:nvPr/>
          </p:nvSpPr>
          <p:spPr bwMode="auto">
            <a:xfrm flipH="1">
              <a:off x="7286626" y="2325687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3" name="Line 253"/>
            <p:cNvSpPr>
              <a:spLocks noChangeShapeType="1"/>
            </p:cNvSpPr>
            <p:nvPr/>
          </p:nvSpPr>
          <p:spPr bwMode="auto">
            <a:xfrm>
              <a:off x="2346326" y="2032000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4" name="Line 254"/>
            <p:cNvSpPr>
              <a:spLocks noChangeShapeType="1"/>
            </p:cNvSpPr>
            <p:nvPr/>
          </p:nvSpPr>
          <p:spPr bwMode="auto">
            <a:xfrm flipH="1">
              <a:off x="7286626" y="2032000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5" name="Line 255"/>
            <p:cNvSpPr>
              <a:spLocks noChangeShapeType="1"/>
            </p:cNvSpPr>
            <p:nvPr/>
          </p:nvSpPr>
          <p:spPr bwMode="auto">
            <a:xfrm>
              <a:off x="2346326" y="1858962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6" name="Line 256"/>
            <p:cNvSpPr>
              <a:spLocks noChangeShapeType="1"/>
            </p:cNvSpPr>
            <p:nvPr/>
          </p:nvSpPr>
          <p:spPr bwMode="auto">
            <a:xfrm flipH="1">
              <a:off x="7286626" y="1858962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7" name="Line 257"/>
            <p:cNvSpPr>
              <a:spLocks noChangeShapeType="1"/>
            </p:cNvSpPr>
            <p:nvPr/>
          </p:nvSpPr>
          <p:spPr bwMode="auto">
            <a:xfrm>
              <a:off x="2346326" y="1736725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8" name="Line 258"/>
            <p:cNvSpPr>
              <a:spLocks noChangeShapeType="1"/>
            </p:cNvSpPr>
            <p:nvPr/>
          </p:nvSpPr>
          <p:spPr bwMode="auto">
            <a:xfrm flipH="1">
              <a:off x="7286626" y="1736725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499" name="Line 259"/>
            <p:cNvSpPr>
              <a:spLocks noChangeShapeType="1"/>
            </p:cNvSpPr>
            <p:nvPr/>
          </p:nvSpPr>
          <p:spPr bwMode="auto">
            <a:xfrm>
              <a:off x="2346326" y="4287837"/>
              <a:ext cx="11747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0" name="Line 260"/>
            <p:cNvSpPr>
              <a:spLocks noChangeShapeType="1"/>
            </p:cNvSpPr>
            <p:nvPr/>
          </p:nvSpPr>
          <p:spPr bwMode="auto">
            <a:xfrm flipH="1">
              <a:off x="7229476" y="4287837"/>
              <a:ext cx="1158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1" name="Line 261"/>
            <p:cNvSpPr>
              <a:spLocks noChangeShapeType="1"/>
            </p:cNvSpPr>
            <p:nvPr/>
          </p:nvSpPr>
          <p:spPr bwMode="auto">
            <a:xfrm>
              <a:off x="2346326" y="3306762"/>
              <a:ext cx="11747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2" name="Line 262"/>
            <p:cNvSpPr>
              <a:spLocks noChangeShapeType="1"/>
            </p:cNvSpPr>
            <p:nvPr/>
          </p:nvSpPr>
          <p:spPr bwMode="auto">
            <a:xfrm flipH="1">
              <a:off x="7229476" y="3306762"/>
              <a:ext cx="1158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3" name="Line 263"/>
            <p:cNvSpPr>
              <a:spLocks noChangeShapeType="1"/>
            </p:cNvSpPr>
            <p:nvPr/>
          </p:nvSpPr>
          <p:spPr bwMode="auto">
            <a:xfrm>
              <a:off x="2346326" y="2325687"/>
              <a:ext cx="11747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4" name="Line 264"/>
            <p:cNvSpPr>
              <a:spLocks noChangeShapeType="1"/>
            </p:cNvSpPr>
            <p:nvPr/>
          </p:nvSpPr>
          <p:spPr bwMode="auto">
            <a:xfrm flipH="1">
              <a:off x="7229476" y="2325687"/>
              <a:ext cx="11588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5" name="Freeform 265"/>
            <p:cNvSpPr>
              <a:spLocks/>
            </p:cNvSpPr>
            <p:nvPr/>
          </p:nvSpPr>
          <p:spPr bwMode="auto">
            <a:xfrm>
              <a:off x="2052638" y="4264025"/>
              <a:ext cx="41275" cy="1111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67"/>
                </a:cxn>
                <a:cxn ang="0">
                  <a:pos x="19" y="68"/>
                </a:cxn>
                <a:cxn ang="0">
                  <a:pos x="21" y="68"/>
                </a:cxn>
                <a:cxn ang="0">
                  <a:pos x="22" y="69"/>
                </a:cxn>
                <a:cxn ang="0">
                  <a:pos x="26" y="69"/>
                </a:cxn>
                <a:cxn ang="0">
                  <a:pos x="26" y="70"/>
                </a:cxn>
                <a:cxn ang="0">
                  <a:pos x="1" y="70"/>
                </a:cxn>
                <a:cxn ang="0">
                  <a:pos x="1" y="69"/>
                </a:cxn>
                <a:cxn ang="0">
                  <a:pos x="5" y="69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9" y="64"/>
                </a:cxn>
                <a:cxn ang="0">
                  <a:pos x="10" y="61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8"/>
                </a:cxn>
              </a:cxnLst>
              <a:rect l="0" t="0" r="r" b="b"/>
              <a:pathLst>
                <a:path w="26" h="70">
                  <a:moveTo>
                    <a:pt x="0" y="8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2" y="69"/>
                  </a:lnTo>
                  <a:lnTo>
                    <a:pt x="26" y="69"/>
                  </a:lnTo>
                  <a:lnTo>
                    <a:pt x="26" y="70"/>
                  </a:lnTo>
                  <a:lnTo>
                    <a:pt x="1" y="70"/>
                  </a:lnTo>
                  <a:lnTo>
                    <a:pt x="1" y="69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6" name="Freeform 266"/>
            <p:cNvSpPr>
              <a:spLocks noEditPoints="1"/>
            </p:cNvSpPr>
            <p:nvPr/>
          </p:nvSpPr>
          <p:spPr bwMode="auto">
            <a:xfrm>
              <a:off x="2120901" y="4264025"/>
              <a:ext cx="69850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4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2" y="4"/>
                </a:cxn>
                <a:cxn ang="0">
                  <a:pos x="36" y="8"/>
                </a:cxn>
                <a:cxn ang="0">
                  <a:pos x="41" y="15"/>
                </a:cxn>
                <a:cxn ang="0">
                  <a:pos x="43" y="24"/>
                </a:cxn>
                <a:cxn ang="0">
                  <a:pos x="44" y="35"/>
                </a:cxn>
                <a:cxn ang="0">
                  <a:pos x="43" y="46"/>
                </a:cxn>
                <a:cxn ang="0">
                  <a:pos x="41" y="55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8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8" y="70"/>
                </a:cxn>
                <a:cxn ang="0">
                  <a:pos x="13" y="68"/>
                </a:cxn>
                <a:cxn ang="0">
                  <a:pos x="9" y="64"/>
                </a:cxn>
                <a:cxn ang="0">
                  <a:pos x="6" y="59"/>
                </a:cxn>
                <a:cxn ang="0">
                  <a:pos x="3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6" y="63"/>
                </a:cxn>
                <a:cxn ang="0">
                  <a:pos x="17" y="66"/>
                </a:cxn>
                <a:cxn ang="0">
                  <a:pos x="19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7" y="66"/>
                </a:cxn>
                <a:cxn ang="0">
                  <a:pos x="30" y="63"/>
                </a:cxn>
                <a:cxn ang="0">
                  <a:pos x="31" y="61"/>
                </a:cxn>
                <a:cxn ang="0">
                  <a:pos x="32" y="57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29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8" y="5"/>
                </a:cxn>
                <a:cxn ang="0">
                  <a:pos x="16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9"/>
                </a:cxn>
                <a:cxn ang="0">
                  <a:pos x="10" y="37"/>
                </a:cxn>
              </a:cxnLst>
              <a:rect l="0" t="0" r="r" b="b"/>
              <a:pathLst>
                <a:path w="44" h="71">
                  <a:moveTo>
                    <a:pt x="0" y="36"/>
                  </a:moveTo>
                  <a:lnTo>
                    <a:pt x="1" y="25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41" y="15"/>
                  </a:lnTo>
                  <a:lnTo>
                    <a:pt x="43" y="24"/>
                  </a:lnTo>
                  <a:lnTo>
                    <a:pt x="44" y="35"/>
                  </a:lnTo>
                  <a:lnTo>
                    <a:pt x="43" y="46"/>
                  </a:lnTo>
                  <a:lnTo>
                    <a:pt x="41" y="55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8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8" y="70"/>
                  </a:lnTo>
                  <a:lnTo>
                    <a:pt x="13" y="68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3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7" y="66"/>
                  </a:lnTo>
                  <a:lnTo>
                    <a:pt x="19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2" y="57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1" y="9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9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7" name="Rectangle 267"/>
            <p:cNvSpPr>
              <a:spLocks noChangeArrowheads="1"/>
            </p:cNvSpPr>
            <p:nvPr/>
          </p:nvSpPr>
          <p:spPr bwMode="auto">
            <a:xfrm>
              <a:off x="2201863" y="4244975"/>
              <a:ext cx="30163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8" name="Freeform 268"/>
            <p:cNvSpPr>
              <a:spLocks/>
            </p:cNvSpPr>
            <p:nvPr/>
          </p:nvSpPr>
          <p:spPr bwMode="auto">
            <a:xfrm>
              <a:off x="2239963" y="4198937"/>
              <a:ext cx="42863" cy="793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2" y="16"/>
                </a:cxn>
                <a:cxn ang="0">
                  <a:pos x="19" y="21"/>
                </a:cxn>
                <a:cxn ang="0">
                  <a:pos x="21" y="22"/>
                </a:cxn>
                <a:cxn ang="0">
                  <a:pos x="23" y="24"/>
                </a:cxn>
                <a:cxn ang="0">
                  <a:pos x="25" y="25"/>
                </a:cxn>
                <a:cxn ang="0">
                  <a:pos x="26" y="27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25" y="40"/>
                </a:cxn>
                <a:cxn ang="0">
                  <a:pos x="24" y="43"/>
                </a:cxn>
                <a:cxn ang="0">
                  <a:pos x="18" y="48"/>
                </a:cxn>
                <a:cxn ang="0">
                  <a:pos x="9" y="50"/>
                </a:cxn>
                <a:cxn ang="0">
                  <a:pos x="6" y="50"/>
                </a:cxn>
                <a:cxn ang="0">
                  <a:pos x="1" y="48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2" y="43"/>
                </a:cxn>
                <a:cxn ang="0">
                  <a:pos x="5" y="43"/>
                </a:cxn>
                <a:cxn ang="0">
                  <a:pos x="6" y="45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1" y="47"/>
                </a:cxn>
                <a:cxn ang="0">
                  <a:pos x="15" y="47"/>
                </a:cxn>
                <a:cxn ang="0">
                  <a:pos x="18" y="46"/>
                </a:cxn>
                <a:cxn ang="0">
                  <a:pos x="19" y="43"/>
                </a:cxn>
                <a:cxn ang="0">
                  <a:pos x="21" y="41"/>
                </a:cxn>
                <a:cxn ang="0">
                  <a:pos x="22" y="39"/>
                </a:cxn>
                <a:cxn ang="0">
                  <a:pos x="22" y="34"/>
                </a:cxn>
                <a:cxn ang="0">
                  <a:pos x="21" y="31"/>
                </a:cxn>
                <a:cxn ang="0">
                  <a:pos x="20" y="30"/>
                </a:cxn>
                <a:cxn ang="0">
                  <a:pos x="20" y="29"/>
                </a:cxn>
                <a:cxn ang="0">
                  <a:pos x="18" y="27"/>
                </a:cxn>
                <a:cxn ang="0">
                  <a:pos x="17" y="27"/>
                </a:cxn>
                <a:cxn ang="0">
                  <a:pos x="14" y="26"/>
                </a:cxn>
                <a:cxn ang="0">
                  <a:pos x="13" y="25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10" y="24"/>
                </a:cxn>
                <a:cxn ang="0">
                  <a:pos x="14" y="22"/>
                </a:cxn>
                <a:cxn ang="0">
                  <a:pos x="20" y="16"/>
                </a:cxn>
                <a:cxn ang="0">
                  <a:pos x="20" y="11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14" y="4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2" y="10"/>
                </a:cxn>
                <a:cxn ang="0">
                  <a:pos x="1" y="10"/>
                </a:cxn>
              </a:cxnLst>
              <a:rect l="0" t="0" r="r" b="b"/>
              <a:pathLst>
                <a:path w="27" h="50">
                  <a:moveTo>
                    <a:pt x="1" y="10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4" y="13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21" y="22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6" y="27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18" y="48"/>
                  </a:lnTo>
                  <a:lnTo>
                    <a:pt x="9" y="50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5" y="47"/>
                  </a:lnTo>
                  <a:lnTo>
                    <a:pt x="18" y="46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2" y="34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2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09" name="Freeform 269"/>
            <p:cNvSpPr>
              <a:spLocks/>
            </p:cNvSpPr>
            <p:nvPr/>
          </p:nvSpPr>
          <p:spPr bwMode="auto">
            <a:xfrm>
              <a:off x="2049463" y="3284537"/>
              <a:ext cx="41275" cy="10953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66"/>
                </a:cxn>
                <a:cxn ang="0">
                  <a:pos x="19" y="67"/>
                </a:cxn>
                <a:cxn ang="0">
                  <a:pos x="20" y="67"/>
                </a:cxn>
                <a:cxn ang="0">
                  <a:pos x="21" y="68"/>
                </a:cxn>
                <a:cxn ang="0">
                  <a:pos x="26" y="68"/>
                </a:cxn>
                <a:cxn ang="0">
                  <a:pos x="26" y="69"/>
                </a:cxn>
                <a:cxn ang="0">
                  <a:pos x="1" y="69"/>
                </a:cxn>
                <a:cxn ang="0">
                  <a:pos x="1" y="68"/>
                </a:cxn>
                <a:cxn ang="0">
                  <a:pos x="5" y="68"/>
                </a:cxn>
                <a:cxn ang="0">
                  <a:pos x="7" y="67"/>
                </a:cxn>
                <a:cxn ang="0">
                  <a:pos x="8" y="66"/>
                </a:cxn>
                <a:cxn ang="0">
                  <a:pos x="8" y="64"/>
                </a:cxn>
                <a:cxn ang="0">
                  <a:pos x="10" y="61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2" y="7"/>
                </a:cxn>
                <a:cxn ang="0">
                  <a:pos x="1" y="8"/>
                </a:cxn>
                <a:cxn ang="0">
                  <a:pos x="0" y="7"/>
                </a:cxn>
              </a:cxnLst>
              <a:rect l="0" t="0" r="r" b="b"/>
              <a:pathLst>
                <a:path w="26" h="69">
                  <a:moveTo>
                    <a:pt x="0" y="7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66"/>
                  </a:lnTo>
                  <a:lnTo>
                    <a:pt x="19" y="67"/>
                  </a:lnTo>
                  <a:lnTo>
                    <a:pt x="20" y="67"/>
                  </a:lnTo>
                  <a:lnTo>
                    <a:pt x="21" y="68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10" y="61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0" name="Freeform 270"/>
            <p:cNvSpPr>
              <a:spLocks noEditPoints="1"/>
            </p:cNvSpPr>
            <p:nvPr/>
          </p:nvSpPr>
          <p:spPr bwMode="auto">
            <a:xfrm>
              <a:off x="2117726" y="3284537"/>
              <a:ext cx="69850" cy="1111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2" y="3"/>
                </a:cxn>
                <a:cxn ang="0">
                  <a:pos x="36" y="7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4" y="35"/>
                </a:cxn>
                <a:cxn ang="0">
                  <a:pos x="43" y="45"/>
                </a:cxn>
                <a:cxn ang="0">
                  <a:pos x="40" y="54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7"/>
                </a:cxn>
                <a:cxn ang="0">
                  <a:pos x="26" y="69"/>
                </a:cxn>
                <a:cxn ang="0">
                  <a:pos x="22" y="70"/>
                </a:cxn>
                <a:cxn ang="0">
                  <a:pos x="18" y="69"/>
                </a:cxn>
                <a:cxn ang="0">
                  <a:pos x="13" y="67"/>
                </a:cxn>
                <a:cxn ang="0">
                  <a:pos x="9" y="64"/>
                </a:cxn>
                <a:cxn ang="0">
                  <a:pos x="6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9" y="67"/>
                </a:cxn>
                <a:cxn ang="0">
                  <a:pos x="24" y="67"/>
                </a:cxn>
                <a:cxn ang="0">
                  <a:pos x="25" y="66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1" y="61"/>
                </a:cxn>
                <a:cxn ang="0">
                  <a:pos x="32" y="56"/>
                </a:cxn>
                <a:cxn ang="0">
                  <a:pos x="33" y="47"/>
                </a:cxn>
                <a:cxn ang="0">
                  <a:pos x="34" y="32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1" y="10"/>
                </a:cxn>
                <a:cxn ang="0">
                  <a:pos x="28" y="7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22" y="3"/>
                </a:cxn>
                <a:cxn ang="0">
                  <a:pos x="20" y="3"/>
                </a:cxn>
                <a:cxn ang="0">
                  <a:pos x="18" y="4"/>
                </a:cxn>
                <a:cxn ang="0">
                  <a:pos x="15" y="8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19"/>
                </a:cxn>
                <a:cxn ang="0">
                  <a:pos x="10" y="28"/>
                </a:cxn>
                <a:cxn ang="0">
                  <a:pos x="10" y="37"/>
                </a:cxn>
              </a:cxnLst>
              <a:rect l="0" t="0" r="r" b="b"/>
              <a:pathLst>
                <a:path w="44" h="70">
                  <a:moveTo>
                    <a:pt x="0" y="36"/>
                  </a:moveTo>
                  <a:lnTo>
                    <a:pt x="1" y="25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4" y="35"/>
                  </a:lnTo>
                  <a:lnTo>
                    <a:pt x="43" y="45"/>
                  </a:lnTo>
                  <a:lnTo>
                    <a:pt x="40" y="54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7"/>
                  </a:lnTo>
                  <a:lnTo>
                    <a:pt x="26" y="69"/>
                  </a:lnTo>
                  <a:lnTo>
                    <a:pt x="22" y="70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9" y="67"/>
                  </a:lnTo>
                  <a:lnTo>
                    <a:pt x="24" y="67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2" y="56"/>
                  </a:lnTo>
                  <a:lnTo>
                    <a:pt x="33" y="47"/>
                  </a:lnTo>
                  <a:lnTo>
                    <a:pt x="34" y="32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19"/>
                  </a:lnTo>
                  <a:lnTo>
                    <a:pt x="10" y="28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1" name="Rectangle 271"/>
            <p:cNvSpPr>
              <a:spLocks noChangeArrowheads="1"/>
            </p:cNvSpPr>
            <p:nvPr/>
          </p:nvSpPr>
          <p:spPr bwMode="auto">
            <a:xfrm>
              <a:off x="2197101" y="3265487"/>
              <a:ext cx="30163" cy="79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2" name="Freeform 272"/>
            <p:cNvSpPr>
              <a:spLocks/>
            </p:cNvSpPr>
            <p:nvPr/>
          </p:nvSpPr>
          <p:spPr bwMode="auto">
            <a:xfrm>
              <a:off x="2233613" y="3217862"/>
              <a:ext cx="49213" cy="77787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28" y="49"/>
                </a:cxn>
                <a:cxn ang="0">
                  <a:pos x="0" y="49"/>
                </a:cxn>
                <a:cxn ang="0">
                  <a:pos x="0" y="48"/>
                </a:cxn>
                <a:cxn ang="0">
                  <a:pos x="11" y="37"/>
                </a:cxn>
                <a:cxn ang="0">
                  <a:pos x="17" y="30"/>
                </a:cxn>
                <a:cxn ang="0">
                  <a:pos x="21" y="24"/>
                </a:cxn>
                <a:cxn ang="0">
                  <a:pos x="23" y="16"/>
                </a:cxn>
                <a:cxn ang="0">
                  <a:pos x="22" y="14"/>
                </a:cxn>
                <a:cxn ang="0">
                  <a:pos x="21" y="10"/>
                </a:cxn>
                <a:cxn ang="0">
                  <a:pos x="19" y="8"/>
                </a:cxn>
                <a:cxn ang="0">
                  <a:pos x="15" y="6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8" y="17"/>
                </a:cxn>
                <a:cxn ang="0">
                  <a:pos x="27" y="20"/>
                </a:cxn>
                <a:cxn ang="0">
                  <a:pos x="25" y="24"/>
                </a:cxn>
                <a:cxn ang="0">
                  <a:pos x="22" y="29"/>
                </a:cxn>
                <a:cxn ang="0">
                  <a:pos x="13" y="37"/>
                </a:cxn>
                <a:cxn ang="0">
                  <a:pos x="11" y="41"/>
                </a:cxn>
                <a:cxn ang="0">
                  <a:pos x="8" y="43"/>
                </a:cxn>
                <a:cxn ang="0">
                  <a:pos x="6" y="44"/>
                </a:cxn>
                <a:cxn ang="0">
                  <a:pos x="25" y="44"/>
                </a:cxn>
                <a:cxn ang="0">
                  <a:pos x="26" y="43"/>
                </a:cxn>
                <a:cxn ang="0">
                  <a:pos x="27" y="43"/>
                </a:cxn>
                <a:cxn ang="0">
                  <a:pos x="28" y="42"/>
                </a:cxn>
                <a:cxn ang="0">
                  <a:pos x="30" y="41"/>
                </a:cxn>
                <a:cxn ang="0">
                  <a:pos x="31" y="41"/>
                </a:cxn>
              </a:cxnLst>
              <a:rect l="0" t="0" r="r" b="b"/>
              <a:pathLst>
                <a:path w="31" h="49">
                  <a:moveTo>
                    <a:pt x="31" y="41"/>
                  </a:moveTo>
                  <a:lnTo>
                    <a:pt x="28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1" y="37"/>
                  </a:lnTo>
                  <a:lnTo>
                    <a:pt x="17" y="30"/>
                  </a:lnTo>
                  <a:lnTo>
                    <a:pt x="21" y="24"/>
                  </a:lnTo>
                  <a:lnTo>
                    <a:pt x="23" y="16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8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5" y="24"/>
                  </a:lnTo>
                  <a:lnTo>
                    <a:pt x="22" y="29"/>
                  </a:lnTo>
                  <a:lnTo>
                    <a:pt x="13" y="37"/>
                  </a:lnTo>
                  <a:lnTo>
                    <a:pt x="11" y="41"/>
                  </a:lnTo>
                  <a:lnTo>
                    <a:pt x="8" y="43"/>
                  </a:lnTo>
                  <a:lnTo>
                    <a:pt x="6" y="44"/>
                  </a:lnTo>
                  <a:lnTo>
                    <a:pt x="25" y="44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3" name="Freeform 273"/>
            <p:cNvSpPr>
              <a:spLocks/>
            </p:cNvSpPr>
            <p:nvPr/>
          </p:nvSpPr>
          <p:spPr bwMode="auto">
            <a:xfrm>
              <a:off x="2057401" y="2301875"/>
              <a:ext cx="41275" cy="1111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67"/>
                </a:cxn>
                <a:cxn ang="0">
                  <a:pos x="20" y="68"/>
                </a:cxn>
                <a:cxn ang="0">
                  <a:pos x="21" y="68"/>
                </a:cxn>
                <a:cxn ang="0">
                  <a:pos x="22" y="69"/>
                </a:cxn>
                <a:cxn ang="0">
                  <a:pos x="26" y="69"/>
                </a:cxn>
                <a:cxn ang="0">
                  <a:pos x="26" y="70"/>
                </a:cxn>
                <a:cxn ang="0">
                  <a:pos x="1" y="70"/>
                </a:cxn>
                <a:cxn ang="0">
                  <a:pos x="1" y="69"/>
                </a:cxn>
                <a:cxn ang="0">
                  <a:pos x="6" y="69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9" y="64"/>
                </a:cxn>
                <a:cxn ang="0">
                  <a:pos x="10" y="61"/>
                </a:cxn>
                <a:cxn ang="0">
                  <a:pos x="10" y="10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8"/>
                </a:cxn>
              </a:cxnLst>
              <a:rect l="0" t="0" r="r" b="b"/>
              <a:pathLst>
                <a:path w="26" h="70">
                  <a:moveTo>
                    <a:pt x="0" y="8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19" y="67"/>
                  </a:lnTo>
                  <a:lnTo>
                    <a:pt x="20" y="68"/>
                  </a:lnTo>
                  <a:lnTo>
                    <a:pt x="21" y="68"/>
                  </a:lnTo>
                  <a:lnTo>
                    <a:pt x="22" y="69"/>
                  </a:lnTo>
                  <a:lnTo>
                    <a:pt x="26" y="69"/>
                  </a:lnTo>
                  <a:lnTo>
                    <a:pt x="26" y="70"/>
                  </a:lnTo>
                  <a:lnTo>
                    <a:pt x="1" y="70"/>
                  </a:lnTo>
                  <a:lnTo>
                    <a:pt x="1" y="69"/>
                  </a:lnTo>
                  <a:lnTo>
                    <a:pt x="6" y="69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4" name="Freeform 274"/>
            <p:cNvSpPr>
              <a:spLocks noEditPoints="1"/>
            </p:cNvSpPr>
            <p:nvPr/>
          </p:nvSpPr>
          <p:spPr bwMode="auto">
            <a:xfrm>
              <a:off x="2127251" y="2301875"/>
              <a:ext cx="68263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5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5"/>
                </a:cxn>
                <a:cxn ang="0">
                  <a:pos x="37" y="60"/>
                </a:cxn>
                <a:cxn ang="0">
                  <a:pos x="34" y="64"/>
                </a:cxn>
                <a:cxn ang="0">
                  <a:pos x="31" y="68"/>
                </a:cxn>
                <a:cxn ang="0">
                  <a:pos x="26" y="70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3" y="68"/>
                </a:cxn>
                <a:cxn ang="0">
                  <a:pos x="8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9" y="37"/>
                </a:cxn>
                <a:cxn ang="0">
                  <a:pos x="10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8"/>
                </a:cxn>
                <a:cxn ang="0">
                  <a:pos x="23" y="68"/>
                </a:cxn>
                <a:cxn ang="0">
                  <a:pos x="25" y="67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7"/>
                </a:cxn>
                <a:cxn ang="0">
                  <a:pos x="32" y="47"/>
                </a:cxn>
                <a:cxn ang="0">
                  <a:pos x="33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7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0" y="20"/>
                </a:cxn>
                <a:cxn ang="0">
                  <a:pos x="9" y="28"/>
                </a:cxn>
                <a:cxn ang="0">
                  <a:pos x="9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5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5"/>
                  </a:lnTo>
                  <a:lnTo>
                    <a:pt x="37" y="60"/>
                  </a:lnTo>
                  <a:lnTo>
                    <a:pt x="34" y="64"/>
                  </a:lnTo>
                  <a:lnTo>
                    <a:pt x="31" y="68"/>
                  </a:lnTo>
                  <a:lnTo>
                    <a:pt x="26" y="70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3" y="68"/>
                  </a:lnTo>
                  <a:lnTo>
                    <a:pt x="8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9" y="37"/>
                  </a:moveTo>
                  <a:lnTo>
                    <a:pt x="10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3" y="68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2" y="47"/>
                  </a:lnTo>
                  <a:lnTo>
                    <a:pt x="33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9" y="28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5" name="Rectangle 275"/>
            <p:cNvSpPr>
              <a:spLocks noChangeArrowheads="1"/>
            </p:cNvSpPr>
            <p:nvPr/>
          </p:nvSpPr>
          <p:spPr bwMode="auto">
            <a:xfrm>
              <a:off x="2208213" y="2284412"/>
              <a:ext cx="28575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6" name="Freeform 276"/>
            <p:cNvSpPr>
              <a:spLocks/>
            </p:cNvSpPr>
            <p:nvPr/>
          </p:nvSpPr>
          <p:spPr bwMode="auto">
            <a:xfrm>
              <a:off x="2254251" y="2238375"/>
              <a:ext cx="28575" cy="7778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47"/>
                </a:cxn>
                <a:cxn ang="0">
                  <a:pos x="14" y="47"/>
                </a:cxn>
                <a:cxn ang="0">
                  <a:pos x="14" y="48"/>
                </a:cxn>
                <a:cxn ang="0">
                  <a:pos x="18" y="48"/>
                </a:cxn>
                <a:cxn ang="0">
                  <a:pos x="18" y="49"/>
                </a:cxn>
                <a:cxn ang="0">
                  <a:pos x="1" y="49"/>
                </a:cxn>
                <a:cxn ang="0">
                  <a:pos x="1" y="48"/>
                </a:cxn>
                <a:cxn ang="0">
                  <a:pos x="5" y="48"/>
                </a:cxn>
                <a:cxn ang="0">
                  <a:pos x="5" y="47"/>
                </a:cxn>
                <a:cxn ang="0">
                  <a:pos x="6" y="4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18" h="49">
                  <a:moveTo>
                    <a:pt x="0" y="5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7" name="Freeform 277"/>
            <p:cNvSpPr>
              <a:spLocks noEditPoints="1"/>
            </p:cNvSpPr>
            <p:nvPr/>
          </p:nvSpPr>
          <p:spPr bwMode="auto">
            <a:xfrm>
              <a:off x="1760538" y="4129087"/>
              <a:ext cx="134938" cy="88900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80" y="20"/>
                </a:cxn>
                <a:cxn ang="0">
                  <a:pos x="82" y="23"/>
                </a:cxn>
                <a:cxn ang="0">
                  <a:pos x="83" y="25"/>
                </a:cxn>
                <a:cxn ang="0">
                  <a:pos x="85" y="28"/>
                </a:cxn>
                <a:cxn ang="0">
                  <a:pos x="85" y="34"/>
                </a:cxn>
                <a:cxn ang="0">
                  <a:pos x="84" y="40"/>
                </a:cxn>
                <a:cxn ang="0">
                  <a:pos x="82" y="44"/>
                </a:cxn>
                <a:cxn ang="0">
                  <a:pos x="77" y="49"/>
                </a:cxn>
                <a:cxn ang="0">
                  <a:pos x="70" y="54"/>
                </a:cxn>
                <a:cxn ang="0">
                  <a:pos x="59" y="56"/>
                </a:cxn>
                <a:cxn ang="0">
                  <a:pos x="49" y="54"/>
                </a:cxn>
                <a:cxn ang="0">
                  <a:pos x="39" y="48"/>
                </a:cxn>
                <a:cxn ang="0">
                  <a:pos x="32" y="40"/>
                </a:cxn>
                <a:cxn ang="0">
                  <a:pos x="30" y="30"/>
                </a:cxn>
                <a:cxn ang="0">
                  <a:pos x="30" y="27"/>
                </a:cxn>
                <a:cxn ang="0">
                  <a:pos x="32" y="20"/>
                </a:cxn>
                <a:cxn ang="0">
                  <a:pos x="34" y="18"/>
                </a:cxn>
                <a:cxn ang="0">
                  <a:pos x="9" y="18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8" y="24"/>
                </a:cxn>
                <a:cxn ang="0">
                  <a:pos x="7" y="2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76" y="8"/>
                </a:cxn>
                <a:cxn ang="0">
                  <a:pos x="79" y="6"/>
                </a:cxn>
                <a:cxn ang="0">
                  <a:pos x="79" y="3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85" y="16"/>
                </a:cxn>
                <a:cxn ang="0">
                  <a:pos x="85" y="18"/>
                </a:cxn>
                <a:cxn ang="0">
                  <a:pos x="76" y="18"/>
                </a:cxn>
                <a:cxn ang="0">
                  <a:pos x="72" y="18"/>
                </a:cxn>
                <a:cxn ang="0">
                  <a:pos x="47" y="18"/>
                </a:cxn>
                <a:cxn ang="0">
                  <a:pos x="43" y="19"/>
                </a:cxn>
                <a:cxn ang="0">
                  <a:pos x="39" y="21"/>
                </a:cxn>
                <a:cxn ang="0">
                  <a:pos x="35" y="23"/>
                </a:cxn>
                <a:cxn ang="0">
                  <a:pos x="33" y="28"/>
                </a:cxn>
                <a:cxn ang="0">
                  <a:pos x="33" y="33"/>
                </a:cxn>
                <a:cxn ang="0">
                  <a:pos x="35" y="37"/>
                </a:cxn>
                <a:cxn ang="0">
                  <a:pos x="38" y="41"/>
                </a:cxn>
                <a:cxn ang="0">
                  <a:pos x="42" y="43"/>
                </a:cxn>
                <a:cxn ang="0">
                  <a:pos x="45" y="44"/>
                </a:cxn>
                <a:cxn ang="0">
                  <a:pos x="49" y="45"/>
                </a:cxn>
                <a:cxn ang="0">
                  <a:pos x="60" y="45"/>
                </a:cxn>
                <a:cxn ang="0">
                  <a:pos x="69" y="43"/>
                </a:cxn>
                <a:cxn ang="0">
                  <a:pos x="72" y="41"/>
                </a:cxn>
                <a:cxn ang="0">
                  <a:pos x="74" y="37"/>
                </a:cxn>
                <a:cxn ang="0">
                  <a:pos x="76" y="35"/>
                </a:cxn>
                <a:cxn ang="0">
                  <a:pos x="77" y="32"/>
                </a:cxn>
                <a:cxn ang="0">
                  <a:pos x="77" y="25"/>
                </a:cxn>
                <a:cxn ang="0">
                  <a:pos x="76" y="23"/>
                </a:cxn>
                <a:cxn ang="0">
                  <a:pos x="74" y="21"/>
                </a:cxn>
                <a:cxn ang="0">
                  <a:pos x="72" y="18"/>
                </a:cxn>
              </a:cxnLst>
              <a:rect l="0" t="0" r="r" b="b"/>
              <a:pathLst>
                <a:path w="85" h="56">
                  <a:moveTo>
                    <a:pt x="76" y="18"/>
                  </a:moveTo>
                  <a:lnTo>
                    <a:pt x="80" y="20"/>
                  </a:lnTo>
                  <a:lnTo>
                    <a:pt x="82" y="23"/>
                  </a:lnTo>
                  <a:lnTo>
                    <a:pt x="83" y="25"/>
                  </a:lnTo>
                  <a:lnTo>
                    <a:pt x="85" y="28"/>
                  </a:lnTo>
                  <a:lnTo>
                    <a:pt x="85" y="34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0" y="54"/>
                  </a:lnTo>
                  <a:lnTo>
                    <a:pt x="59" y="56"/>
                  </a:lnTo>
                  <a:lnTo>
                    <a:pt x="49" y="54"/>
                  </a:lnTo>
                  <a:lnTo>
                    <a:pt x="39" y="48"/>
                  </a:lnTo>
                  <a:lnTo>
                    <a:pt x="32" y="4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5" y="16"/>
                  </a:lnTo>
                  <a:lnTo>
                    <a:pt x="85" y="18"/>
                  </a:lnTo>
                  <a:lnTo>
                    <a:pt x="76" y="18"/>
                  </a:lnTo>
                  <a:close/>
                  <a:moveTo>
                    <a:pt x="72" y="18"/>
                  </a:moveTo>
                  <a:lnTo>
                    <a:pt x="47" y="18"/>
                  </a:lnTo>
                  <a:lnTo>
                    <a:pt x="43" y="19"/>
                  </a:lnTo>
                  <a:lnTo>
                    <a:pt x="39" y="21"/>
                  </a:lnTo>
                  <a:lnTo>
                    <a:pt x="35" y="23"/>
                  </a:lnTo>
                  <a:lnTo>
                    <a:pt x="33" y="28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38" y="41"/>
                  </a:lnTo>
                  <a:lnTo>
                    <a:pt x="42" y="43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60" y="45"/>
                  </a:lnTo>
                  <a:lnTo>
                    <a:pt x="69" y="43"/>
                  </a:lnTo>
                  <a:lnTo>
                    <a:pt x="72" y="41"/>
                  </a:lnTo>
                  <a:lnTo>
                    <a:pt x="74" y="37"/>
                  </a:lnTo>
                  <a:lnTo>
                    <a:pt x="76" y="35"/>
                  </a:lnTo>
                  <a:lnTo>
                    <a:pt x="77" y="32"/>
                  </a:lnTo>
                  <a:lnTo>
                    <a:pt x="77" y="25"/>
                  </a:lnTo>
                  <a:lnTo>
                    <a:pt x="76" y="23"/>
                  </a:lnTo>
                  <a:lnTo>
                    <a:pt x="74" y="21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8" name="Freeform 278"/>
            <p:cNvSpPr>
              <a:spLocks noEditPoints="1"/>
            </p:cNvSpPr>
            <p:nvPr/>
          </p:nvSpPr>
          <p:spPr bwMode="auto">
            <a:xfrm>
              <a:off x="1808163" y="4022725"/>
              <a:ext cx="87313" cy="1016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6"/>
                </a:cxn>
                <a:cxn ang="0">
                  <a:pos x="12" y="23"/>
                </a:cxn>
                <a:cxn ang="0">
                  <a:pos x="15" y="20"/>
                </a:cxn>
                <a:cxn ang="0">
                  <a:pos x="17" y="16"/>
                </a:cxn>
                <a:cxn ang="0">
                  <a:pos x="27" y="10"/>
                </a:cxn>
                <a:cxn ang="0">
                  <a:pos x="30" y="9"/>
                </a:cxn>
                <a:cxn ang="0">
                  <a:pos x="34" y="9"/>
                </a:cxn>
                <a:cxn ang="0">
                  <a:pos x="39" y="10"/>
                </a:cxn>
                <a:cxn ang="0">
                  <a:pos x="42" y="11"/>
                </a:cxn>
                <a:cxn ang="0">
                  <a:pos x="45" y="13"/>
                </a:cxn>
                <a:cxn ang="0">
                  <a:pos x="49" y="16"/>
                </a:cxn>
                <a:cxn ang="0">
                  <a:pos x="54" y="24"/>
                </a:cxn>
                <a:cxn ang="0">
                  <a:pos x="55" y="35"/>
                </a:cxn>
                <a:cxn ang="0">
                  <a:pos x="54" y="42"/>
                </a:cxn>
                <a:cxn ang="0">
                  <a:pos x="52" y="49"/>
                </a:cxn>
                <a:cxn ang="0">
                  <a:pos x="46" y="56"/>
                </a:cxn>
                <a:cxn ang="0">
                  <a:pos x="37" y="62"/>
                </a:cxn>
                <a:cxn ang="0">
                  <a:pos x="26" y="64"/>
                </a:cxn>
                <a:cxn ang="0">
                  <a:pos x="20" y="63"/>
                </a:cxn>
                <a:cxn ang="0">
                  <a:pos x="16" y="62"/>
                </a:cxn>
                <a:cxn ang="0">
                  <a:pos x="12" y="60"/>
                </a:cxn>
                <a:cxn ang="0">
                  <a:pos x="8" y="58"/>
                </a:cxn>
                <a:cxn ang="0">
                  <a:pos x="2" y="51"/>
                </a:cxn>
                <a:cxn ang="0">
                  <a:pos x="1" y="47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1"/>
                </a:cxn>
                <a:cxn ang="0">
                  <a:pos x="8" y="32"/>
                </a:cxn>
                <a:cxn ang="0">
                  <a:pos x="8" y="38"/>
                </a:cxn>
                <a:cxn ang="0">
                  <a:pos x="9" y="42"/>
                </a:cxn>
                <a:cxn ang="0">
                  <a:pos x="11" y="46"/>
                </a:cxn>
                <a:cxn ang="0">
                  <a:pos x="15" y="50"/>
                </a:cxn>
                <a:cxn ang="0">
                  <a:pos x="18" y="51"/>
                </a:cxn>
                <a:cxn ang="0">
                  <a:pos x="22" y="52"/>
                </a:cxn>
                <a:cxn ang="0">
                  <a:pos x="32" y="52"/>
                </a:cxn>
                <a:cxn ang="0">
                  <a:pos x="41" y="50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1" y="39"/>
                </a:cxn>
                <a:cxn ang="0">
                  <a:pos x="52" y="34"/>
                </a:cxn>
                <a:cxn ang="0">
                  <a:pos x="52" y="32"/>
                </a:cxn>
                <a:cxn ang="0">
                  <a:pos x="51" y="28"/>
                </a:cxn>
                <a:cxn ang="0">
                  <a:pos x="46" y="24"/>
                </a:cxn>
                <a:cxn ang="0">
                  <a:pos x="43" y="22"/>
                </a:cxn>
                <a:cxn ang="0">
                  <a:pos x="41" y="21"/>
                </a:cxn>
                <a:cxn ang="0">
                  <a:pos x="33" y="21"/>
                </a:cxn>
                <a:cxn ang="0">
                  <a:pos x="20" y="23"/>
                </a:cxn>
                <a:cxn ang="0">
                  <a:pos x="9" y="31"/>
                </a:cxn>
              </a:cxnLst>
              <a:rect l="0" t="0" r="r" b="b"/>
              <a:pathLst>
                <a:path w="55" h="64">
                  <a:moveTo>
                    <a:pt x="9" y="0"/>
                  </a:moveTo>
                  <a:lnTo>
                    <a:pt x="9" y="26"/>
                  </a:lnTo>
                  <a:lnTo>
                    <a:pt x="12" y="23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27" y="10"/>
                  </a:lnTo>
                  <a:lnTo>
                    <a:pt x="30" y="9"/>
                  </a:lnTo>
                  <a:lnTo>
                    <a:pt x="34" y="9"/>
                  </a:lnTo>
                  <a:lnTo>
                    <a:pt x="39" y="10"/>
                  </a:lnTo>
                  <a:lnTo>
                    <a:pt x="42" y="11"/>
                  </a:lnTo>
                  <a:lnTo>
                    <a:pt x="45" y="13"/>
                  </a:lnTo>
                  <a:lnTo>
                    <a:pt x="49" y="16"/>
                  </a:lnTo>
                  <a:lnTo>
                    <a:pt x="54" y="24"/>
                  </a:lnTo>
                  <a:lnTo>
                    <a:pt x="55" y="35"/>
                  </a:lnTo>
                  <a:lnTo>
                    <a:pt x="54" y="42"/>
                  </a:lnTo>
                  <a:lnTo>
                    <a:pt x="52" y="49"/>
                  </a:lnTo>
                  <a:lnTo>
                    <a:pt x="46" y="56"/>
                  </a:lnTo>
                  <a:lnTo>
                    <a:pt x="37" y="62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6" y="62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31"/>
                  </a:moveTo>
                  <a:lnTo>
                    <a:pt x="8" y="32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6"/>
                  </a:lnTo>
                  <a:lnTo>
                    <a:pt x="15" y="50"/>
                  </a:lnTo>
                  <a:lnTo>
                    <a:pt x="18" y="51"/>
                  </a:lnTo>
                  <a:lnTo>
                    <a:pt x="22" y="52"/>
                  </a:lnTo>
                  <a:lnTo>
                    <a:pt x="32" y="52"/>
                  </a:lnTo>
                  <a:lnTo>
                    <a:pt x="41" y="50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1" y="39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1" y="28"/>
                  </a:lnTo>
                  <a:lnTo>
                    <a:pt x="46" y="24"/>
                  </a:lnTo>
                  <a:lnTo>
                    <a:pt x="43" y="22"/>
                  </a:lnTo>
                  <a:lnTo>
                    <a:pt x="41" y="21"/>
                  </a:lnTo>
                  <a:lnTo>
                    <a:pt x="33" y="21"/>
                  </a:lnTo>
                  <a:lnTo>
                    <a:pt x="20" y="23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19" name="Freeform 279"/>
            <p:cNvSpPr>
              <a:spLocks/>
            </p:cNvSpPr>
            <p:nvPr/>
          </p:nvSpPr>
          <p:spPr bwMode="auto">
            <a:xfrm>
              <a:off x="1760538" y="3914775"/>
              <a:ext cx="134938" cy="52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28"/>
                </a:cxn>
                <a:cxn ang="0">
                  <a:pos x="85" y="33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85" h="33">
                  <a:moveTo>
                    <a:pt x="0" y="0"/>
                  </a:moveTo>
                  <a:lnTo>
                    <a:pt x="85" y="28"/>
                  </a:lnTo>
                  <a:lnTo>
                    <a:pt x="85" y="3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0" name="Freeform 280"/>
            <p:cNvSpPr>
              <a:spLocks noEditPoints="1"/>
            </p:cNvSpPr>
            <p:nvPr/>
          </p:nvSpPr>
          <p:spPr bwMode="auto">
            <a:xfrm>
              <a:off x="1760538" y="3771900"/>
              <a:ext cx="134938" cy="88900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82" y="23"/>
                </a:cxn>
                <a:cxn ang="0">
                  <a:pos x="83" y="25"/>
                </a:cxn>
                <a:cxn ang="0">
                  <a:pos x="85" y="29"/>
                </a:cxn>
                <a:cxn ang="0">
                  <a:pos x="85" y="34"/>
                </a:cxn>
                <a:cxn ang="0">
                  <a:pos x="84" y="40"/>
                </a:cxn>
                <a:cxn ang="0">
                  <a:pos x="82" y="44"/>
                </a:cxn>
                <a:cxn ang="0">
                  <a:pos x="77" y="49"/>
                </a:cxn>
                <a:cxn ang="0">
                  <a:pos x="70" y="54"/>
                </a:cxn>
                <a:cxn ang="0">
                  <a:pos x="59" y="56"/>
                </a:cxn>
                <a:cxn ang="0">
                  <a:pos x="49" y="54"/>
                </a:cxn>
                <a:cxn ang="0">
                  <a:pos x="39" y="48"/>
                </a:cxn>
                <a:cxn ang="0">
                  <a:pos x="32" y="40"/>
                </a:cxn>
                <a:cxn ang="0">
                  <a:pos x="30" y="30"/>
                </a:cxn>
                <a:cxn ang="0">
                  <a:pos x="30" y="27"/>
                </a:cxn>
                <a:cxn ang="0">
                  <a:pos x="32" y="20"/>
                </a:cxn>
                <a:cxn ang="0">
                  <a:pos x="34" y="18"/>
                </a:cxn>
                <a:cxn ang="0">
                  <a:pos x="10" y="18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8" y="24"/>
                </a:cxn>
                <a:cxn ang="0">
                  <a:pos x="7" y="2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76" y="8"/>
                </a:cxn>
                <a:cxn ang="0">
                  <a:pos x="79" y="6"/>
                </a:cxn>
                <a:cxn ang="0">
                  <a:pos x="79" y="3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85" y="16"/>
                </a:cxn>
                <a:cxn ang="0">
                  <a:pos x="85" y="18"/>
                </a:cxn>
                <a:cxn ang="0">
                  <a:pos x="76" y="18"/>
                </a:cxn>
                <a:cxn ang="0">
                  <a:pos x="72" y="18"/>
                </a:cxn>
                <a:cxn ang="0">
                  <a:pos x="47" y="18"/>
                </a:cxn>
                <a:cxn ang="0">
                  <a:pos x="43" y="19"/>
                </a:cxn>
                <a:cxn ang="0">
                  <a:pos x="39" y="21"/>
                </a:cxn>
                <a:cxn ang="0">
                  <a:pos x="35" y="23"/>
                </a:cxn>
                <a:cxn ang="0">
                  <a:pos x="33" y="28"/>
                </a:cxn>
                <a:cxn ang="0">
                  <a:pos x="33" y="33"/>
                </a:cxn>
                <a:cxn ang="0">
                  <a:pos x="34" y="35"/>
                </a:cxn>
                <a:cxn ang="0">
                  <a:pos x="35" y="39"/>
                </a:cxn>
                <a:cxn ang="0">
                  <a:pos x="45" y="45"/>
                </a:cxn>
                <a:cxn ang="0">
                  <a:pos x="49" y="45"/>
                </a:cxn>
                <a:cxn ang="0">
                  <a:pos x="55" y="46"/>
                </a:cxn>
                <a:cxn ang="0">
                  <a:pos x="60" y="46"/>
                </a:cxn>
                <a:cxn ang="0">
                  <a:pos x="64" y="45"/>
                </a:cxn>
                <a:cxn ang="0">
                  <a:pos x="69" y="43"/>
                </a:cxn>
                <a:cxn ang="0">
                  <a:pos x="72" y="41"/>
                </a:cxn>
                <a:cxn ang="0">
                  <a:pos x="74" y="37"/>
                </a:cxn>
                <a:cxn ang="0">
                  <a:pos x="76" y="35"/>
                </a:cxn>
                <a:cxn ang="0">
                  <a:pos x="77" y="32"/>
                </a:cxn>
                <a:cxn ang="0">
                  <a:pos x="77" y="25"/>
                </a:cxn>
                <a:cxn ang="0">
                  <a:pos x="76" y="23"/>
                </a:cxn>
                <a:cxn ang="0">
                  <a:pos x="74" y="21"/>
                </a:cxn>
                <a:cxn ang="0">
                  <a:pos x="72" y="18"/>
                </a:cxn>
              </a:cxnLst>
              <a:rect l="0" t="0" r="r" b="b"/>
              <a:pathLst>
                <a:path w="85" h="56">
                  <a:moveTo>
                    <a:pt x="76" y="18"/>
                  </a:moveTo>
                  <a:lnTo>
                    <a:pt x="82" y="23"/>
                  </a:lnTo>
                  <a:lnTo>
                    <a:pt x="83" y="25"/>
                  </a:lnTo>
                  <a:lnTo>
                    <a:pt x="85" y="29"/>
                  </a:lnTo>
                  <a:lnTo>
                    <a:pt x="85" y="34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0" y="54"/>
                  </a:lnTo>
                  <a:lnTo>
                    <a:pt x="59" y="56"/>
                  </a:lnTo>
                  <a:lnTo>
                    <a:pt x="49" y="54"/>
                  </a:lnTo>
                  <a:lnTo>
                    <a:pt x="39" y="48"/>
                  </a:lnTo>
                  <a:lnTo>
                    <a:pt x="32" y="4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10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5" y="16"/>
                  </a:lnTo>
                  <a:lnTo>
                    <a:pt x="85" y="18"/>
                  </a:lnTo>
                  <a:lnTo>
                    <a:pt x="76" y="18"/>
                  </a:lnTo>
                  <a:close/>
                  <a:moveTo>
                    <a:pt x="72" y="18"/>
                  </a:moveTo>
                  <a:lnTo>
                    <a:pt x="47" y="18"/>
                  </a:lnTo>
                  <a:lnTo>
                    <a:pt x="43" y="19"/>
                  </a:lnTo>
                  <a:lnTo>
                    <a:pt x="39" y="21"/>
                  </a:lnTo>
                  <a:lnTo>
                    <a:pt x="35" y="23"/>
                  </a:lnTo>
                  <a:lnTo>
                    <a:pt x="33" y="28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5" y="39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55" y="46"/>
                  </a:lnTo>
                  <a:lnTo>
                    <a:pt x="60" y="46"/>
                  </a:lnTo>
                  <a:lnTo>
                    <a:pt x="64" y="45"/>
                  </a:lnTo>
                  <a:lnTo>
                    <a:pt x="69" y="43"/>
                  </a:lnTo>
                  <a:lnTo>
                    <a:pt x="72" y="41"/>
                  </a:lnTo>
                  <a:lnTo>
                    <a:pt x="74" y="37"/>
                  </a:lnTo>
                  <a:lnTo>
                    <a:pt x="76" y="35"/>
                  </a:lnTo>
                  <a:lnTo>
                    <a:pt x="77" y="32"/>
                  </a:lnTo>
                  <a:lnTo>
                    <a:pt x="77" y="25"/>
                  </a:lnTo>
                  <a:lnTo>
                    <a:pt x="76" y="23"/>
                  </a:lnTo>
                  <a:lnTo>
                    <a:pt x="74" y="21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1" name="Freeform 281"/>
            <p:cNvSpPr>
              <a:spLocks/>
            </p:cNvSpPr>
            <p:nvPr/>
          </p:nvSpPr>
          <p:spPr bwMode="auto">
            <a:xfrm>
              <a:off x="1768476" y="3659187"/>
              <a:ext cx="125413" cy="109537"/>
            </a:xfrm>
            <a:custGeom>
              <a:avLst/>
              <a:gdLst/>
              <a:ahLst/>
              <a:cxnLst>
                <a:cxn ang="0">
                  <a:pos x="3" y="48"/>
                </a:cxn>
                <a:cxn ang="0">
                  <a:pos x="36" y="48"/>
                </a:cxn>
                <a:cxn ang="0">
                  <a:pos x="36" y="25"/>
                </a:cxn>
                <a:cxn ang="0">
                  <a:pos x="34" y="23"/>
                </a:cxn>
                <a:cxn ang="0">
                  <a:pos x="34" y="20"/>
                </a:cxn>
                <a:cxn ang="0">
                  <a:pos x="32" y="18"/>
                </a:cxn>
                <a:cxn ang="0">
                  <a:pos x="28" y="16"/>
                </a:cxn>
                <a:cxn ang="0">
                  <a:pos x="25" y="16"/>
                </a:cxn>
                <a:cxn ang="0">
                  <a:pos x="25" y="15"/>
                </a:cxn>
                <a:cxn ang="0">
                  <a:pos x="51" y="15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17"/>
                </a:cxn>
                <a:cxn ang="0">
                  <a:pos x="43" y="17"/>
                </a:cxn>
                <a:cxn ang="0">
                  <a:pos x="41" y="19"/>
                </a:cxn>
                <a:cxn ang="0">
                  <a:pos x="41" y="20"/>
                </a:cxn>
                <a:cxn ang="0">
                  <a:pos x="39" y="25"/>
                </a:cxn>
                <a:cxn ang="0">
                  <a:pos x="39" y="48"/>
                </a:cxn>
                <a:cxn ang="0">
                  <a:pos x="72" y="48"/>
                </a:cxn>
                <a:cxn ang="0">
                  <a:pos x="74" y="46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43"/>
                </a:cxn>
                <a:cxn ang="0">
                  <a:pos x="76" y="42"/>
                </a:cxn>
                <a:cxn ang="0">
                  <a:pos x="76" y="21"/>
                </a:cxn>
                <a:cxn ang="0">
                  <a:pos x="75" y="18"/>
                </a:cxn>
                <a:cxn ang="0">
                  <a:pos x="74" y="16"/>
                </a:cxn>
                <a:cxn ang="0">
                  <a:pos x="74" y="14"/>
                </a:cxn>
                <a:cxn ang="0">
                  <a:pos x="72" y="12"/>
                </a:cxn>
                <a:cxn ang="0">
                  <a:pos x="70" y="9"/>
                </a:cxn>
                <a:cxn ang="0">
                  <a:pos x="66" y="6"/>
                </a:cxn>
                <a:cxn ang="0">
                  <a:pos x="59" y="2"/>
                </a:cxn>
                <a:cxn ang="0">
                  <a:pos x="59" y="0"/>
                </a:cxn>
                <a:cxn ang="0">
                  <a:pos x="79" y="7"/>
                </a:cxn>
                <a:cxn ang="0">
                  <a:pos x="79" y="69"/>
                </a:cxn>
                <a:cxn ang="0">
                  <a:pos x="78" y="69"/>
                </a:cxn>
                <a:cxn ang="0">
                  <a:pos x="78" y="63"/>
                </a:cxn>
                <a:cxn ang="0">
                  <a:pos x="76" y="61"/>
                </a:cxn>
                <a:cxn ang="0">
                  <a:pos x="75" y="61"/>
                </a:cxn>
                <a:cxn ang="0">
                  <a:pos x="75" y="59"/>
                </a:cxn>
                <a:cxn ang="0">
                  <a:pos x="72" y="59"/>
                </a:cxn>
                <a:cxn ang="0">
                  <a:pos x="71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1" y="64"/>
                </a:cxn>
                <a:cxn ang="0">
                  <a:pos x="1" y="69"/>
                </a:cxn>
                <a:cxn ang="0">
                  <a:pos x="0" y="69"/>
                </a:cxn>
                <a:cxn ang="0">
                  <a:pos x="0" y="7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4" y="9"/>
                </a:cxn>
                <a:cxn ang="0">
                  <a:pos x="12" y="9"/>
                </a:cxn>
                <a:cxn ang="0">
                  <a:pos x="9" y="11"/>
                </a:cxn>
                <a:cxn ang="0">
                  <a:pos x="8" y="11"/>
                </a:cxn>
                <a:cxn ang="0">
                  <a:pos x="5" y="14"/>
                </a:cxn>
                <a:cxn ang="0">
                  <a:pos x="4" y="16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3" y="25"/>
                </a:cxn>
                <a:cxn ang="0">
                  <a:pos x="3" y="48"/>
                </a:cxn>
              </a:cxnLst>
              <a:rect l="0" t="0" r="r" b="b"/>
              <a:pathLst>
                <a:path w="79" h="69">
                  <a:moveTo>
                    <a:pt x="3" y="48"/>
                  </a:moveTo>
                  <a:lnTo>
                    <a:pt x="36" y="48"/>
                  </a:lnTo>
                  <a:lnTo>
                    <a:pt x="36" y="25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47" y="16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39" y="25"/>
                  </a:lnTo>
                  <a:lnTo>
                    <a:pt x="39" y="48"/>
                  </a:lnTo>
                  <a:lnTo>
                    <a:pt x="72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6" y="42"/>
                  </a:lnTo>
                  <a:lnTo>
                    <a:pt x="76" y="21"/>
                  </a:lnTo>
                  <a:lnTo>
                    <a:pt x="75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0" y="9"/>
                  </a:lnTo>
                  <a:lnTo>
                    <a:pt x="66" y="6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79" y="7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63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5" y="59"/>
                  </a:lnTo>
                  <a:lnTo>
                    <a:pt x="72" y="59"/>
                  </a:lnTo>
                  <a:lnTo>
                    <a:pt x="71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1" y="64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7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2" name="Freeform 282"/>
            <p:cNvSpPr>
              <a:spLocks/>
            </p:cNvSpPr>
            <p:nvPr/>
          </p:nvSpPr>
          <p:spPr bwMode="auto">
            <a:xfrm>
              <a:off x="1879601" y="3578225"/>
              <a:ext cx="90488" cy="746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19"/>
                </a:cxn>
                <a:cxn ang="0">
                  <a:pos x="55" y="19"/>
                </a:cxn>
                <a:cxn ang="0">
                  <a:pos x="55" y="18"/>
                </a:cxn>
                <a:cxn ang="0">
                  <a:pos x="56" y="16"/>
                </a:cxn>
                <a:cxn ang="0">
                  <a:pos x="56" y="12"/>
                </a:cxn>
                <a:cxn ang="0">
                  <a:pos x="57" y="12"/>
                </a:cxn>
                <a:cxn ang="0">
                  <a:pos x="57" y="35"/>
                </a:cxn>
                <a:cxn ang="0">
                  <a:pos x="56" y="35"/>
                </a:cxn>
                <a:cxn ang="0">
                  <a:pos x="56" y="31"/>
                </a:cxn>
                <a:cxn ang="0">
                  <a:pos x="52" y="28"/>
                </a:cxn>
                <a:cxn ang="0">
                  <a:pos x="4" y="28"/>
                </a:cxn>
                <a:cxn ang="0">
                  <a:pos x="4" y="40"/>
                </a:cxn>
                <a:cxn ang="0">
                  <a:pos x="5" y="42"/>
                </a:cxn>
                <a:cxn ang="0">
                  <a:pos x="9" y="44"/>
                </a:cxn>
                <a:cxn ang="0">
                  <a:pos x="10" y="45"/>
                </a:cxn>
                <a:cxn ang="0">
                  <a:pos x="12" y="45"/>
                </a:cxn>
                <a:cxn ang="0">
                  <a:pos x="12" y="47"/>
                </a:cxn>
                <a:cxn ang="0">
                  <a:pos x="0" y="46"/>
                </a:cxn>
                <a:cxn ang="0">
                  <a:pos x="0" y="1"/>
                </a:cxn>
              </a:cxnLst>
              <a:rect l="0" t="0" r="r" b="b"/>
              <a:pathLst>
                <a:path w="57" h="47">
                  <a:moveTo>
                    <a:pt x="0" y="1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19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6" y="31"/>
                  </a:lnTo>
                  <a:lnTo>
                    <a:pt x="52" y="28"/>
                  </a:lnTo>
                  <a:lnTo>
                    <a:pt x="4" y="28"/>
                  </a:lnTo>
                  <a:lnTo>
                    <a:pt x="4" y="40"/>
                  </a:lnTo>
                  <a:lnTo>
                    <a:pt x="5" y="42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3" name="Freeform 283"/>
            <p:cNvSpPr>
              <a:spLocks/>
            </p:cNvSpPr>
            <p:nvPr/>
          </p:nvSpPr>
          <p:spPr bwMode="auto">
            <a:xfrm>
              <a:off x="1766888" y="3328987"/>
              <a:ext cx="165100" cy="41275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04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16"/>
                </a:cxn>
                <a:cxn ang="0">
                  <a:pos x="100" y="16"/>
                </a:cxn>
                <a:cxn ang="0">
                  <a:pos x="100" y="0"/>
                </a:cxn>
                <a:cxn ang="0">
                  <a:pos x="104" y="0"/>
                </a:cxn>
              </a:cxnLst>
              <a:rect l="0" t="0" r="r" b="b"/>
              <a:pathLst>
                <a:path w="104" h="26">
                  <a:moveTo>
                    <a:pt x="104" y="0"/>
                  </a:moveTo>
                  <a:lnTo>
                    <a:pt x="10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6"/>
                  </a:lnTo>
                  <a:lnTo>
                    <a:pt x="100" y="16"/>
                  </a:lnTo>
                  <a:lnTo>
                    <a:pt x="10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4" name="Freeform 284"/>
            <p:cNvSpPr>
              <a:spLocks noEditPoints="1"/>
            </p:cNvSpPr>
            <p:nvPr/>
          </p:nvSpPr>
          <p:spPr bwMode="auto">
            <a:xfrm>
              <a:off x="1808163" y="3187700"/>
              <a:ext cx="127000" cy="889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2" y="37"/>
                </a:cxn>
                <a:cxn ang="0">
                  <a:pos x="4" y="31"/>
                </a:cxn>
                <a:cxn ang="0">
                  <a:pos x="1" y="26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26" y="0"/>
                </a:cxn>
                <a:cxn ang="0">
                  <a:pos x="47" y="6"/>
                </a:cxn>
                <a:cxn ang="0">
                  <a:pos x="55" y="24"/>
                </a:cxn>
                <a:cxn ang="0">
                  <a:pos x="54" y="31"/>
                </a:cxn>
                <a:cxn ang="0">
                  <a:pos x="53" y="34"/>
                </a:cxn>
                <a:cxn ang="0">
                  <a:pos x="51" y="37"/>
                </a:cxn>
                <a:cxn ang="0">
                  <a:pos x="77" y="35"/>
                </a:cxn>
                <a:cxn ang="0">
                  <a:pos x="79" y="33"/>
                </a:cxn>
                <a:cxn ang="0">
                  <a:pos x="80" y="29"/>
                </a:cxn>
                <a:cxn ang="0">
                  <a:pos x="79" y="56"/>
                </a:cxn>
                <a:cxn ang="0">
                  <a:pos x="78" y="49"/>
                </a:cxn>
                <a:cxn ang="0">
                  <a:pos x="75" y="48"/>
                </a:cxn>
                <a:cxn ang="0">
                  <a:pos x="8" y="47"/>
                </a:cxn>
                <a:cxn ang="0">
                  <a:pos x="6" y="50"/>
                </a:cxn>
                <a:cxn ang="0">
                  <a:pos x="7" y="54"/>
                </a:cxn>
                <a:cxn ang="0">
                  <a:pos x="16" y="37"/>
                </a:cxn>
                <a:cxn ang="0">
                  <a:pos x="45" y="36"/>
                </a:cxn>
                <a:cxn ang="0">
                  <a:pos x="49" y="31"/>
                </a:cxn>
                <a:cxn ang="0">
                  <a:pos x="52" y="24"/>
                </a:cxn>
                <a:cxn ang="0">
                  <a:pos x="51" y="18"/>
                </a:cxn>
                <a:cxn ang="0">
                  <a:pos x="43" y="12"/>
                </a:cxn>
                <a:cxn ang="0">
                  <a:pos x="36" y="10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8" y="28"/>
                </a:cxn>
                <a:cxn ang="0">
                  <a:pos x="13" y="35"/>
                </a:cxn>
              </a:cxnLst>
              <a:rect l="0" t="0" r="r" b="b"/>
              <a:pathLst>
                <a:path w="80" h="56">
                  <a:moveTo>
                    <a:pt x="5" y="54"/>
                  </a:moveTo>
                  <a:lnTo>
                    <a:pt x="0" y="39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4" y="1"/>
                  </a:lnTo>
                  <a:lnTo>
                    <a:pt x="26" y="0"/>
                  </a:lnTo>
                  <a:lnTo>
                    <a:pt x="38" y="1"/>
                  </a:lnTo>
                  <a:lnTo>
                    <a:pt x="47" y="6"/>
                  </a:lnTo>
                  <a:lnTo>
                    <a:pt x="53" y="15"/>
                  </a:lnTo>
                  <a:lnTo>
                    <a:pt x="55" y="24"/>
                  </a:lnTo>
                  <a:lnTo>
                    <a:pt x="55" y="28"/>
                  </a:lnTo>
                  <a:lnTo>
                    <a:pt x="54" y="31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5"/>
                  </a:lnTo>
                  <a:lnTo>
                    <a:pt x="51" y="37"/>
                  </a:lnTo>
                  <a:lnTo>
                    <a:pt x="75" y="37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9" y="33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0" y="56"/>
                  </a:lnTo>
                  <a:lnTo>
                    <a:pt x="79" y="56"/>
                  </a:lnTo>
                  <a:lnTo>
                    <a:pt x="79" y="51"/>
                  </a:lnTo>
                  <a:lnTo>
                    <a:pt x="78" y="49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4" y="47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5" y="54"/>
                  </a:lnTo>
                  <a:close/>
                  <a:moveTo>
                    <a:pt x="16" y="37"/>
                  </a:moveTo>
                  <a:lnTo>
                    <a:pt x="43" y="37"/>
                  </a:lnTo>
                  <a:lnTo>
                    <a:pt x="45" y="36"/>
                  </a:lnTo>
                  <a:lnTo>
                    <a:pt x="47" y="34"/>
                  </a:lnTo>
                  <a:lnTo>
                    <a:pt x="49" y="31"/>
                  </a:lnTo>
                  <a:lnTo>
                    <a:pt x="51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1" y="18"/>
                  </a:lnTo>
                  <a:lnTo>
                    <a:pt x="46" y="14"/>
                  </a:lnTo>
                  <a:lnTo>
                    <a:pt x="43" y="12"/>
                  </a:lnTo>
                  <a:lnTo>
                    <a:pt x="40" y="11"/>
                  </a:lnTo>
                  <a:lnTo>
                    <a:pt x="36" y="10"/>
                  </a:lnTo>
                  <a:lnTo>
                    <a:pt x="25" y="10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11" y="30"/>
                  </a:lnTo>
                  <a:lnTo>
                    <a:pt x="13" y="35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5" name="Freeform 285"/>
            <p:cNvSpPr>
              <a:spLocks noEditPoints="1"/>
            </p:cNvSpPr>
            <p:nvPr/>
          </p:nvSpPr>
          <p:spPr bwMode="auto">
            <a:xfrm>
              <a:off x="1760538" y="3092450"/>
              <a:ext cx="134938" cy="85725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32" y="28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31" y="12"/>
                </a:cxn>
                <a:cxn ang="0">
                  <a:pos x="37" y="6"/>
                </a:cxn>
                <a:cxn ang="0">
                  <a:pos x="44" y="1"/>
                </a:cxn>
                <a:cxn ang="0">
                  <a:pos x="56" y="0"/>
                </a:cxn>
                <a:cxn ang="0">
                  <a:pos x="68" y="2"/>
                </a:cxn>
                <a:cxn ang="0">
                  <a:pos x="77" y="10"/>
                </a:cxn>
                <a:cxn ang="0">
                  <a:pos x="81" y="14"/>
                </a:cxn>
                <a:cxn ang="0">
                  <a:pos x="83" y="18"/>
                </a:cxn>
                <a:cxn ang="0">
                  <a:pos x="85" y="23"/>
                </a:cxn>
                <a:cxn ang="0">
                  <a:pos x="85" y="34"/>
                </a:cxn>
                <a:cxn ang="0">
                  <a:pos x="83" y="40"/>
                </a:cxn>
                <a:cxn ang="0">
                  <a:pos x="79" y="47"/>
                </a:cxn>
                <a:cxn ang="0">
                  <a:pos x="9" y="47"/>
                </a:cxn>
                <a:cxn ang="0">
                  <a:pos x="9" y="48"/>
                </a:cxn>
                <a:cxn ang="0">
                  <a:pos x="8" y="48"/>
                </a:cxn>
                <a:cxn ang="0">
                  <a:pos x="7" y="49"/>
                </a:cxn>
                <a:cxn ang="0">
                  <a:pos x="7" y="52"/>
                </a:cxn>
                <a:cxn ang="0">
                  <a:pos x="8" y="53"/>
                </a:cxn>
                <a:cxn ang="0">
                  <a:pos x="7" y="54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41" y="37"/>
                </a:cxn>
                <a:cxn ang="0">
                  <a:pos x="44" y="37"/>
                </a:cxn>
                <a:cxn ang="0">
                  <a:pos x="75" y="37"/>
                </a:cxn>
                <a:cxn ang="0">
                  <a:pos x="77" y="35"/>
                </a:cxn>
                <a:cxn ang="0">
                  <a:pos x="79" y="33"/>
                </a:cxn>
                <a:cxn ang="0">
                  <a:pos x="81" y="31"/>
                </a:cxn>
                <a:cxn ang="0">
                  <a:pos x="82" y="28"/>
                </a:cxn>
                <a:cxn ang="0">
                  <a:pos x="82" y="25"/>
                </a:cxn>
                <a:cxn ang="0">
                  <a:pos x="81" y="21"/>
                </a:cxn>
                <a:cxn ang="0">
                  <a:pos x="79" y="18"/>
                </a:cxn>
                <a:cxn ang="0">
                  <a:pos x="75" y="14"/>
                </a:cxn>
                <a:cxn ang="0">
                  <a:pos x="72" y="12"/>
                </a:cxn>
                <a:cxn ang="0">
                  <a:pos x="69" y="11"/>
                </a:cxn>
                <a:cxn ang="0">
                  <a:pos x="64" y="10"/>
                </a:cxn>
                <a:cxn ang="0">
                  <a:pos x="54" y="10"/>
                </a:cxn>
                <a:cxn ang="0">
                  <a:pos x="49" y="11"/>
                </a:cxn>
                <a:cxn ang="0">
                  <a:pos x="46" y="12"/>
                </a:cxn>
                <a:cxn ang="0">
                  <a:pos x="43" y="14"/>
                </a:cxn>
                <a:cxn ang="0">
                  <a:pos x="39" y="18"/>
                </a:cxn>
                <a:cxn ang="0">
                  <a:pos x="38" y="21"/>
                </a:cxn>
                <a:cxn ang="0">
                  <a:pos x="38" y="29"/>
                </a:cxn>
                <a:cxn ang="0">
                  <a:pos x="39" y="31"/>
                </a:cxn>
                <a:cxn ang="0">
                  <a:pos x="44" y="37"/>
                </a:cxn>
              </a:cxnLst>
              <a:rect l="0" t="0" r="r" b="b"/>
              <a:pathLst>
                <a:path w="85" h="54">
                  <a:moveTo>
                    <a:pt x="41" y="37"/>
                  </a:moveTo>
                  <a:lnTo>
                    <a:pt x="32" y="28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1" y="12"/>
                  </a:lnTo>
                  <a:lnTo>
                    <a:pt x="37" y="6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7" y="10"/>
                  </a:lnTo>
                  <a:lnTo>
                    <a:pt x="81" y="14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5" y="34"/>
                  </a:lnTo>
                  <a:lnTo>
                    <a:pt x="83" y="40"/>
                  </a:lnTo>
                  <a:lnTo>
                    <a:pt x="79" y="47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37"/>
                  </a:lnTo>
                  <a:close/>
                  <a:moveTo>
                    <a:pt x="44" y="37"/>
                  </a:moveTo>
                  <a:lnTo>
                    <a:pt x="75" y="37"/>
                  </a:lnTo>
                  <a:lnTo>
                    <a:pt x="77" y="35"/>
                  </a:lnTo>
                  <a:lnTo>
                    <a:pt x="79" y="33"/>
                  </a:lnTo>
                  <a:lnTo>
                    <a:pt x="81" y="31"/>
                  </a:lnTo>
                  <a:lnTo>
                    <a:pt x="82" y="28"/>
                  </a:lnTo>
                  <a:lnTo>
                    <a:pt x="82" y="25"/>
                  </a:lnTo>
                  <a:lnTo>
                    <a:pt x="81" y="21"/>
                  </a:lnTo>
                  <a:lnTo>
                    <a:pt x="79" y="18"/>
                  </a:lnTo>
                  <a:lnTo>
                    <a:pt x="75" y="14"/>
                  </a:lnTo>
                  <a:lnTo>
                    <a:pt x="72" y="12"/>
                  </a:lnTo>
                  <a:lnTo>
                    <a:pt x="69" y="11"/>
                  </a:lnTo>
                  <a:lnTo>
                    <a:pt x="64" y="10"/>
                  </a:lnTo>
                  <a:lnTo>
                    <a:pt x="54" y="10"/>
                  </a:lnTo>
                  <a:lnTo>
                    <a:pt x="49" y="11"/>
                  </a:lnTo>
                  <a:lnTo>
                    <a:pt x="46" y="12"/>
                  </a:lnTo>
                  <a:lnTo>
                    <a:pt x="43" y="14"/>
                  </a:lnTo>
                  <a:lnTo>
                    <a:pt x="39" y="18"/>
                  </a:lnTo>
                  <a:lnTo>
                    <a:pt x="38" y="21"/>
                  </a:lnTo>
                  <a:lnTo>
                    <a:pt x="38" y="29"/>
                  </a:lnTo>
                  <a:lnTo>
                    <a:pt x="39" y="31"/>
                  </a:lnTo>
                  <a:lnTo>
                    <a:pt x="44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6" name="Freeform 286"/>
            <p:cNvSpPr>
              <a:spLocks/>
            </p:cNvSpPr>
            <p:nvPr/>
          </p:nvSpPr>
          <p:spPr bwMode="auto">
            <a:xfrm>
              <a:off x="1760538" y="2986087"/>
              <a:ext cx="134938" cy="52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28"/>
                </a:cxn>
                <a:cxn ang="0">
                  <a:pos x="85" y="33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85" h="33">
                  <a:moveTo>
                    <a:pt x="0" y="0"/>
                  </a:moveTo>
                  <a:lnTo>
                    <a:pt x="85" y="28"/>
                  </a:lnTo>
                  <a:lnTo>
                    <a:pt x="85" y="3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7" name="Freeform 287"/>
            <p:cNvSpPr>
              <a:spLocks/>
            </p:cNvSpPr>
            <p:nvPr/>
          </p:nvSpPr>
          <p:spPr bwMode="auto">
            <a:xfrm>
              <a:off x="1766888" y="2800350"/>
              <a:ext cx="128588" cy="130175"/>
            </a:xfrm>
            <a:custGeom>
              <a:avLst/>
              <a:gdLst/>
              <a:ahLst/>
              <a:cxnLst>
                <a:cxn ang="0">
                  <a:pos x="25" y="11"/>
                </a:cxn>
                <a:cxn ang="0">
                  <a:pos x="18" y="15"/>
                </a:cxn>
                <a:cxn ang="0">
                  <a:pos x="10" y="20"/>
                </a:cxn>
                <a:cxn ang="0">
                  <a:pos x="3" y="38"/>
                </a:cxn>
                <a:cxn ang="0">
                  <a:pos x="8" y="55"/>
                </a:cxn>
                <a:cxn ang="0">
                  <a:pos x="26" y="67"/>
                </a:cxn>
                <a:cxn ang="0">
                  <a:pos x="50" y="67"/>
                </a:cxn>
                <a:cxn ang="0">
                  <a:pos x="66" y="60"/>
                </a:cxn>
                <a:cxn ang="0">
                  <a:pos x="73" y="52"/>
                </a:cxn>
                <a:cxn ang="0">
                  <a:pos x="77" y="42"/>
                </a:cxn>
                <a:cxn ang="0">
                  <a:pos x="78" y="34"/>
                </a:cxn>
                <a:cxn ang="0">
                  <a:pos x="77" y="29"/>
                </a:cxn>
                <a:cxn ang="0">
                  <a:pos x="75" y="23"/>
                </a:cxn>
                <a:cxn ang="0">
                  <a:pos x="43" y="21"/>
                </a:cxn>
                <a:cxn ang="0">
                  <a:pos x="41" y="22"/>
                </a:cxn>
                <a:cxn ang="0">
                  <a:pos x="38" y="26"/>
                </a:cxn>
                <a:cxn ang="0">
                  <a:pos x="37" y="32"/>
                </a:cxn>
                <a:cxn ang="0">
                  <a:pos x="38" y="0"/>
                </a:cxn>
                <a:cxn ang="0">
                  <a:pos x="40" y="7"/>
                </a:cxn>
                <a:cxn ang="0">
                  <a:pos x="43" y="9"/>
                </a:cxn>
                <a:cxn ang="0">
                  <a:pos x="76" y="15"/>
                </a:cxn>
                <a:cxn ang="0">
                  <a:pos x="81" y="28"/>
                </a:cxn>
                <a:cxn ang="0">
                  <a:pos x="80" y="52"/>
                </a:cxn>
                <a:cxn ang="0">
                  <a:pos x="66" y="73"/>
                </a:cxn>
                <a:cxn ang="0">
                  <a:pos x="42" y="82"/>
                </a:cxn>
                <a:cxn ang="0">
                  <a:pos x="21" y="77"/>
                </a:cxn>
                <a:cxn ang="0">
                  <a:pos x="7" y="65"/>
                </a:cxn>
                <a:cxn ang="0">
                  <a:pos x="1" y="50"/>
                </a:cxn>
                <a:cxn ang="0">
                  <a:pos x="0" y="33"/>
                </a:cxn>
                <a:cxn ang="0">
                  <a:pos x="1" y="28"/>
                </a:cxn>
                <a:cxn ang="0">
                  <a:pos x="4" y="19"/>
                </a:cxn>
                <a:cxn ang="0">
                  <a:pos x="3" y="15"/>
                </a:cxn>
                <a:cxn ang="0">
                  <a:pos x="0" y="13"/>
                </a:cxn>
              </a:cxnLst>
              <a:rect l="0" t="0" r="r" b="b"/>
              <a:pathLst>
                <a:path w="81" h="82">
                  <a:moveTo>
                    <a:pt x="0" y="12"/>
                  </a:moveTo>
                  <a:lnTo>
                    <a:pt x="25" y="11"/>
                  </a:lnTo>
                  <a:lnTo>
                    <a:pt x="25" y="12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0" y="20"/>
                  </a:lnTo>
                  <a:lnTo>
                    <a:pt x="5" y="28"/>
                  </a:lnTo>
                  <a:lnTo>
                    <a:pt x="3" y="38"/>
                  </a:lnTo>
                  <a:lnTo>
                    <a:pt x="4" y="47"/>
                  </a:lnTo>
                  <a:lnTo>
                    <a:pt x="8" y="55"/>
                  </a:lnTo>
                  <a:lnTo>
                    <a:pt x="15" y="62"/>
                  </a:lnTo>
                  <a:lnTo>
                    <a:pt x="26" y="67"/>
                  </a:lnTo>
                  <a:lnTo>
                    <a:pt x="39" y="68"/>
                  </a:lnTo>
                  <a:lnTo>
                    <a:pt x="50" y="67"/>
                  </a:lnTo>
                  <a:lnTo>
                    <a:pt x="60" y="63"/>
                  </a:lnTo>
                  <a:lnTo>
                    <a:pt x="66" y="60"/>
                  </a:lnTo>
                  <a:lnTo>
                    <a:pt x="70" y="57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7" y="42"/>
                  </a:lnTo>
                  <a:lnTo>
                    <a:pt x="78" y="37"/>
                  </a:lnTo>
                  <a:lnTo>
                    <a:pt x="78" y="34"/>
                  </a:lnTo>
                  <a:lnTo>
                    <a:pt x="77" y="32"/>
                  </a:lnTo>
                  <a:lnTo>
                    <a:pt x="77" y="29"/>
                  </a:lnTo>
                  <a:lnTo>
                    <a:pt x="76" y="25"/>
                  </a:lnTo>
                  <a:lnTo>
                    <a:pt x="75" y="23"/>
                  </a:lnTo>
                  <a:lnTo>
                    <a:pt x="72" y="21"/>
                  </a:lnTo>
                  <a:lnTo>
                    <a:pt x="43" y="21"/>
                  </a:lnTo>
                  <a:lnTo>
                    <a:pt x="42" y="22"/>
                  </a:lnTo>
                  <a:lnTo>
                    <a:pt x="41" y="22"/>
                  </a:lnTo>
                  <a:lnTo>
                    <a:pt x="39" y="24"/>
                  </a:lnTo>
                  <a:lnTo>
                    <a:pt x="38" y="26"/>
                  </a:lnTo>
                  <a:lnTo>
                    <a:pt x="38" y="32"/>
                  </a:lnTo>
                  <a:lnTo>
                    <a:pt x="37" y="3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9"/>
                  </a:lnTo>
                  <a:lnTo>
                    <a:pt x="73" y="9"/>
                  </a:lnTo>
                  <a:lnTo>
                    <a:pt x="76" y="15"/>
                  </a:lnTo>
                  <a:lnTo>
                    <a:pt x="79" y="19"/>
                  </a:lnTo>
                  <a:lnTo>
                    <a:pt x="81" y="28"/>
                  </a:lnTo>
                  <a:lnTo>
                    <a:pt x="81" y="38"/>
                  </a:lnTo>
                  <a:lnTo>
                    <a:pt x="80" y="52"/>
                  </a:lnTo>
                  <a:lnTo>
                    <a:pt x="75" y="63"/>
                  </a:lnTo>
                  <a:lnTo>
                    <a:pt x="66" y="73"/>
                  </a:lnTo>
                  <a:lnTo>
                    <a:pt x="55" y="80"/>
                  </a:lnTo>
                  <a:lnTo>
                    <a:pt x="42" y="82"/>
                  </a:lnTo>
                  <a:lnTo>
                    <a:pt x="31" y="81"/>
                  </a:lnTo>
                  <a:lnTo>
                    <a:pt x="21" y="77"/>
                  </a:lnTo>
                  <a:lnTo>
                    <a:pt x="16" y="73"/>
                  </a:lnTo>
                  <a:lnTo>
                    <a:pt x="7" y="65"/>
                  </a:lnTo>
                  <a:lnTo>
                    <a:pt x="4" y="59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8" name="Freeform 288"/>
            <p:cNvSpPr>
              <a:spLocks noEditPoints="1"/>
            </p:cNvSpPr>
            <p:nvPr/>
          </p:nvSpPr>
          <p:spPr bwMode="auto">
            <a:xfrm>
              <a:off x="1808163" y="2725737"/>
              <a:ext cx="87313" cy="69850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1" y="33"/>
                </a:cxn>
                <a:cxn ang="0">
                  <a:pos x="39" y="29"/>
                </a:cxn>
                <a:cxn ang="0">
                  <a:pos x="41" y="27"/>
                </a:cxn>
                <a:cxn ang="0">
                  <a:pos x="45" y="20"/>
                </a:cxn>
                <a:cxn ang="0">
                  <a:pos x="45" y="13"/>
                </a:cxn>
                <a:cxn ang="0">
                  <a:pos x="44" y="9"/>
                </a:cxn>
                <a:cxn ang="0">
                  <a:pos x="43" y="7"/>
                </a:cxn>
                <a:cxn ang="0">
                  <a:pos x="38" y="2"/>
                </a:cxn>
                <a:cxn ang="0">
                  <a:pos x="33" y="1"/>
                </a:cxn>
                <a:cxn ang="0">
                  <a:pos x="34" y="0"/>
                </a:cxn>
                <a:cxn ang="0">
                  <a:pos x="40" y="1"/>
                </a:cxn>
                <a:cxn ang="0">
                  <a:pos x="45" y="4"/>
                </a:cxn>
                <a:cxn ang="0">
                  <a:pos x="52" y="10"/>
                </a:cxn>
                <a:cxn ang="0">
                  <a:pos x="54" y="14"/>
                </a:cxn>
                <a:cxn ang="0">
                  <a:pos x="55" y="17"/>
                </a:cxn>
                <a:cxn ang="0">
                  <a:pos x="55" y="20"/>
                </a:cxn>
                <a:cxn ang="0">
                  <a:pos x="53" y="30"/>
                </a:cxn>
                <a:cxn ang="0">
                  <a:pos x="47" y="38"/>
                </a:cxn>
                <a:cxn ang="0">
                  <a:pos x="39" y="42"/>
                </a:cxn>
                <a:cxn ang="0">
                  <a:pos x="28" y="44"/>
                </a:cxn>
                <a:cxn ang="0">
                  <a:pos x="16" y="42"/>
                </a:cxn>
                <a:cxn ang="0">
                  <a:pos x="7" y="37"/>
                </a:cxn>
                <a:cxn ang="0">
                  <a:pos x="4" y="33"/>
                </a:cxn>
                <a:cxn ang="0">
                  <a:pos x="1" y="29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35"/>
                </a:cxn>
                <a:cxn ang="0">
                  <a:pos x="17" y="35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1" y="13"/>
                </a:cxn>
                <a:cxn ang="0">
                  <a:pos x="9" y="13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3" y="26"/>
                </a:cxn>
                <a:cxn ang="0">
                  <a:pos x="7" y="32"/>
                </a:cxn>
                <a:cxn ang="0">
                  <a:pos x="9" y="34"/>
                </a:cxn>
                <a:cxn ang="0">
                  <a:pos x="13" y="35"/>
                </a:cxn>
                <a:cxn ang="0">
                  <a:pos x="17" y="35"/>
                </a:cxn>
              </a:cxnLst>
              <a:rect l="0" t="0" r="r" b="b"/>
              <a:pathLst>
                <a:path w="55" h="44">
                  <a:moveTo>
                    <a:pt x="20" y="35"/>
                  </a:moveTo>
                  <a:lnTo>
                    <a:pt x="31" y="33"/>
                  </a:lnTo>
                  <a:lnTo>
                    <a:pt x="39" y="29"/>
                  </a:lnTo>
                  <a:lnTo>
                    <a:pt x="41" y="27"/>
                  </a:lnTo>
                  <a:lnTo>
                    <a:pt x="45" y="20"/>
                  </a:lnTo>
                  <a:lnTo>
                    <a:pt x="45" y="13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5" y="17"/>
                  </a:lnTo>
                  <a:lnTo>
                    <a:pt x="55" y="20"/>
                  </a:lnTo>
                  <a:lnTo>
                    <a:pt x="53" y="30"/>
                  </a:lnTo>
                  <a:lnTo>
                    <a:pt x="47" y="38"/>
                  </a:lnTo>
                  <a:lnTo>
                    <a:pt x="39" y="42"/>
                  </a:lnTo>
                  <a:lnTo>
                    <a:pt x="28" y="44"/>
                  </a:lnTo>
                  <a:lnTo>
                    <a:pt x="16" y="42"/>
                  </a:lnTo>
                  <a:lnTo>
                    <a:pt x="7" y="37"/>
                  </a:lnTo>
                  <a:lnTo>
                    <a:pt x="4" y="33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35"/>
                  </a:lnTo>
                  <a:close/>
                  <a:moveTo>
                    <a:pt x="17" y="35"/>
                  </a:moveTo>
                  <a:lnTo>
                    <a:pt x="17" y="12"/>
                  </a:lnTo>
                  <a:lnTo>
                    <a:pt x="14" y="12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6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29" name="Freeform 289"/>
            <p:cNvSpPr>
              <a:spLocks/>
            </p:cNvSpPr>
            <p:nvPr/>
          </p:nvSpPr>
          <p:spPr bwMode="auto">
            <a:xfrm>
              <a:off x="1768476" y="2581275"/>
              <a:ext cx="127000" cy="133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13" y="13"/>
                </a:cxn>
                <a:cxn ang="0">
                  <a:pos x="80" y="39"/>
                </a:cxn>
                <a:cxn ang="0">
                  <a:pos x="80" y="42"/>
                </a:cxn>
                <a:cxn ang="0">
                  <a:pos x="13" y="72"/>
                </a:cxn>
                <a:cxn ang="0">
                  <a:pos x="8" y="73"/>
                </a:cxn>
                <a:cxn ang="0">
                  <a:pos x="5" y="75"/>
                </a:cxn>
                <a:cxn ang="0">
                  <a:pos x="3" y="78"/>
                </a:cxn>
                <a:cxn ang="0">
                  <a:pos x="2" y="80"/>
                </a:cxn>
                <a:cxn ang="0">
                  <a:pos x="2" y="81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4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1" y="55"/>
                </a:cxn>
                <a:cxn ang="0">
                  <a:pos x="2" y="58"/>
                </a:cxn>
                <a:cxn ang="0">
                  <a:pos x="2" y="59"/>
                </a:cxn>
                <a:cxn ang="0">
                  <a:pos x="3" y="60"/>
                </a:cxn>
                <a:cxn ang="0">
                  <a:pos x="8" y="60"/>
                </a:cxn>
                <a:cxn ang="0">
                  <a:pos x="12" y="59"/>
                </a:cxn>
                <a:cxn ang="0">
                  <a:pos x="16" y="58"/>
                </a:cxn>
                <a:cxn ang="0">
                  <a:pos x="62" y="37"/>
                </a:cxn>
                <a:cxn ang="0">
                  <a:pos x="16" y="20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5" y="17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3" y="18"/>
                </a:cxn>
                <a:cxn ang="0">
                  <a:pos x="1" y="24"/>
                </a:cxn>
                <a:cxn ang="0">
                  <a:pos x="1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80" h="84">
                  <a:moveTo>
                    <a:pt x="0" y="0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13" y="13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13" y="72"/>
                  </a:lnTo>
                  <a:lnTo>
                    <a:pt x="8" y="73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8" y="60"/>
                  </a:lnTo>
                  <a:lnTo>
                    <a:pt x="12" y="59"/>
                  </a:lnTo>
                  <a:lnTo>
                    <a:pt x="16" y="58"/>
                  </a:lnTo>
                  <a:lnTo>
                    <a:pt x="62" y="37"/>
                  </a:lnTo>
                  <a:lnTo>
                    <a:pt x="16" y="2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0" name="Freeform 290"/>
            <p:cNvSpPr>
              <a:spLocks/>
            </p:cNvSpPr>
            <p:nvPr/>
          </p:nvSpPr>
          <p:spPr bwMode="auto">
            <a:xfrm>
              <a:off x="1766888" y="2484437"/>
              <a:ext cx="165100" cy="42862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104" y="0"/>
                </a:cxn>
                <a:cxn ang="0">
                  <a:pos x="104" y="27"/>
                </a:cxn>
                <a:cxn ang="0">
                  <a:pos x="100" y="27"/>
                </a:cxn>
                <a:cxn ang="0">
                  <a:pos x="100" y="11"/>
                </a:cxn>
                <a:cxn ang="0">
                  <a:pos x="3" y="11"/>
                </a:cxn>
                <a:cxn ang="0">
                  <a:pos x="3" y="27"/>
                </a:cxn>
                <a:cxn ang="0">
                  <a:pos x="0" y="27"/>
                </a:cxn>
              </a:cxnLst>
              <a:rect l="0" t="0" r="r" b="b"/>
              <a:pathLst>
                <a:path w="104" h="27">
                  <a:moveTo>
                    <a:pt x="0" y="27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100" y="11"/>
                  </a:lnTo>
                  <a:lnTo>
                    <a:pt x="3" y="11"/>
                  </a:lnTo>
                  <a:lnTo>
                    <a:pt x="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1" name="Rectangle 291"/>
            <p:cNvSpPr>
              <a:spLocks noChangeArrowheads="1"/>
            </p:cNvSpPr>
            <p:nvPr/>
          </p:nvSpPr>
          <p:spPr bwMode="auto">
            <a:xfrm>
              <a:off x="2346326" y="1736725"/>
              <a:ext cx="4999038" cy="3236912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2" name="Rectangle 292"/>
            <p:cNvSpPr>
              <a:spLocks noChangeArrowheads="1"/>
            </p:cNvSpPr>
            <p:nvPr/>
          </p:nvSpPr>
          <p:spPr bwMode="auto">
            <a:xfrm>
              <a:off x="5757863" y="2117725"/>
              <a:ext cx="1244600" cy="6477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3" name="Freeform 293"/>
            <p:cNvSpPr>
              <a:spLocks/>
            </p:cNvSpPr>
            <p:nvPr/>
          </p:nvSpPr>
          <p:spPr bwMode="auto">
            <a:xfrm>
              <a:off x="6178551" y="2178050"/>
              <a:ext cx="112713" cy="133350"/>
            </a:xfrm>
            <a:custGeom>
              <a:avLst/>
              <a:gdLst/>
              <a:ahLst/>
              <a:cxnLst>
                <a:cxn ang="0">
                  <a:pos x="68" y="62"/>
                </a:cxn>
                <a:cxn ang="0">
                  <a:pos x="71" y="62"/>
                </a:cxn>
                <a:cxn ang="0">
                  <a:pos x="64" y="84"/>
                </a:cxn>
                <a:cxn ang="0">
                  <a:pos x="0" y="84"/>
                </a:cxn>
                <a:cxn ang="0">
                  <a:pos x="0" y="83"/>
                </a:cxn>
                <a:cxn ang="0">
                  <a:pos x="3" y="83"/>
                </a:cxn>
                <a:cxn ang="0">
                  <a:pos x="7" y="81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2" y="76"/>
                </a:cxn>
                <a:cxn ang="0">
                  <a:pos x="12" y="5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3" y="1"/>
                </a:cxn>
                <a:cxn ang="0">
                  <a:pos x="30" y="2"/>
                </a:cxn>
                <a:cxn ang="0">
                  <a:pos x="29" y="2"/>
                </a:cxn>
                <a:cxn ang="0">
                  <a:pos x="27" y="3"/>
                </a:cxn>
                <a:cxn ang="0">
                  <a:pos x="26" y="3"/>
                </a:cxn>
                <a:cxn ang="0">
                  <a:pos x="25" y="4"/>
                </a:cxn>
                <a:cxn ang="0">
                  <a:pos x="25" y="5"/>
                </a:cxn>
                <a:cxn ang="0">
                  <a:pos x="24" y="6"/>
                </a:cxn>
                <a:cxn ang="0">
                  <a:pos x="24" y="75"/>
                </a:cxn>
                <a:cxn ang="0">
                  <a:pos x="25" y="77"/>
                </a:cxn>
                <a:cxn ang="0">
                  <a:pos x="25" y="78"/>
                </a:cxn>
                <a:cxn ang="0">
                  <a:pos x="26" y="78"/>
                </a:cxn>
                <a:cxn ang="0">
                  <a:pos x="28" y="79"/>
                </a:cxn>
                <a:cxn ang="0">
                  <a:pos x="52" y="79"/>
                </a:cxn>
                <a:cxn ang="0">
                  <a:pos x="55" y="78"/>
                </a:cxn>
                <a:cxn ang="0">
                  <a:pos x="58" y="77"/>
                </a:cxn>
                <a:cxn ang="0">
                  <a:pos x="62" y="73"/>
                </a:cxn>
                <a:cxn ang="0">
                  <a:pos x="66" y="66"/>
                </a:cxn>
                <a:cxn ang="0">
                  <a:pos x="68" y="62"/>
                </a:cxn>
              </a:cxnLst>
              <a:rect l="0" t="0" r="r" b="b"/>
              <a:pathLst>
                <a:path w="71" h="84">
                  <a:moveTo>
                    <a:pt x="68" y="62"/>
                  </a:moveTo>
                  <a:lnTo>
                    <a:pt x="71" y="62"/>
                  </a:lnTo>
                  <a:lnTo>
                    <a:pt x="64" y="84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7" y="81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2" y="76"/>
                  </a:lnTo>
                  <a:lnTo>
                    <a:pt x="12" y="5"/>
                  </a:lnTo>
                  <a:lnTo>
                    <a:pt x="9" y="2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4" y="75"/>
                  </a:lnTo>
                  <a:lnTo>
                    <a:pt x="25" y="77"/>
                  </a:lnTo>
                  <a:lnTo>
                    <a:pt x="25" y="78"/>
                  </a:lnTo>
                  <a:lnTo>
                    <a:pt x="26" y="78"/>
                  </a:lnTo>
                  <a:lnTo>
                    <a:pt x="28" y="79"/>
                  </a:lnTo>
                  <a:lnTo>
                    <a:pt x="52" y="79"/>
                  </a:lnTo>
                  <a:lnTo>
                    <a:pt x="55" y="78"/>
                  </a:lnTo>
                  <a:lnTo>
                    <a:pt x="58" y="77"/>
                  </a:lnTo>
                  <a:lnTo>
                    <a:pt x="62" y="73"/>
                  </a:lnTo>
                  <a:lnTo>
                    <a:pt x="66" y="66"/>
                  </a:lnTo>
                  <a:lnTo>
                    <a:pt x="68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4" name="Freeform 294"/>
            <p:cNvSpPr>
              <a:spLocks noEditPoints="1"/>
            </p:cNvSpPr>
            <p:nvPr/>
          </p:nvSpPr>
          <p:spPr bwMode="auto">
            <a:xfrm>
              <a:off x="6302376" y="2176462"/>
              <a:ext cx="128588" cy="1365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6" y="2"/>
                </a:cxn>
                <a:cxn ang="0">
                  <a:pos x="69" y="12"/>
                </a:cxn>
                <a:cxn ang="0">
                  <a:pos x="75" y="21"/>
                </a:cxn>
                <a:cxn ang="0">
                  <a:pos x="80" y="30"/>
                </a:cxn>
                <a:cxn ang="0">
                  <a:pos x="81" y="42"/>
                </a:cxn>
                <a:cxn ang="0">
                  <a:pos x="77" y="60"/>
                </a:cxn>
                <a:cxn ang="0">
                  <a:pos x="69" y="74"/>
                </a:cxn>
                <a:cxn ang="0">
                  <a:pos x="60" y="80"/>
                </a:cxn>
                <a:cxn ang="0">
                  <a:pos x="51" y="85"/>
                </a:cxn>
                <a:cxn ang="0">
                  <a:pos x="40" y="86"/>
                </a:cxn>
                <a:cxn ang="0">
                  <a:pos x="31" y="85"/>
                </a:cxn>
                <a:cxn ang="0">
                  <a:pos x="21" y="80"/>
                </a:cxn>
                <a:cxn ang="0">
                  <a:pos x="12" y="74"/>
                </a:cxn>
                <a:cxn ang="0">
                  <a:pos x="6" y="65"/>
                </a:cxn>
                <a:cxn ang="0">
                  <a:pos x="2" y="55"/>
                </a:cxn>
                <a:cxn ang="0">
                  <a:pos x="0" y="42"/>
                </a:cxn>
                <a:cxn ang="0">
                  <a:pos x="2" y="30"/>
                </a:cxn>
                <a:cxn ang="0">
                  <a:pos x="7" y="19"/>
                </a:cxn>
                <a:cxn ang="0">
                  <a:pos x="14" y="10"/>
                </a:cxn>
                <a:cxn ang="0">
                  <a:pos x="26" y="2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1" y="5"/>
                </a:cxn>
                <a:cxn ang="0">
                  <a:pos x="23" y="12"/>
                </a:cxn>
                <a:cxn ang="0">
                  <a:pos x="19" y="19"/>
                </a:cxn>
                <a:cxn ang="0">
                  <a:pos x="17" y="30"/>
                </a:cxn>
                <a:cxn ang="0">
                  <a:pos x="15" y="42"/>
                </a:cxn>
                <a:cxn ang="0">
                  <a:pos x="17" y="55"/>
                </a:cxn>
                <a:cxn ang="0">
                  <a:pos x="19" y="65"/>
                </a:cxn>
                <a:cxn ang="0">
                  <a:pos x="23" y="74"/>
                </a:cxn>
                <a:cxn ang="0">
                  <a:pos x="27" y="77"/>
                </a:cxn>
                <a:cxn ang="0">
                  <a:pos x="31" y="80"/>
                </a:cxn>
                <a:cxn ang="0">
                  <a:pos x="35" y="81"/>
                </a:cxn>
                <a:cxn ang="0">
                  <a:pos x="40" y="82"/>
                </a:cxn>
                <a:cxn ang="0">
                  <a:pos x="48" y="81"/>
                </a:cxn>
                <a:cxn ang="0">
                  <a:pos x="53" y="78"/>
                </a:cxn>
                <a:cxn ang="0">
                  <a:pos x="58" y="73"/>
                </a:cxn>
                <a:cxn ang="0">
                  <a:pos x="62" y="65"/>
                </a:cxn>
                <a:cxn ang="0">
                  <a:pos x="65" y="56"/>
                </a:cxn>
                <a:cxn ang="0">
                  <a:pos x="67" y="44"/>
                </a:cxn>
                <a:cxn ang="0">
                  <a:pos x="65" y="31"/>
                </a:cxn>
                <a:cxn ang="0">
                  <a:pos x="63" y="21"/>
                </a:cxn>
                <a:cxn ang="0">
                  <a:pos x="58" y="12"/>
                </a:cxn>
                <a:cxn ang="0">
                  <a:pos x="53" y="7"/>
                </a:cxn>
                <a:cxn ang="0">
                  <a:pos x="47" y="4"/>
                </a:cxn>
                <a:cxn ang="0">
                  <a:pos x="40" y="3"/>
                </a:cxn>
              </a:cxnLst>
              <a:rect l="0" t="0" r="r" b="b"/>
              <a:pathLst>
                <a:path w="81" h="86">
                  <a:moveTo>
                    <a:pt x="42" y="0"/>
                  </a:moveTo>
                  <a:lnTo>
                    <a:pt x="56" y="2"/>
                  </a:lnTo>
                  <a:lnTo>
                    <a:pt x="69" y="12"/>
                  </a:lnTo>
                  <a:lnTo>
                    <a:pt x="75" y="21"/>
                  </a:lnTo>
                  <a:lnTo>
                    <a:pt x="80" y="30"/>
                  </a:lnTo>
                  <a:lnTo>
                    <a:pt x="81" y="42"/>
                  </a:lnTo>
                  <a:lnTo>
                    <a:pt x="77" y="60"/>
                  </a:lnTo>
                  <a:lnTo>
                    <a:pt x="69" y="74"/>
                  </a:lnTo>
                  <a:lnTo>
                    <a:pt x="60" y="80"/>
                  </a:lnTo>
                  <a:lnTo>
                    <a:pt x="51" y="85"/>
                  </a:lnTo>
                  <a:lnTo>
                    <a:pt x="40" y="86"/>
                  </a:lnTo>
                  <a:lnTo>
                    <a:pt x="31" y="85"/>
                  </a:lnTo>
                  <a:lnTo>
                    <a:pt x="21" y="80"/>
                  </a:lnTo>
                  <a:lnTo>
                    <a:pt x="12" y="74"/>
                  </a:lnTo>
                  <a:lnTo>
                    <a:pt x="6" y="65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7" y="19"/>
                  </a:lnTo>
                  <a:lnTo>
                    <a:pt x="14" y="10"/>
                  </a:lnTo>
                  <a:lnTo>
                    <a:pt x="26" y="2"/>
                  </a:lnTo>
                  <a:lnTo>
                    <a:pt x="42" y="0"/>
                  </a:lnTo>
                  <a:close/>
                  <a:moveTo>
                    <a:pt x="40" y="3"/>
                  </a:moveTo>
                  <a:lnTo>
                    <a:pt x="31" y="5"/>
                  </a:lnTo>
                  <a:lnTo>
                    <a:pt x="23" y="12"/>
                  </a:lnTo>
                  <a:lnTo>
                    <a:pt x="19" y="19"/>
                  </a:lnTo>
                  <a:lnTo>
                    <a:pt x="17" y="30"/>
                  </a:lnTo>
                  <a:lnTo>
                    <a:pt x="15" y="42"/>
                  </a:lnTo>
                  <a:lnTo>
                    <a:pt x="17" y="55"/>
                  </a:lnTo>
                  <a:lnTo>
                    <a:pt x="19" y="65"/>
                  </a:lnTo>
                  <a:lnTo>
                    <a:pt x="23" y="74"/>
                  </a:lnTo>
                  <a:lnTo>
                    <a:pt x="27" y="77"/>
                  </a:lnTo>
                  <a:lnTo>
                    <a:pt x="31" y="80"/>
                  </a:lnTo>
                  <a:lnTo>
                    <a:pt x="35" y="81"/>
                  </a:lnTo>
                  <a:lnTo>
                    <a:pt x="40" y="82"/>
                  </a:lnTo>
                  <a:lnTo>
                    <a:pt x="48" y="81"/>
                  </a:lnTo>
                  <a:lnTo>
                    <a:pt x="53" y="78"/>
                  </a:lnTo>
                  <a:lnTo>
                    <a:pt x="58" y="73"/>
                  </a:lnTo>
                  <a:lnTo>
                    <a:pt x="62" y="65"/>
                  </a:lnTo>
                  <a:lnTo>
                    <a:pt x="65" y="56"/>
                  </a:lnTo>
                  <a:lnTo>
                    <a:pt x="67" y="44"/>
                  </a:lnTo>
                  <a:lnTo>
                    <a:pt x="65" y="31"/>
                  </a:lnTo>
                  <a:lnTo>
                    <a:pt x="63" y="21"/>
                  </a:lnTo>
                  <a:lnTo>
                    <a:pt x="58" y="12"/>
                  </a:lnTo>
                  <a:lnTo>
                    <a:pt x="53" y="7"/>
                  </a:lnTo>
                  <a:lnTo>
                    <a:pt x="47" y="4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5" name="Freeform 295"/>
            <p:cNvSpPr>
              <a:spLocks noEditPoints="1"/>
            </p:cNvSpPr>
            <p:nvPr/>
          </p:nvSpPr>
          <p:spPr bwMode="auto">
            <a:xfrm>
              <a:off x="5822951" y="2238375"/>
              <a:ext cx="234950" cy="14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43" y="9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68" y="9"/>
                </a:cxn>
                <a:cxn ang="0">
                  <a:pos x="109" y="9"/>
                </a:cxn>
                <a:cxn ang="0">
                  <a:pos x="109" y="0"/>
                </a:cxn>
                <a:cxn ang="0">
                  <a:pos x="68" y="0"/>
                </a:cxn>
                <a:cxn ang="0">
                  <a:pos x="135" y="0"/>
                </a:cxn>
                <a:cxn ang="0">
                  <a:pos x="135" y="9"/>
                </a:cxn>
                <a:cxn ang="0">
                  <a:pos x="148" y="9"/>
                </a:cxn>
                <a:cxn ang="0">
                  <a:pos x="148" y="0"/>
                </a:cxn>
                <a:cxn ang="0">
                  <a:pos x="135" y="0"/>
                </a:cxn>
              </a:cxnLst>
              <a:rect l="0" t="0" r="r" b="b"/>
              <a:pathLst>
                <a:path w="148" h="9">
                  <a:moveTo>
                    <a:pt x="0" y="0"/>
                  </a:moveTo>
                  <a:lnTo>
                    <a:pt x="0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0" y="0"/>
                  </a:lnTo>
                  <a:close/>
                  <a:moveTo>
                    <a:pt x="68" y="0"/>
                  </a:moveTo>
                  <a:lnTo>
                    <a:pt x="68" y="9"/>
                  </a:lnTo>
                  <a:lnTo>
                    <a:pt x="109" y="9"/>
                  </a:lnTo>
                  <a:lnTo>
                    <a:pt x="109" y="0"/>
                  </a:lnTo>
                  <a:lnTo>
                    <a:pt x="68" y="0"/>
                  </a:lnTo>
                  <a:close/>
                  <a:moveTo>
                    <a:pt x="135" y="0"/>
                  </a:moveTo>
                  <a:lnTo>
                    <a:pt x="135" y="9"/>
                  </a:lnTo>
                  <a:lnTo>
                    <a:pt x="148" y="9"/>
                  </a:lnTo>
                  <a:lnTo>
                    <a:pt x="148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6" name="Freeform 296"/>
            <p:cNvSpPr>
              <a:spLocks/>
            </p:cNvSpPr>
            <p:nvPr/>
          </p:nvSpPr>
          <p:spPr bwMode="auto">
            <a:xfrm>
              <a:off x="6173788" y="2373312"/>
              <a:ext cx="144463" cy="134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74" y="64"/>
                </a:cxn>
                <a:cxn ang="0">
                  <a:pos x="74" y="5"/>
                </a:cxn>
                <a:cxn ang="0">
                  <a:pos x="70" y="2"/>
                </a:cxn>
                <a:cxn ang="0">
                  <a:pos x="68" y="1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91" y="0"/>
                </a:cxn>
                <a:cxn ang="0">
                  <a:pos x="91" y="1"/>
                </a:cxn>
                <a:cxn ang="0">
                  <a:pos x="85" y="1"/>
                </a:cxn>
                <a:cxn ang="0">
                  <a:pos x="79" y="6"/>
                </a:cxn>
                <a:cxn ang="0">
                  <a:pos x="79" y="85"/>
                </a:cxn>
                <a:cxn ang="0">
                  <a:pos x="77" y="85"/>
                </a:cxn>
                <a:cxn ang="0">
                  <a:pos x="22" y="18"/>
                </a:cxn>
                <a:cxn ang="0">
                  <a:pos x="22" y="76"/>
                </a:cxn>
                <a:cxn ang="0">
                  <a:pos x="23" y="78"/>
                </a:cxn>
                <a:cxn ang="0">
                  <a:pos x="23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3" y="82"/>
                </a:cxn>
                <a:cxn ang="0">
                  <a:pos x="33" y="84"/>
                </a:cxn>
                <a:cxn ang="0">
                  <a:pos x="4" y="84"/>
                </a:cxn>
                <a:cxn ang="0">
                  <a:pos x="4" y="82"/>
                </a:cxn>
                <a:cxn ang="0">
                  <a:pos x="7" y="82"/>
                </a:cxn>
                <a:cxn ang="0">
                  <a:pos x="11" y="81"/>
                </a:cxn>
                <a:cxn ang="0">
                  <a:pos x="13" y="80"/>
                </a:cxn>
                <a:cxn ang="0">
                  <a:pos x="15" y="78"/>
                </a:cxn>
                <a:cxn ang="0">
                  <a:pos x="16" y="76"/>
                </a:cxn>
                <a:cxn ang="0">
                  <a:pos x="16" y="12"/>
                </a:cxn>
                <a:cxn ang="0">
                  <a:pos x="13" y="7"/>
                </a:cxn>
                <a:cxn ang="0">
                  <a:pos x="10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1" h="85">
                  <a:moveTo>
                    <a:pt x="0" y="0"/>
                  </a:moveTo>
                  <a:lnTo>
                    <a:pt x="22" y="0"/>
                  </a:lnTo>
                  <a:lnTo>
                    <a:pt x="74" y="64"/>
                  </a:lnTo>
                  <a:lnTo>
                    <a:pt x="74" y="5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85" y="1"/>
                  </a:lnTo>
                  <a:lnTo>
                    <a:pt x="79" y="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22" y="18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3" y="82"/>
                  </a:lnTo>
                  <a:lnTo>
                    <a:pt x="33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7" y="82"/>
                  </a:lnTo>
                  <a:lnTo>
                    <a:pt x="11" y="81"/>
                  </a:lnTo>
                  <a:lnTo>
                    <a:pt x="13" y="80"/>
                  </a:lnTo>
                  <a:lnTo>
                    <a:pt x="15" y="78"/>
                  </a:lnTo>
                  <a:lnTo>
                    <a:pt x="16" y="76"/>
                  </a:lnTo>
                  <a:lnTo>
                    <a:pt x="16" y="12"/>
                  </a:lnTo>
                  <a:lnTo>
                    <a:pt x="13" y="7"/>
                  </a:lnTo>
                  <a:lnTo>
                    <a:pt x="10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7" name="Freeform 297"/>
            <p:cNvSpPr>
              <a:spLocks/>
            </p:cNvSpPr>
            <p:nvPr/>
          </p:nvSpPr>
          <p:spPr bwMode="auto">
            <a:xfrm>
              <a:off x="6321426" y="2373312"/>
              <a:ext cx="112713" cy="133350"/>
            </a:xfrm>
            <a:custGeom>
              <a:avLst/>
              <a:gdLst/>
              <a:ahLst/>
              <a:cxnLst>
                <a:cxn ang="0">
                  <a:pos x="69" y="62"/>
                </a:cxn>
                <a:cxn ang="0">
                  <a:pos x="71" y="62"/>
                </a:cxn>
                <a:cxn ang="0">
                  <a:pos x="64" y="84"/>
                </a:cxn>
                <a:cxn ang="0">
                  <a:pos x="0" y="84"/>
                </a:cxn>
                <a:cxn ang="0">
                  <a:pos x="0" y="82"/>
                </a:cxn>
                <a:cxn ang="0">
                  <a:pos x="3" y="82"/>
                </a:cxn>
                <a:cxn ang="0">
                  <a:pos x="7" y="81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2" y="76"/>
                </a:cxn>
                <a:cxn ang="0">
                  <a:pos x="12" y="5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3" y="1"/>
                </a:cxn>
                <a:cxn ang="0">
                  <a:pos x="31" y="2"/>
                </a:cxn>
                <a:cxn ang="0">
                  <a:pos x="30" y="2"/>
                </a:cxn>
                <a:cxn ang="0">
                  <a:pos x="27" y="3"/>
                </a:cxn>
                <a:cxn ang="0">
                  <a:pos x="24" y="6"/>
                </a:cxn>
                <a:cxn ang="0">
                  <a:pos x="24" y="75"/>
                </a:cxn>
                <a:cxn ang="0">
                  <a:pos x="25" y="77"/>
                </a:cxn>
                <a:cxn ang="0">
                  <a:pos x="25" y="78"/>
                </a:cxn>
                <a:cxn ang="0">
                  <a:pos x="26" y="78"/>
                </a:cxn>
                <a:cxn ang="0">
                  <a:pos x="28" y="79"/>
                </a:cxn>
                <a:cxn ang="0">
                  <a:pos x="52" y="79"/>
                </a:cxn>
                <a:cxn ang="0">
                  <a:pos x="56" y="78"/>
                </a:cxn>
                <a:cxn ang="0">
                  <a:pos x="58" y="77"/>
                </a:cxn>
                <a:cxn ang="0">
                  <a:pos x="62" y="73"/>
                </a:cxn>
                <a:cxn ang="0">
                  <a:pos x="66" y="66"/>
                </a:cxn>
                <a:cxn ang="0">
                  <a:pos x="69" y="62"/>
                </a:cxn>
              </a:cxnLst>
              <a:rect l="0" t="0" r="r" b="b"/>
              <a:pathLst>
                <a:path w="71" h="84">
                  <a:moveTo>
                    <a:pt x="69" y="62"/>
                  </a:moveTo>
                  <a:lnTo>
                    <a:pt x="71" y="62"/>
                  </a:lnTo>
                  <a:lnTo>
                    <a:pt x="64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3" y="82"/>
                  </a:lnTo>
                  <a:lnTo>
                    <a:pt x="7" y="81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2" y="76"/>
                  </a:lnTo>
                  <a:lnTo>
                    <a:pt x="12" y="5"/>
                  </a:lnTo>
                  <a:lnTo>
                    <a:pt x="9" y="2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4" y="75"/>
                  </a:lnTo>
                  <a:lnTo>
                    <a:pt x="25" y="77"/>
                  </a:lnTo>
                  <a:lnTo>
                    <a:pt x="25" y="78"/>
                  </a:lnTo>
                  <a:lnTo>
                    <a:pt x="26" y="78"/>
                  </a:lnTo>
                  <a:lnTo>
                    <a:pt x="28" y="79"/>
                  </a:lnTo>
                  <a:lnTo>
                    <a:pt x="52" y="79"/>
                  </a:lnTo>
                  <a:lnTo>
                    <a:pt x="56" y="78"/>
                  </a:lnTo>
                  <a:lnTo>
                    <a:pt x="58" y="77"/>
                  </a:lnTo>
                  <a:lnTo>
                    <a:pt x="62" y="73"/>
                  </a:lnTo>
                  <a:lnTo>
                    <a:pt x="66" y="66"/>
                  </a:lnTo>
                  <a:lnTo>
                    <a:pt x="6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8" name="Freeform 298"/>
            <p:cNvSpPr>
              <a:spLocks noEditPoints="1"/>
            </p:cNvSpPr>
            <p:nvPr/>
          </p:nvSpPr>
          <p:spPr bwMode="auto">
            <a:xfrm>
              <a:off x="6448426" y="2371725"/>
              <a:ext cx="125413" cy="1365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2"/>
                </a:cxn>
                <a:cxn ang="0">
                  <a:pos x="67" y="12"/>
                </a:cxn>
                <a:cxn ang="0">
                  <a:pos x="73" y="20"/>
                </a:cxn>
                <a:cxn ang="0">
                  <a:pos x="78" y="30"/>
                </a:cxn>
                <a:cxn ang="0">
                  <a:pos x="79" y="42"/>
                </a:cxn>
                <a:cxn ang="0">
                  <a:pos x="78" y="54"/>
                </a:cxn>
                <a:cxn ang="0">
                  <a:pos x="73" y="65"/>
                </a:cxn>
                <a:cxn ang="0">
                  <a:pos x="67" y="74"/>
                </a:cxn>
                <a:cxn ang="0">
                  <a:pos x="59" y="80"/>
                </a:cxn>
                <a:cxn ang="0">
                  <a:pos x="49" y="85"/>
                </a:cxn>
                <a:cxn ang="0">
                  <a:pos x="39" y="86"/>
                </a:cxn>
                <a:cxn ang="0">
                  <a:pos x="23" y="82"/>
                </a:cxn>
                <a:cxn ang="0">
                  <a:pos x="10" y="74"/>
                </a:cxn>
                <a:cxn ang="0">
                  <a:pos x="4" y="65"/>
                </a:cxn>
                <a:cxn ang="0">
                  <a:pos x="1" y="55"/>
                </a:cxn>
                <a:cxn ang="0">
                  <a:pos x="0" y="42"/>
                </a:cxn>
                <a:cxn ang="0">
                  <a:pos x="1" y="30"/>
                </a:cxn>
                <a:cxn ang="0">
                  <a:pos x="5" y="19"/>
                </a:cxn>
                <a:cxn ang="0">
                  <a:pos x="13" y="10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39" y="3"/>
                </a:cxn>
                <a:cxn ang="0">
                  <a:pos x="33" y="4"/>
                </a:cxn>
                <a:cxn ang="0">
                  <a:pos x="29" y="5"/>
                </a:cxn>
                <a:cxn ang="0">
                  <a:pos x="24" y="7"/>
                </a:cxn>
                <a:cxn ang="0">
                  <a:pos x="21" y="12"/>
                </a:cxn>
                <a:cxn ang="0">
                  <a:pos x="17" y="19"/>
                </a:cxn>
                <a:cxn ang="0">
                  <a:pos x="15" y="30"/>
                </a:cxn>
                <a:cxn ang="0">
                  <a:pos x="14" y="42"/>
                </a:cxn>
                <a:cxn ang="0">
                  <a:pos x="15" y="55"/>
                </a:cxn>
                <a:cxn ang="0">
                  <a:pos x="17" y="65"/>
                </a:cxn>
                <a:cxn ang="0">
                  <a:pos x="21" y="74"/>
                </a:cxn>
                <a:cxn ang="0">
                  <a:pos x="26" y="77"/>
                </a:cxn>
                <a:cxn ang="0">
                  <a:pos x="29" y="80"/>
                </a:cxn>
                <a:cxn ang="0">
                  <a:pos x="33" y="81"/>
                </a:cxn>
                <a:cxn ang="0">
                  <a:pos x="39" y="82"/>
                </a:cxn>
                <a:cxn ang="0">
                  <a:pos x="46" y="81"/>
                </a:cxn>
                <a:cxn ang="0">
                  <a:pos x="52" y="78"/>
                </a:cxn>
                <a:cxn ang="0">
                  <a:pos x="57" y="73"/>
                </a:cxn>
                <a:cxn ang="0">
                  <a:pos x="61" y="65"/>
                </a:cxn>
                <a:cxn ang="0">
                  <a:pos x="64" y="56"/>
                </a:cxn>
                <a:cxn ang="0">
                  <a:pos x="65" y="44"/>
                </a:cxn>
                <a:cxn ang="0">
                  <a:pos x="64" y="31"/>
                </a:cxn>
                <a:cxn ang="0">
                  <a:pos x="61" y="20"/>
                </a:cxn>
                <a:cxn ang="0">
                  <a:pos x="57" y="12"/>
                </a:cxn>
                <a:cxn ang="0">
                  <a:pos x="49" y="5"/>
                </a:cxn>
                <a:cxn ang="0">
                  <a:pos x="39" y="3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55" y="2"/>
                  </a:lnTo>
                  <a:lnTo>
                    <a:pt x="67" y="12"/>
                  </a:lnTo>
                  <a:lnTo>
                    <a:pt x="73" y="20"/>
                  </a:lnTo>
                  <a:lnTo>
                    <a:pt x="78" y="30"/>
                  </a:lnTo>
                  <a:lnTo>
                    <a:pt x="79" y="42"/>
                  </a:lnTo>
                  <a:lnTo>
                    <a:pt x="78" y="54"/>
                  </a:lnTo>
                  <a:lnTo>
                    <a:pt x="73" y="65"/>
                  </a:lnTo>
                  <a:lnTo>
                    <a:pt x="67" y="74"/>
                  </a:lnTo>
                  <a:lnTo>
                    <a:pt x="59" y="80"/>
                  </a:lnTo>
                  <a:lnTo>
                    <a:pt x="49" y="85"/>
                  </a:lnTo>
                  <a:lnTo>
                    <a:pt x="39" y="86"/>
                  </a:lnTo>
                  <a:lnTo>
                    <a:pt x="23" y="82"/>
                  </a:lnTo>
                  <a:lnTo>
                    <a:pt x="10" y="74"/>
                  </a:lnTo>
                  <a:lnTo>
                    <a:pt x="4" y="65"/>
                  </a:lnTo>
                  <a:lnTo>
                    <a:pt x="1" y="55"/>
                  </a:lnTo>
                  <a:lnTo>
                    <a:pt x="0" y="42"/>
                  </a:lnTo>
                  <a:lnTo>
                    <a:pt x="1" y="30"/>
                  </a:lnTo>
                  <a:lnTo>
                    <a:pt x="5" y="19"/>
                  </a:lnTo>
                  <a:lnTo>
                    <a:pt x="13" y="10"/>
                  </a:lnTo>
                  <a:lnTo>
                    <a:pt x="24" y="2"/>
                  </a:lnTo>
                  <a:lnTo>
                    <a:pt x="40" y="0"/>
                  </a:lnTo>
                  <a:close/>
                  <a:moveTo>
                    <a:pt x="39" y="3"/>
                  </a:moveTo>
                  <a:lnTo>
                    <a:pt x="33" y="4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1" y="12"/>
                  </a:lnTo>
                  <a:lnTo>
                    <a:pt x="17" y="19"/>
                  </a:lnTo>
                  <a:lnTo>
                    <a:pt x="15" y="30"/>
                  </a:lnTo>
                  <a:lnTo>
                    <a:pt x="14" y="42"/>
                  </a:lnTo>
                  <a:lnTo>
                    <a:pt x="15" y="55"/>
                  </a:lnTo>
                  <a:lnTo>
                    <a:pt x="17" y="65"/>
                  </a:lnTo>
                  <a:lnTo>
                    <a:pt x="21" y="74"/>
                  </a:lnTo>
                  <a:lnTo>
                    <a:pt x="26" y="77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9" y="82"/>
                  </a:lnTo>
                  <a:lnTo>
                    <a:pt x="46" y="81"/>
                  </a:lnTo>
                  <a:lnTo>
                    <a:pt x="52" y="78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6"/>
                  </a:lnTo>
                  <a:lnTo>
                    <a:pt x="65" y="44"/>
                  </a:lnTo>
                  <a:lnTo>
                    <a:pt x="64" y="31"/>
                  </a:lnTo>
                  <a:lnTo>
                    <a:pt x="61" y="20"/>
                  </a:lnTo>
                  <a:lnTo>
                    <a:pt x="57" y="12"/>
                  </a:lnTo>
                  <a:lnTo>
                    <a:pt x="49" y="5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39" name="Rectangle 299"/>
            <p:cNvSpPr>
              <a:spLocks noChangeArrowheads="1"/>
            </p:cNvSpPr>
            <p:nvPr/>
          </p:nvSpPr>
          <p:spPr bwMode="auto">
            <a:xfrm>
              <a:off x="5822951" y="2433637"/>
              <a:ext cx="234950" cy="142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0" name="Freeform 300"/>
            <p:cNvSpPr>
              <a:spLocks/>
            </p:cNvSpPr>
            <p:nvPr/>
          </p:nvSpPr>
          <p:spPr bwMode="auto">
            <a:xfrm>
              <a:off x="6184901" y="2570162"/>
              <a:ext cx="115888" cy="1365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1" y="28"/>
                </a:cxn>
                <a:cxn ang="0">
                  <a:pos x="70" y="28"/>
                </a:cxn>
                <a:cxn ang="0">
                  <a:pos x="64" y="16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1" y="4"/>
                </a:cxn>
                <a:cxn ang="0">
                  <a:pos x="47" y="4"/>
                </a:cxn>
                <a:cxn ang="0">
                  <a:pos x="44" y="3"/>
                </a:cxn>
                <a:cxn ang="0">
                  <a:pos x="33" y="5"/>
                </a:cxn>
                <a:cxn ang="0">
                  <a:pos x="29" y="7"/>
                </a:cxn>
                <a:cxn ang="0">
                  <a:pos x="25" y="10"/>
                </a:cxn>
                <a:cxn ang="0">
                  <a:pos x="21" y="16"/>
                </a:cxn>
                <a:cxn ang="0">
                  <a:pos x="19" y="20"/>
                </a:cxn>
                <a:cxn ang="0">
                  <a:pos x="16" y="31"/>
                </a:cxn>
                <a:cxn ang="0">
                  <a:pos x="15" y="44"/>
                </a:cxn>
                <a:cxn ang="0">
                  <a:pos x="16" y="55"/>
                </a:cxn>
                <a:cxn ang="0">
                  <a:pos x="19" y="64"/>
                </a:cxn>
                <a:cxn ang="0">
                  <a:pos x="21" y="68"/>
                </a:cxn>
                <a:cxn ang="0">
                  <a:pos x="24" y="73"/>
                </a:cxn>
                <a:cxn ang="0">
                  <a:pos x="29" y="77"/>
                </a:cxn>
                <a:cxn ang="0">
                  <a:pos x="33" y="79"/>
                </a:cxn>
                <a:cxn ang="0">
                  <a:pos x="38" y="80"/>
                </a:cxn>
                <a:cxn ang="0">
                  <a:pos x="49" y="80"/>
                </a:cxn>
                <a:cxn ang="0">
                  <a:pos x="54" y="79"/>
                </a:cxn>
                <a:cxn ang="0">
                  <a:pos x="58" y="77"/>
                </a:cxn>
                <a:cxn ang="0">
                  <a:pos x="64" y="73"/>
                </a:cxn>
                <a:cxn ang="0">
                  <a:pos x="68" y="68"/>
                </a:cxn>
                <a:cxn ang="0">
                  <a:pos x="72" y="64"/>
                </a:cxn>
                <a:cxn ang="0">
                  <a:pos x="73" y="65"/>
                </a:cxn>
                <a:cxn ang="0">
                  <a:pos x="70" y="70"/>
                </a:cxn>
                <a:cxn ang="0">
                  <a:pos x="67" y="75"/>
                </a:cxn>
                <a:cxn ang="0">
                  <a:pos x="63" y="78"/>
                </a:cxn>
                <a:cxn ang="0">
                  <a:pos x="50" y="85"/>
                </a:cxn>
                <a:cxn ang="0">
                  <a:pos x="40" y="86"/>
                </a:cxn>
                <a:cxn ang="0">
                  <a:pos x="28" y="85"/>
                </a:cxn>
                <a:cxn ang="0">
                  <a:pos x="17" y="79"/>
                </a:cxn>
                <a:cxn ang="0">
                  <a:pos x="8" y="70"/>
                </a:cxn>
                <a:cxn ang="0">
                  <a:pos x="3" y="58"/>
                </a:cxn>
                <a:cxn ang="0">
                  <a:pos x="0" y="44"/>
                </a:cxn>
                <a:cxn ang="0">
                  <a:pos x="1" y="32"/>
                </a:cxn>
                <a:cxn ang="0">
                  <a:pos x="6" y="21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1" y="5"/>
                </a:cxn>
                <a:cxn ang="0">
                  <a:pos x="31" y="1"/>
                </a:cxn>
                <a:cxn ang="0">
                  <a:pos x="42" y="0"/>
                </a:cxn>
                <a:cxn ang="0">
                  <a:pos x="50" y="1"/>
                </a:cxn>
                <a:cxn ang="0">
                  <a:pos x="59" y="3"/>
                </a:cxn>
                <a:cxn ang="0">
                  <a:pos x="61" y="4"/>
                </a:cxn>
                <a:cxn ang="0">
                  <a:pos x="62" y="4"/>
                </a:cxn>
                <a:cxn ang="0">
                  <a:pos x="63" y="5"/>
                </a:cxn>
                <a:cxn ang="0">
                  <a:pos x="64" y="5"/>
                </a:cxn>
                <a:cxn ang="0">
                  <a:pos x="66" y="4"/>
                </a:cxn>
                <a:cxn ang="0">
                  <a:pos x="66" y="3"/>
                </a:cxn>
                <a:cxn ang="0">
                  <a:pos x="68" y="1"/>
                </a:cxn>
                <a:cxn ang="0">
                  <a:pos x="68" y="0"/>
                </a:cxn>
                <a:cxn ang="0">
                  <a:pos x="70" y="0"/>
                </a:cxn>
              </a:cxnLst>
              <a:rect l="0" t="0" r="r" b="b"/>
              <a:pathLst>
                <a:path w="73" h="86">
                  <a:moveTo>
                    <a:pt x="70" y="0"/>
                  </a:moveTo>
                  <a:lnTo>
                    <a:pt x="71" y="28"/>
                  </a:lnTo>
                  <a:lnTo>
                    <a:pt x="70" y="28"/>
                  </a:lnTo>
                  <a:lnTo>
                    <a:pt x="64" y="16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6" y="31"/>
                  </a:lnTo>
                  <a:lnTo>
                    <a:pt x="15" y="44"/>
                  </a:lnTo>
                  <a:lnTo>
                    <a:pt x="16" y="55"/>
                  </a:lnTo>
                  <a:lnTo>
                    <a:pt x="19" y="64"/>
                  </a:lnTo>
                  <a:lnTo>
                    <a:pt x="21" y="68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9"/>
                  </a:lnTo>
                  <a:lnTo>
                    <a:pt x="38" y="80"/>
                  </a:lnTo>
                  <a:lnTo>
                    <a:pt x="49" y="80"/>
                  </a:lnTo>
                  <a:lnTo>
                    <a:pt x="54" y="79"/>
                  </a:lnTo>
                  <a:lnTo>
                    <a:pt x="58" y="77"/>
                  </a:lnTo>
                  <a:lnTo>
                    <a:pt x="64" y="73"/>
                  </a:lnTo>
                  <a:lnTo>
                    <a:pt x="68" y="68"/>
                  </a:lnTo>
                  <a:lnTo>
                    <a:pt x="72" y="64"/>
                  </a:lnTo>
                  <a:lnTo>
                    <a:pt x="73" y="65"/>
                  </a:lnTo>
                  <a:lnTo>
                    <a:pt x="70" y="70"/>
                  </a:lnTo>
                  <a:lnTo>
                    <a:pt x="67" y="75"/>
                  </a:lnTo>
                  <a:lnTo>
                    <a:pt x="63" y="78"/>
                  </a:lnTo>
                  <a:lnTo>
                    <a:pt x="50" y="85"/>
                  </a:lnTo>
                  <a:lnTo>
                    <a:pt x="40" y="86"/>
                  </a:lnTo>
                  <a:lnTo>
                    <a:pt x="28" y="85"/>
                  </a:lnTo>
                  <a:lnTo>
                    <a:pt x="17" y="79"/>
                  </a:lnTo>
                  <a:lnTo>
                    <a:pt x="8" y="70"/>
                  </a:lnTo>
                  <a:lnTo>
                    <a:pt x="3" y="58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6" y="21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1" y="5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1" name="Freeform 301"/>
            <p:cNvSpPr>
              <a:spLocks noEditPoints="1"/>
            </p:cNvSpPr>
            <p:nvPr/>
          </p:nvSpPr>
          <p:spPr bwMode="auto">
            <a:xfrm>
              <a:off x="6311901" y="2571750"/>
              <a:ext cx="131763" cy="1333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2"/>
                </a:cxn>
                <a:cxn ang="0">
                  <a:pos x="3" y="82"/>
                </a:cxn>
                <a:cxn ang="0">
                  <a:pos x="6" y="81"/>
                </a:cxn>
                <a:cxn ang="0">
                  <a:pos x="8" y="80"/>
                </a:cxn>
                <a:cxn ang="0">
                  <a:pos x="11" y="78"/>
                </a:cxn>
                <a:cxn ang="0">
                  <a:pos x="12" y="76"/>
                </a:cxn>
                <a:cxn ang="0">
                  <a:pos x="12" y="5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51" y="1"/>
                </a:cxn>
                <a:cxn ang="0">
                  <a:pos x="63" y="4"/>
                </a:cxn>
                <a:cxn ang="0">
                  <a:pos x="66" y="5"/>
                </a:cxn>
                <a:cxn ang="0">
                  <a:pos x="69" y="9"/>
                </a:cxn>
                <a:cxn ang="0">
                  <a:pos x="72" y="11"/>
                </a:cxn>
                <a:cxn ang="0">
                  <a:pos x="75" y="14"/>
                </a:cxn>
                <a:cxn ang="0">
                  <a:pos x="82" y="29"/>
                </a:cxn>
                <a:cxn ang="0">
                  <a:pos x="83" y="41"/>
                </a:cxn>
                <a:cxn ang="0">
                  <a:pos x="82" y="52"/>
                </a:cxn>
                <a:cxn ang="0">
                  <a:pos x="79" y="62"/>
                </a:cxn>
                <a:cxn ang="0">
                  <a:pos x="74" y="70"/>
                </a:cxn>
                <a:cxn ang="0">
                  <a:pos x="64" y="78"/>
                </a:cxn>
                <a:cxn ang="0">
                  <a:pos x="52" y="82"/>
                </a:cxn>
                <a:cxn ang="0">
                  <a:pos x="37" y="84"/>
                </a:cxn>
                <a:cxn ang="0">
                  <a:pos x="0" y="84"/>
                </a:cxn>
                <a:cxn ang="0">
                  <a:pos x="24" y="78"/>
                </a:cxn>
                <a:cxn ang="0">
                  <a:pos x="28" y="79"/>
                </a:cxn>
                <a:cxn ang="0">
                  <a:pos x="37" y="79"/>
                </a:cxn>
                <a:cxn ang="0">
                  <a:pos x="50" y="77"/>
                </a:cxn>
                <a:cxn ang="0">
                  <a:pos x="61" y="69"/>
                </a:cxn>
                <a:cxn ang="0">
                  <a:pos x="66" y="62"/>
                </a:cxn>
                <a:cxn ang="0">
                  <a:pos x="68" y="52"/>
                </a:cxn>
                <a:cxn ang="0">
                  <a:pos x="69" y="41"/>
                </a:cxn>
                <a:cxn ang="0">
                  <a:pos x="68" y="30"/>
                </a:cxn>
                <a:cxn ang="0">
                  <a:pos x="66" y="22"/>
                </a:cxn>
                <a:cxn ang="0">
                  <a:pos x="61" y="14"/>
                </a:cxn>
                <a:cxn ang="0">
                  <a:pos x="50" y="6"/>
                </a:cxn>
                <a:cxn ang="0">
                  <a:pos x="37" y="4"/>
                </a:cxn>
                <a:cxn ang="0">
                  <a:pos x="28" y="4"/>
                </a:cxn>
                <a:cxn ang="0">
                  <a:pos x="24" y="5"/>
                </a:cxn>
                <a:cxn ang="0">
                  <a:pos x="24" y="78"/>
                </a:cxn>
              </a:cxnLst>
              <a:rect l="0" t="0" r="r" b="b"/>
              <a:pathLst>
                <a:path w="83" h="84">
                  <a:moveTo>
                    <a:pt x="0" y="84"/>
                  </a:moveTo>
                  <a:lnTo>
                    <a:pt x="0" y="82"/>
                  </a:lnTo>
                  <a:lnTo>
                    <a:pt x="3" y="82"/>
                  </a:lnTo>
                  <a:lnTo>
                    <a:pt x="6" y="81"/>
                  </a:lnTo>
                  <a:lnTo>
                    <a:pt x="8" y="80"/>
                  </a:lnTo>
                  <a:lnTo>
                    <a:pt x="11" y="78"/>
                  </a:lnTo>
                  <a:lnTo>
                    <a:pt x="12" y="76"/>
                  </a:lnTo>
                  <a:lnTo>
                    <a:pt x="12" y="5"/>
                  </a:lnTo>
                  <a:lnTo>
                    <a:pt x="8" y="2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1" y="1"/>
                  </a:lnTo>
                  <a:lnTo>
                    <a:pt x="63" y="4"/>
                  </a:lnTo>
                  <a:lnTo>
                    <a:pt x="66" y="5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75" y="14"/>
                  </a:lnTo>
                  <a:lnTo>
                    <a:pt x="82" y="29"/>
                  </a:lnTo>
                  <a:lnTo>
                    <a:pt x="83" y="41"/>
                  </a:lnTo>
                  <a:lnTo>
                    <a:pt x="82" y="52"/>
                  </a:lnTo>
                  <a:lnTo>
                    <a:pt x="79" y="62"/>
                  </a:lnTo>
                  <a:lnTo>
                    <a:pt x="74" y="70"/>
                  </a:lnTo>
                  <a:lnTo>
                    <a:pt x="64" y="78"/>
                  </a:lnTo>
                  <a:lnTo>
                    <a:pt x="52" y="82"/>
                  </a:lnTo>
                  <a:lnTo>
                    <a:pt x="37" y="84"/>
                  </a:lnTo>
                  <a:lnTo>
                    <a:pt x="0" y="84"/>
                  </a:lnTo>
                  <a:close/>
                  <a:moveTo>
                    <a:pt x="24" y="78"/>
                  </a:moveTo>
                  <a:lnTo>
                    <a:pt x="28" y="79"/>
                  </a:lnTo>
                  <a:lnTo>
                    <a:pt x="37" y="79"/>
                  </a:lnTo>
                  <a:lnTo>
                    <a:pt x="50" y="77"/>
                  </a:lnTo>
                  <a:lnTo>
                    <a:pt x="61" y="69"/>
                  </a:lnTo>
                  <a:lnTo>
                    <a:pt x="66" y="62"/>
                  </a:lnTo>
                  <a:lnTo>
                    <a:pt x="68" y="52"/>
                  </a:lnTo>
                  <a:lnTo>
                    <a:pt x="69" y="41"/>
                  </a:lnTo>
                  <a:lnTo>
                    <a:pt x="68" y="30"/>
                  </a:lnTo>
                  <a:lnTo>
                    <a:pt x="66" y="22"/>
                  </a:lnTo>
                  <a:lnTo>
                    <a:pt x="61" y="14"/>
                  </a:lnTo>
                  <a:lnTo>
                    <a:pt x="50" y="6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2" name="Freeform 302"/>
            <p:cNvSpPr>
              <a:spLocks/>
            </p:cNvSpPr>
            <p:nvPr/>
          </p:nvSpPr>
          <p:spPr bwMode="auto">
            <a:xfrm>
              <a:off x="6454776" y="2571750"/>
              <a:ext cx="98425" cy="13335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39"/>
                </a:cxn>
                <a:cxn ang="0">
                  <a:pos x="41" y="39"/>
                </a:cxn>
                <a:cxn ang="0">
                  <a:pos x="44" y="38"/>
                </a:cxn>
                <a:cxn ang="0">
                  <a:pos x="47" y="37"/>
                </a:cxn>
                <a:cxn ang="0">
                  <a:pos x="49" y="35"/>
                </a:cxn>
                <a:cxn ang="0">
                  <a:pos x="50" y="31"/>
                </a:cxn>
                <a:cxn ang="0">
                  <a:pos x="50" y="27"/>
                </a:cxn>
                <a:cxn ang="0">
                  <a:pos x="51" y="27"/>
                </a:cxn>
                <a:cxn ang="0">
                  <a:pos x="51" y="54"/>
                </a:cxn>
                <a:cxn ang="0">
                  <a:pos x="50" y="54"/>
                </a:cxn>
                <a:cxn ang="0">
                  <a:pos x="50" y="49"/>
                </a:cxn>
                <a:cxn ang="0">
                  <a:pos x="49" y="47"/>
                </a:cxn>
                <a:cxn ang="0">
                  <a:pos x="44" y="44"/>
                </a:cxn>
                <a:cxn ang="0">
                  <a:pos x="43" y="43"/>
                </a:cxn>
                <a:cxn ang="0">
                  <a:pos x="24" y="43"/>
                </a:cxn>
                <a:cxn ang="0">
                  <a:pos x="24" y="75"/>
                </a:cxn>
                <a:cxn ang="0">
                  <a:pos x="25" y="77"/>
                </a:cxn>
                <a:cxn ang="0">
                  <a:pos x="25" y="78"/>
                </a:cxn>
                <a:cxn ang="0">
                  <a:pos x="28" y="81"/>
                </a:cxn>
                <a:cxn ang="0">
                  <a:pos x="30" y="82"/>
                </a:cxn>
                <a:cxn ang="0">
                  <a:pos x="36" y="82"/>
                </a:cxn>
                <a:cxn ang="0">
                  <a:pos x="36" y="84"/>
                </a:cxn>
                <a:cxn ang="0">
                  <a:pos x="0" y="84"/>
                </a:cxn>
                <a:cxn ang="0">
                  <a:pos x="0" y="82"/>
                </a:cxn>
                <a:cxn ang="0">
                  <a:pos x="3" y="82"/>
                </a:cxn>
                <a:cxn ang="0">
                  <a:pos x="6" y="81"/>
                </a:cxn>
                <a:cxn ang="0">
                  <a:pos x="9" y="81"/>
                </a:cxn>
                <a:cxn ang="0">
                  <a:pos x="12" y="78"/>
                </a:cxn>
                <a:cxn ang="0">
                  <a:pos x="12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61" y="0"/>
                </a:cxn>
                <a:cxn ang="0">
                  <a:pos x="62" y="18"/>
                </a:cxn>
                <a:cxn ang="0">
                  <a:pos x="60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7" y="11"/>
                </a:cxn>
                <a:cxn ang="0">
                  <a:pos x="56" y="9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50" y="4"/>
                </a:cxn>
                <a:cxn ang="0">
                  <a:pos x="42" y="4"/>
                </a:cxn>
                <a:cxn ang="0">
                  <a:pos x="24" y="4"/>
                </a:cxn>
              </a:cxnLst>
              <a:rect l="0" t="0" r="r" b="b"/>
              <a:pathLst>
                <a:path w="62" h="84">
                  <a:moveTo>
                    <a:pt x="24" y="4"/>
                  </a:moveTo>
                  <a:lnTo>
                    <a:pt x="24" y="39"/>
                  </a:lnTo>
                  <a:lnTo>
                    <a:pt x="41" y="39"/>
                  </a:lnTo>
                  <a:lnTo>
                    <a:pt x="44" y="38"/>
                  </a:lnTo>
                  <a:lnTo>
                    <a:pt x="47" y="37"/>
                  </a:lnTo>
                  <a:lnTo>
                    <a:pt x="49" y="35"/>
                  </a:lnTo>
                  <a:lnTo>
                    <a:pt x="50" y="31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51" y="54"/>
                  </a:lnTo>
                  <a:lnTo>
                    <a:pt x="50" y="54"/>
                  </a:lnTo>
                  <a:lnTo>
                    <a:pt x="50" y="49"/>
                  </a:lnTo>
                  <a:lnTo>
                    <a:pt x="49" y="47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24" y="43"/>
                  </a:lnTo>
                  <a:lnTo>
                    <a:pt x="24" y="75"/>
                  </a:lnTo>
                  <a:lnTo>
                    <a:pt x="25" y="77"/>
                  </a:lnTo>
                  <a:lnTo>
                    <a:pt x="25" y="78"/>
                  </a:lnTo>
                  <a:lnTo>
                    <a:pt x="28" y="81"/>
                  </a:lnTo>
                  <a:lnTo>
                    <a:pt x="30" y="82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3" y="82"/>
                  </a:lnTo>
                  <a:lnTo>
                    <a:pt x="6" y="81"/>
                  </a:lnTo>
                  <a:lnTo>
                    <a:pt x="9" y="81"/>
                  </a:lnTo>
                  <a:lnTo>
                    <a:pt x="12" y="78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6" y="9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3" name="Freeform 303"/>
            <p:cNvSpPr>
              <a:spLocks noEditPoints="1"/>
            </p:cNvSpPr>
            <p:nvPr/>
          </p:nvSpPr>
          <p:spPr bwMode="auto">
            <a:xfrm>
              <a:off x="6616701" y="2563812"/>
              <a:ext cx="92075" cy="142875"/>
            </a:xfrm>
            <a:custGeom>
              <a:avLst/>
              <a:gdLst/>
              <a:ahLst/>
              <a:cxnLst>
                <a:cxn ang="0">
                  <a:pos x="40" y="81"/>
                </a:cxn>
                <a:cxn ang="0">
                  <a:pos x="35" y="86"/>
                </a:cxn>
                <a:cxn ang="0">
                  <a:pos x="31" y="87"/>
                </a:cxn>
                <a:cxn ang="0">
                  <a:pos x="29" y="90"/>
                </a:cxn>
                <a:cxn ang="0">
                  <a:pos x="23" y="90"/>
                </a:cxn>
                <a:cxn ang="0">
                  <a:pos x="17" y="89"/>
                </a:cxn>
                <a:cxn ang="0">
                  <a:pos x="12" y="86"/>
                </a:cxn>
                <a:cxn ang="0">
                  <a:pos x="6" y="82"/>
                </a:cxn>
                <a:cxn ang="0">
                  <a:pos x="2" y="73"/>
                </a:cxn>
                <a:cxn ang="0">
                  <a:pos x="0" y="62"/>
                </a:cxn>
                <a:cxn ang="0">
                  <a:pos x="2" y="52"/>
                </a:cxn>
                <a:cxn ang="0">
                  <a:pos x="9" y="42"/>
                </a:cxn>
                <a:cxn ang="0">
                  <a:pos x="17" y="34"/>
                </a:cxn>
                <a:cxn ang="0">
                  <a:pos x="28" y="31"/>
                </a:cxn>
                <a:cxn ang="0">
                  <a:pos x="31" y="31"/>
                </a:cxn>
                <a:cxn ang="0">
                  <a:pos x="35" y="32"/>
                </a:cxn>
                <a:cxn ang="0">
                  <a:pos x="38" y="34"/>
                </a:cxn>
                <a:cxn ang="0">
                  <a:pos x="40" y="36"/>
                </a:cxn>
                <a:cxn ang="0">
                  <a:pos x="40" y="11"/>
                </a:cxn>
                <a:cxn ang="0">
                  <a:pos x="39" y="10"/>
                </a:cxn>
                <a:cxn ang="0">
                  <a:pos x="39" y="9"/>
                </a:cxn>
                <a:cxn ang="0">
                  <a:pos x="38" y="9"/>
                </a:cxn>
                <a:cxn ang="0">
                  <a:pos x="37" y="8"/>
                </a:cxn>
                <a:cxn ang="0">
                  <a:pos x="37" y="7"/>
                </a:cxn>
                <a:cxn ang="0">
                  <a:pos x="35" y="7"/>
                </a:cxn>
                <a:cxn ang="0">
                  <a:pos x="34" y="8"/>
                </a:cxn>
                <a:cxn ang="0">
                  <a:pos x="34" y="9"/>
                </a:cxn>
                <a:cxn ang="0">
                  <a:pos x="31" y="7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0" y="81"/>
                </a:cxn>
                <a:cxn ang="0">
                  <a:pos x="52" y="83"/>
                </a:cxn>
                <a:cxn ang="0">
                  <a:pos x="56" y="83"/>
                </a:cxn>
                <a:cxn ang="0">
                  <a:pos x="58" y="82"/>
                </a:cxn>
                <a:cxn ang="0">
                  <a:pos x="58" y="83"/>
                </a:cxn>
                <a:cxn ang="0">
                  <a:pos x="42" y="90"/>
                </a:cxn>
                <a:cxn ang="0">
                  <a:pos x="40" y="90"/>
                </a:cxn>
                <a:cxn ang="0">
                  <a:pos x="40" y="81"/>
                </a:cxn>
                <a:cxn ang="0">
                  <a:pos x="40" y="75"/>
                </a:cxn>
                <a:cxn ang="0">
                  <a:pos x="40" y="49"/>
                </a:cxn>
                <a:cxn ang="0">
                  <a:pos x="39" y="45"/>
                </a:cxn>
                <a:cxn ang="0">
                  <a:pos x="37" y="42"/>
                </a:cxn>
                <a:cxn ang="0">
                  <a:pos x="36" y="40"/>
                </a:cxn>
                <a:cxn ang="0">
                  <a:pos x="34" y="37"/>
                </a:cxn>
                <a:cxn ang="0">
                  <a:pos x="31" y="36"/>
                </a:cxn>
                <a:cxn ang="0">
                  <a:pos x="30" y="35"/>
                </a:cxn>
                <a:cxn ang="0">
                  <a:pos x="24" y="35"/>
                </a:cxn>
                <a:cxn ang="0">
                  <a:pos x="22" y="36"/>
                </a:cxn>
                <a:cxn ang="0">
                  <a:pos x="18" y="37"/>
                </a:cxn>
                <a:cxn ang="0">
                  <a:pos x="16" y="40"/>
                </a:cxn>
                <a:cxn ang="0">
                  <a:pos x="12" y="47"/>
                </a:cxn>
                <a:cxn ang="0">
                  <a:pos x="11" y="57"/>
                </a:cxn>
                <a:cxn ang="0">
                  <a:pos x="12" y="68"/>
                </a:cxn>
                <a:cxn ang="0">
                  <a:pos x="16" y="75"/>
                </a:cxn>
                <a:cxn ang="0">
                  <a:pos x="20" y="78"/>
                </a:cxn>
                <a:cxn ang="0">
                  <a:pos x="22" y="80"/>
                </a:cxn>
                <a:cxn ang="0">
                  <a:pos x="25" y="82"/>
                </a:cxn>
                <a:cxn ang="0">
                  <a:pos x="31" y="82"/>
                </a:cxn>
                <a:cxn ang="0">
                  <a:pos x="35" y="80"/>
                </a:cxn>
                <a:cxn ang="0">
                  <a:pos x="37" y="78"/>
                </a:cxn>
                <a:cxn ang="0">
                  <a:pos x="40" y="75"/>
                </a:cxn>
              </a:cxnLst>
              <a:rect l="0" t="0" r="r" b="b"/>
              <a:pathLst>
                <a:path w="58" h="90">
                  <a:moveTo>
                    <a:pt x="40" y="81"/>
                  </a:moveTo>
                  <a:lnTo>
                    <a:pt x="35" y="86"/>
                  </a:lnTo>
                  <a:lnTo>
                    <a:pt x="31" y="87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89"/>
                  </a:lnTo>
                  <a:lnTo>
                    <a:pt x="12" y="86"/>
                  </a:lnTo>
                  <a:lnTo>
                    <a:pt x="6" y="82"/>
                  </a:lnTo>
                  <a:lnTo>
                    <a:pt x="2" y="73"/>
                  </a:lnTo>
                  <a:lnTo>
                    <a:pt x="0" y="62"/>
                  </a:lnTo>
                  <a:lnTo>
                    <a:pt x="2" y="52"/>
                  </a:lnTo>
                  <a:lnTo>
                    <a:pt x="9" y="42"/>
                  </a:lnTo>
                  <a:lnTo>
                    <a:pt x="17" y="34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5" y="32"/>
                  </a:lnTo>
                  <a:lnTo>
                    <a:pt x="38" y="34"/>
                  </a:lnTo>
                  <a:lnTo>
                    <a:pt x="40" y="36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81"/>
                  </a:lnTo>
                  <a:lnTo>
                    <a:pt x="52" y="83"/>
                  </a:lnTo>
                  <a:lnTo>
                    <a:pt x="56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0" y="81"/>
                  </a:lnTo>
                  <a:close/>
                  <a:moveTo>
                    <a:pt x="40" y="75"/>
                  </a:moveTo>
                  <a:lnTo>
                    <a:pt x="40" y="49"/>
                  </a:lnTo>
                  <a:lnTo>
                    <a:pt x="39" y="45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34" y="37"/>
                  </a:lnTo>
                  <a:lnTo>
                    <a:pt x="31" y="36"/>
                  </a:lnTo>
                  <a:lnTo>
                    <a:pt x="30" y="35"/>
                  </a:lnTo>
                  <a:lnTo>
                    <a:pt x="24" y="35"/>
                  </a:lnTo>
                  <a:lnTo>
                    <a:pt x="22" y="36"/>
                  </a:lnTo>
                  <a:lnTo>
                    <a:pt x="18" y="37"/>
                  </a:lnTo>
                  <a:lnTo>
                    <a:pt x="16" y="40"/>
                  </a:lnTo>
                  <a:lnTo>
                    <a:pt x="12" y="47"/>
                  </a:lnTo>
                  <a:lnTo>
                    <a:pt x="11" y="57"/>
                  </a:lnTo>
                  <a:lnTo>
                    <a:pt x="12" y="68"/>
                  </a:lnTo>
                  <a:lnTo>
                    <a:pt x="16" y="75"/>
                  </a:lnTo>
                  <a:lnTo>
                    <a:pt x="20" y="78"/>
                  </a:lnTo>
                  <a:lnTo>
                    <a:pt x="22" y="80"/>
                  </a:lnTo>
                  <a:lnTo>
                    <a:pt x="25" y="82"/>
                  </a:lnTo>
                  <a:lnTo>
                    <a:pt x="31" y="82"/>
                  </a:lnTo>
                  <a:lnTo>
                    <a:pt x="35" y="80"/>
                  </a:lnTo>
                  <a:lnTo>
                    <a:pt x="37" y="78"/>
                  </a:lnTo>
                  <a:lnTo>
                    <a:pt x="4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4" name="Freeform 304"/>
            <p:cNvSpPr>
              <a:spLocks noEditPoints="1"/>
            </p:cNvSpPr>
            <p:nvPr/>
          </p:nvSpPr>
          <p:spPr bwMode="auto">
            <a:xfrm>
              <a:off x="6716713" y="2613025"/>
              <a:ext cx="80963" cy="93662"/>
            </a:xfrm>
            <a:custGeom>
              <a:avLst/>
              <a:gdLst/>
              <a:ahLst/>
              <a:cxnLst>
                <a:cxn ang="0">
                  <a:pos x="28" y="52"/>
                </a:cxn>
                <a:cxn ang="0">
                  <a:pos x="23" y="56"/>
                </a:cxn>
                <a:cxn ang="0">
                  <a:pos x="10" y="59"/>
                </a:cxn>
                <a:cxn ang="0">
                  <a:pos x="4" y="55"/>
                </a:cxn>
                <a:cxn ang="0">
                  <a:pos x="1" y="49"/>
                </a:cxn>
                <a:cxn ang="0">
                  <a:pos x="0" y="42"/>
                </a:cxn>
                <a:cxn ang="0">
                  <a:pos x="1" y="38"/>
                </a:cxn>
                <a:cxn ang="0">
                  <a:pos x="11" y="30"/>
                </a:cxn>
                <a:cxn ang="0">
                  <a:pos x="31" y="21"/>
                </a:cxn>
                <a:cxn ang="0">
                  <a:pos x="29" y="6"/>
                </a:cxn>
                <a:cxn ang="0">
                  <a:pos x="18" y="4"/>
                </a:cxn>
                <a:cxn ang="0">
                  <a:pos x="13" y="11"/>
                </a:cxn>
                <a:cxn ang="0">
                  <a:pos x="12" y="19"/>
                </a:cxn>
                <a:cxn ang="0">
                  <a:pos x="6" y="21"/>
                </a:cxn>
                <a:cxn ang="0">
                  <a:pos x="3" y="18"/>
                </a:cxn>
                <a:cxn ang="0">
                  <a:pos x="5" y="8"/>
                </a:cxn>
                <a:cxn ang="0">
                  <a:pos x="11" y="3"/>
                </a:cxn>
                <a:cxn ang="0">
                  <a:pos x="19" y="0"/>
                </a:cxn>
                <a:cxn ang="0">
                  <a:pos x="33" y="1"/>
                </a:cxn>
                <a:cxn ang="0">
                  <a:pos x="41" y="8"/>
                </a:cxn>
                <a:cxn ang="0">
                  <a:pos x="42" y="50"/>
                </a:cxn>
                <a:cxn ang="0">
                  <a:pos x="43" y="51"/>
                </a:cxn>
                <a:cxn ang="0">
                  <a:pos x="48" y="49"/>
                </a:cxn>
                <a:cxn ang="0">
                  <a:pos x="51" y="50"/>
                </a:cxn>
                <a:cxn ang="0">
                  <a:pos x="41" y="59"/>
                </a:cxn>
                <a:cxn ang="0">
                  <a:pos x="34" y="58"/>
                </a:cxn>
                <a:cxn ang="0">
                  <a:pos x="31" y="54"/>
                </a:cxn>
                <a:cxn ang="0">
                  <a:pos x="31" y="46"/>
                </a:cxn>
                <a:cxn ang="0">
                  <a:pos x="27" y="27"/>
                </a:cxn>
                <a:cxn ang="0">
                  <a:pos x="19" y="30"/>
                </a:cxn>
                <a:cxn ang="0">
                  <a:pos x="15" y="33"/>
                </a:cxn>
                <a:cxn ang="0">
                  <a:pos x="12" y="37"/>
                </a:cxn>
                <a:cxn ang="0">
                  <a:pos x="11" y="44"/>
                </a:cxn>
                <a:cxn ang="0">
                  <a:pos x="13" y="49"/>
                </a:cxn>
                <a:cxn ang="0">
                  <a:pos x="22" y="51"/>
                </a:cxn>
                <a:cxn ang="0">
                  <a:pos x="31" y="46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28" y="52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2" y="52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5" y="34"/>
                  </a:lnTo>
                  <a:lnTo>
                    <a:pt x="11" y="30"/>
                  </a:lnTo>
                  <a:lnTo>
                    <a:pt x="19" y="26"/>
                  </a:lnTo>
                  <a:lnTo>
                    <a:pt x="31" y="21"/>
                  </a:lnTo>
                  <a:lnTo>
                    <a:pt x="31" y="13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1"/>
                  </a:lnTo>
                  <a:lnTo>
                    <a:pt x="5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6" y="2"/>
                  </a:lnTo>
                  <a:lnTo>
                    <a:pt x="41" y="8"/>
                  </a:lnTo>
                  <a:lnTo>
                    <a:pt x="42" y="11"/>
                  </a:lnTo>
                  <a:lnTo>
                    <a:pt x="42" y="50"/>
                  </a:lnTo>
                  <a:lnTo>
                    <a:pt x="43" y="50"/>
                  </a:lnTo>
                  <a:lnTo>
                    <a:pt x="43" y="51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1" y="50"/>
                  </a:lnTo>
                  <a:lnTo>
                    <a:pt x="48" y="54"/>
                  </a:lnTo>
                  <a:lnTo>
                    <a:pt x="41" y="59"/>
                  </a:lnTo>
                  <a:lnTo>
                    <a:pt x="36" y="59"/>
                  </a:lnTo>
                  <a:lnTo>
                    <a:pt x="34" y="58"/>
                  </a:lnTo>
                  <a:lnTo>
                    <a:pt x="33" y="56"/>
                  </a:lnTo>
                  <a:lnTo>
                    <a:pt x="31" y="54"/>
                  </a:lnTo>
                  <a:lnTo>
                    <a:pt x="31" y="49"/>
                  </a:lnTo>
                  <a:close/>
                  <a:moveTo>
                    <a:pt x="31" y="46"/>
                  </a:moveTo>
                  <a:lnTo>
                    <a:pt x="31" y="25"/>
                  </a:lnTo>
                  <a:lnTo>
                    <a:pt x="27" y="27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5" y="33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1" y="39"/>
                  </a:lnTo>
                  <a:lnTo>
                    <a:pt x="11" y="44"/>
                  </a:lnTo>
                  <a:lnTo>
                    <a:pt x="12" y="46"/>
                  </a:lnTo>
                  <a:lnTo>
                    <a:pt x="13" y="49"/>
                  </a:lnTo>
                  <a:lnTo>
                    <a:pt x="17" y="51"/>
                  </a:lnTo>
                  <a:lnTo>
                    <a:pt x="22" y="51"/>
                  </a:lnTo>
                  <a:lnTo>
                    <a:pt x="25" y="50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5" name="Freeform 305"/>
            <p:cNvSpPr>
              <a:spLocks/>
            </p:cNvSpPr>
            <p:nvPr/>
          </p:nvSpPr>
          <p:spPr bwMode="auto">
            <a:xfrm>
              <a:off x="6799263" y="2586037"/>
              <a:ext cx="57150" cy="1206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8"/>
                </a:cxn>
                <a:cxn ang="0">
                  <a:pos x="34" y="18"/>
                </a:cxn>
                <a:cxn ang="0">
                  <a:pos x="34" y="22"/>
                </a:cxn>
                <a:cxn ang="0">
                  <a:pos x="20" y="22"/>
                </a:cxn>
                <a:cxn ang="0">
                  <a:pos x="20" y="63"/>
                </a:cxn>
                <a:cxn ang="0">
                  <a:pos x="22" y="67"/>
                </a:cxn>
                <a:cxn ang="0">
                  <a:pos x="24" y="68"/>
                </a:cxn>
                <a:cxn ang="0">
                  <a:pos x="29" y="68"/>
                </a:cxn>
                <a:cxn ang="0">
                  <a:pos x="32" y="66"/>
                </a:cxn>
                <a:cxn ang="0">
                  <a:pos x="33" y="66"/>
                </a:cxn>
                <a:cxn ang="0">
                  <a:pos x="34" y="64"/>
                </a:cxn>
                <a:cxn ang="0">
                  <a:pos x="36" y="64"/>
                </a:cxn>
                <a:cxn ang="0">
                  <a:pos x="34" y="68"/>
                </a:cxn>
                <a:cxn ang="0">
                  <a:pos x="32" y="70"/>
                </a:cxn>
                <a:cxn ang="0">
                  <a:pos x="29" y="73"/>
                </a:cxn>
                <a:cxn ang="0">
                  <a:pos x="27" y="76"/>
                </a:cxn>
                <a:cxn ang="0">
                  <a:pos x="17" y="76"/>
                </a:cxn>
                <a:cxn ang="0">
                  <a:pos x="15" y="75"/>
                </a:cxn>
                <a:cxn ang="0">
                  <a:pos x="13" y="72"/>
                </a:cxn>
                <a:cxn ang="0">
                  <a:pos x="11" y="69"/>
                </a:cxn>
                <a:cxn ang="0">
                  <a:pos x="10" y="68"/>
                </a:cxn>
                <a:cxn ang="0">
                  <a:pos x="10" y="22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9" y="16"/>
                </a:cxn>
                <a:cxn ang="0">
                  <a:pos x="13" y="11"/>
                </a:cxn>
                <a:cxn ang="0">
                  <a:pos x="17" y="5"/>
                </a:cxn>
                <a:cxn ang="0">
                  <a:pos x="19" y="0"/>
                </a:cxn>
                <a:cxn ang="0">
                  <a:pos x="20" y="0"/>
                </a:cxn>
              </a:cxnLst>
              <a:rect l="0" t="0" r="r" b="b"/>
              <a:pathLst>
                <a:path w="36" h="76">
                  <a:moveTo>
                    <a:pt x="20" y="0"/>
                  </a:moveTo>
                  <a:lnTo>
                    <a:pt x="2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20" y="22"/>
                  </a:lnTo>
                  <a:lnTo>
                    <a:pt x="20" y="63"/>
                  </a:lnTo>
                  <a:lnTo>
                    <a:pt x="22" y="67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4" y="68"/>
                  </a:lnTo>
                  <a:lnTo>
                    <a:pt x="32" y="70"/>
                  </a:lnTo>
                  <a:lnTo>
                    <a:pt x="29" y="73"/>
                  </a:lnTo>
                  <a:lnTo>
                    <a:pt x="27" y="76"/>
                  </a:lnTo>
                  <a:lnTo>
                    <a:pt x="17" y="76"/>
                  </a:lnTo>
                  <a:lnTo>
                    <a:pt x="15" y="75"/>
                  </a:lnTo>
                  <a:lnTo>
                    <a:pt x="13" y="72"/>
                  </a:lnTo>
                  <a:lnTo>
                    <a:pt x="11" y="69"/>
                  </a:lnTo>
                  <a:lnTo>
                    <a:pt x="10" y="68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4" y="19"/>
                  </a:lnTo>
                  <a:lnTo>
                    <a:pt x="9" y="16"/>
                  </a:lnTo>
                  <a:lnTo>
                    <a:pt x="13" y="11"/>
                  </a:lnTo>
                  <a:lnTo>
                    <a:pt x="17" y="5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6" name="Freeform 306"/>
            <p:cNvSpPr>
              <a:spLocks noEditPoints="1"/>
            </p:cNvSpPr>
            <p:nvPr/>
          </p:nvSpPr>
          <p:spPr bwMode="auto">
            <a:xfrm>
              <a:off x="6862763" y="2613025"/>
              <a:ext cx="80963" cy="93662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21" y="58"/>
                </a:cxn>
                <a:cxn ang="0">
                  <a:pos x="10" y="59"/>
                </a:cxn>
                <a:cxn ang="0">
                  <a:pos x="1" y="52"/>
                </a:cxn>
                <a:cxn ang="0">
                  <a:pos x="0" y="39"/>
                </a:cxn>
                <a:cxn ang="0">
                  <a:pos x="10" y="30"/>
                </a:cxn>
                <a:cxn ang="0">
                  <a:pos x="31" y="21"/>
                </a:cxn>
                <a:cxn ang="0">
                  <a:pos x="30" y="9"/>
                </a:cxn>
                <a:cxn ang="0">
                  <a:pos x="24" y="4"/>
                </a:cxn>
                <a:cxn ang="0">
                  <a:pos x="17" y="5"/>
                </a:cxn>
                <a:cxn ang="0">
                  <a:pos x="13" y="16"/>
                </a:cxn>
                <a:cxn ang="0">
                  <a:pos x="10" y="21"/>
                </a:cxn>
                <a:cxn ang="0">
                  <a:pos x="4" y="19"/>
                </a:cxn>
                <a:cxn ang="0">
                  <a:pos x="2" y="11"/>
                </a:cxn>
                <a:cxn ang="0">
                  <a:pos x="14" y="1"/>
                </a:cxn>
                <a:cxn ang="0">
                  <a:pos x="29" y="0"/>
                </a:cxn>
                <a:cxn ang="0">
                  <a:pos x="37" y="4"/>
                </a:cxn>
                <a:cxn ang="0">
                  <a:pos x="40" y="8"/>
                </a:cxn>
                <a:cxn ang="0">
                  <a:pos x="42" y="50"/>
                </a:cxn>
                <a:cxn ang="0">
                  <a:pos x="43" y="51"/>
                </a:cxn>
                <a:cxn ang="0">
                  <a:pos x="48" y="49"/>
                </a:cxn>
                <a:cxn ang="0">
                  <a:pos x="51" y="50"/>
                </a:cxn>
                <a:cxn ang="0">
                  <a:pos x="45" y="56"/>
                </a:cxn>
                <a:cxn ang="0">
                  <a:pos x="35" y="59"/>
                </a:cxn>
                <a:cxn ang="0">
                  <a:pos x="32" y="54"/>
                </a:cxn>
                <a:cxn ang="0">
                  <a:pos x="31" y="49"/>
                </a:cxn>
                <a:cxn ang="0">
                  <a:pos x="31" y="25"/>
                </a:cxn>
                <a:cxn ang="0">
                  <a:pos x="23" y="28"/>
                </a:cxn>
                <a:cxn ang="0">
                  <a:pos x="20" y="30"/>
                </a:cxn>
                <a:cxn ang="0">
                  <a:pos x="14" y="34"/>
                </a:cxn>
                <a:cxn ang="0">
                  <a:pos x="12" y="37"/>
                </a:cxn>
                <a:cxn ang="0">
                  <a:pos x="10" y="42"/>
                </a:cxn>
                <a:cxn ang="0">
                  <a:pos x="11" y="46"/>
                </a:cxn>
                <a:cxn ang="0">
                  <a:pos x="14" y="50"/>
                </a:cxn>
                <a:cxn ang="0">
                  <a:pos x="22" y="51"/>
                </a:cxn>
                <a:cxn ang="0">
                  <a:pos x="31" y="46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27" y="52"/>
                  </a:lnTo>
                  <a:lnTo>
                    <a:pt x="24" y="54"/>
                  </a:lnTo>
                  <a:lnTo>
                    <a:pt x="21" y="58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4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9" y="26"/>
                  </a:lnTo>
                  <a:lnTo>
                    <a:pt x="31" y="21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3" y="9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5" y="8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40" y="8"/>
                  </a:lnTo>
                  <a:lnTo>
                    <a:pt x="42" y="11"/>
                  </a:lnTo>
                  <a:lnTo>
                    <a:pt x="42" y="50"/>
                  </a:lnTo>
                  <a:lnTo>
                    <a:pt x="43" y="50"/>
                  </a:lnTo>
                  <a:lnTo>
                    <a:pt x="43" y="51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1" y="50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0" y="59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49"/>
                  </a:lnTo>
                  <a:close/>
                  <a:moveTo>
                    <a:pt x="31" y="46"/>
                  </a:moveTo>
                  <a:lnTo>
                    <a:pt x="31" y="25"/>
                  </a:lnTo>
                  <a:lnTo>
                    <a:pt x="26" y="27"/>
                  </a:lnTo>
                  <a:lnTo>
                    <a:pt x="23" y="28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1" y="39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3" y="49"/>
                  </a:lnTo>
                  <a:lnTo>
                    <a:pt x="14" y="50"/>
                  </a:lnTo>
                  <a:lnTo>
                    <a:pt x="17" y="51"/>
                  </a:lnTo>
                  <a:lnTo>
                    <a:pt x="22" y="51"/>
                  </a:lnTo>
                  <a:lnTo>
                    <a:pt x="24" y="50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7" name="Freeform 307"/>
            <p:cNvSpPr>
              <a:spLocks/>
            </p:cNvSpPr>
            <p:nvPr/>
          </p:nvSpPr>
          <p:spPr bwMode="auto">
            <a:xfrm>
              <a:off x="5916613" y="2613025"/>
              <a:ext cx="47625" cy="47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0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8548" name="Freeform 308"/>
            <p:cNvSpPr>
              <a:spLocks/>
            </p:cNvSpPr>
            <p:nvPr/>
          </p:nvSpPr>
          <p:spPr bwMode="auto">
            <a:xfrm>
              <a:off x="5916613" y="2613025"/>
              <a:ext cx="47625" cy="47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15" y="30"/>
                </a:cxn>
                <a:cxn ang="0">
                  <a:pos x="30" y="15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</a:path>
              </a:pathLst>
            </a:custGeom>
            <a:no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59" name="Line 819"/>
            <p:cNvSpPr>
              <a:spLocks noChangeShapeType="1"/>
            </p:cNvSpPr>
            <p:nvPr/>
          </p:nvSpPr>
          <p:spPr bwMode="auto">
            <a:xfrm>
              <a:off x="2346326" y="4973638"/>
              <a:ext cx="49990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61" name="Line 821"/>
            <p:cNvSpPr>
              <a:spLocks noChangeShapeType="1"/>
            </p:cNvSpPr>
            <p:nvPr/>
          </p:nvSpPr>
          <p:spPr bwMode="auto">
            <a:xfrm>
              <a:off x="2346326" y="4973638"/>
              <a:ext cx="1588" cy="3492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2" name="Freeform 852"/>
            <p:cNvSpPr>
              <a:spLocks/>
            </p:cNvSpPr>
            <p:nvPr/>
          </p:nvSpPr>
          <p:spPr bwMode="auto">
            <a:xfrm>
              <a:off x="2603501" y="5055294"/>
              <a:ext cx="71438" cy="111125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41" y="70"/>
                </a:cxn>
                <a:cxn ang="0">
                  <a:pos x="0" y="70"/>
                </a:cxn>
                <a:cxn ang="0">
                  <a:pos x="0" y="68"/>
                </a:cxn>
                <a:cxn ang="0">
                  <a:pos x="11" y="58"/>
                </a:cxn>
                <a:cxn ang="0">
                  <a:pos x="19" y="49"/>
                </a:cxn>
                <a:cxn ang="0">
                  <a:pos x="25" y="42"/>
                </a:cxn>
                <a:cxn ang="0">
                  <a:pos x="31" y="32"/>
                </a:cxn>
                <a:cxn ang="0">
                  <a:pos x="32" y="23"/>
                </a:cxn>
                <a:cxn ang="0">
                  <a:pos x="32" y="19"/>
                </a:cxn>
                <a:cxn ang="0">
                  <a:pos x="31" y="15"/>
                </a:cxn>
                <a:cxn ang="0">
                  <a:pos x="29" y="12"/>
                </a:cxn>
                <a:cxn ang="0">
                  <a:pos x="22" y="8"/>
                </a:cxn>
                <a:cxn ang="0">
                  <a:pos x="16" y="8"/>
                </a:cxn>
                <a:cxn ang="0">
                  <a:pos x="12" y="9"/>
                </a:cxn>
                <a:cxn ang="0">
                  <a:pos x="9" y="11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10" y="4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5" y="6"/>
                </a:cxn>
                <a:cxn ang="0">
                  <a:pos x="38" y="9"/>
                </a:cxn>
                <a:cxn ang="0">
                  <a:pos x="41" y="13"/>
                </a:cxn>
                <a:cxn ang="0">
                  <a:pos x="41" y="22"/>
                </a:cxn>
                <a:cxn ang="0">
                  <a:pos x="38" y="29"/>
                </a:cxn>
                <a:cxn ang="0">
                  <a:pos x="34" y="37"/>
                </a:cxn>
                <a:cxn ang="0">
                  <a:pos x="27" y="46"/>
                </a:cxn>
                <a:cxn ang="0">
                  <a:pos x="10" y="62"/>
                </a:cxn>
                <a:cxn ang="0">
                  <a:pos x="35" y="62"/>
                </a:cxn>
                <a:cxn ang="0">
                  <a:pos x="37" y="61"/>
                </a:cxn>
                <a:cxn ang="0">
                  <a:pos x="38" y="61"/>
                </a:cxn>
                <a:cxn ang="0">
                  <a:pos x="40" y="60"/>
                </a:cxn>
                <a:cxn ang="0">
                  <a:pos x="42" y="59"/>
                </a:cxn>
                <a:cxn ang="0">
                  <a:pos x="43" y="57"/>
                </a:cxn>
                <a:cxn ang="0">
                  <a:pos x="45" y="57"/>
                </a:cxn>
              </a:cxnLst>
              <a:rect l="0" t="0" r="r" b="b"/>
              <a:pathLst>
                <a:path w="45" h="70">
                  <a:moveTo>
                    <a:pt x="45" y="57"/>
                  </a:moveTo>
                  <a:lnTo>
                    <a:pt x="41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11" y="58"/>
                  </a:lnTo>
                  <a:lnTo>
                    <a:pt x="19" y="49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2" y="23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41" y="13"/>
                  </a:lnTo>
                  <a:lnTo>
                    <a:pt x="41" y="22"/>
                  </a:lnTo>
                  <a:lnTo>
                    <a:pt x="38" y="29"/>
                  </a:lnTo>
                  <a:lnTo>
                    <a:pt x="34" y="37"/>
                  </a:lnTo>
                  <a:lnTo>
                    <a:pt x="27" y="46"/>
                  </a:lnTo>
                  <a:lnTo>
                    <a:pt x="10" y="62"/>
                  </a:lnTo>
                  <a:lnTo>
                    <a:pt x="35" y="62"/>
                  </a:lnTo>
                  <a:lnTo>
                    <a:pt x="37" y="61"/>
                  </a:lnTo>
                  <a:lnTo>
                    <a:pt x="38" y="61"/>
                  </a:lnTo>
                  <a:lnTo>
                    <a:pt x="40" y="60"/>
                  </a:lnTo>
                  <a:lnTo>
                    <a:pt x="42" y="59"/>
                  </a:lnTo>
                  <a:lnTo>
                    <a:pt x="43" y="57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3" name="Freeform 853"/>
            <p:cNvSpPr>
              <a:spLocks noEditPoints="1"/>
            </p:cNvSpPr>
            <p:nvPr/>
          </p:nvSpPr>
          <p:spPr bwMode="auto">
            <a:xfrm>
              <a:off x="2689226" y="5055294"/>
              <a:ext cx="68263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1"/>
                </a:cxn>
                <a:cxn ang="0">
                  <a:pos x="31" y="4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5"/>
                </a:cxn>
                <a:cxn ang="0">
                  <a:pos x="37" y="60"/>
                </a:cxn>
                <a:cxn ang="0">
                  <a:pos x="34" y="64"/>
                </a:cxn>
                <a:cxn ang="0">
                  <a:pos x="31" y="68"/>
                </a:cxn>
                <a:cxn ang="0">
                  <a:pos x="26" y="70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3" y="68"/>
                </a:cxn>
                <a:cxn ang="0">
                  <a:pos x="8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9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7"/>
                </a:cxn>
                <a:cxn ang="0">
                  <a:pos x="32" y="47"/>
                </a:cxn>
                <a:cxn ang="0">
                  <a:pos x="33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9" y="29"/>
                </a:cxn>
                <a:cxn ang="0">
                  <a:pos x="9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5"/>
                  </a:lnTo>
                  <a:lnTo>
                    <a:pt x="37" y="60"/>
                  </a:lnTo>
                  <a:lnTo>
                    <a:pt x="34" y="64"/>
                  </a:lnTo>
                  <a:lnTo>
                    <a:pt x="31" y="68"/>
                  </a:lnTo>
                  <a:lnTo>
                    <a:pt x="26" y="70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3" y="68"/>
                  </a:lnTo>
                  <a:lnTo>
                    <a:pt x="8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9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2" y="47"/>
                  </a:lnTo>
                  <a:lnTo>
                    <a:pt x="33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9" y="29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4" name="Freeform 854"/>
            <p:cNvSpPr>
              <a:spLocks/>
            </p:cNvSpPr>
            <p:nvPr/>
          </p:nvSpPr>
          <p:spPr bwMode="auto">
            <a:xfrm>
              <a:off x="3275013" y="5055294"/>
              <a:ext cx="60325" cy="11271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4" y="8"/>
                </a:cxn>
                <a:cxn ang="0">
                  <a:pos x="35" y="18"/>
                </a:cxn>
                <a:cxn ang="0">
                  <a:pos x="29" y="25"/>
                </a:cxn>
                <a:cxn ang="0">
                  <a:pos x="33" y="34"/>
                </a:cxn>
                <a:cxn ang="0">
                  <a:pos x="37" y="39"/>
                </a:cxn>
                <a:cxn ang="0">
                  <a:pos x="38" y="52"/>
                </a:cxn>
                <a:cxn ang="0">
                  <a:pos x="33" y="62"/>
                </a:cxn>
                <a:cxn ang="0">
                  <a:pos x="21" y="70"/>
                </a:cxn>
                <a:cxn ang="0">
                  <a:pos x="8" y="71"/>
                </a:cxn>
                <a:cxn ang="0">
                  <a:pos x="2" y="69"/>
                </a:cxn>
                <a:cxn ang="0">
                  <a:pos x="0" y="65"/>
                </a:cxn>
                <a:cxn ang="0">
                  <a:pos x="2" y="62"/>
                </a:cxn>
                <a:cxn ang="0">
                  <a:pos x="8" y="63"/>
                </a:cxn>
                <a:cxn ang="0">
                  <a:pos x="13" y="65"/>
                </a:cxn>
                <a:cxn ang="0">
                  <a:pos x="15" y="67"/>
                </a:cxn>
                <a:cxn ang="0">
                  <a:pos x="24" y="64"/>
                </a:cxn>
                <a:cxn ang="0">
                  <a:pos x="29" y="60"/>
                </a:cxn>
                <a:cxn ang="0">
                  <a:pos x="30" y="50"/>
                </a:cxn>
                <a:cxn ang="0">
                  <a:pos x="29" y="45"/>
                </a:cxn>
                <a:cxn ang="0">
                  <a:pos x="27" y="42"/>
                </a:cxn>
                <a:cxn ang="0">
                  <a:pos x="24" y="39"/>
                </a:cxn>
                <a:cxn ang="0">
                  <a:pos x="18" y="36"/>
                </a:cxn>
                <a:cxn ang="0">
                  <a:pos x="12" y="35"/>
                </a:cxn>
                <a:cxn ang="0">
                  <a:pos x="21" y="32"/>
                </a:cxn>
                <a:cxn ang="0">
                  <a:pos x="26" y="26"/>
                </a:cxn>
                <a:cxn ang="0">
                  <a:pos x="27" y="21"/>
                </a:cxn>
                <a:cxn ang="0">
                  <a:pos x="26" y="12"/>
                </a:cxn>
                <a:cxn ang="0">
                  <a:pos x="22" y="8"/>
                </a:cxn>
                <a:cxn ang="0">
                  <a:pos x="12" y="7"/>
                </a:cxn>
                <a:cxn ang="0">
                  <a:pos x="3" y="15"/>
                </a:cxn>
              </a:cxnLst>
              <a:rect l="0" t="0" r="r" b="b"/>
              <a:pathLst>
                <a:path w="38" h="71">
                  <a:moveTo>
                    <a:pt x="1" y="14"/>
                  </a:moveTo>
                  <a:lnTo>
                    <a:pt x="4" y="9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8"/>
                  </a:lnTo>
                  <a:lnTo>
                    <a:pt x="35" y="11"/>
                  </a:lnTo>
                  <a:lnTo>
                    <a:pt x="35" y="18"/>
                  </a:lnTo>
                  <a:lnTo>
                    <a:pt x="33" y="22"/>
                  </a:lnTo>
                  <a:lnTo>
                    <a:pt x="29" y="25"/>
                  </a:lnTo>
                  <a:lnTo>
                    <a:pt x="26" y="30"/>
                  </a:lnTo>
                  <a:lnTo>
                    <a:pt x="33" y="34"/>
                  </a:lnTo>
                  <a:lnTo>
                    <a:pt x="35" y="36"/>
                  </a:lnTo>
                  <a:lnTo>
                    <a:pt x="37" y="39"/>
                  </a:lnTo>
                  <a:lnTo>
                    <a:pt x="38" y="44"/>
                  </a:lnTo>
                  <a:lnTo>
                    <a:pt x="38" y="52"/>
                  </a:lnTo>
                  <a:lnTo>
                    <a:pt x="36" y="58"/>
                  </a:lnTo>
                  <a:lnTo>
                    <a:pt x="33" y="62"/>
                  </a:lnTo>
                  <a:lnTo>
                    <a:pt x="27" y="67"/>
                  </a:lnTo>
                  <a:lnTo>
                    <a:pt x="21" y="70"/>
                  </a:lnTo>
                  <a:lnTo>
                    <a:pt x="12" y="71"/>
                  </a:lnTo>
                  <a:lnTo>
                    <a:pt x="8" y="71"/>
                  </a:lnTo>
                  <a:lnTo>
                    <a:pt x="4" y="70"/>
                  </a:lnTo>
                  <a:lnTo>
                    <a:pt x="2" y="69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8" y="63"/>
                  </a:lnTo>
                  <a:lnTo>
                    <a:pt x="11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5" y="67"/>
                  </a:lnTo>
                  <a:lnTo>
                    <a:pt x="22" y="67"/>
                  </a:lnTo>
                  <a:lnTo>
                    <a:pt x="24" y="64"/>
                  </a:lnTo>
                  <a:lnTo>
                    <a:pt x="27" y="62"/>
                  </a:lnTo>
                  <a:lnTo>
                    <a:pt x="29" y="60"/>
                  </a:lnTo>
                  <a:lnTo>
                    <a:pt x="30" y="57"/>
                  </a:lnTo>
                  <a:lnTo>
                    <a:pt x="30" y="50"/>
                  </a:lnTo>
                  <a:lnTo>
                    <a:pt x="29" y="48"/>
                  </a:lnTo>
                  <a:lnTo>
                    <a:pt x="29" y="45"/>
                  </a:lnTo>
                  <a:lnTo>
                    <a:pt x="28" y="44"/>
                  </a:lnTo>
                  <a:lnTo>
                    <a:pt x="27" y="42"/>
                  </a:lnTo>
                  <a:lnTo>
                    <a:pt x="27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4" y="34"/>
                  </a:lnTo>
                  <a:lnTo>
                    <a:pt x="21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6" y="12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2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5" name="Freeform 855"/>
            <p:cNvSpPr>
              <a:spLocks noEditPoints="1"/>
            </p:cNvSpPr>
            <p:nvPr/>
          </p:nvSpPr>
          <p:spPr bwMode="auto">
            <a:xfrm>
              <a:off x="3355976" y="5055294"/>
              <a:ext cx="68263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2" y="4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5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8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7" y="70"/>
                </a:cxn>
                <a:cxn ang="0">
                  <a:pos x="13" y="68"/>
                </a:cxn>
                <a:cxn ang="0">
                  <a:pos x="9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2" y="57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7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9"/>
                </a:cxn>
                <a:cxn ang="0">
                  <a:pos x="10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5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8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7" y="70"/>
                  </a:lnTo>
                  <a:lnTo>
                    <a:pt x="13" y="68"/>
                  </a:lnTo>
                  <a:lnTo>
                    <a:pt x="9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2" y="57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9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6" name="Freeform 856"/>
            <p:cNvSpPr>
              <a:spLocks noEditPoints="1"/>
            </p:cNvSpPr>
            <p:nvPr/>
          </p:nvSpPr>
          <p:spPr bwMode="auto">
            <a:xfrm>
              <a:off x="3938588" y="5055294"/>
              <a:ext cx="71438" cy="111125"/>
            </a:xfrm>
            <a:custGeom>
              <a:avLst/>
              <a:gdLst/>
              <a:ahLst/>
              <a:cxnLst>
                <a:cxn ang="0">
                  <a:pos x="45" y="45"/>
                </a:cxn>
                <a:cxn ang="0">
                  <a:pos x="45" y="51"/>
                </a:cxn>
                <a:cxn ang="0">
                  <a:pos x="35" y="51"/>
                </a:cxn>
                <a:cxn ang="0">
                  <a:pos x="35" y="70"/>
                </a:cxn>
                <a:cxn ang="0">
                  <a:pos x="27" y="70"/>
                </a:cxn>
                <a:cxn ang="0">
                  <a:pos x="27" y="51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5" y="45"/>
                </a:cxn>
                <a:cxn ang="0">
                  <a:pos x="45" y="45"/>
                </a:cxn>
                <a:cxn ang="0">
                  <a:pos x="27" y="45"/>
                </a:cxn>
                <a:cxn ang="0">
                  <a:pos x="27" y="10"/>
                </a:cxn>
                <a:cxn ang="0">
                  <a:pos x="4" y="45"/>
                </a:cxn>
                <a:cxn ang="0">
                  <a:pos x="27" y="45"/>
                </a:cxn>
              </a:cxnLst>
              <a:rect l="0" t="0" r="r" b="b"/>
              <a:pathLst>
                <a:path w="45" h="70">
                  <a:moveTo>
                    <a:pt x="45" y="45"/>
                  </a:moveTo>
                  <a:lnTo>
                    <a:pt x="45" y="51"/>
                  </a:lnTo>
                  <a:lnTo>
                    <a:pt x="35" y="51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7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5" y="45"/>
                  </a:lnTo>
                  <a:lnTo>
                    <a:pt x="45" y="45"/>
                  </a:lnTo>
                  <a:close/>
                  <a:moveTo>
                    <a:pt x="27" y="45"/>
                  </a:moveTo>
                  <a:lnTo>
                    <a:pt x="27" y="10"/>
                  </a:lnTo>
                  <a:lnTo>
                    <a:pt x="4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7" name="Freeform 857"/>
            <p:cNvSpPr>
              <a:spLocks noEditPoints="1"/>
            </p:cNvSpPr>
            <p:nvPr/>
          </p:nvSpPr>
          <p:spPr bwMode="auto">
            <a:xfrm>
              <a:off x="4022726" y="5055294"/>
              <a:ext cx="69850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4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2" y="4"/>
                </a:cxn>
                <a:cxn ang="0">
                  <a:pos x="36" y="8"/>
                </a:cxn>
                <a:cxn ang="0">
                  <a:pos x="41" y="15"/>
                </a:cxn>
                <a:cxn ang="0">
                  <a:pos x="43" y="24"/>
                </a:cxn>
                <a:cxn ang="0">
                  <a:pos x="44" y="35"/>
                </a:cxn>
                <a:cxn ang="0">
                  <a:pos x="43" y="46"/>
                </a:cxn>
                <a:cxn ang="0">
                  <a:pos x="41" y="55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8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8" y="70"/>
                </a:cxn>
                <a:cxn ang="0">
                  <a:pos x="13" y="68"/>
                </a:cxn>
                <a:cxn ang="0">
                  <a:pos x="9" y="64"/>
                </a:cxn>
                <a:cxn ang="0">
                  <a:pos x="6" y="59"/>
                </a:cxn>
                <a:cxn ang="0">
                  <a:pos x="3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6" y="63"/>
                </a:cxn>
                <a:cxn ang="0">
                  <a:pos x="17" y="65"/>
                </a:cxn>
                <a:cxn ang="0">
                  <a:pos x="19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8" y="65"/>
                </a:cxn>
                <a:cxn ang="0">
                  <a:pos x="30" y="63"/>
                </a:cxn>
                <a:cxn ang="0">
                  <a:pos x="31" y="61"/>
                </a:cxn>
                <a:cxn ang="0">
                  <a:pos x="32" y="57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1" y="10"/>
                </a:cxn>
                <a:cxn ang="0">
                  <a:pos x="29" y="8"/>
                </a:cxn>
                <a:cxn ang="0">
                  <a:pos x="28" y="6"/>
                </a:cxn>
                <a:cxn ang="0">
                  <a:pos x="25" y="5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8" y="5"/>
                </a:cxn>
                <a:cxn ang="0">
                  <a:pos x="16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9"/>
                </a:cxn>
                <a:cxn ang="0">
                  <a:pos x="10" y="37"/>
                </a:cxn>
              </a:cxnLst>
              <a:rect l="0" t="0" r="r" b="b"/>
              <a:pathLst>
                <a:path w="44" h="71">
                  <a:moveTo>
                    <a:pt x="0" y="36"/>
                  </a:moveTo>
                  <a:lnTo>
                    <a:pt x="1" y="25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41" y="15"/>
                  </a:lnTo>
                  <a:lnTo>
                    <a:pt x="43" y="24"/>
                  </a:lnTo>
                  <a:lnTo>
                    <a:pt x="44" y="35"/>
                  </a:lnTo>
                  <a:lnTo>
                    <a:pt x="43" y="46"/>
                  </a:lnTo>
                  <a:lnTo>
                    <a:pt x="41" y="55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8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8" y="70"/>
                  </a:lnTo>
                  <a:lnTo>
                    <a:pt x="13" y="68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3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7" y="65"/>
                  </a:lnTo>
                  <a:lnTo>
                    <a:pt x="19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8" y="65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2" y="57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9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8" name="Freeform 858"/>
            <p:cNvSpPr>
              <a:spLocks/>
            </p:cNvSpPr>
            <p:nvPr/>
          </p:nvSpPr>
          <p:spPr bwMode="auto">
            <a:xfrm>
              <a:off x="4610101" y="5061644"/>
              <a:ext cx="60325" cy="10953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8"/>
                </a:cxn>
                <a:cxn ang="0">
                  <a:pos x="14" y="8"/>
                </a:cxn>
                <a:cxn ang="0">
                  <a:pos x="9" y="18"/>
                </a:cxn>
                <a:cxn ang="0">
                  <a:pos x="21" y="21"/>
                </a:cxn>
                <a:cxn ang="0">
                  <a:pos x="30" y="28"/>
                </a:cxn>
                <a:cxn ang="0">
                  <a:pos x="33" y="31"/>
                </a:cxn>
                <a:cxn ang="0">
                  <a:pos x="36" y="34"/>
                </a:cxn>
                <a:cxn ang="0">
                  <a:pos x="37" y="39"/>
                </a:cxn>
                <a:cxn ang="0">
                  <a:pos x="37" y="46"/>
                </a:cxn>
                <a:cxn ang="0">
                  <a:pos x="36" y="51"/>
                </a:cxn>
                <a:cxn ang="0">
                  <a:pos x="34" y="53"/>
                </a:cxn>
                <a:cxn ang="0">
                  <a:pos x="33" y="56"/>
                </a:cxn>
                <a:cxn ang="0">
                  <a:pos x="31" y="59"/>
                </a:cxn>
                <a:cxn ang="0">
                  <a:pos x="27" y="64"/>
                </a:cxn>
                <a:cxn ang="0">
                  <a:pos x="22" y="66"/>
                </a:cxn>
                <a:cxn ang="0">
                  <a:pos x="19" y="68"/>
                </a:cxn>
                <a:cxn ang="0">
                  <a:pos x="15" y="69"/>
                </a:cxn>
                <a:cxn ang="0">
                  <a:pos x="6" y="69"/>
                </a:cxn>
                <a:cxn ang="0">
                  <a:pos x="4" y="68"/>
                </a:cxn>
                <a:cxn ang="0">
                  <a:pos x="3" y="67"/>
                </a:cxn>
                <a:cxn ang="0">
                  <a:pos x="1" y="6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" y="60"/>
                </a:cxn>
                <a:cxn ang="0">
                  <a:pos x="2" y="59"/>
                </a:cxn>
                <a:cxn ang="0">
                  <a:pos x="6" y="59"/>
                </a:cxn>
                <a:cxn ang="0">
                  <a:pos x="7" y="60"/>
                </a:cxn>
                <a:cxn ang="0">
                  <a:pos x="14" y="64"/>
                </a:cxn>
                <a:cxn ang="0">
                  <a:pos x="20" y="64"/>
                </a:cxn>
                <a:cxn ang="0">
                  <a:pos x="27" y="59"/>
                </a:cxn>
                <a:cxn ang="0">
                  <a:pos x="29" y="56"/>
                </a:cxn>
                <a:cxn ang="0">
                  <a:pos x="30" y="53"/>
                </a:cxn>
                <a:cxn ang="0">
                  <a:pos x="30" y="44"/>
                </a:cxn>
                <a:cxn ang="0">
                  <a:pos x="29" y="41"/>
                </a:cxn>
                <a:cxn ang="0">
                  <a:pos x="27" y="36"/>
                </a:cxn>
                <a:cxn ang="0">
                  <a:pos x="24" y="33"/>
                </a:cxn>
                <a:cxn ang="0">
                  <a:pos x="20" y="31"/>
                </a:cxn>
                <a:cxn ang="0">
                  <a:pos x="16" y="29"/>
                </a:cxn>
                <a:cxn ang="0">
                  <a:pos x="7" y="27"/>
                </a:cxn>
                <a:cxn ang="0">
                  <a:pos x="2" y="27"/>
                </a:cxn>
                <a:cxn ang="0">
                  <a:pos x="15" y="0"/>
                </a:cxn>
                <a:cxn ang="0">
                  <a:pos x="38" y="0"/>
                </a:cxn>
              </a:cxnLst>
              <a:rect l="0" t="0" r="r" b="b"/>
              <a:pathLst>
                <a:path w="38" h="69">
                  <a:moveTo>
                    <a:pt x="38" y="0"/>
                  </a:moveTo>
                  <a:lnTo>
                    <a:pt x="33" y="8"/>
                  </a:lnTo>
                  <a:lnTo>
                    <a:pt x="14" y="8"/>
                  </a:lnTo>
                  <a:lnTo>
                    <a:pt x="9" y="18"/>
                  </a:lnTo>
                  <a:lnTo>
                    <a:pt x="21" y="21"/>
                  </a:lnTo>
                  <a:lnTo>
                    <a:pt x="30" y="28"/>
                  </a:lnTo>
                  <a:lnTo>
                    <a:pt x="33" y="31"/>
                  </a:lnTo>
                  <a:lnTo>
                    <a:pt x="36" y="34"/>
                  </a:lnTo>
                  <a:lnTo>
                    <a:pt x="37" y="39"/>
                  </a:lnTo>
                  <a:lnTo>
                    <a:pt x="37" y="46"/>
                  </a:lnTo>
                  <a:lnTo>
                    <a:pt x="36" y="51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4"/>
                  </a:lnTo>
                  <a:lnTo>
                    <a:pt x="22" y="66"/>
                  </a:lnTo>
                  <a:lnTo>
                    <a:pt x="19" y="68"/>
                  </a:lnTo>
                  <a:lnTo>
                    <a:pt x="15" y="69"/>
                  </a:lnTo>
                  <a:lnTo>
                    <a:pt x="6" y="69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2" y="59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14" y="64"/>
                  </a:lnTo>
                  <a:lnTo>
                    <a:pt x="20" y="64"/>
                  </a:lnTo>
                  <a:lnTo>
                    <a:pt x="27" y="59"/>
                  </a:lnTo>
                  <a:lnTo>
                    <a:pt x="29" y="56"/>
                  </a:lnTo>
                  <a:lnTo>
                    <a:pt x="30" y="53"/>
                  </a:lnTo>
                  <a:lnTo>
                    <a:pt x="30" y="44"/>
                  </a:lnTo>
                  <a:lnTo>
                    <a:pt x="29" y="41"/>
                  </a:lnTo>
                  <a:lnTo>
                    <a:pt x="27" y="36"/>
                  </a:lnTo>
                  <a:lnTo>
                    <a:pt x="24" y="33"/>
                  </a:lnTo>
                  <a:lnTo>
                    <a:pt x="20" y="31"/>
                  </a:lnTo>
                  <a:lnTo>
                    <a:pt x="16" y="29"/>
                  </a:lnTo>
                  <a:lnTo>
                    <a:pt x="7" y="27"/>
                  </a:lnTo>
                  <a:lnTo>
                    <a:pt x="2" y="27"/>
                  </a:lnTo>
                  <a:lnTo>
                    <a:pt x="15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099" name="Freeform 859"/>
            <p:cNvSpPr>
              <a:spLocks noEditPoints="1"/>
            </p:cNvSpPr>
            <p:nvPr/>
          </p:nvSpPr>
          <p:spPr bwMode="auto">
            <a:xfrm>
              <a:off x="4689476" y="5058469"/>
              <a:ext cx="68263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2"/>
                </a:cxn>
                <a:cxn ang="0">
                  <a:pos x="31" y="4"/>
                </a:cxn>
                <a:cxn ang="0">
                  <a:pos x="35" y="8"/>
                </a:cxn>
                <a:cxn ang="0">
                  <a:pos x="40" y="16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5"/>
                </a:cxn>
                <a:cxn ang="0">
                  <a:pos x="37" y="60"/>
                </a:cxn>
                <a:cxn ang="0">
                  <a:pos x="34" y="65"/>
                </a:cxn>
                <a:cxn ang="0">
                  <a:pos x="31" y="68"/>
                </a:cxn>
                <a:cxn ang="0">
                  <a:pos x="26" y="70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3" y="68"/>
                </a:cxn>
                <a:cxn ang="0">
                  <a:pos x="8" y="65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9" y="37"/>
                </a:cxn>
                <a:cxn ang="0">
                  <a:pos x="10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6"/>
                </a:cxn>
                <a:cxn ang="0">
                  <a:pos x="18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7" y="66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7"/>
                </a:cxn>
                <a:cxn ang="0">
                  <a:pos x="32" y="47"/>
                </a:cxn>
                <a:cxn ang="0">
                  <a:pos x="33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6"/>
                </a:cxn>
                <a:cxn ang="0">
                  <a:pos x="10" y="20"/>
                </a:cxn>
                <a:cxn ang="0">
                  <a:pos x="9" y="29"/>
                </a:cxn>
                <a:cxn ang="0">
                  <a:pos x="9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5"/>
                  </a:lnTo>
                  <a:lnTo>
                    <a:pt x="37" y="60"/>
                  </a:lnTo>
                  <a:lnTo>
                    <a:pt x="34" y="65"/>
                  </a:lnTo>
                  <a:lnTo>
                    <a:pt x="31" y="68"/>
                  </a:lnTo>
                  <a:lnTo>
                    <a:pt x="26" y="70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3" y="68"/>
                  </a:lnTo>
                  <a:lnTo>
                    <a:pt x="8" y="65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9" y="37"/>
                  </a:moveTo>
                  <a:lnTo>
                    <a:pt x="10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2" y="47"/>
                  </a:lnTo>
                  <a:lnTo>
                    <a:pt x="33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9" y="29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0" name="Freeform 860"/>
            <p:cNvSpPr>
              <a:spLocks noEditPoints="1"/>
            </p:cNvSpPr>
            <p:nvPr/>
          </p:nvSpPr>
          <p:spPr bwMode="auto">
            <a:xfrm>
              <a:off x="5275263" y="5055294"/>
              <a:ext cx="66675" cy="11271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"/>
                </a:cxn>
                <a:cxn ang="0">
                  <a:pos x="38" y="2"/>
                </a:cxn>
                <a:cxn ang="0">
                  <a:pos x="34" y="4"/>
                </a:cxn>
                <a:cxn ang="0">
                  <a:pos x="30" y="5"/>
                </a:cxn>
                <a:cxn ang="0">
                  <a:pos x="26" y="8"/>
                </a:cxn>
                <a:cxn ang="0">
                  <a:pos x="23" y="11"/>
                </a:cxn>
                <a:cxn ang="0">
                  <a:pos x="21" y="14"/>
                </a:cxn>
                <a:cxn ang="0">
                  <a:pos x="18" y="17"/>
                </a:cxn>
                <a:cxn ang="0">
                  <a:pos x="16" y="21"/>
                </a:cxn>
                <a:cxn ang="0">
                  <a:pos x="14" y="24"/>
                </a:cxn>
                <a:cxn ang="0">
                  <a:pos x="13" y="27"/>
                </a:cxn>
                <a:cxn ang="0">
                  <a:pos x="12" y="33"/>
                </a:cxn>
                <a:cxn ang="0">
                  <a:pos x="16" y="30"/>
                </a:cxn>
                <a:cxn ang="0">
                  <a:pos x="21" y="27"/>
                </a:cxn>
                <a:cxn ang="0">
                  <a:pos x="30" y="27"/>
                </a:cxn>
                <a:cxn ang="0">
                  <a:pos x="34" y="30"/>
                </a:cxn>
                <a:cxn ang="0">
                  <a:pos x="37" y="33"/>
                </a:cxn>
                <a:cxn ang="0">
                  <a:pos x="41" y="39"/>
                </a:cxn>
                <a:cxn ang="0">
                  <a:pos x="42" y="43"/>
                </a:cxn>
                <a:cxn ang="0">
                  <a:pos x="42" y="52"/>
                </a:cxn>
                <a:cxn ang="0">
                  <a:pos x="40" y="58"/>
                </a:cxn>
                <a:cxn ang="0">
                  <a:pos x="37" y="62"/>
                </a:cxn>
                <a:cxn ang="0">
                  <a:pos x="30" y="69"/>
                </a:cxn>
                <a:cxn ang="0">
                  <a:pos x="22" y="71"/>
                </a:cxn>
                <a:cxn ang="0">
                  <a:pos x="17" y="71"/>
                </a:cxn>
                <a:cxn ang="0">
                  <a:pos x="13" y="69"/>
                </a:cxn>
                <a:cxn ang="0">
                  <a:pos x="10" y="67"/>
                </a:cxn>
                <a:cxn ang="0">
                  <a:pos x="2" y="56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3" y="26"/>
                </a:cxn>
                <a:cxn ang="0">
                  <a:pos x="10" y="15"/>
                </a:cxn>
                <a:cxn ang="0">
                  <a:pos x="17" y="8"/>
                </a:cxn>
                <a:cxn ang="0">
                  <a:pos x="24" y="4"/>
                </a:cxn>
                <a:cxn ang="0">
                  <a:pos x="27" y="2"/>
                </a:cxn>
                <a:cxn ang="0">
                  <a:pos x="31" y="1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11" y="36"/>
                </a:cxn>
                <a:cxn ang="0">
                  <a:pos x="10" y="39"/>
                </a:cxn>
                <a:cxn ang="0">
                  <a:pos x="10" y="49"/>
                </a:cxn>
                <a:cxn ang="0">
                  <a:pos x="11" y="54"/>
                </a:cxn>
                <a:cxn ang="0">
                  <a:pos x="14" y="63"/>
                </a:cxn>
                <a:cxn ang="0">
                  <a:pos x="16" y="65"/>
                </a:cxn>
                <a:cxn ang="0">
                  <a:pos x="23" y="68"/>
                </a:cxn>
                <a:cxn ang="0">
                  <a:pos x="25" y="68"/>
                </a:cxn>
                <a:cxn ang="0">
                  <a:pos x="28" y="65"/>
                </a:cxn>
                <a:cxn ang="0">
                  <a:pos x="29" y="63"/>
                </a:cxn>
                <a:cxn ang="0">
                  <a:pos x="31" y="61"/>
                </a:cxn>
                <a:cxn ang="0">
                  <a:pos x="33" y="59"/>
                </a:cxn>
                <a:cxn ang="0">
                  <a:pos x="33" y="47"/>
                </a:cxn>
                <a:cxn ang="0">
                  <a:pos x="31" y="42"/>
                </a:cxn>
                <a:cxn ang="0">
                  <a:pos x="29" y="37"/>
                </a:cxn>
                <a:cxn ang="0">
                  <a:pos x="27" y="34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7" y="33"/>
                </a:cxn>
                <a:cxn ang="0">
                  <a:pos x="15" y="33"/>
                </a:cxn>
                <a:cxn ang="0">
                  <a:pos x="13" y="34"/>
                </a:cxn>
                <a:cxn ang="0">
                  <a:pos x="11" y="36"/>
                </a:cxn>
              </a:cxnLst>
              <a:rect l="0" t="0" r="r" b="b"/>
              <a:pathLst>
                <a:path w="42" h="71">
                  <a:moveTo>
                    <a:pt x="41" y="0"/>
                  </a:moveTo>
                  <a:lnTo>
                    <a:pt x="41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30" y="5"/>
                  </a:lnTo>
                  <a:lnTo>
                    <a:pt x="26" y="8"/>
                  </a:lnTo>
                  <a:lnTo>
                    <a:pt x="23" y="11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3" y="27"/>
                  </a:lnTo>
                  <a:lnTo>
                    <a:pt x="12" y="33"/>
                  </a:lnTo>
                  <a:lnTo>
                    <a:pt x="16" y="30"/>
                  </a:lnTo>
                  <a:lnTo>
                    <a:pt x="21" y="27"/>
                  </a:lnTo>
                  <a:lnTo>
                    <a:pt x="30" y="27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52"/>
                  </a:lnTo>
                  <a:lnTo>
                    <a:pt x="40" y="58"/>
                  </a:lnTo>
                  <a:lnTo>
                    <a:pt x="37" y="62"/>
                  </a:lnTo>
                  <a:lnTo>
                    <a:pt x="30" y="69"/>
                  </a:lnTo>
                  <a:lnTo>
                    <a:pt x="22" y="71"/>
                  </a:lnTo>
                  <a:lnTo>
                    <a:pt x="17" y="71"/>
                  </a:lnTo>
                  <a:lnTo>
                    <a:pt x="13" y="69"/>
                  </a:lnTo>
                  <a:lnTo>
                    <a:pt x="10" y="67"/>
                  </a:lnTo>
                  <a:lnTo>
                    <a:pt x="2" y="56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3" y="26"/>
                  </a:lnTo>
                  <a:lnTo>
                    <a:pt x="10" y="15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close/>
                  <a:moveTo>
                    <a:pt x="11" y="36"/>
                  </a:moveTo>
                  <a:lnTo>
                    <a:pt x="10" y="39"/>
                  </a:lnTo>
                  <a:lnTo>
                    <a:pt x="10" y="49"/>
                  </a:lnTo>
                  <a:lnTo>
                    <a:pt x="11" y="54"/>
                  </a:lnTo>
                  <a:lnTo>
                    <a:pt x="14" y="63"/>
                  </a:lnTo>
                  <a:lnTo>
                    <a:pt x="16" y="65"/>
                  </a:lnTo>
                  <a:lnTo>
                    <a:pt x="23" y="68"/>
                  </a:lnTo>
                  <a:lnTo>
                    <a:pt x="25" y="68"/>
                  </a:lnTo>
                  <a:lnTo>
                    <a:pt x="28" y="65"/>
                  </a:lnTo>
                  <a:lnTo>
                    <a:pt x="29" y="63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1" name="Freeform 861"/>
            <p:cNvSpPr>
              <a:spLocks noEditPoints="1"/>
            </p:cNvSpPr>
            <p:nvPr/>
          </p:nvSpPr>
          <p:spPr bwMode="auto">
            <a:xfrm>
              <a:off x="5356226" y="5055294"/>
              <a:ext cx="68263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1" y="4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5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1" y="68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7" y="70"/>
                </a:cxn>
                <a:cxn ang="0">
                  <a:pos x="13" y="68"/>
                </a:cxn>
                <a:cxn ang="0">
                  <a:pos x="9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7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7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9"/>
                </a:cxn>
                <a:cxn ang="0">
                  <a:pos x="10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5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1" y="68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7" y="70"/>
                  </a:lnTo>
                  <a:lnTo>
                    <a:pt x="13" y="68"/>
                  </a:lnTo>
                  <a:lnTo>
                    <a:pt x="9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9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2" name="Freeform 862"/>
            <p:cNvSpPr>
              <a:spLocks/>
            </p:cNvSpPr>
            <p:nvPr/>
          </p:nvSpPr>
          <p:spPr bwMode="auto">
            <a:xfrm>
              <a:off x="5940426" y="5056881"/>
              <a:ext cx="68263" cy="1111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3" y="0"/>
                </a:cxn>
                <a:cxn ang="0">
                  <a:pos x="43" y="3"/>
                </a:cxn>
                <a:cxn ang="0">
                  <a:pos x="20" y="70"/>
                </a:cxn>
                <a:cxn ang="0">
                  <a:pos x="13" y="70"/>
                </a:cxn>
                <a:cxn ang="0">
                  <a:pos x="34" y="9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5" y="13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7" y="0"/>
                </a:cxn>
              </a:cxnLst>
              <a:rect l="0" t="0" r="r" b="b"/>
              <a:pathLst>
                <a:path w="43" h="70">
                  <a:moveTo>
                    <a:pt x="7" y="0"/>
                  </a:moveTo>
                  <a:lnTo>
                    <a:pt x="43" y="0"/>
                  </a:lnTo>
                  <a:lnTo>
                    <a:pt x="43" y="3"/>
                  </a:lnTo>
                  <a:lnTo>
                    <a:pt x="20" y="70"/>
                  </a:lnTo>
                  <a:lnTo>
                    <a:pt x="13" y="70"/>
                  </a:lnTo>
                  <a:lnTo>
                    <a:pt x="34" y="9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3" name="Freeform 863"/>
            <p:cNvSpPr>
              <a:spLocks noEditPoints="1"/>
            </p:cNvSpPr>
            <p:nvPr/>
          </p:nvSpPr>
          <p:spPr bwMode="auto">
            <a:xfrm>
              <a:off x="6021388" y="5055294"/>
              <a:ext cx="69850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6" y="11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2" y="4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4" y="35"/>
                </a:cxn>
                <a:cxn ang="0">
                  <a:pos x="43" y="46"/>
                </a:cxn>
                <a:cxn ang="0">
                  <a:pos x="40" y="55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2" y="68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8" y="70"/>
                </a:cxn>
                <a:cxn ang="0">
                  <a:pos x="13" y="68"/>
                </a:cxn>
                <a:cxn ang="0">
                  <a:pos x="9" y="64"/>
                </a:cxn>
                <a:cxn ang="0">
                  <a:pos x="6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7" y="65"/>
                </a:cxn>
                <a:cxn ang="0">
                  <a:pos x="19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7" y="65"/>
                </a:cxn>
                <a:cxn ang="0">
                  <a:pos x="30" y="63"/>
                </a:cxn>
                <a:cxn ang="0">
                  <a:pos x="31" y="61"/>
                </a:cxn>
                <a:cxn ang="0">
                  <a:pos x="32" y="57"/>
                </a:cxn>
                <a:cxn ang="0">
                  <a:pos x="33" y="47"/>
                </a:cxn>
                <a:cxn ang="0">
                  <a:pos x="34" y="33"/>
                </a:cxn>
                <a:cxn ang="0">
                  <a:pos x="33" y="22"/>
                </a:cxn>
                <a:cxn ang="0">
                  <a:pos x="32" y="13"/>
                </a:cxn>
                <a:cxn ang="0">
                  <a:pos x="31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8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9"/>
                </a:cxn>
                <a:cxn ang="0">
                  <a:pos x="10" y="37"/>
                </a:cxn>
              </a:cxnLst>
              <a:rect l="0" t="0" r="r" b="b"/>
              <a:pathLst>
                <a:path w="44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4" y="35"/>
                  </a:lnTo>
                  <a:lnTo>
                    <a:pt x="43" y="46"/>
                  </a:lnTo>
                  <a:lnTo>
                    <a:pt x="40" y="55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2" y="68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8" y="70"/>
                  </a:lnTo>
                  <a:lnTo>
                    <a:pt x="13" y="68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9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2" y="57"/>
                  </a:lnTo>
                  <a:lnTo>
                    <a:pt x="33" y="47"/>
                  </a:lnTo>
                  <a:lnTo>
                    <a:pt x="34" y="33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9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4" name="Freeform 864"/>
            <p:cNvSpPr>
              <a:spLocks noEditPoints="1"/>
            </p:cNvSpPr>
            <p:nvPr/>
          </p:nvSpPr>
          <p:spPr bwMode="auto">
            <a:xfrm>
              <a:off x="6611938" y="5055294"/>
              <a:ext cx="61913" cy="112712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3" y="25"/>
                </a:cxn>
                <a:cxn ang="0">
                  <a:pos x="1" y="17"/>
                </a:cxn>
                <a:cxn ang="0">
                  <a:pos x="8" y="2"/>
                </a:cxn>
                <a:cxn ang="0">
                  <a:pos x="16" y="0"/>
                </a:cxn>
                <a:cxn ang="0">
                  <a:pos x="29" y="2"/>
                </a:cxn>
                <a:cxn ang="0">
                  <a:pos x="36" y="8"/>
                </a:cxn>
                <a:cxn ang="0">
                  <a:pos x="38" y="18"/>
                </a:cxn>
                <a:cxn ang="0">
                  <a:pos x="34" y="23"/>
                </a:cxn>
                <a:cxn ang="0">
                  <a:pos x="27" y="30"/>
                </a:cxn>
                <a:cxn ang="0">
                  <a:pos x="29" y="36"/>
                </a:cxn>
                <a:cxn ang="0">
                  <a:pos x="34" y="43"/>
                </a:cxn>
                <a:cxn ang="0">
                  <a:pos x="39" y="50"/>
                </a:cxn>
                <a:cxn ang="0">
                  <a:pos x="37" y="62"/>
                </a:cxn>
                <a:cxn ang="0">
                  <a:pos x="27" y="70"/>
                </a:cxn>
                <a:cxn ang="0">
                  <a:pos x="15" y="71"/>
                </a:cxn>
                <a:cxn ang="0">
                  <a:pos x="6" y="68"/>
                </a:cxn>
                <a:cxn ang="0">
                  <a:pos x="0" y="50"/>
                </a:cxn>
                <a:cxn ang="0">
                  <a:pos x="5" y="42"/>
                </a:cxn>
                <a:cxn ang="0">
                  <a:pos x="14" y="36"/>
                </a:cxn>
                <a:cxn ang="0">
                  <a:pos x="26" y="24"/>
                </a:cxn>
                <a:cxn ang="0">
                  <a:pos x="28" y="11"/>
                </a:cxn>
                <a:cxn ang="0">
                  <a:pos x="27" y="7"/>
                </a:cxn>
                <a:cxn ang="0">
                  <a:pos x="23" y="4"/>
                </a:cxn>
                <a:cxn ang="0">
                  <a:pos x="15" y="5"/>
                </a:cxn>
                <a:cxn ang="0">
                  <a:pos x="11" y="10"/>
                </a:cxn>
                <a:cxn ang="0">
                  <a:pos x="13" y="21"/>
                </a:cxn>
                <a:cxn ang="0">
                  <a:pos x="21" y="31"/>
                </a:cxn>
                <a:cxn ang="0">
                  <a:pos x="14" y="39"/>
                </a:cxn>
                <a:cxn ang="0">
                  <a:pos x="11" y="45"/>
                </a:cxn>
                <a:cxn ang="0">
                  <a:pos x="9" y="58"/>
                </a:cxn>
                <a:cxn ang="0">
                  <a:pos x="17" y="68"/>
                </a:cxn>
                <a:cxn ang="0">
                  <a:pos x="25" y="67"/>
                </a:cxn>
                <a:cxn ang="0">
                  <a:pos x="29" y="60"/>
                </a:cxn>
                <a:cxn ang="0">
                  <a:pos x="26" y="48"/>
                </a:cxn>
                <a:cxn ang="0">
                  <a:pos x="20" y="42"/>
                </a:cxn>
              </a:cxnLst>
              <a:rect l="0" t="0" r="r" b="b"/>
              <a:pathLst>
                <a:path w="39" h="71">
                  <a:moveTo>
                    <a:pt x="14" y="36"/>
                  </a:moveTo>
                  <a:lnTo>
                    <a:pt x="9" y="33"/>
                  </a:lnTo>
                  <a:lnTo>
                    <a:pt x="7" y="30"/>
                  </a:lnTo>
                  <a:lnTo>
                    <a:pt x="3" y="25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3" y="8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2" y="39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50"/>
                  </a:lnTo>
                  <a:lnTo>
                    <a:pt x="39" y="58"/>
                  </a:lnTo>
                  <a:lnTo>
                    <a:pt x="37" y="62"/>
                  </a:lnTo>
                  <a:lnTo>
                    <a:pt x="33" y="65"/>
                  </a:lnTo>
                  <a:lnTo>
                    <a:pt x="27" y="70"/>
                  </a:lnTo>
                  <a:lnTo>
                    <a:pt x="24" y="71"/>
                  </a:lnTo>
                  <a:lnTo>
                    <a:pt x="15" y="71"/>
                  </a:lnTo>
                  <a:lnTo>
                    <a:pt x="11" y="70"/>
                  </a:lnTo>
                  <a:lnTo>
                    <a:pt x="6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5" y="42"/>
                  </a:lnTo>
                  <a:lnTo>
                    <a:pt x="8" y="38"/>
                  </a:lnTo>
                  <a:lnTo>
                    <a:pt x="14" y="36"/>
                  </a:lnTo>
                  <a:close/>
                  <a:moveTo>
                    <a:pt x="21" y="31"/>
                  </a:moveTo>
                  <a:lnTo>
                    <a:pt x="26" y="24"/>
                  </a:lnTo>
                  <a:lnTo>
                    <a:pt x="28" y="20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5" y="24"/>
                  </a:lnTo>
                  <a:lnTo>
                    <a:pt x="21" y="31"/>
                  </a:lnTo>
                  <a:close/>
                  <a:moveTo>
                    <a:pt x="16" y="37"/>
                  </a:moveTo>
                  <a:lnTo>
                    <a:pt x="14" y="39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7" y="68"/>
                  </a:lnTo>
                  <a:lnTo>
                    <a:pt x="23" y="68"/>
                  </a:lnTo>
                  <a:lnTo>
                    <a:pt x="25" y="67"/>
                  </a:lnTo>
                  <a:lnTo>
                    <a:pt x="27" y="64"/>
                  </a:lnTo>
                  <a:lnTo>
                    <a:pt x="29" y="60"/>
                  </a:lnTo>
                  <a:lnTo>
                    <a:pt x="29" y="55"/>
                  </a:lnTo>
                  <a:lnTo>
                    <a:pt x="26" y="48"/>
                  </a:lnTo>
                  <a:lnTo>
                    <a:pt x="23" y="45"/>
                  </a:lnTo>
                  <a:lnTo>
                    <a:pt x="20" y="42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5" name="Freeform 865"/>
            <p:cNvSpPr>
              <a:spLocks noEditPoints="1"/>
            </p:cNvSpPr>
            <p:nvPr/>
          </p:nvSpPr>
          <p:spPr bwMode="auto">
            <a:xfrm>
              <a:off x="6689726" y="5055294"/>
              <a:ext cx="68263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1"/>
                </a:cxn>
                <a:cxn ang="0">
                  <a:pos x="31" y="4"/>
                </a:cxn>
                <a:cxn ang="0">
                  <a:pos x="35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5"/>
                </a:cxn>
                <a:cxn ang="0">
                  <a:pos x="36" y="60"/>
                </a:cxn>
                <a:cxn ang="0">
                  <a:pos x="34" y="64"/>
                </a:cxn>
                <a:cxn ang="0">
                  <a:pos x="31" y="68"/>
                </a:cxn>
                <a:cxn ang="0">
                  <a:pos x="26" y="70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3" y="68"/>
                </a:cxn>
                <a:cxn ang="0">
                  <a:pos x="8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9" y="37"/>
                </a:cxn>
                <a:cxn ang="0">
                  <a:pos x="10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8"/>
                </a:cxn>
                <a:cxn ang="0">
                  <a:pos x="23" y="68"/>
                </a:cxn>
                <a:cxn ang="0">
                  <a:pos x="25" y="67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7"/>
                </a:cxn>
                <a:cxn ang="0">
                  <a:pos x="32" y="47"/>
                </a:cxn>
                <a:cxn ang="0">
                  <a:pos x="33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0" y="20"/>
                </a:cxn>
                <a:cxn ang="0">
                  <a:pos x="9" y="29"/>
                </a:cxn>
                <a:cxn ang="0">
                  <a:pos x="9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1" y="4"/>
                  </a:lnTo>
                  <a:lnTo>
                    <a:pt x="35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5"/>
                  </a:lnTo>
                  <a:lnTo>
                    <a:pt x="36" y="60"/>
                  </a:lnTo>
                  <a:lnTo>
                    <a:pt x="34" y="64"/>
                  </a:lnTo>
                  <a:lnTo>
                    <a:pt x="31" y="68"/>
                  </a:lnTo>
                  <a:lnTo>
                    <a:pt x="26" y="70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3" y="68"/>
                  </a:lnTo>
                  <a:lnTo>
                    <a:pt x="8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9" y="37"/>
                  </a:moveTo>
                  <a:lnTo>
                    <a:pt x="10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3" y="68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2" y="47"/>
                  </a:lnTo>
                  <a:lnTo>
                    <a:pt x="33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9" y="29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6" name="Freeform 866"/>
            <p:cNvSpPr>
              <a:spLocks noEditPoints="1"/>
            </p:cNvSpPr>
            <p:nvPr/>
          </p:nvSpPr>
          <p:spPr bwMode="auto">
            <a:xfrm>
              <a:off x="7275513" y="5055294"/>
              <a:ext cx="66675" cy="112712"/>
            </a:xfrm>
            <a:custGeom>
              <a:avLst/>
              <a:gdLst/>
              <a:ahLst/>
              <a:cxnLst>
                <a:cxn ang="0">
                  <a:pos x="1" y="71"/>
                </a:cxn>
                <a:cxn ang="0">
                  <a:pos x="1" y="70"/>
                </a:cxn>
                <a:cxn ang="0">
                  <a:pos x="5" y="70"/>
                </a:cxn>
                <a:cxn ang="0">
                  <a:pos x="10" y="69"/>
                </a:cxn>
                <a:cxn ang="0">
                  <a:pos x="16" y="64"/>
                </a:cxn>
                <a:cxn ang="0">
                  <a:pos x="20" y="61"/>
                </a:cxn>
                <a:cxn ang="0">
                  <a:pos x="27" y="50"/>
                </a:cxn>
                <a:cxn ang="0">
                  <a:pos x="29" y="45"/>
                </a:cxn>
                <a:cxn ang="0">
                  <a:pos x="30" y="39"/>
                </a:cxn>
                <a:cxn ang="0">
                  <a:pos x="26" y="43"/>
                </a:cxn>
                <a:cxn ang="0">
                  <a:pos x="22" y="44"/>
                </a:cxn>
                <a:cxn ang="0">
                  <a:pos x="13" y="44"/>
                </a:cxn>
                <a:cxn ang="0">
                  <a:pos x="9" y="42"/>
                </a:cxn>
                <a:cxn ang="0">
                  <a:pos x="3" y="36"/>
                </a:cxn>
                <a:cxn ang="0">
                  <a:pos x="1" y="33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2" y="13"/>
                </a:cxn>
                <a:cxn ang="0">
                  <a:pos x="5" y="9"/>
                </a:cxn>
                <a:cxn ang="0">
                  <a:pos x="9" y="6"/>
                </a:cxn>
                <a:cxn ang="0">
                  <a:pos x="13" y="2"/>
                </a:cxn>
                <a:cxn ang="0">
                  <a:pos x="16" y="1"/>
                </a:cxn>
                <a:cxn ang="0">
                  <a:pos x="22" y="0"/>
                </a:cxn>
                <a:cxn ang="0">
                  <a:pos x="26" y="1"/>
                </a:cxn>
                <a:cxn ang="0">
                  <a:pos x="30" y="4"/>
                </a:cxn>
                <a:cxn ang="0">
                  <a:pos x="35" y="7"/>
                </a:cxn>
                <a:cxn ang="0">
                  <a:pos x="41" y="17"/>
                </a:cxn>
                <a:cxn ang="0">
                  <a:pos x="42" y="29"/>
                </a:cxn>
                <a:cxn ang="0">
                  <a:pos x="41" y="39"/>
                </a:cxn>
                <a:cxn ang="0">
                  <a:pos x="37" y="49"/>
                </a:cxn>
                <a:cxn ang="0">
                  <a:pos x="32" y="56"/>
                </a:cxn>
                <a:cxn ang="0">
                  <a:pos x="27" y="61"/>
                </a:cxn>
                <a:cxn ang="0">
                  <a:pos x="22" y="65"/>
                </a:cxn>
                <a:cxn ang="0">
                  <a:pos x="13" y="70"/>
                </a:cxn>
                <a:cxn ang="0">
                  <a:pos x="4" y="71"/>
                </a:cxn>
                <a:cxn ang="0">
                  <a:pos x="1" y="71"/>
                </a:cxn>
                <a:cxn ang="0">
                  <a:pos x="31" y="36"/>
                </a:cxn>
                <a:cxn ang="0">
                  <a:pos x="32" y="32"/>
                </a:cxn>
                <a:cxn ang="0">
                  <a:pos x="32" y="20"/>
                </a:cxn>
                <a:cxn ang="0">
                  <a:pos x="31" y="15"/>
                </a:cxn>
                <a:cxn ang="0">
                  <a:pos x="30" y="12"/>
                </a:cxn>
                <a:cxn ang="0">
                  <a:pos x="28" y="8"/>
                </a:cxn>
                <a:cxn ang="0">
                  <a:pos x="25" y="5"/>
                </a:cxn>
                <a:cxn ang="0">
                  <a:pos x="23" y="4"/>
                </a:cxn>
                <a:cxn ang="0">
                  <a:pos x="17" y="4"/>
                </a:cxn>
                <a:cxn ang="0">
                  <a:pos x="13" y="8"/>
                </a:cxn>
                <a:cxn ang="0">
                  <a:pos x="11" y="12"/>
                </a:cxn>
                <a:cxn ang="0">
                  <a:pos x="10" y="15"/>
                </a:cxn>
                <a:cxn ang="0">
                  <a:pos x="10" y="25"/>
                </a:cxn>
                <a:cxn ang="0">
                  <a:pos x="11" y="31"/>
                </a:cxn>
                <a:cxn ang="0">
                  <a:pos x="14" y="36"/>
                </a:cxn>
                <a:cxn ang="0">
                  <a:pos x="16" y="38"/>
                </a:cxn>
                <a:cxn ang="0">
                  <a:pos x="18" y="39"/>
                </a:cxn>
                <a:cxn ang="0">
                  <a:pos x="25" y="39"/>
                </a:cxn>
                <a:cxn ang="0">
                  <a:pos x="31" y="36"/>
                </a:cxn>
              </a:cxnLst>
              <a:rect l="0" t="0" r="r" b="b"/>
              <a:pathLst>
                <a:path w="42" h="71">
                  <a:moveTo>
                    <a:pt x="1" y="71"/>
                  </a:moveTo>
                  <a:lnTo>
                    <a:pt x="1" y="70"/>
                  </a:lnTo>
                  <a:lnTo>
                    <a:pt x="5" y="70"/>
                  </a:lnTo>
                  <a:lnTo>
                    <a:pt x="10" y="69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27" y="50"/>
                  </a:lnTo>
                  <a:lnTo>
                    <a:pt x="29" y="45"/>
                  </a:lnTo>
                  <a:lnTo>
                    <a:pt x="30" y="39"/>
                  </a:lnTo>
                  <a:lnTo>
                    <a:pt x="26" y="43"/>
                  </a:lnTo>
                  <a:lnTo>
                    <a:pt x="22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3"/>
                  </a:lnTo>
                  <a:lnTo>
                    <a:pt x="5" y="9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5" y="7"/>
                  </a:lnTo>
                  <a:lnTo>
                    <a:pt x="41" y="17"/>
                  </a:lnTo>
                  <a:lnTo>
                    <a:pt x="42" y="29"/>
                  </a:lnTo>
                  <a:lnTo>
                    <a:pt x="41" y="39"/>
                  </a:lnTo>
                  <a:lnTo>
                    <a:pt x="37" y="49"/>
                  </a:lnTo>
                  <a:lnTo>
                    <a:pt x="32" y="56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3" y="70"/>
                  </a:lnTo>
                  <a:lnTo>
                    <a:pt x="4" y="71"/>
                  </a:lnTo>
                  <a:lnTo>
                    <a:pt x="1" y="71"/>
                  </a:lnTo>
                  <a:close/>
                  <a:moveTo>
                    <a:pt x="31" y="36"/>
                  </a:moveTo>
                  <a:lnTo>
                    <a:pt x="32" y="32"/>
                  </a:lnTo>
                  <a:lnTo>
                    <a:pt x="32" y="20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10" y="25"/>
                  </a:lnTo>
                  <a:lnTo>
                    <a:pt x="11" y="31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8" y="39"/>
                  </a:lnTo>
                  <a:lnTo>
                    <a:pt x="25" y="39"/>
                  </a:lnTo>
                  <a:lnTo>
                    <a:pt x="3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7" name="Freeform 867"/>
            <p:cNvSpPr>
              <a:spLocks noEditPoints="1"/>
            </p:cNvSpPr>
            <p:nvPr/>
          </p:nvSpPr>
          <p:spPr bwMode="auto">
            <a:xfrm>
              <a:off x="7356476" y="5055294"/>
              <a:ext cx="68263" cy="11271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25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1"/>
                </a:cxn>
                <a:cxn ang="0">
                  <a:pos x="31" y="4"/>
                </a:cxn>
                <a:cxn ang="0">
                  <a:pos x="36" y="8"/>
                </a:cxn>
                <a:cxn ang="0">
                  <a:pos x="40" y="15"/>
                </a:cxn>
                <a:cxn ang="0">
                  <a:pos x="42" y="24"/>
                </a:cxn>
                <a:cxn ang="0">
                  <a:pos x="43" y="35"/>
                </a:cxn>
                <a:cxn ang="0">
                  <a:pos x="42" y="46"/>
                </a:cxn>
                <a:cxn ang="0">
                  <a:pos x="40" y="55"/>
                </a:cxn>
                <a:cxn ang="0">
                  <a:pos x="37" y="60"/>
                </a:cxn>
                <a:cxn ang="0">
                  <a:pos x="35" y="64"/>
                </a:cxn>
                <a:cxn ang="0">
                  <a:pos x="31" y="68"/>
                </a:cxn>
                <a:cxn ang="0">
                  <a:pos x="26" y="70"/>
                </a:cxn>
                <a:cxn ang="0">
                  <a:pos x="22" y="71"/>
                </a:cxn>
                <a:cxn ang="0">
                  <a:pos x="17" y="70"/>
                </a:cxn>
                <a:cxn ang="0">
                  <a:pos x="13" y="68"/>
                </a:cxn>
                <a:cxn ang="0">
                  <a:pos x="9" y="64"/>
                </a:cxn>
                <a:cxn ang="0">
                  <a:pos x="5" y="59"/>
                </a:cxn>
                <a:cxn ang="0">
                  <a:pos x="2" y="48"/>
                </a:cxn>
                <a:cxn ang="0">
                  <a:pos x="0" y="36"/>
                </a:cxn>
                <a:cxn ang="0">
                  <a:pos x="10" y="37"/>
                </a:cxn>
                <a:cxn ang="0">
                  <a:pos x="11" y="49"/>
                </a:cxn>
                <a:cxn ang="0">
                  <a:pos x="13" y="60"/>
                </a:cxn>
                <a:cxn ang="0">
                  <a:pos x="15" y="63"/>
                </a:cxn>
                <a:cxn ang="0">
                  <a:pos x="16" y="65"/>
                </a:cxn>
                <a:cxn ang="0">
                  <a:pos x="18" y="68"/>
                </a:cxn>
                <a:cxn ang="0">
                  <a:pos x="24" y="68"/>
                </a:cxn>
                <a:cxn ang="0">
                  <a:pos x="25" y="67"/>
                </a:cxn>
                <a:cxn ang="0">
                  <a:pos x="27" y="65"/>
                </a:cxn>
                <a:cxn ang="0">
                  <a:pos x="29" y="63"/>
                </a:cxn>
                <a:cxn ang="0">
                  <a:pos x="30" y="61"/>
                </a:cxn>
                <a:cxn ang="0">
                  <a:pos x="31" y="57"/>
                </a:cxn>
                <a:cxn ang="0">
                  <a:pos x="32" y="47"/>
                </a:cxn>
                <a:cxn ang="0">
                  <a:pos x="34" y="33"/>
                </a:cxn>
                <a:cxn ang="0">
                  <a:pos x="32" y="22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7" y="5"/>
                </a:cxn>
                <a:cxn ang="0">
                  <a:pos x="15" y="9"/>
                </a:cxn>
                <a:cxn ang="0">
                  <a:pos x="13" y="12"/>
                </a:cxn>
                <a:cxn ang="0">
                  <a:pos x="12" y="15"/>
                </a:cxn>
                <a:cxn ang="0">
                  <a:pos x="11" y="20"/>
                </a:cxn>
                <a:cxn ang="0">
                  <a:pos x="10" y="29"/>
                </a:cxn>
                <a:cxn ang="0">
                  <a:pos x="10" y="37"/>
                </a:cxn>
              </a:cxnLst>
              <a:rect l="0" t="0" r="r" b="b"/>
              <a:pathLst>
                <a:path w="43" h="71">
                  <a:moveTo>
                    <a:pt x="0" y="36"/>
                  </a:moveTo>
                  <a:lnTo>
                    <a:pt x="1" y="25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3" y="35"/>
                  </a:lnTo>
                  <a:lnTo>
                    <a:pt x="42" y="46"/>
                  </a:lnTo>
                  <a:lnTo>
                    <a:pt x="40" y="55"/>
                  </a:lnTo>
                  <a:lnTo>
                    <a:pt x="37" y="60"/>
                  </a:lnTo>
                  <a:lnTo>
                    <a:pt x="35" y="64"/>
                  </a:lnTo>
                  <a:lnTo>
                    <a:pt x="31" y="68"/>
                  </a:lnTo>
                  <a:lnTo>
                    <a:pt x="26" y="70"/>
                  </a:lnTo>
                  <a:lnTo>
                    <a:pt x="22" y="71"/>
                  </a:lnTo>
                  <a:lnTo>
                    <a:pt x="17" y="70"/>
                  </a:lnTo>
                  <a:lnTo>
                    <a:pt x="13" y="68"/>
                  </a:lnTo>
                  <a:lnTo>
                    <a:pt x="9" y="64"/>
                  </a:lnTo>
                  <a:lnTo>
                    <a:pt x="5" y="59"/>
                  </a:lnTo>
                  <a:lnTo>
                    <a:pt x="2" y="48"/>
                  </a:lnTo>
                  <a:lnTo>
                    <a:pt x="0" y="36"/>
                  </a:lnTo>
                  <a:close/>
                  <a:moveTo>
                    <a:pt x="10" y="37"/>
                  </a:moveTo>
                  <a:lnTo>
                    <a:pt x="11" y="49"/>
                  </a:lnTo>
                  <a:lnTo>
                    <a:pt x="13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2" y="47"/>
                  </a:lnTo>
                  <a:lnTo>
                    <a:pt x="34" y="33"/>
                  </a:lnTo>
                  <a:lnTo>
                    <a:pt x="32" y="22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9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8" name="Freeform 868"/>
            <p:cNvSpPr>
              <a:spLocks/>
            </p:cNvSpPr>
            <p:nvPr/>
          </p:nvSpPr>
          <p:spPr bwMode="auto">
            <a:xfrm>
              <a:off x="4038601" y="5233094"/>
              <a:ext cx="106363" cy="1270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7" y="18"/>
                </a:cxn>
                <a:cxn ang="0">
                  <a:pos x="65" y="18"/>
                </a:cxn>
                <a:cxn ang="0">
                  <a:pos x="65" y="14"/>
                </a:cxn>
                <a:cxn ang="0">
                  <a:pos x="64" y="11"/>
                </a:cxn>
                <a:cxn ang="0">
                  <a:pos x="64" y="10"/>
                </a:cxn>
                <a:cxn ang="0">
                  <a:pos x="59" y="5"/>
                </a:cxn>
                <a:cxn ang="0">
                  <a:pos x="56" y="4"/>
                </a:cxn>
                <a:cxn ang="0">
                  <a:pos x="39" y="4"/>
                </a:cxn>
                <a:cxn ang="0">
                  <a:pos x="39" y="74"/>
                </a:cxn>
                <a:cxn ang="0">
                  <a:pos x="40" y="76"/>
                </a:cxn>
                <a:cxn ang="0">
                  <a:pos x="45" y="79"/>
                </a:cxn>
                <a:cxn ang="0">
                  <a:pos x="50" y="79"/>
                </a:cxn>
                <a:cxn ang="0">
                  <a:pos x="50" y="80"/>
                </a:cxn>
                <a:cxn ang="0">
                  <a:pos x="16" y="80"/>
                </a:cxn>
                <a:cxn ang="0">
                  <a:pos x="16" y="79"/>
                </a:cxn>
                <a:cxn ang="0">
                  <a:pos x="23" y="79"/>
                </a:cxn>
                <a:cxn ang="0">
                  <a:pos x="25" y="76"/>
                </a:cxn>
                <a:cxn ang="0">
                  <a:pos x="26" y="74"/>
                </a:cxn>
                <a:cxn ang="0">
                  <a:pos x="27" y="73"/>
                </a:cxn>
                <a:cxn ang="0">
                  <a:pos x="27" y="72"/>
                </a:cxn>
                <a:cxn ang="0">
                  <a:pos x="28" y="69"/>
                </a:cxn>
                <a:cxn ang="0">
                  <a:pos x="28" y="4"/>
                </a:cxn>
                <a:cxn ang="0">
                  <a:pos x="14" y="4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2" y="0"/>
                </a:cxn>
                <a:cxn ang="0">
                  <a:pos x="66" y="0"/>
                </a:cxn>
              </a:cxnLst>
              <a:rect l="0" t="0" r="r" b="b"/>
              <a:pathLst>
                <a:path w="67" h="80">
                  <a:moveTo>
                    <a:pt x="66" y="0"/>
                  </a:moveTo>
                  <a:lnTo>
                    <a:pt x="67" y="18"/>
                  </a:lnTo>
                  <a:lnTo>
                    <a:pt x="65" y="18"/>
                  </a:lnTo>
                  <a:lnTo>
                    <a:pt x="65" y="14"/>
                  </a:lnTo>
                  <a:lnTo>
                    <a:pt x="64" y="11"/>
                  </a:lnTo>
                  <a:lnTo>
                    <a:pt x="64" y="10"/>
                  </a:lnTo>
                  <a:lnTo>
                    <a:pt x="59" y="5"/>
                  </a:lnTo>
                  <a:lnTo>
                    <a:pt x="56" y="4"/>
                  </a:lnTo>
                  <a:lnTo>
                    <a:pt x="39" y="4"/>
                  </a:lnTo>
                  <a:lnTo>
                    <a:pt x="39" y="74"/>
                  </a:lnTo>
                  <a:lnTo>
                    <a:pt x="40" y="76"/>
                  </a:lnTo>
                  <a:lnTo>
                    <a:pt x="45" y="79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23" y="79"/>
                  </a:lnTo>
                  <a:lnTo>
                    <a:pt x="25" y="76"/>
                  </a:lnTo>
                  <a:lnTo>
                    <a:pt x="26" y="74"/>
                  </a:lnTo>
                  <a:lnTo>
                    <a:pt x="27" y="73"/>
                  </a:lnTo>
                  <a:lnTo>
                    <a:pt x="27" y="72"/>
                  </a:lnTo>
                  <a:lnTo>
                    <a:pt x="28" y="69"/>
                  </a:lnTo>
                  <a:lnTo>
                    <a:pt x="28" y="4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09" name="Freeform 869"/>
            <p:cNvSpPr>
              <a:spLocks/>
            </p:cNvSpPr>
            <p:nvPr/>
          </p:nvSpPr>
          <p:spPr bwMode="auto">
            <a:xfrm>
              <a:off x="4152901" y="5226744"/>
              <a:ext cx="88900" cy="1333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40"/>
                </a:cxn>
                <a:cxn ang="0">
                  <a:pos x="25" y="33"/>
                </a:cxn>
                <a:cxn ang="0">
                  <a:pos x="29" y="30"/>
                </a:cxn>
                <a:cxn ang="0">
                  <a:pos x="32" y="29"/>
                </a:cxn>
                <a:cxn ang="0">
                  <a:pos x="38" y="29"/>
                </a:cxn>
                <a:cxn ang="0">
                  <a:pos x="40" y="30"/>
                </a:cxn>
                <a:cxn ang="0">
                  <a:pos x="43" y="31"/>
                </a:cxn>
                <a:cxn ang="0">
                  <a:pos x="45" y="33"/>
                </a:cxn>
                <a:cxn ang="0">
                  <a:pos x="48" y="39"/>
                </a:cxn>
                <a:cxn ang="0">
                  <a:pos x="49" y="41"/>
                </a:cxn>
                <a:cxn ang="0">
                  <a:pos x="49" y="75"/>
                </a:cxn>
                <a:cxn ang="0">
                  <a:pos x="50" y="77"/>
                </a:cxn>
                <a:cxn ang="0">
                  <a:pos x="51" y="78"/>
                </a:cxn>
                <a:cxn ang="0">
                  <a:pos x="51" y="80"/>
                </a:cxn>
                <a:cxn ang="0">
                  <a:pos x="52" y="81"/>
                </a:cxn>
                <a:cxn ang="0">
                  <a:pos x="54" y="83"/>
                </a:cxn>
                <a:cxn ang="0">
                  <a:pos x="56" y="83"/>
                </a:cxn>
                <a:cxn ang="0">
                  <a:pos x="56" y="84"/>
                </a:cxn>
                <a:cxn ang="0">
                  <a:pos x="31" y="84"/>
                </a:cxn>
                <a:cxn ang="0">
                  <a:pos x="31" y="83"/>
                </a:cxn>
                <a:cxn ang="0">
                  <a:pos x="37" y="83"/>
                </a:cxn>
                <a:cxn ang="0">
                  <a:pos x="37" y="81"/>
                </a:cxn>
                <a:cxn ang="0">
                  <a:pos x="39" y="79"/>
                </a:cxn>
                <a:cxn ang="0">
                  <a:pos x="39" y="44"/>
                </a:cxn>
                <a:cxn ang="0">
                  <a:pos x="38" y="41"/>
                </a:cxn>
                <a:cxn ang="0">
                  <a:pos x="38" y="40"/>
                </a:cxn>
                <a:cxn ang="0">
                  <a:pos x="35" y="37"/>
                </a:cxn>
                <a:cxn ang="0">
                  <a:pos x="27" y="37"/>
                </a:cxn>
                <a:cxn ang="0">
                  <a:pos x="25" y="38"/>
                </a:cxn>
                <a:cxn ang="0">
                  <a:pos x="22" y="39"/>
                </a:cxn>
                <a:cxn ang="0">
                  <a:pos x="17" y="43"/>
                </a:cxn>
                <a:cxn ang="0">
                  <a:pos x="17" y="78"/>
                </a:cxn>
                <a:cxn ang="0">
                  <a:pos x="18" y="79"/>
                </a:cxn>
                <a:cxn ang="0">
                  <a:pos x="18" y="80"/>
                </a:cxn>
                <a:cxn ang="0">
                  <a:pos x="19" y="81"/>
                </a:cxn>
                <a:cxn ang="0">
                  <a:pos x="22" y="83"/>
                </a:cxn>
                <a:cxn ang="0">
                  <a:pos x="25" y="83"/>
                </a:cxn>
                <a:cxn ang="0">
                  <a:pos x="25" y="84"/>
                </a:cxn>
                <a:cxn ang="0">
                  <a:pos x="0" y="84"/>
                </a:cxn>
                <a:cxn ang="0">
                  <a:pos x="0" y="83"/>
                </a:cxn>
                <a:cxn ang="0">
                  <a:pos x="2" y="83"/>
                </a:cxn>
                <a:cxn ang="0">
                  <a:pos x="4" y="81"/>
                </a:cxn>
                <a:cxn ang="0">
                  <a:pos x="5" y="80"/>
                </a:cxn>
                <a:cxn ang="0">
                  <a:pos x="5" y="78"/>
                </a:cxn>
                <a:cxn ang="0">
                  <a:pos x="6" y="77"/>
                </a:cxn>
                <a:cxn ang="0">
                  <a:pos x="6" y="74"/>
                </a:cxn>
                <a:cxn ang="0">
                  <a:pos x="7" y="72"/>
                </a:cxn>
                <a:cxn ang="0">
                  <a:pos x="7" y="1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7" y="0"/>
                </a:cxn>
              </a:cxnLst>
              <a:rect l="0" t="0" r="r" b="b"/>
              <a:pathLst>
                <a:path w="56" h="84">
                  <a:moveTo>
                    <a:pt x="17" y="0"/>
                  </a:moveTo>
                  <a:lnTo>
                    <a:pt x="17" y="40"/>
                  </a:lnTo>
                  <a:lnTo>
                    <a:pt x="25" y="33"/>
                  </a:lnTo>
                  <a:lnTo>
                    <a:pt x="29" y="30"/>
                  </a:lnTo>
                  <a:lnTo>
                    <a:pt x="32" y="29"/>
                  </a:lnTo>
                  <a:lnTo>
                    <a:pt x="38" y="29"/>
                  </a:lnTo>
                  <a:lnTo>
                    <a:pt x="40" y="30"/>
                  </a:lnTo>
                  <a:lnTo>
                    <a:pt x="43" y="31"/>
                  </a:lnTo>
                  <a:lnTo>
                    <a:pt x="45" y="33"/>
                  </a:lnTo>
                  <a:lnTo>
                    <a:pt x="48" y="39"/>
                  </a:lnTo>
                  <a:lnTo>
                    <a:pt x="49" y="41"/>
                  </a:lnTo>
                  <a:lnTo>
                    <a:pt x="49" y="75"/>
                  </a:lnTo>
                  <a:lnTo>
                    <a:pt x="50" y="77"/>
                  </a:lnTo>
                  <a:lnTo>
                    <a:pt x="51" y="78"/>
                  </a:lnTo>
                  <a:lnTo>
                    <a:pt x="51" y="80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6" y="83"/>
                  </a:lnTo>
                  <a:lnTo>
                    <a:pt x="56" y="84"/>
                  </a:lnTo>
                  <a:lnTo>
                    <a:pt x="31" y="84"/>
                  </a:lnTo>
                  <a:lnTo>
                    <a:pt x="31" y="83"/>
                  </a:lnTo>
                  <a:lnTo>
                    <a:pt x="37" y="83"/>
                  </a:lnTo>
                  <a:lnTo>
                    <a:pt x="37" y="81"/>
                  </a:lnTo>
                  <a:lnTo>
                    <a:pt x="39" y="79"/>
                  </a:lnTo>
                  <a:lnTo>
                    <a:pt x="39" y="44"/>
                  </a:lnTo>
                  <a:lnTo>
                    <a:pt x="38" y="41"/>
                  </a:lnTo>
                  <a:lnTo>
                    <a:pt x="38" y="40"/>
                  </a:lnTo>
                  <a:lnTo>
                    <a:pt x="35" y="37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17" y="43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18" y="80"/>
                  </a:lnTo>
                  <a:lnTo>
                    <a:pt x="19" y="81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6" y="77"/>
                  </a:lnTo>
                  <a:lnTo>
                    <a:pt x="6" y="74"/>
                  </a:lnTo>
                  <a:lnTo>
                    <a:pt x="7" y="72"/>
                  </a:lnTo>
                  <a:lnTo>
                    <a:pt x="7" y="10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0" name="Freeform 870"/>
            <p:cNvSpPr>
              <a:spLocks noEditPoints="1"/>
            </p:cNvSpPr>
            <p:nvPr/>
          </p:nvSpPr>
          <p:spPr bwMode="auto">
            <a:xfrm>
              <a:off x="4252913" y="5226744"/>
              <a:ext cx="39688" cy="1333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1"/>
                </a:cxn>
                <a:cxn ang="0">
                  <a:pos x="17" y="4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7" y="10"/>
                </a:cxn>
                <a:cxn ang="0">
                  <a:pos x="16" y="12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7" y="29"/>
                </a:cxn>
                <a:cxn ang="0">
                  <a:pos x="17" y="77"/>
                </a:cxn>
                <a:cxn ang="0">
                  <a:pos x="18" y="78"/>
                </a:cxn>
                <a:cxn ang="0">
                  <a:pos x="18" y="79"/>
                </a:cxn>
                <a:cxn ang="0">
                  <a:pos x="19" y="80"/>
                </a:cxn>
                <a:cxn ang="0">
                  <a:pos x="19" y="81"/>
                </a:cxn>
                <a:cxn ang="0">
                  <a:pos x="22" y="83"/>
                </a:cxn>
                <a:cxn ang="0">
                  <a:pos x="25" y="83"/>
                </a:cxn>
                <a:cxn ang="0">
                  <a:pos x="25" y="84"/>
                </a:cxn>
                <a:cxn ang="0">
                  <a:pos x="0" y="84"/>
                </a:cxn>
                <a:cxn ang="0">
                  <a:pos x="0" y="83"/>
                </a:cxn>
                <a:cxn ang="0">
                  <a:pos x="3" y="83"/>
                </a:cxn>
                <a:cxn ang="0">
                  <a:pos x="5" y="81"/>
                </a:cxn>
                <a:cxn ang="0">
                  <a:pos x="6" y="80"/>
                </a:cxn>
                <a:cxn ang="0">
                  <a:pos x="6" y="78"/>
                </a:cxn>
                <a:cxn ang="0">
                  <a:pos x="7" y="77"/>
                </a:cxn>
                <a:cxn ang="0">
                  <a:pos x="7" y="38"/>
                </a:cxn>
                <a:cxn ang="0">
                  <a:pos x="5" y="36"/>
                </a:cxn>
                <a:cxn ang="0">
                  <a:pos x="4" y="36"/>
                </a:cxn>
                <a:cxn ang="0">
                  <a:pos x="3" y="35"/>
                </a:cxn>
                <a:cxn ang="0">
                  <a:pos x="1" y="37"/>
                </a:cxn>
                <a:cxn ang="0">
                  <a:pos x="0" y="35"/>
                </a:cxn>
                <a:cxn ang="0">
                  <a:pos x="15" y="29"/>
                </a:cxn>
                <a:cxn ang="0">
                  <a:pos x="17" y="29"/>
                </a:cxn>
              </a:cxnLst>
              <a:rect l="0" t="0" r="r" b="b"/>
              <a:pathLst>
                <a:path w="25" h="84">
                  <a:moveTo>
                    <a:pt x="12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close/>
                  <a:moveTo>
                    <a:pt x="17" y="29"/>
                  </a:moveTo>
                  <a:lnTo>
                    <a:pt x="17" y="77"/>
                  </a:lnTo>
                  <a:lnTo>
                    <a:pt x="18" y="78"/>
                  </a:lnTo>
                  <a:lnTo>
                    <a:pt x="18" y="79"/>
                  </a:lnTo>
                  <a:lnTo>
                    <a:pt x="19" y="80"/>
                  </a:lnTo>
                  <a:lnTo>
                    <a:pt x="19" y="81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5" y="81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7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15" y="29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1" name="Freeform 871"/>
            <p:cNvSpPr>
              <a:spLocks/>
            </p:cNvSpPr>
            <p:nvPr/>
          </p:nvSpPr>
          <p:spPr bwMode="auto">
            <a:xfrm>
              <a:off x="4298951" y="5272781"/>
              <a:ext cx="61913" cy="8731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13"/>
                </a:cxn>
                <a:cxn ang="0">
                  <a:pos x="21" y="9"/>
                </a:cxn>
                <a:cxn ang="0">
                  <a:pos x="23" y="5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7" y="2"/>
                </a:cxn>
                <a:cxn ang="0">
                  <a:pos x="38" y="4"/>
                </a:cxn>
                <a:cxn ang="0">
                  <a:pos x="39" y="6"/>
                </a:cxn>
                <a:cxn ang="0">
                  <a:pos x="39" y="11"/>
                </a:cxn>
                <a:cxn ang="0">
                  <a:pos x="37" y="13"/>
                </a:cxn>
                <a:cxn ang="0">
                  <a:pos x="33" y="13"/>
                </a:cxn>
                <a:cxn ang="0">
                  <a:pos x="31" y="11"/>
                </a:cxn>
                <a:cxn ang="0">
                  <a:pos x="27" y="9"/>
                </a:cxn>
                <a:cxn ang="0">
                  <a:pos x="25" y="9"/>
                </a:cxn>
                <a:cxn ang="0">
                  <a:pos x="21" y="13"/>
                </a:cxn>
                <a:cxn ang="0">
                  <a:pos x="20" y="15"/>
                </a:cxn>
                <a:cxn ang="0">
                  <a:pos x="18" y="19"/>
                </a:cxn>
                <a:cxn ang="0">
                  <a:pos x="18" y="45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0" y="49"/>
                </a:cxn>
                <a:cxn ang="0">
                  <a:pos x="21" y="51"/>
                </a:cxn>
                <a:cxn ang="0">
                  <a:pos x="23" y="54"/>
                </a:cxn>
                <a:cxn ang="0">
                  <a:pos x="28" y="54"/>
                </a:cxn>
                <a:cxn ang="0">
                  <a:pos x="28" y="55"/>
                </a:cxn>
                <a:cxn ang="0">
                  <a:pos x="0" y="55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8" y="50"/>
                </a:cxn>
                <a:cxn ang="0">
                  <a:pos x="8" y="9"/>
                </a:cxn>
                <a:cxn ang="0">
                  <a:pos x="5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8" y="0"/>
                </a:cxn>
              </a:cxnLst>
              <a:rect l="0" t="0" r="r" b="b"/>
              <a:pathLst>
                <a:path w="39" h="55">
                  <a:moveTo>
                    <a:pt x="18" y="0"/>
                  </a:moveTo>
                  <a:lnTo>
                    <a:pt x="18" y="13"/>
                  </a:lnTo>
                  <a:lnTo>
                    <a:pt x="21" y="9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18" y="45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1" y="51"/>
                  </a:lnTo>
                  <a:lnTo>
                    <a:pt x="23" y="54"/>
                  </a:lnTo>
                  <a:lnTo>
                    <a:pt x="28" y="54"/>
                  </a:lnTo>
                  <a:lnTo>
                    <a:pt x="28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8" y="50"/>
                  </a:lnTo>
                  <a:lnTo>
                    <a:pt x="8" y="9"/>
                  </a:lnTo>
                  <a:lnTo>
                    <a:pt x="5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2" name="Freeform 872"/>
            <p:cNvSpPr>
              <a:spLocks noEditPoints="1"/>
            </p:cNvSpPr>
            <p:nvPr/>
          </p:nvSpPr>
          <p:spPr bwMode="auto">
            <a:xfrm>
              <a:off x="4367213" y="5226744"/>
              <a:ext cx="87313" cy="134937"/>
            </a:xfrm>
            <a:custGeom>
              <a:avLst/>
              <a:gdLst/>
              <a:ahLst/>
              <a:cxnLst>
                <a:cxn ang="0">
                  <a:pos x="38" y="76"/>
                </a:cxn>
                <a:cxn ang="0">
                  <a:pos x="35" y="79"/>
                </a:cxn>
                <a:cxn ang="0">
                  <a:pos x="32" y="81"/>
                </a:cxn>
                <a:cxn ang="0">
                  <a:pos x="30" y="83"/>
                </a:cxn>
                <a:cxn ang="0">
                  <a:pos x="28" y="85"/>
                </a:cxn>
                <a:cxn ang="0">
                  <a:pos x="21" y="85"/>
                </a:cxn>
                <a:cxn ang="0">
                  <a:pos x="16" y="84"/>
                </a:cxn>
                <a:cxn ang="0">
                  <a:pos x="11" y="81"/>
                </a:cxn>
                <a:cxn ang="0">
                  <a:pos x="6" y="77"/>
                </a:cxn>
                <a:cxn ang="0">
                  <a:pos x="2" y="69"/>
                </a:cxn>
                <a:cxn ang="0">
                  <a:pos x="0" y="59"/>
                </a:cxn>
                <a:cxn ang="0">
                  <a:pos x="2" y="49"/>
                </a:cxn>
                <a:cxn ang="0">
                  <a:pos x="7" y="39"/>
                </a:cxn>
                <a:cxn ang="0">
                  <a:pos x="16" y="31"/>
                </a:cxn>
                <a:cxn ang="0">
                  <a:pos x="26" y="29"/>
                </a:cxn>
                <a:cxn ang="0">
                  <a:pos x="29" y="29"/>
                </a:cxn>
                <a:cxn ang="0">
                  <a:pos x="35" y="31"/>
                </a:cxn>
                <a:cxn ang="0">
                  <a:pos x="38" y="34"/>
                </a:cxn>
                <a:cxn ang="0">
                  <a:pos x="38" y="10"/>
                </a:cxn>
                <a:cxn ang="0">
                  <a:pos x="36" y="9"/>
                </a:cxn>
                <a:cxn ang="0">
                  <a:pos x="36" y="8"/>
                </a:cxn>
                <a:cxn ang="0">
                  <a:pos x="35" y="6"/>
                </a:cxn>
                <a:cxn ang="0">
                  <a:pos x="32" y="6"/>
                </a:cxn>
                <a:cxn ang="0">
                  <a:pos x="31" y="8"/>
                </a:cxn>
                <a:cxn ang="0">
                  <a:pos x="30" y="6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7" y="76"/>
                </a:cxn>
                <a:cxn ang="0">
                  <a:pos x="49" y="78"/>
                </a:cxn>
                <a:cxn ang="0">
                  <a:pos x="53" y="78"/>
                </a:cxn>
                <a:cxn ang="0">
                  <a:pos x="55" y="77"/>
                </a:cxn>
                <a:cxn ang="0">
                  <a:pos x="55" y="78"/>
                </a:cxn>
                <a:cxn ang="0">
                  <a:pos x="40" y="85"/>
                </a:cxn>
                <a:cxn ang="0">
                  <a:pos x="38" y="85"/>
                </a:cxn>
                <a:cxn ang="0">
                  <a:pos x="38" y="76"/>
                </a:cxn>
                <a:cxn ang="0">
                  <a:pos x="38" y="72"/>
                </a:cxn>
                <a:cxn ang="0">
                  <a:pos x="38" y="47"/>
                </a:cxn>
                <a:cxn ang="0">
                  <a:pos x="36" y="42"/>
                </a:cxn>
                <a:cxn ang="0">
                  <a:pos x="34" y="39"/>
                </a:cxn>
                <a:cxn ang="0">
                  <a:pos x="32" y="35"/>
                </a:cxn>
                <a:cxn ang="0">
                  <a:pos x="28" y="33"/>
                </a:cxn>
                <a:cxn ang="0">
                  <a:pos x="22" y="33"/>
                </a:cxn>
                <a:cxn ang="0">
                  <a:pos x="18" y="35"/>
                </a:cxn>
                <a:cxn ang="0">
                  <a:pos x="15" y="38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10" y="49"/>
                </a:cxn>
                <a:cxn ang="0">
                  <a:pos x="10" y="60"/>
                </a:cxn>
                <a:cxn ang="0">
                  <a:pos x="13" y="68"/>
                </a:cxn>
                <a:cxn ang="0">
                  <a:pos x="15" y="72"/>
                </a:cxn>
                <a:cxn ang="0">
                  <a:pos x="18" y="74"/>
                </a:cxn>
                <a:cxn ang="0">
                  <a:pos x="20" y="76"/>
                </a:cxn>
                <a:cxn ang="0">
                  <a:pos x="23" y="77"/>
                </a:cxn>
                <a:cxn ang="0">
                  <a:pos x="30" y="77"/>
                </a:cxn>
                <a:cxn ang="0">
                  <a:pos x="32" y="76"/>
                </a:cxn>
                <a:cxn ang="0">
                  <a:pos x="34" y="74"/>
                </a:cxn>
                <a:cxn ang="0">
                  <a:pos x="38" y="72"/>
                </a:cxn>
              </a:cxnLst>
              <a:rect l="0" t="0" r="r" b="b"/>
              <a:pathLst>
                <a:path w="55" h="85">
                  <a:moveTo>
                    <a:pt x="38" y="76"/>
                  </a:moveTo>
                  <a:lnTo>
                    <a:pt x="35" y="79"/>
                  </a:lnTo>
                  <a:lnTo>
                    <a:pt x="32" y="81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1" y="85"/>
                  </a:lnTo>
                  <a:lnTo>
                    <a:pt x="16" y="84"/>
                  </a:lnTo>
                  <a:lnTo>
                    <a:pt x="11" y="81"/>
                  </a:lnTo>
                  <a:lnTo>
                    <a:pt x="6" y="77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49"/>
                  </a:lnTo>
                  <a:lnTo>
                    <a:pt x="7" y="39"/>
                  </a:lnTo>
                  <a:lnTo>
                    <a:pt x="16" y="31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5" y="31"/>
                  </a:lnTo>
                  <a:lnTo>
                    <a:pt x="38" y="3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76"/>
                  </a:lnTo>
                  <a:lnTo>
                    <a:pt x="49" y="78"/>
                  </a:lnTo>
                  <a:lnTo>
                    <a:pt x="53" y="78"/>
                  </a:lnTo>
                  <a:lnTo>
                    <a:pt x="55" y="77"/>
                  </a:lnTo>
                  <a:lnTo>
                    <a:pt x="55" y="78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76"/>
                  </a:lnTo>
                  <a:close/>
                  <a:moveTo>
                    <a:pt x="38" y="72"/>
                  </a:moveTo>
                  <a:lnTo>
                    <a:pt x="38" y="47"/>
                  </a:lnTo>
                  <a:lnTo>
                    <a:pt x="36" y="42"/>
                  </a:lnTo>
                  <a:lnTo>
                    <a:pt x="34" y="39"/>
                  </a:lnTo>
                  <a:lnTo>
                    <a:pt x="32" y="35"/>
                  </a:lnTo>
                  <a:lnTo>
                    <a:pt x="28" y="33"/>
                  </a:lnTo>
                  <a:lnTo>
                    <a:pt x="22" y="33"/>
                  </a:lnTo>
                  <a:lnTo>
                    <a:pt x="18" y="35"/>
                  </a:lnTo>
                  <a:lnTo>
                    <a:pt x="15" y="38"/>
                  </a:lnTo>
                  <a:lnTo>
                    <a:pt x="13" y="41"/>
                  </a:lnTo>
                  <a:lnTo>
                    <a:pt x="11" y="44"/>
                  </a:lnTo>
                  <a:lnTo>
                    <a:pt x="10" y="49"/>
                  </a:lnTo>
                  <a:lnTo>
                    <a:pt x="10" y="60"/>
                  </a:lnTo>
                  <a:lnTo>
                    <a:pt x="13" y="68"/>
                  </a:lnTo>
                  <a:lnTo>
                    <a:pt x="15" y="72"/>
                  </a:lnTo>
                  <a:lnTo>
                    <a:pt x="18" y="74"/>
                  </a:lnTo>
                  <a:lnTo>
                    <a:pt x="20" y="76"/>
                  </a:lnTo>
                  <a:lnTo>
                    <a:pt x="23" y="77"/>
                  </a:lnTo>
                  <a:lnTo>
                    <a:pt x="30" y="77"/>
                  </a:lnTo>
                  <a:lnTo>
                    <a:pt x="32" y="76"/>
                  </a:lnTo>
                  <a:lnTo>
                    <a:pt x="34" y="74"/>
                  </a:lnTo>
                  <a:lnTo>
                    <a:pt x="38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3" name="Freeform 873"/>
            <p:cNvSpPr>
              <a:spLocks/>
            </p:cNvSpPr>
            <p:nvPr/>
          </p:nvSpPr>
          <p:spPr bwMode="auto">
            <a:xfrm>
              <a:off x="4508501" y="5233094"/>
              <a:ext cx="68263" cy="12858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43" y="0"/>
                </a:cxn>
                <a:cxn ang="0">
                  <a:pos x="43" y="1"/>
                </a:cxn>
                <a:cxn ang="0">
                  <a:pos x="37" y="1"/>
                </a:cxn>
                <a:cxn ang="0">
                  <a:pos x="34" y="2"/>
                </a:cxn>
                <a:cxn ang="0">
                  <a:pos x="32" y="5"/>
                </a:cxn>
                <a:cxn ang="0">
                  <a:pos x="32" y="7"/>
                </a:cxn>
                <a:cxn ang="0">
                  <a:pos x="31" y="10"/>
                </a:cxn>
                <a:cxn ang="0">
                  <a:pos x="31" y="58"/>
                </a:cxn>
                <a:cxn ang="0">
                  <a:pos x="30" y="63"/>
                </a:cxn>
                <a:cxn ang="0">
                  <a:pos x="29" y="68"/>
                </a:cxn>
                <a:cxn ang="0">
                  <a:pos x="26" y="74"/>
                </a:cxn>
                <a:cxn ang="0">
                  <a:pos x="22" y="77"/>
                </a:cxn>
                <a:cxn ang="0">
                  <a:pos x="17" y="80"/>
                </a:cxn>
                <a:cxn ang="0">
                  <a:pos x="12" y="81"/>
                </a:cxn>
                <a:cxn ang="0">
                  <a:pos x="6" y="81"/>
                </a:cxn>
                <a:cxn ang="0">
                  <a:pos x="4" y="80"/>
                </a:cxn>
                <a:cxn ang="0">
                  <a:pos x="1" y="76"/>
                </a:cxn>
                <a:cxn ang="0">
                  <a:pos x="0" y="74"/>
                </a:cxn>
                <a:cxn ang="0">
                  <a:pos x="0" y="69"/>
                </a:cxn>
                <a:cxn ang="0">
                  <a:pos x="3" y="65"/>
                </a:cxn>
                <a:cxn ang="0">
                  <a:pos x="5" y="65"/>
                </a:cxn>
                <a:cxn ang="0">
                  <a:pos x="9" y="68"/>
                </a:cxn>
                <a:cxn ang="0">
                  <a:pos x="10" y="69"/>
                </a:cxn>
                <a:cxn ang="0">
                  <a:pos x="10" y="70"/>
                </a:cxn>
                <a:cxn ang="0">
                  <a:pos x="12" y="71"/>
                </a:cxn>
                <a:cxn ang="0">
                  <a:pos x="14" y="75"/>
                </a:cxn>
                <a:cxn ang="0">
                  <a:pos x="16" y="77"/>
                </a:cxn>
                <a:cxn ang="0">
                  <a:pos x="17" y="76"/>
                </a:cxn>
                <a:cxn ang="0">
                  <a:pos x="18" y="76"/>
                </a:cxn>
                <a:cxn ang="0">
                  <a:pos x="19" y="74"/>
                </a:cxn>
                <a:cxn ang="0">
                  <a:pos x="20" y="73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6" y="1"/>
                </a:cxn>
                <a:cxn ang="0">
                  <a:pos x="12" y="1"/>
                </a:cxn>
                <a:cxn ang="0">
                  <a:pos x="9" y="1"/>
                </a:cxn>
              </a:cxnLst>
              <a:rect l="0" t="0" r="r" b="b"/>
              <a:pathLst>
                <a:path w="43" h="81">
                  <a:moveTo>
                    <a:pt x="9" y="1"/>
                  </a:moveTo>
                  <a:lnTo>
                    <a:pt x="9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1" y="10"/>
                  </a:lnTo>
                  <a:lnTo>
                    <a:pt x="31" y="58"/>
                  </a:lnTo>
                  <a:lnTo>
                    <a:pt x="30" y="63"/>
                  </a:lnTo>
                  <a:lnTo>
                    <a:pt x="29" y="68"/>
                  </a:lnTo>
                  <a:lnTo>
                    <a:pt x="26" y="74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2" y="81"/>
                  </a:lnTo>
                  <a:lnTo>
                    <a:pt x="6" y="81"/>
                  </a:lnTo>
                  <a:lnTo>
                    <a:pt x="4" y="80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9" y="68"/>
                  </a:lnTo>
                  <a:lnTo>
                    <a:pt x="10" y="69"/>
                  </a:lnTo>
                  <a:lnTo>
                    <a:pt x="10" y="70"/>
                  </a:lnTo>
                  <a:lnTo>
                    <a:pt x="12" y="71"/>
                  </a:lnTo>
                  <a:lnTo>
                    <a:pt x="14" y="75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8" y="76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4" name="Freeform 874"/>
            <p:cNvSpPr>
              <a:spLocks noEditPoints="1"/>
            </p:cNvSpPr>
            <p:nvPr/>
          </p:nvSpPr>
          <p:spPr bwMode="auto">
            <a:xfrm>
              <a:off x="4583113" y="5272781"/>
              <a:ext cx="71438" cy="88900"/>
            </a:xfrm>
            <a:custGeom>
              <a:avLst/>
              <a:gdLst/>
              <a:ahLst/>
              <a:cxnLst>
                <a:cxn ang="0">
                  <a:pos x="9" y="21"/>
                </a:cxn>
                <a:cxn ang="0">
                  <a:pos x="11" y="32"/>
                </a:cxn>
                <a:cxn ang="0">
                  <a:pos x="16" y="39"/>
                </a:cxn>
                <a:cxn ang="0">
                  <a:pos x="19" y="42"/>
                </a:cxn>
                <a:cxn ang="0">
                  <a:pos x="21" y="44"/>
                </a:cxn>
                <a:cxn ang="0">
                  <a:pos x="25" y="46"/>
                </a:cxn>
                <a:cxn ang="0">
                  <a:pos x="32" y="46"/>
                </a:cxn>
                <a:cxn ang="0">
                  <a:pos x="38" y="44"/>
                </a:cxn>
                <a:cxn ang="0">
                  <a:pos x="41" y="42"/>
                </a:cxn>
                <a:cxn ang="0">
                  <a:pos x="43" y="38"/>
                </a:cxn>
                <a:cxn ang="0">
                  <a:pos x="44" y="34"/>
                </a:cxn>
                <a:cxn ang="0">
                  <a:pos x="45" y="35"/>
                </a:cxn>
                <a:cxn ang="0">
                  <a:pos x="44" y="40"/>
                </a:cxn>
                <a:cxn ang="0">
                  <a:pos x="42" y="46"/>
                </a:cxn>
                <a:cxn ang="0">
                  <a:pos x="38" y="49"/>
                </a:cxn>
                <a:cxn ang="0">
                  <a:pos x="34" y="52"/>
                </a:cxn>
                <a:cxn ang="0">
                  <a:pos x="30" y="55"/>
                </a:cxn>
                <a:cxn ang="0">
                  <a:pos x="24" y="56"/>
                </a:cxn>
                <a:cxn ang="0">
                  <a:pos x="16" y="54"/>
                </a:cxn>
                <a:cxn ang="0">
                  <a:pos x="7" y="48"/>
                </a:cxn>
                <a:cxn ang="0">
                  <a:pos x="3" y="39"/>
                </a:cxn>
                <a:cxn ang="0">
                  <a:pos x="0" y="29"/>
                </a:cxn>
                <a:cxn ang="0">
                  <a:pos x="3" y="17"/>
                </a:cxn>
                <a:cxn ang="0">
                  <a:pos x="8" y="8"/>
                </a:cxn>
                <a:cxn ang="0">
                  <a:pos x="16" y="1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39" y="6"/>
                </a:cxn>
                <a:cxn ang="0">
                  <a:pos x="44" y="12"/>
                </a:cxn>
                <a:cxn ang="0">
                  <a:pos x="45" y="17"/>
                </a:cxn>
                <a:cxn ang="0">
                  <a:pos x="45" y="21"/>
                </a:cxn>
                <a:cxn ang="0">
                  <a:pos x="9" y="21"/>
                </a:cxn>
                <a:cxn ang="0">
                  <a:pos x="9" y="18"/>
                </a:cxn>
                <a:cxn ang="0">
                  <a:pos x="33" y="18"/>
                </a:cxn>
                <a:cxn ang="0">
                  <a:pos x="33" y="11"/>
                </a:cxn>
                <a:cxn ang="0">
                  <a:pos x="30" y="8"/>
                </a:cxn>
                <a:cxn ang="0">
                  <a:pos x="28" y="5"/>
                </a:cxn>
                <a:cxn ang="0">
                  <a:pos x="25" y="4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9" y="18"/>
                </a:cxn>
              </a:cxnLst>
              <a:rect l="0" t="0" r="r" b="b"/>
              <a:pathLst>
                <a:path w="45" h="56">
                  <a:moveTo>
                    <a:pt x="9" y="21"/>
                  </a:moveTo>
                  <a:lnTo>
                    <a:pt x="11" y="32"/>
                  </a:lnTo>
                  <a:lnTo>
                    <a:pt x="16" y="39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5" y="46"/>
                  </a:lnTo>
                  <a:lnTo>
                    <a:pt x="32" y="46"/>
                  </a:lnTo>
                  <a:lnTo>
                    <a:pt x="38" y="44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4" y="34"/>
                  </a:lnTo>
                  <a:lnTo>
                    <a:pt x="45" y="35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9"/>
                  </a:lnTo>
                  <a:lnTo>
                    <a:pt x="34" y="52"/>
                  </a:lnTo>
                  <a:lnTo>
                    <a:pt x="30" y="55"/>
                  </a:lnTo>
                  <a:lnTo>
                    <a:pt x="24" y="56"/>
                  </a:lnTo>
                  <a:lnTo>
                    <a:pt x="16" y="54"/>
                  </a:lnTo>
                  <a:lnTo>
                    <a:pt x="7" y="48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9" y="6"/>
                  </a:lnTo>
                  <a:lnTo>
                    <a:pt x="44" y="12"/>
                  </a:lnTo>
                  <a:lnTo>
                    <a:pt x="45" y="17"/>
                  </a:lnTo>
                  <a:lnTo>
                    <a:pt x="45" y="21"/>
                  </a:lnTo>
                  <a:lnTo>
                    <a:pt x="9" y="21"/>
                  </a:lnTo>
                  <a:close/>
                  <a:moveTo>
                    <a:pt x="9" y="18"/>
                  </a:moveTo>
                  <a:lnTo>
                    <a:pt x="33" y="18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5" name="Freeform 875"/>
            <p:cNvSpPr>
              <a:spLocks/>
            </p:cNvSpPr>
            <p:nvPr/>
          </p:nvSpPr>
          <p:spPr bwMode="auto">
            <a:xfrm>
              <a:off x="4662488" y="5247381"/>
              <a:ext cx="53975" cy="1143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17"/>
                </a:cxn>
                <a:cxn ang="0">
                  <a:pos x="32" y="17"/>
                </a:cxn>
                <a:cxn ang="0">
                  <a:pos x="32" y="21"/>
                </a:cxn>
                <a:cxn ang="0">
                  <a:pos x="19" y="21"/>
                </a:cxn>
                <a:cxn ang="0">
                  <a:pos x="19" y="59"/>
                </a:cxn>
                <a:cxn ang="0">
                  <a:pos x="20" y="62"/>
                </a:cxn>
                <a:cxn ang="0">
                  <a:pos x="20" y="63"/>
                </a:cxn>
                <a:cxn ang="0">
                  <a:pos x="21" y="64"/>
                </a:cxn>
                <a:cxn ang="0">
                  <a:pos x="27" y="64"/>
                </a:cxn>
                <a:cxn ang="0">
                  <a:pos x="29" y="63"/>
                </a:cxn>
                <a:cxn ang="0">
                  <a:pos x="30" y="63"/>
                </a:cxn>
                <a:cxn ang="0">
                  <a:pos x="32" y="61"/>
                </a:cxn>
                <a:cxn ang="0">
                  <a:pos x="34" y="61"/>
                </a:cxn>
                <a:cxn ang="0">
                  <a:pos x="30" y="67"/>
                </a:cxn>
                <a:cxn ang="0">
                  <a:pos x="25" y="72"/>
                </a:cxn>
                <a:cxn ang="0">
                  <a:pos x="17" y="72"/>
                </a:cxn>
                <a:cxn ang="0">
                  <a:pos x="14" y="71"/>
                </a:cxn>
                <a:cxn ang="0">
                  <a:pos x="12" y="68"/>
                </a:cxn>
                <a:cxn ang="0">
                  <a:pos x="10" y="65"/>
                </a:cxn>
                <a:cxn ang="0">
                  <a:pos x="9" y="64"/>
                </a:cxn>
                <a:cxn ang="0">
                  <a:pos x="9" y="21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4" y="17"/>
                </a:cxn>
                <a:cxn ang="0">
                  <a:pos x="8" y="15"/>
                </a:cxn>
                <a:cxn ang="0">
                  <a:pos x="12" y="11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19" y="0"/>
                </a:cxn>
              </a:cxnLst>
              <a:rect l="0" t="0" r="r" b="b"/>
              <a:pathLst>
                <a:path w="34" h="72">
                  <a:moveTo>
                    <a:pt x="19" y="0"/>
                  </a:moveTo>
                  <a:lnTo>
                    <a:pt x="19" y="17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19" y="21"/>
                  </a:lnTo>
                  <a:lnTo>
                    <a:pt x="19" y="59"/>
                  </a:lnTo>
                  <a:lnTo>
                    <a:pt x="20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7" y="64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0" y="67"/>
                  </a:lnTo>
                  <a:lnTo>
                    <a:pt x="25" y="72"/>
                  </a:lnTo>
                  <a:lnTo>
                    <a:pt x="17" y="72"/>
                  </a:lnTo>
                  <a:lnTo>
                    <a:pt x="14" y="71"/>
                  </a:lnTo>
                  <a:lnTo>
                    <a:pt x="12" y="68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4" y="17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6" name="Freeform 876"/>
            <p:cNvSpPr>
              <a:spLocks/>
            </p:cNvSpPr>
            <p:nvPr/>
          </p:nvSpPr>
          <p:spPr bwMode="auto">
            <a:xfrm>
              <a:off x="4767263" y="5233094"/>
              <a:ext cx="109538" cy="127000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1" y="36"/>
                </a:cxn>
                <a:cxn ang="0">
                  <a:pos x="43" y="36"/>
                </a:cxn>
                <a:cxn ang="0">
                  <a:pos x="46" y="35"/>
                </a:cxn>
                <a:cxn ang="0">
                  <a:pos x="47" y="35"/>
                </a:cxn>
                <a:cxn ang="0">
                  <a:pos x="48" y="34"/>
                </a:cxn>
                <a:cxn ang="0">
                  <a:pos x="51" y="33"/>
                </a:cxn>
                <a:cxn ang="0">
                  <a:pos x="53" y="29"/>
                </a:cxn>
                <a:cxn ang="0">
                  <a:pos x="53" y="25"/>
                </a:cxn>
                <a:cxn ang="0">
                  <a:pos x="54" y="25"/>
                </a:cxn>
                <a:cxn ang="0">
                  <a:pos x="54" y="51"/>
                </a:cxn>
                <a:cxn ang="0">
                  <a:pos x="53" y="51"/>
                </a:cxn>
                <a:cxn ang="0">
                  <a:pos x="53" y="48"/>
                </a:cxn>
                <a:cxn ang="0">
                  <a:pos x="52" y="45"/>
                </a:cxn>
                <a:cxn ang="0">
                  <a:pos x="52" y="44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6" y="40"/>
                </a:cxn>
                <a:cxn ang="0">
                  <a:pos x="43" y="39"/>
                </a:cxn>
                <a:cxn ang="0">
                  <a:pos x="21" y="39"/>
                </a:cxn>
                <a:cxn ang="0">
                  <a:pos x="21" y="73"/>
                </a:cxn>
                <a:cxn ang="0">
                  <a:pos x="22" y="74"/>
                </a:cxn>
                <a:cxn ang="0">
                  <a:pos x="23" y="74"/>
                </a:cxn>
                <a:cxn ang="0">
                  <a:pos x="24" y="75"/>
                </a:cxn>
                <a:cxn ang="0">
                  <a:pos x="26" y="75"/>
                </a:cxn>
                <a:cxn ang="0">
                  <a:pos x="27" y="76"/>
                </a:cxn>
                <a:cxn ang="0">
                  <a:pos x="47" y="76"/>
                </a:cxn>
                <a:cxn ang="0">
                  <a:pos x="49" y="75"/>
                </a:cxn>
                <a:cxn ang="0">
                  <a:pos x="53" y="74"/>
                </a:cxn>
                <a:cxn ang="0">
                  <a:pos x="55" y="74"/>
                </a:cxn>
                <a:cxn ang="0">
                  <a:pos x="61" y="68"/>
                </a:cxn>
                <a:cxn ang="0">
                  <a:pos x="64" y="64"/>
                </a:cxn>
                <a:cxn ang="0">
                  <a:pos x="66" y="60"/>
                </a:cxn>
                <a:cxn ang="0">
                  <a:pos x="69" y="60"/>
                </a:cxn>
                <a:cxn ang="0">
                  <a:pos x="61" y="80"/>
                </a:cxn>
                <a:cxn ang="0">
                  <a:pos x="0" y="80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2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61" y="0"/>
                </a:cxn>
                <a:cxn ang="0">
                  <a:pos x="63" y="18"/>
                </a:cxn>
                <a:cxn ang="0">
                  <a:pos x="60" y="18"/>
                </a:cxn>
                <a:cxn ang="0">
                  <a:pos x="59" y="14"/>
                </a:cxn>
                <a:cxn ang="0">
                  <a:pos x="58" y="12"/>
                </a:cxn>
                <a:cxn ang="0">
                  <a:pos x="58" y="10"/>
                </a:cxn>
                <a:cxn ang="0">
                  <a:pos x="53" y="5"/>
                </a:cxn>
                <a:cxn ang="0">
                  <a:pos x="51" y="4"/>
                </a:cxn>
                <a:cxn ang="0">
                  <a:pos x="44" y="4"/>
                </a:cxn>
                <a:cxn ang="0">
                  <a:pos x="21" y="4"/>
                </a:cxn>
              </a:cxnLst>
              <a:rect l="0" t="0" r="r" b="b"/>
              <a:pathLst>
                <a:path w="69" h="80">
                  <a:moveTo>
                    <a:pt x="21" y="4"/>
                  </a:moveTo>
                  <a:lnTo>
                    <a:pt x="21" y="36"/>
                  </a:lnTo>
                  <a:lnTo>
                    <a:pt x="43" y="36"/>
                  </a:lnTo>
                  <a:lnTo>
                    <a:pt x="46" y="35"/>
                  </a:lnTo>
                  <a:lnTo>
                    <a:pt x="47" y="35"/>
                  </a:lnTo>
                  <a:lnTo>
                    <a:pt x="48" y="34"/>
                  </a:lnTo>
                  <a:lnTo>
                    <a:pt x="51" y="33"/>
                  </a:lnTo>
                  <a:lnTo>
                    <a:pt x="53" y="29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3" y="48"/>
                  </a:lnTo>
                  <a:lnTo>
                    <a:pt x="52" y="45"/>
                  </a:lnTo>
                  <a:lnTo>
                    <a:pt x="52" y="44"/>
                  </a:lnTo>
                  <a:lnTo>
                    <a:pt x="49" y="42"/>
                  </a:lnTo>
                  <a:lnTo>
                    <a:pt x="47" y="42"/>
                  </a:lnTo>
                  <a:lnTo>
                    <a:pt x="46" y="40"/>
                  </a:lnTo>
                  <a:lnTo>
                    <a:pt x="43" y="39"/>
                  </a:lnTo>
                  <a:lnTo>
                    <a:pt x="21" y="39"/>
                  </a:lnTo>
                  <a:lnTo>
                    <a:pt x="21" y="73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7" y="76"/>
                  </a:lnTo>
                  <a:lnTo>
                    <a:pt x="47" y="76"/>
                  </a:lnTo>
                  <a:lnTo>
                    <a:pt x="49" y="75"/>
                  </a:lnTo>
                  <a:lnTo>
                    <a:pt x="53" y="74"/>
                  </a:lnTo>
                  <a:lnTo>
                    <a:pt x="55" y="74"/>
                  </a:lnTo>
                  <a:lnTo>
                    <a:pt x="61" y="68"/>
                  </a:lnTo>
                  <a:lnTo>
                    <a:pt x="64" y="64"/>
                  </a:lnTo>
                  <a:lnTo>
                    <a:pt x="66" y="60"/>
                  </a:lnTo>
                  <a:lnTo>
                    <a:pt x="69" y="60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3" y="18"/>
                  </a:lnTo>
                  <a:lnTo>
                    <a:pt x="60" y="18"/>
                  </a:lnTo>
                  <a:lnTo>
                    <a:pt x="59" y="14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3" y="5"/>
                  </a:lnTo>
                  <a:lnTo>
                    <a:pt x="51" y="4"/>
                  </a:lnTo>
                  <a:lnTo>
                    <a:pt x="44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7" name="Freeform 877"/>
            <p:cNvSpPr>
              <a:spLocks/>
            </p:cNvSpPr>
            <p:nvPr/>
          </p:nvSpPr>
          <p:spPr bwMode="auto">
            <a:xfrm>
              <a:off x="4878388" y="5345806"/>
              <a:ext cx="76200" cy="889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8" y="12"/>
                </a:cxn>
                <a:cxn ang="0">
                  <a:pos x="47" y="12"/>
                </a:cxn>
                <a:cxn ang="0">
                  <a:pos x="46" y="10"/>
                </a:cxn>
                <a:cxn ang="0">
                  <a:pos x="46" y="8"/>
                </a:cxn>
                <a:cxn ang="0">
                  <a:pos x="45" y="5"/>
                </a:cxn>
                <a:cxn ang="0">
                  <a:pos x="42" y="3"/>
                </a:cxn>
                <a:cxn ang="0">
                  <a:pos x="28" y="3"/>
                </a:cxn>
                <a:cxn ang="0">
                  <a:pos x="28" y="54"/>
                </a:cxn>
                <a:cxn ang="0">
                  <a:pos x="29" y="54"/>
                </a:cxn>
                <a:cxn ang="0">
                  <a:pos x="32" y="55"/>
                </a:cxn>
                <a:cxn ang="0">
                  <a:pos x="36" y="55"/>
                </a:cxn>
                <a:cxn ang="0">
                  <a:pos x="36" y="56"/>
                </a:cxn>
                <a:cxn ang="0">
                  <a:pos x="12" y="56"/>
                </a:cxn>
                <a:cxn ang="0">
                  <a:pos x="12" y="55"/>
                </a:cxn>
                <a:cxn ang="0">
                  <a:pos x="16" y="55"/>
                </a:cxn>
                <a:cxn ang="0">
                  <a:pos x="20" y="52"/>
                </a:cxn>
                <a:cxn ang="0">
                  <a:pos x="20" y="3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1" y="0"/>
                </a:cxn>
                <a:cxn ang="0">
                  <a:pos x="47" y="0"/>
                </a:cxn>
              </a:cxnLst>
              <a:rect l="0" t="0" r="r" b="b"/>
              <a:pathLst>
                <a:path w="48" h="56">
                  <a:moveTo>
                    <a:pt x="47" y="0"/>
                  </a:moveTo>
                  <a:lnTo>
                    <a:pt x="48" y="12"/>
                  </a:lnTo>
                  <a:lnTo>
                    <a:pt x="47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5" y="5"/>
                  </a:lnTo>
                  <a:lnTo>
                    <a:pt x="42" y="3"/>
                  </a:lnTo>
                  <a:lnTo>
                    <a:pt x="28" y="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6" y="55"/>
                  </a:lnTo>
                  <a:lnTo>
                    <a:pt x="36" y="56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6" y="55"/>
                  </a:lnTo>
                  <a:lnTo>
                    <a:pt x="20" y="52"/>
                  </a:lnTo>
                  <a:lnTo>
                    <a:pt x="20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8" name="Freeform 878"/>
            <p:cNvSpPr>
              <a:spLocks/>
            </p:cNvSpPr>
            <p:nvPr/>
          </p:nvSpPr>
          <p:spPr bwMode="auto">
            <a:xfrm>
              <a:off x="5114926" y="5231506"/>
              <a:ext cx="41275" cy="166687"/>
            </a:xfrm>
            <a:custGeom>
              <a:avLst/>
              <a:gdLst/>
              <a:ahLst/>
              <a:cxnLst>
                <a:cxn ang="0">
                  <a:pos x="26" y="105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3"/>
                </a:cxn>
                <a:cxn ang="0">
                  <a:pos x="10" y="3"/>
                </a:cxn>
                <a:cxn ang="0">
                  <a:pos x="10" y="100"/>
                </a:cxn>
                <a:cxn ang="0">
                  <a:pos x="26" y="100"/>
                </a:cxn>
                <a:cxn ang="0">
                  <a:pos x="26" y="105"/>
                </a:cxn>
              </a:cxnLst>
              <a:rect l="0" t="0" r="r" b="b"/>
              <a:pathLst>
                <a:path w="26" h="105">
                  <a:moveTo>
                    <a:pt x="26" y="105"/>
                  </a:moveTo>
                  <a:lnTo>
                    <a:pt x="0" y="10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10" y="3"/>
                  </a:lnTo>
                  <a:lnTo>
                    <a:pt x="10" y="100"/>
                  </a:lnTo>
                  <a:lnTo>
                    <a:pt x="26" y="100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19" name="Freeform 879"/>
            <p:cNvSpPr>
              <a:spLocks/>
            </p:cNvSpPr>
            <p:nvPr/>
          </p:nvSpPr>
          <p:spPr bwMode="auto">
            <a:xfrm>
              <a:off x="5216526" y="5231506"/>
              <a:ext cx="127000" cy="130175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67" y="19"/>
                </a:cxn>
                <a:cxn ang="0">
                  <a:pos x="62" y="11"/>
                </a:cxn>
                <a:cxn ang="0">
                  <a:pos x="43" y="3"/>
                </a:cxn>
                <a:cxn ang="0">
                  <a:pos x="26" y="9"/>
                </a:cxn>
                <a:cxn ang="0">
                  <a:pos x="15" y="26"/>
                </a:cxn>
                <a:cxn ang="0">
                  <a:pos x="15" y="50"/>
                </a:cxn>
                <a:cxn ang="0">
                  <a:pos x="22" y="66"/>
                </a:cxn>
                <a:cxn ang="0">
                  <a:pos x="30" y="74"/>
                </a:cxn>
                <a:cxn ang="0">
                  <a:pos x="40" y="77"/>
                </a:cxn>
                <a:cxn ang="0">
                  <a:pos x="47" y="78"/>
                </a:cxn>
                <a:cxn ang="0">
                  <a:pos x="53" y="77"/>
                </a:cxn>
                <a:cxn ang="0">
                  <a:pos x="59" y="75"/>
                </a:cxn>
                <a:cxn ang="0">
                  <a:pos x="61" y="44"/>
                </a:cxn>
                <a:cxn ang="0">
                  <a:pos x="60" y="41"/>
                </a:cxn>
                <a:cxn ang="0">
                  <a:pos x="55" y="38"/>
                </a:cxn>
                <a:cxn ang="0">
                  <a:pos x="50" y="37"/>
                </a:cxn>
                <a:cxn ang="0">
                  <a:pos x="80" y="38"/>
                </a:cxn>
                <a:cxn ang="0">
                  <a:pos x="75" y="40"/>
                </a:cxn>
                <a:cxn ang="0">
                  <a:pos x="73" y="44"/>
                </a:cxn>
                <a:cxn ang="0">
                  <a:pos x="72" y="48"/>
                </a:cxn>
                <a:cxn ang="0">
                  <a:pos x="67" y="76"/>
                </a:cxn>
                <a:cxn ang="0">
                  <a:pos x="54" y="82"/>
                </a:cxn>
                <a:cxn ang="0">
                  <a:pos x="29" y="81"/>
                </a:cxn>
                <a:cxn ang="0">
                  <a:pos x="9" y="66"/>
                </a:cxn>
                <a:cxn ang="0">
                  <a:pos x="0" y="43"/>
                </a:cxn>
                <a:cxn ang="0">
                  <a:pos x="5" y="22"/>
                </a:cxn>
                <a:cxn ang="0">
                  <a:pos x="12" y="12"/>
                </a:cxn>
                <a:cxn ang="0">
                  <a:pos x="23" y="5"/>
                </a:cxn>
                <a:cxn ang="0">
                  <a:pos x="42" y="0"/>
                </a:cxn>
                <a:cxn ang="0">
                  <a:pos x="51" y="1"/>
                </a:cxn>
                <a:cxn ang="0">
                  <a:pos x="61" y="3"/>
                </a:cxn>
                <a:cxn ang="0">
                  <a:pos x="67" y="5"/>
                </a:cxn>
                <a:cxn ang="0">
                  <a:pos x="68" y="3"/>
                </a:cxn>
                <a:cxn ang="0">
                  <a:pos x="70" y="0"/>
                </a:cxn>
              </a:cxnLst>
              <a:rect l="0" t="0" r="r" b="b"/>
              <a:pathLst>
                <a:path w="80" h="82">
                  <a:moveTo>
                    <a:pt x="70" y="0"/>
                  </a:moveTo>
                  <a:lnTo>
                    <a:pt x="71" y="25"/>
                  </a:lnTo>
                  <a:lnTo>
                    <a:pt x="70" y="25"/>
                  </a:lnTo>
                  <a:lnTo>
                    <a:pt x="67" y="19"/>
                  </a:lnTo>
                  <a:lnTo>
                    <a:pt x="65" y="14"/>
                  </a:lnTo>
                  <a:lnTo>
                    <a:pt x="62" y="11"/>
                  </a:lnTo>
                  <a:lnTo>
                    <a:pt x="54" y="6"/>
                  </a:lnTo>
                  <a:lnTo>
                    <a:pt x="43" y="3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20" y="15"/>
                  </a:lnTo>
                  <a:lnTo>
                    <a:pt x="15" y="26"/>
                  </a:lnTo>
                  <a:lnTo>
                    <a:pt x="14" y="39"/>
                  </a:lnTo>
                  <a:lnTo>
                    <a:pt x="15" y="50"/>
                  </a:lnTo>
                  <a:lnTo>
                    <a:pt x="18" y="61"/>
                  </a:lnTo>
                  <a:lnTo>
                    <a:pt x="22" y="66"/>
                  </a:lnTo>
                  <a:lnTo>
                    <a:pt x="25" y="71"/>
                  </a:lnTo>
                  <a:lnTo>
                    <a:pt x="30" y="74"/>
                  </a:lnTo>
                  <a:lnTo>
                    <a:pt x="35" y="76"/>
                  </a:lnTo>
                  <a:lnTo>
                    <a:pt x="40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0" y="77"/>
                  </a:lnTo>
                  <a:lnTo>
                    <a:pt x="53" y="77"/>
                  </a:lnTo>
                  <a:lnTo>
                    <a:pt x="55" y="76"/>
                  </a:lnTo>
                  <a:lnTo>
                    <a:pt x="59" y="75"/>
                  </a:lnTo>
                  <a:lnTo>
                    <a:pt x="61" y="73"/>
                  </a:lnTo>
                  <a:lnTo>
                    <a:pt x="61" y="44"/>
                  </a:lnTo>
                  <a:lnTo>
                    <a:pt x="60" y="43"/>
                  </a:lnTo>
                  <a:lnTo>
                    <a:pt x="60" y="41"/>
                  </a:lnTo>
                  <a:lnTo>
                    <a:pt x="58" y="39"/>
                  </a:lnTo>
                  <a:lnTo>
                    <a:pt x="55" y="38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4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2" y="48"/>
                  </a:lnTo>
                  <a:lnTo>
                    <a:pt x="72" y="74"/>
                  </a:lnTo>
                  <a:lnTo>
                    <a:pt x="67" y="76"/>
                  </a:lnTo>
                  <a:lnTo>
                    <a:pt x="63" y="80"/>
                  </a:lnTo>
                  <a:lnTo>
                    <a:pt x="54" y="82"/>
                  </a:lnTo>
                  <a:lnTo>
                    <a:pt x="43" y="82"/>
                  </a:lnTo>
                  <a:lnTo>
                    <a:pt x="29" y="81"/>
                  </a:lnTo>
                  <a:lnTo>
                    <a:pt x="18" y="75"/>
                  </a:lnTo>
                  <a:lnTo>
                    <a:pt x="9" y="66"/>
                  </a:lnTo>
                  <a:lnTo>
                    <a:pt x="2" y="56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5" y="22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20" name="Freeform 880"/>
            <p:cNvSpPr>
              <a:spLocks noEditPoints="1"/>
            </p:cNvSpPr>
            <p:nvPr/>
          </p:nvSpPr>
          <p:spPr bwMode="auto">
            <a:xfrm>
              <a:off x="5351463" y="5272781"/>
              <a:ext cx="69850" cy="88900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9" y="32"/>
                </a:cxn>
                <a:cxn ang="0">
                  <a:pos x="15" y="39"/>
                </a:cxn>
                <a:cxn ang="0">
                  <a:pos x="17" y="42"/>
                </a:cxn>
                <a:cxn ang="0">
                  <a:pos x="24" y="46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37" y="44"/>
                </a:cxn>
                <a:cxn ang="0">
                  <a:pos x="39" y="42"/>
                </a:cxn>
                <a:cxn ang="0">
                  <a:pos x="41" y="38"/>
                </a:cxn>
                <a:cxn ang="0">
                  <a:pos x="43" y="34"/>
                </a:cxn>
                <a:cxn ang="0">
                  <a:pos x="44" y="35"/>
                </a:cxn>
                <a:cxn ang="0">
                  <a:pos x="43" y="40"/>
                </a:cxn>
                <a:cxn ang="0">
                  <a:pos x="40" y="46"/>
                </a:cxn>
                <a:cxn ang="0">
                  <a:pos x="37" y="49"/>
                </a:cxn>
                <a:cxn ang="0">
                  <a:pos x="32" y="52"/>
                </a:cxn>
                <a:cxn ang="0">
                  <a:pos x="28" y="55"/>
                </a:cxn>
                <a:cxn ang="0">
                  <a:pos x="24" y="56"/>
                </a:cxn>
                <a:cxn ang="0">
                  <a:pos x="14" y="54"/>
                </a:cxn>
                <a:cxn ang="0">
                  <a:pos x="6" y="48"/>
                </a:cxn>
                <a:cxn ang="0">
                  <a:pos x="1" y="39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7" y="8"/>
                </a:cxn>
                <a:cxn ang="0">
                  <a:pos x="9" y="5"/>
                </a:cxn>
                <a:cxn ang="0">
                  <a:pos x="13" y="2"/>
                </a:cxn>
                <a:cxn ang="0">
                  <a:pos x="16" y="1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2" y="1"/>
                </a:cxn>
                <a:cxn ang="0">
                  <a:pos x="36" y="4"/>
                </a:cxn>
                <a:cxn ang="0">
                  <a:pos x="41" y="9"/>
                </a:cxn>
                <a:cxn ang="0">
                  <a:pos x="42" y="12"/>
                </a:cxn>
                <a:cxn ang="0">
                  <a:pos x="44" y="17"/>
                </a:cxn>
                <a:cxn ang="0">
                  <a:pos x="44" y="21"/>
                </a:cxn>
                <a:cxn ang="0">
                  <a:pos x="8" y="21"/>
                </a:cxn>
                <a:cxn ang="0">
                  <a:pos x="8" y="18"/>
                </a:cxn>
                <a:cxn ang="0">
                  <a:pos x="32" y="18"/>
                </a:cxn>
                <a:cxn ang="0">
                  <a:pos x="32" y="14"/>
                </a:cxn>
                <a:cxn ang="0">
                  <a:pos x="31" y="11"/>
                </a:cxn>
                <a:cxn ang="0">
                  <a:pos x="30" y="10"/>
                </a:cxn>
                <a:cxn ang="0">
                  <a:pos x="29" y="8"/>
                </a:cxn>
                <a:cxn ang="0">
                  <a:pos x="28" y="7"/>
                </a:cxn>
                <a:cxn ang="0">
                  <a:pos x="27" y="5"/>
                </a:cxn>
                <a:cxn ang="0">
                  <a:pos x="25" y="4"/>
                </a:cxn>
                <a:cxn ang="0">
                  <a:pos x="18" y="4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8" y="13"/>
                </a:cxn>
                <a:cxn ang="0">
                  <a:pos x="8" y="18"/>
                </a:cxn>
              </a:cxnLst>
              <a:rect l="0" t="0" r="r" b="b"/>
              <a:pathLst>
                <a:path w="44" h="56">
                  <a:moveTo>
                    <a:pt x="8" y="21"/>
                  </a:moveTo>
                  <a:lnTo>
                    <a:pt x="9" y="32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24" y="46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41" y="38"/>
                  </a:lnTo>
                  <a:lnTo>
                    <a:pt x="43" y="34"/>
                  </a:lnTo>
                  <a:lnTo>
                    <a:pt x="44" y="35"/>
                  </a:lnTo>
                  <a:lnTo>
                    <a:pt x="43" y="40"/>
                  </a:lnTo>
                  <a:lnTo>
                    <a:pt x="40" y="46"/>
                  </a:lnTo>
                  <a:lnTo>
                    <a:pt x="37" y="49"/>
                  </a:lnTo>
                  <a:lnTo>
                    <a:pt x="32" y="52"/>
                  </a:lnTo>
                  <a:lnTo>
                    <a:pt x="28" y="55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6" y="48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7" y="8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41" y="9"/>
                  </a:lnTo>
                  <a:lnTo>
                    <a:pt x="42" y="12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8" y="21"/>
                  </a:lnTo>
                  <a:close/>
                  <a:moveTo>
                    <a:pt x="8" y="18"/>
                  </a:moveTo>
                  <a:lnTo>
                    <a:pt x="32" y="18"/>
                  </a:lnTo>
                  <a:lnTo>
                    <a:pt x="32" y="14"/>
                  </a:lnTo>
                  <a:lnTo>
                    <a:pt x="31" y="11"/>
                  </a:lnTo>
                  <a:lnTo>
                    <a:pt x="30" y="10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21" name="Freeform 881"/>
            <p:cNvSpPr>
              <a:spLocks/>
            </p:cNvSpPr>
            <p:nvPr/>
          </p:nvSpPr>
          <p:spPr bwMode="auto">
            <a:xfrm>
              <a:off x="5432426" y="5233094"/>
              <a:ext cx="130175" cy="12858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1"/>
                </a:cxn>
                <a:cxn ang="0">
                  <a:pos x="80" y="1"/>
                </a:cxn>
                <a:cxn ang="0">
                  <a:pos x="78" y="2"/>
                </a:cxn>
                <a:cxn ang="0">
                  <a:pos x="77" y="4"/>
                </a:cxn>
                <a:cxn ang="0">
                  <a:pos x="70" y="13"/>
                </a:cxn>
                <a:cxn ang="0">
                  <a:pos x="44" y="81"/>
                </a:cxn>
                <a:cxn ang="0">
                  <a:pos x="42" y="81"/>
                </a:cxn>
                <a:cxn ang="0">
                  <a:pos x="12" y="13"/>
                </a:cxn>
                <a:cxn ang="0">
                  <a:pos x="10" y="9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1"/>
                </a:cxn>
                <a:cxn ang="0">
                  <a:pos x="29" y="1"/>
                </a:cxn>
                <a:cxn ang="0">
                  <a:pos x="26" y="2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9"/>
                </a:cxn>
                <a:cxn ang="0">
                  <a:pos x="25" y="12"/>
                </a:cxn>
                <a:cxn ang="0">
                  <a:pos x="26" y="17"/>
                </a:cxn>
                <a:cxn ang="0">
                  <a:pos x="46" y="62"/>
                </a:cxn>
                <a:cxn ang="0">
                  <a:pos x="64" y="17"/>
                </a:cxn>
                <a:cxn ang="0">
                  <a:pos x="65" y="12"/>
                </a:cxn>
                <a:cxn ang="0">
                  <a:pos x="67" y="6"/>
                </a:cxn>
                <a:cxn ang="0">
                  <a:pos x="67" y="5"/>
                </a:cxn>
                <a:cxn ang="0">
                  <a:pos x="66" y="5"/>
                </a:cxn>
                <a:cxn ang="0">
                  <a:pos x="64" y="2"/>
                </a:cxn>
                <a:cxn ang="0">
                  <a:pos x="62" y="1"/>
                </a:cxn>
                <a:cxn ang="0">
                  <a:pos x="58" y="1"/>
                </a:cxn>
                <a:cxn ang="0">
                  <a:pos x="58" y="0"/>
                </a:cxn>
                <a:cxn ang="0">
                  <a:pos x="82" y="0"/>
                </a:cxn>
              </a:cxnLst>
              <a:rect l="0" t="0" r="r" b="b"/>
              <a:pathLst>
                <a:path w="82" h="81">
                  <a:moveTo>
                    <a:pt x="82" y="0"/>
                  </a:moveTo>
                  <a:lnTo>
                    <a:pt x="82" y="1"/>
                  </a:lnTo>
                  <a:lnTo>
                    <a:pt x="80" y="1"/>
                  </a:lnTo>
                  <a:lnTo>
                    <a:pt x="78" y="2"/>
                  </a:lnTo>
                  <a:lnTo>
                    <a:pt x="77" y="4"/>
                  </a:lnTo>
                  <a:lnTo>
                    <a:pt x="70" y="13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12" y="13"/>
                  </a:lnTo>
                  <a:lnTo>
                    <a:pt x="10" y="9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5" y="12"/>
                  </a:lnTo>
                  <a:lnTo>
                    <a:pt x="26" y="17"/>
                  </a:lnTo>
                  <a:lnTo>
                    <a:pt x="46" y="62"/>
                  </a:lnTo>
                  <a:lnTo>
                    <a:pt x="64" y="17"/>
                  </a:lnTo>
                  <a:lnTo>
                    <a:pt x="65" y="12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6" y="5"/>
                  </a:lnTo>
                  <a:lnTo>
                    <a:pt x="64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22" name="Freeform 882"/>
            <p:cNvSpPr>
              <a:spLocks/>
            </p:cNvSpPr>
            <p:nvPr/>
          </p:nvSpPr>
          <p:spPr bwMode="auto">
            <a:xfrm>
              <a:off x="5618163" y="5231506"/>
              <a:ext cx="42863" cy="166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105"/>
                </a:cxn>
                <a:cxn ang="0">
                  <a:pos x="0" y="105"/>
                </a:cxn>
                <a:cxn ang="0">
                  <a:pos x="0" y="100"/>
                </a:cxn>
                <a:cxn ang="0">
                  <a:pos x="16" y="100"/>
                </a:cxn>
                <a:cxn ang="0">
                  <a:pos x="16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7" h="105">
                  <a:moveTo>
                    <a:pt x="0" y="0"/>
                  </a:moveTo>
                  <a:lnTo>
                    <a:pt x="27" y="0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6" y="100"/>
                  </a:lnTo>
                  <a:lnTo>
                    <a:pt x="16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61" name="Line 921"/>
            <p:cNvSpPr>
              <a:spLocks noChangeShapeType="1"/>
            </p:cNvSpPr>
            <p:nvPr/>
          </p:nvSpPr>
          <p:spPr bwMode="auto">
            <a:xfrm>
              <a:off x="2346326" y="4973638"/>
              <a:ext cx="60325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162" name="Line 922"/>
            <p:cNvSpPr>
              <a:spLocks noChangeShapeType="1"/>
            </p:cNvSpPr>
            <p:nvPr/>
          </p:nvSpPr>
          <p:spPr bwMode="auto">
            <a:xfrm flipH="1">
              <a:off x="7286626" y="4973638"/>
              <a:ext cx="58738" cy="158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24" name="Freeform 984"/>
            <p:cNvSpPr>
              <a:spLocks/>
            </p:cNvSpPr>
            <p:nvPr/>
          </p:nvSpPr>
          <p:spPr bwMode="auto">
            <a:xfrm>
              <a:off x="3824288" y="2300288"/>
              <a:ext cx="228600" cy="174625"/>
            </a:xfrm>
            <a:custGeom>
              <a:avLst/>
              <a:gdLst/>
              <a:ahLst/>
              <a:cxnLst>
                <a:cxn ang="0">
                  <a:pos x="144" y="2"/>
                </a:cxn>
                <a:cxn ang="0">
                  <a:pos x="137" y="3"/>
                </a:cxn>
                <a:cxn ang="0">
                  <a:pos x="132" y="9"/>
                </a:cxn>
                <a:cxn ang="0">
                  <a:pos x="128" y="22"/>
                </a:cxn>
                <a:cxn ang="0">
                  <a:pos x="96" y="110"/>
                </a:cxn>
                <a:cxn ang="0">
                  <a:pos x="52" y="110"/>
                </a:cxn>
                <a:cxn ang="0">
                  <a:pos x="16" y="21"/>
                </a:cxn>
                <a:cxn ang="0">
                  <a:pos x="12" y="13"/>
                </a:cxn>
                <a:cxn ang="0">
                  <a:pos x="10" y="9"/>
                </a:cxn>
                <a:cxn ang="0">
                  <a:pos x="8" y="6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30" y="3"/>
                </a:cxn>
                <a:cxn ang="0">
                  <a:pos x="29" y="11"/>
                </a:cxn>
                <a:cxn ang="0">
                  <a:pos x="32" y="22"/>
                </a:cxn>
                <a:cxn ang="0">
                  <a:pos x="69" y="33"/>
                </a:cxn>
                <a:cxn ang="0">
                  <a:pos x="61" y="12"/>
                </a:cxn>
                <a:cxn ang="0">
                  <a:pos x="59" y="7"/>
                </a:cxn>
                <a:cxn ang="0">
                  <a:pos x="56" y="4"/>
                </a:cxn>
                <a:cxn ang="0">
                  <a:pos x="47" y="2"/>
                </a:cxn>
                <a:cxn ang="0">
                  <a:pos x="88" y="0"/>
                </a:cxn>
                <a:cxn ang="0">
                  <a:pos x="82" y="2"/>
                </a:cxn>
                <a:cxn ang="0">
                  <a:pos x="79" y="8"/>
                </a:cxn>
                <a:cxn ang="0">
                  <a:pos x="81" y="21"/>
                </a:cxn>
                <a:cxn ang="0">
                  <a:pos x="103" y="83"/>
                </a:cxn>
                <a:cxn ang="0">
                  <a:pos x="123" y="20"/>
                </a:cxn>
                <a:cxn ang="0">
                  <a:pos x="124" y="12"/>
                </a:cxn>
                <a:cxn ang="0">
                  <a:pos x="123" y="4"/>
                </a:cxn>
                <a:cxn ang="0">
                  <a:pos x="122" y="3"/>
                </a:cxn>
                <a:cxn ang="0">
                  <a:pos x="119" y="2"/>
                </a:cxn>
                <a:cxn ang="0">
                  <a:pos x="112" y="0"/>
                </a:cxn>
              </a:cxnLst>
              <a:rect l="0" t="0" r="r" b="b"/>
              <a:pathLst>
                <a:path w="144" h="110">
                  <a:moveTo>
                    <a:pt x="144" y="0"/>
                  </a:moveTo>
                  <a:lnTo>
                    <a:pt x="144" y="2"/>
                  </a:lnTo>
                  <a:lnTo>
                    <a:pt x="139" y="2"/>
                  </a:lnTo>
                  <a:lnTo>
                    <a:pt x="137" y="3"/>
                  </a:lnTo>
                  <a:lnTo>
                    <a:pt x="135" y="7"/>
                  </a:lnTo>
                  <a:lnTo>
                    <a:pt x="132" y="9"/>
                  </a:lnTo>
                  <a:lnTo>
                    <a:pt x="130" y="13"/>
                  </a:lnTo>
                  <a:lnTo>
                    <a:pt x="128" y="22"/>
                  </a:lnTo>
                  <a:lnTo>
                    <a:pt x="99" y="110"/>
                  </a:lnTo>
                  <a:lnTo>
                    <a:pt x="96" y="110"/>
                  </a:lnTo>
                  <a:lnTo>
                    <a:pt x="72" y="43"/>
                  </a:lnTo>
                  <a:lnTo>
                    <a:pt x="52" y="110"/>
                  </a:lnTo>
                  <a:lnTo>
                    <a:pt x="47" y="110"/>
                  </a:lnTo>
                  <a:lnTo>
                    <a:pt x="16" y="21"/>
                  </a:lnTo>
                  <a:lnTo>
                    <a:pt x="15" y="16"/>
                  </a:lnTo>
                  <a:lnTo>
                    <a:pt x="12" y="13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7"/>
                  </a:lnTo>
                  <a:lnTo>
                    <a:pt x="8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2" y="22"/>
                  </a:lnTo>
                  <a:lnTo>
                    <a:pt x="54" y="83"/>
                  </a:lnTo>
                  <a:lnTo>
                    <a:pt x="69" y="33"/>
                  </a:lnTo>
                  <a:lnTo>
                    <a:pt x="62" y="15"/>
                  </a:lnTo>
                  <a:lnTo>
                    <a:pt x="61" y="12"/>
                  </a:lnTo>
                  <a:lnTo>
                    <a:pt x="60" y="10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2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79" y="8"/>
                  </a:lnTo>
                  <a:lnTo>
                    <a:pt x="79" y="14"/>
                  </a:lnTo>
                  <a:lnTo>
                    <a:pt x="81" y="21"/>
                  </a:lnTo>
                  <a:lnTo>
                    <a:pt x="82" y="25"/>
                  </a:lnTo>
                  <a:lnTo>
                    <a:pt x="103" y="83"/>
                  </a:lnTo>
                  <a:lnTo>
                    <a:pt x="121" y="24"/>
                  </a:lnTo>
                  <a:lnTo>
                    <a:pt x="123" y="20"/>
                  </a:lnTo>
                  <a:lnTo>
                    <a:pt x="123" y="15"/>
                  </a:lnTo>
                  <a:lnTo>
                    <a:pt x="124" y="12"/>
                  </a:lnTo>
                  <a:lnTo>
                    <a:pt x="124" y="6"/>
                  </a:lnTo>
                  <a:lnTo>
                    <a:pt x="123" y="4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1" y="3"/>
                  </a:lnTo>
                  <a:lnTo>
                    <a:pt x="119" y="2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25" name="Freeform 985"/>
            <p:cNvSpPr>
              <a:spLocks/>
            </p:cNvSpPr>
            <p:nvPr/>
          </p:nvSpPr>
          <p:spPr bwMode="auto">
            <a:xfrm>
              <a:off x="4121151" y="2319338"/>
              <a:ext cx="133350" cy="133350"/>
            </a:xfrm>
            <a:custGeom>
              <a:avLst/>
              <a:gdLst/>
              <a:ahLst/>
              <a:cxnLst>
                <a:cxn ang="0">
                  <a:pos x="39" y="84"/>
                </a:cxn>
                <a:cxn ang="0">
                  <a:pos x="39" y="46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39" y="39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46" y="39"/>
                </a:cxn>
                <a:cxn ang="0">
                  <a:pos x="84" y="39"/>
                </a:cxn>
                <a:cxn ang="0">
                  <a:pos x="84" y="46"/>
                </a:cxn>
                <a:cxn ang="0">
                  <a:pos x="46" y="46"/>
                </a:cxn>
                <a:cxn ang="0">
                  <a:pos x="46" y="84"/>
                </a:cxn>
                <a:cxn ang="0">
                  <a:pos x="39" y="84"/>
                </a:cxn>
              </a:cxnLst>
              <a:rect l="0" t="0" r="r" b="b"/>
              <a:pathLst>
                <a:path w="84" h="84">
                  <a:moveTo>
                    <a:pt x="39" y="84"/>
                  </a:moveTo>
                  <a:lnTo>
                    <a:pt x="39" y="46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39" y="39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46" y="39"/>
                  </a:lnTo>
                  <a:lnTo>
                    <a:pt x="84" y="39"/>
                  </a:lnTo>
                  <a:lnTo>
                    <a:pt x="84" y="46"/>
                  </a:lnTo>
                  <a:lnTo>
                    <a:pt x="46" y="46"/>
                  </a:lnTo>
                  <a:lnTo>
                    <a:pt x="46" y="84"/>
                  </a:lnTo>
                  <a:lnTo>
                    <a:pt x="39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26" name="Freeform 986"/>
            <p:cNvSpPr>
              <a:spLocks/>
            </p:cNvSpPr>
            <p:nvPr/>
          </p:nvSpPr>
          <p:spPr bwMode="auto">
            <a:xfrm>
              <a:off x="4335463" y="2298700"/>
              <a:ext cx="95250" cy="176212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17" y="2"/>
                </a:cxn>
                <a:cxn ang="0">
                  <a:pos x="25" y="0"/>
                </a:cxn>
                <a:cxn ang="0">
                  <a:pos x="41" y="2"/>
                </a:cxn>
                <a:cxn ang="0">
                  <a:pos x="53" y="12"/>
                </a:cxn>
                <a:cxn ang="0">
                  <a:pos x="55" y="22"/>
                </a:cxn>
                <a:cxn ang="0">
                  <a:pos x="48" y="37"/>
                </a:cxn>
                <a:cxn ang="0">
                  <a:pos x="44" y="48"/>
                </a:cxn>
                <a:cxn ang="0">
                  <a:pos x="55" y="57"/>
                </a:cxn>
                <a:cxn ang="0">
                  <a:pos x="59" y="64"/>
                </a:cxn>
                <a:cxn ang="0">
                  <a:pos x="60" y="74"/>
                </a:cxn>
                <a:cxn ang="0">
                  <a:pos x="52" y="97"/>
                </a:cxn>
                <a:cxn ang="0">
                  <a:pos x="31" y="109"/>
                </a:cxn>
                <a:cxn ang="0">
                  <a:pos x="13" y="111"/>
                </a:cxn>
                <a:cxn ang="0">
                  <a:pos x="5" y="109"/>
                </a:cxn>
                <a:cxn ang="0">
                  <a:pos x="1" y="106"/>
                </a:cxn>
                <a:cxn ang="0">
                  <a:pos x="0" y="100"/>
                </a:cxn>
                <a:cxn ang="0">
                  <a:pos x="3" y="98"/>
                </a:cxn>
                <a:cxn ang="0">
                  <a:pos x="10" y="97"/>
                </a:cxn>
                <a:cxn ang="0">
                  <a:pos x="22" y="102"/>
                </a:cxn>
                <a:cxn ang="0">
                  <a:pos x="31" y="103"/>
                </a:cxn>
                <a:cxn ang="0">
                  <a:pos x="39" y="100"/>
                </a:cxn>
                <a:cxn ang="0">
                  <a:pos x="44" y="95"/>
                </a:cxn>
                <a:cxn ang="0">
                  <a:pos x="48" y="87"/>
                </a:cxn>
                <a:cxn ang="0">
                  <a:pos x="47" y="76"/>
                </a:cxn>
                <a:cxn ang="0">
                  <a:pos x="44" y="71"/>
                </a:cxn>
                <a:cxn ang="0">
                  <a:pos x="43" y="66"/>
                </a:cxn>
                <a:cxn ang="0">
                  <a:pos x="41" y="63"/>
                </a:cxn>
                <a:cxn ang="0">
                  <a:pos x="36" y="60"/>
                </a:cxn>
                <a:cxn ang="0">
                  <a:pos x="29" y="58"/>
                </a:cxn>
                <a:cxn ang="0">
                  <a:pos x="18" y="56"/>
                </a:cxn>
                <a:cxn ang="0">
                  <a:pos x="21" y="53"/>
                </a:cxn>
                <a:cxn ang="0">
                  <a:pos x="28" y="51"/>
                </a:cxn>
                <a:cxn ang="0">
                  <a:pos x="38" y="44"/>
                </a:cxn>
                <a:cxn ang="0">
                  <a:pos x="42" y="34"/>
                </a:cxn>
                <a:cxn ang="0">
                  <a:pos x="43" y="25"/>
                </a:cxn>
                <a:cxn ang="0">
                  <a:pos x="40" y="17"/>
                </a:cxn>
                <a:cxn ang="0">
                  <a:pos x="33" y="11"/>
                </a:cxn>
                <a:cxn ang="0">
                  <a:pos x="25" y="10"/>
                </a:cxn>
                <a:cxn ang="0">
                  <a:pos x="11" y="16"/>
                </a:cxn>
                <a:cxn ang="0">
                  <a:pos x="1" y="22"/>
                </a:cxn>
              </a:cxnLst>
              <a:rect l="0" t="0" r="r" b="b"/>
              <a:pathLst>
                <a:path w="60" h="111">
                  <a:moveTo>
                    <a:pt x="1" y="22"/>
                  </a:moveTo>
                  <a:lnTo>
                    <a:pt x="4" y="1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41" y="2"/>
                  </a:lnTo>
                  <a:lnTo>
                    <a:pt x="50" y="8"/>
                  </a:lnTo>
                  <a:lnTo>
                    <a:pt x="53" y="12"/>
                  </a:lnTo>
                  <a:lnTo>
                    <a:pt x="54" y="16"/>
                  </a:lnTo>
                  <a:lnTo>
                    <a:pt x="55" y="22"/>
                  </a:lnTo>
                  <a:lnTo>
                    <a:pt x="53" y="29"/>
                  </a:lnTo>
                  <a:lnTo>
                    <a:pt x="48" y="37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9" y="50"/>
                  </a:lnTo>
                  <a:lnTo>
                    <a:pt x="55" y="57"/>
                  </a:lnTo>
                  <a:lnTo>
                    <a:pt x="58" y="61"/>
                  </a:lnTo>
                  <a:lnTo>
                    <a:pt x="59" y="64"/>
                  </a:lnTo>
                  <a:lnTo>
                    <a:pt x="60" y="69"/>
                  </a:lnTo>
                  <a:lnTo>
                    <a:pt x="60" y="74"/>
                  </a:lnTo>
                  <a:lnTo>
                    <a:pt x="58" y="86"/>
                  </a:lnTo>
                  <a:lnTo>
                    <a:pt x="52" y="97"/>
                  </a:lnTo>
                  <a:lnTo>
                    <a:pt x="42" y="104"/>
                  </a:lnTo>
                  <a:lnTo>
                    <a:pt x="31" y="109"/>
                  </a:lnTo>
                  <a:lnTo>
                    <a:pt x="18" y="111"/>
                  </a:lnTo>
                  <a:lnTo>
                    <a:pt x="13" y="111"/>
                  </a:lnTo>
                  <a:lnTo>
                    <a:pt x="10" y="110"/>
                  </a:lnTo>
                  <a:lnTo>
                    <a:pt x="5" y="109"/>
                  </a:lnTo>
                  <a:lnTo>
                    <a:pt x="3" y="107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" y="99"/>
                  </a:lnTo>
                  <a:lnTo>
                    <a:pt x="3" y="98"/>
                  </a:lnTo>
                  <a:lnTo>
                    <a:pt x="4" y="97"/>
                  </a:lnTo>
                  <a:lnTo>
                    <a:pt x="10" y="97"/>
                  </a:lnTo>
                  <a:lnTo>
                    <a:pt x="21" y="102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31" y="103"/>
                  </a:lnTo>
                  <a:lnTo>
                    <a:pt x="36" y="102"/>
                  </a:lnTo>
                  <a:lnTo>
                    <a:pt x="39" y="100"/>
                  </a:lnTo>
                  <a:lnTo>
                    <a:pt x="41" y="97"/>
                  </a:lnTo>
                  <a:lnTo>
                    <a:pt x="44" y="95"/>
                  </a:lnTo>
                  <a:lnTo>
                    <a:pt x="47" y="90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47" y="76"/>
                  </a:lnTo>
                  <a:lnTo>
                    <a:pt x="47" y="73"/>
                  </a:lnTo>
                  <a:lnTo>
                    <a:pt x="44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2" y="65"/>
                  </a:lnTo>
                  <a:lnTo>
                    <a:pt x="41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9"/>
                  </a:lnTo>
                  <a:lnTo>
                    <a:pt x="29" y="58"/>
                  </a:lnTo>
                  <a:lnTo>
                    <a:pt x="23" y="56"/>
                  </a:lnTo>
                  <a:lnTo>
                    <a:pt x="18" y="56"/>
                  </a:lnTo>
                  <a:lnTo>
                    <a:pt x="18" y="53"/>
                  </a:lnTo>
                  <a:lnTo>
                    <a:pt x="21" y="53"/>
                  </a:lnTo>
                  <a:lnTo>
                    <a:pt x="24" y="52"/>
                  </a:lnTo>
                  <a:lnTo>
                    <a:pt x="28" y="51"/>
                  </a:lnTo>
                  <a:lnTo>
                    <a:pt x="31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42" y="34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17" y="11"/>
                  </a:lnTo>
                  <a:lnTo>
                    <a:pt x="11" y="16"/>
                  </a:lnTo>
                  <a:lnTo>
                    <a:pt x="4" y="23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27" name="Freeform 987"/>
            <p:cNvSpPr>
              <a:spLocks noEditPoints="1"/>
            </p:cNvSpPr>
            <p:nvPr/>
          </p:nvSpPr>
          <p:spPr bwMode="auto">
            <a:xfrm>
              <a:off x="4494213" y="2293938"/>
              <a:ext cx="68263" cy="23336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6" y="0"/>
                </a:cxn>
                <a:cxn ang="0">
                  <a:pos x="38" y="1"/>
                </a:cxn>
                <a:cxn ang="0">
                  <a:pos x="42" y="5"/>
                </a:cxn>
                <a:cxn ang="0">
                  <a:pos x="43" y="7"/>
                </a:cxn>
                <a:cxn ang="0">
                  <a:pos x="43" y="11"/>
                </a:cxn>
                <a:cxn ang="0">
                  <a:pos x="42" y="13"/>
                </a:cxn>
                <a:cxn ang="0">
                  <a:pos x="38" y="17"/>
                </a:cxn>
                <a:cxn ang="0">
                  <a:pos x="36" y="17"/>
                </a:cxn>
                <a:cxn ang="0">
                  <a:pos x="34" y="18"/>
                </a:cxn>
                <a:cxn ang="0">
                  <a:pos x="31" y="17"/>
                </a:cxn>
                <a:cxn ang="0">
                  <a:pos x="28" y="15"/>
                </a:cxn>
                <a:cxn ang="0">
                  <a:pos x="26" y="11"/>
                </a:cxn>
                <a:cxn ang="0">
                  <a:pos x="25" y="10"/>
                </a:cxn>
                <a:cxn ang="0">
                  <a:pos x="26" y="6"/>
                </a:cxn>
                <a:cxn ang="0">
                  <a:pos x="27" y="4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43" y="38"/>
                </a:cxn>
                <a:cxn ang="0">
                  <a:pos x="43" y="110"/>
                </a:cxn>
                <a:cxn ang="0">
                  <a:pos x="42" y="122"/>
                </a:cxn>
                <a:cxn ang="0">
                  <a:pos x="40" y="131"/>
                </a:cxn>
                <a:cxn ang="0">
                  <a:pos x="36" y="139"/>
                </a:cxn>
                <a:cxn ang="0">
                  <a:pos x="27" y="144"/>
                </a:cxn>
                <a:cxn ang="0">
                  <a:pos x="15" y="147"/>
                </a:cxn>
                <a:cxn ang="0">
                  <a:pos x="12" y="147"/>
                </a:cxn>
                <a:cxn ang="0">
                  <a:pos x="9" y="145"/>
                </a:cxn>
                <a:cxn ang="0">
                  <a:pos x="6" y="144"/>
                </a:cxn>
                <a:cxn ang="0">
                  <a:pos x="3" y="143"/>
                </a:cxn>
                <a:cxn ang="0">
                  <a:pos x="2" y="142"/>
                </a:cxn>
                <a:cxn ang="0">
                  <a:pos x="1" y="140"/>
                </a:cxn>
                <a:cxn ang="0">
                  <a:pos x="0" y="139"/>
                </a:cxn>
                <a:cxn ang="0">
                  <a:pos x="0" y="137"/>
                </a:cxn>
                <a:cxn ang="0">
                  <a:pos x="1" y="136"/>
                </a:cxn>
                <a:cxn ang="0">
                  <a:pos x="2" y="134"/>
                </a:cxn>
                <a:cxn ang="0">
                  <a:pos x="3" y="132"/>
                </a:cxn>
                <a:cxn ang="0">
                  <a:pos x="11" y="132"/>
                </a:cxn>
                <a:cxn ang="0">
                  <a:pos x="18" y="140"/>
                </a:cxn>
                <a:cxn ang="0">
                  <a:pos x="21" y="141"/>
                </a:cxn>
                <a:cxn ang="0">
                  <a:pos x="22" y="142"/>
                </a:cxn>
                <a:cxn ang="0">
                  <a:pos x="24" y="142"/>
                </a:cxn>
                <a:cxn ang="0">
                  <a:pos x="25" y="141"/>
                </a:cxn>
                <a:cxn ang="0">
                  <a:pos x="27" y="140"/>
                </a:cxn>
                <a:cxn ang="0">
                  <a:pos x="28" y="139"/>
                </a:cxn>
                <a:cxn ang="0">
                  <a:pos x="28" y="136"/>
                </a:cxn>
                <a:cxn ang="0">
                  <a:pos x="29" y="134"/>
                </a:cxn>
                <a:cxn ang="0">
                  <a:pos x="30" y="130"/>
                </a:cxn>
                <a:cxn ang="0">
                  <a:pos x="30" y="50"/>
                </a:cxn>
                <a:cxn ang="0">
                  <a:pos x="28" y="48"/>
                </a:cxn>
                <a:cxn ang="0">
                  <a:pos x="27" y="48"/>
                </a:cxn>
                <a:cxn ang="0">
                  <a:pos x="26" y="47"/>
                </a:cxn>
                <a:cxn ang="0">
                  <a:pos x="24" y="47"/>
                </a:cxn>
                <a:cxn ang="0">
                  <a:pos x="24" y="48"/>
                </a:cxn>
                <a:cxn ang="0">
                  <a:pos x="22" y="48"/>
                </a:cxn>
                <a:cxn ang="0">
                  <a:pos x="21" y="47"/>
                </a:cxn>
                <a:cxn ang="0">
                  <a:pos x="40" y="38"/>
                </a:cxn>
                <a:cxn ang="0">
                  <a:pos x="43" y="38"/>
                </a:cxn>
              </a:cxnLst>
              <a:rect l="0" t="0" r="r" b="b"/>
              <a:pathLst>
                <a:path w="43" h="147">
                  <a:moveTo>
                    <a:pt x="34" y="0"/>
                  </a:moveTo>
                  <a:lnTo>
                    <a:pt x="36" y="0"/>
                  </a:lnTo>
                  <a:lnTo>
                    <a:pt x="38" y="1"/>
                  </a:lnTo>
                  <a:lnTo>
                    <a:pt x="42" y="5"/>
                  </a:lnTo>
                  <a:lnTo>
                    <a:pt x="43" y="7"/>
                  </a:lnTo>
                  <a:lnTo>
                    <a:pt x="43" y="11"/>
                  </a:lnTo>
                  <a:lnTo>
                    <a:pt x="42" y="13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18"/>
                  </a:lnTo>
                  <a:lnTo>
                    <a:pt x="31" y="17"/>
                  </a:lnTo>
                  <a:lnTo>
                    <a:pt x="28" y="15"/>
                  </a:lnTo>
                  <a:lnTo>
                    <a:pt x="26" y="11"/>
                  </a:lnTo>
                  <a:lnTo>
                    <a:pt x="25" y="10"/>
                  </a:lnTo>
                  <a:lnTo>
                    <a:pt x="26" y="6"/>
                  </a:lnTo>
                  <a:lnTo>
                    <a:pt x="27" y="4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4" y="0"/>
                  </a:lnTo>
                  <a:close/>
                  <a:moveTo>
                    <a:pt x="43" y="38"/>
                  </a:moveTo>
                  <a:lnTo>
                    <a:pt x="43" y="110"/>
                  </a:lnTo>
                  <a:lnTo>
                    <a:pt x="42" y="122"/>
                  </a:lnTo>
                  <a:lnTo>
                    <a:pt x="40" y="131"/>
                  </a:lnTo>
                  <a:lnTo>
                    <a:pt x="36" y="139"/>
                  </a:lnTo>
                  <a:lnTo>
                    <a:pt x="27" y="144"/>
                  </a:lnTo>
                  <a:lnTo>
                    <a:pt x="15" y="147"/>
                  </a:lnTo>
                  <a:lnTo>
                    <a:pt x="12" y="147"/>
                  </a:lnTo>
                  <a:lnTo>
                    <a:pt x="9" y="145"/>
                  </a:lnTo>
                  <a:lnTo>
                    <a:pt x="6" y="144"/>
                  </a:lnTo>
                  <a:lnTo>
                    <a:pt x="3" y="143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1" y="136"/>
                  </a:lnTo>
                  <a:lnTo>
                    <a:pt x="2" y="134"/>
                  </a:lnTo>
                  <a:lnTo>
                    <a:pt x="3" y="132"/>
                  </a:lnTo>
                  <a:lnTo>
                    <a:pt x="11" y="132"/>
                  </a:lnTo>
                  <a:lnTo>
                    <a:pt x="18" y="140"/>
                  </a:lnTo>
                  <a:lnTo>
                    <a:pt x="21" y="141"/>
                  </a:lnTo>
                  <a:lnTo>
                    <a:pt x="22" y="142"/>
                  </a:lnTo>
                  <a:lnTo>
                    <a:pt x="24" y="142"/>
                  </a:lnTo>
                  <a:lnTo>
                    <a:pt x="25" y="141"/>
                  </a:lnTo>
                  <a:lnTo>
                    <a:pt x="27" y="140"/>
                  </a:lnTo>
                  <a:lnTo>
                    <a:pt x="28" y="139"/>
                  </a:lnTo>
                  <a:lnTo>
                    <a:pt x="28" y="136"/>
                  </a:lnTo>
                  <a:lnTo>
                    <a:pt x="29" y="134"/>
                  </a:lnTo>
                  <a:lnTo>
                    <a:pt x="30" y="13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40" y="38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28" name="Freeform 988"/>
            <p:cNvSpPr>
              <a:spLocks noEditPoints="1"/>
            </p:cNvSpPr>
            <p:nvPr/>
          </p:nvSpPr>
          <p:spPr bwMode="auto">
            <a:xfrm>
              <a:off x="4595813" y="2354263"/>
              <a:ext cx="95250" cy="120650"/>
            </a:xfrm>
            <a:custGeom>
              <a:avLst/>
              <a:gdLst/>
              <a:ahLst/>
              <a:cxnLst>
                <a:cxn ang="0">
                  <a:pos x="12" y="28"/>
                </a:cxn>
                <a:cxn ang="0">
                  <a:pos x="14" y="42"/>
                </a:cxn>
                <a:cxn ang="0">
                  <a:pos x="20" y="53"/>
                </a:cxn>
                <a:cxn ang="0">
                  <a:pos x="25" y="57"/>
                </a:cxn>
                <a:cxn ang="0">
                  <a:pos x="31" y="61"/>
                </a:cxn>
                <a:cxn ang="0">
                  <a:pos x="38" y="62"/>
                </a:cxn>
                <a:cxn ang="0">
                  <a:pos x="42" y="62"/>
                </a:cxn>
                <a:cxn ang="0">
                  <a:pos x="47" y="61"/>
                </a:cxn>
                <a:cxn ang="0">
                  <a:pos x="50" y="59"/>
                </a:cxn>
                <a:cxn ang="0">
                  <a:pos x="52" y="56"/>
                </a:cxn>
                <a:cxn ang="0">
                  <a:pos x="55" y="54"/>
                </a:cxn>
                <a:cxn ang="0">
                  <a:pos x="56" y="50"/>
                </a:cxn>
                <a:cxn ang="0">
                  <a:pos x="59" y="46"/>
                </a:cxn>
                <a:cxn ang="0">
                  <a:pos x="60" y="47"/>
                </a:cxn>
                <a:cxn ang="0">
                  <a:pos x="56" y="59"/>
                </a:cxn>
                <a:cxn ang="0">
                  <a:pos x="50" y="67"/>
                </a:cxn>
                <a:cxn ang="0">
                  <a:pos x="41" y="73"/>
                </a:cxn>
                <a:cxn ang="0">
                  <a:pos x="31" y="76"/>
                </a:cxn>
                <a:cxn ang="0">
                  <a:pos x="20" y="73"/>
                </a:cxn>
                <a:cxn ang="0">
                  <a:pos x="9" y="65"/>
                </a:cxn>
                <a:cxn ang="0">
                  <a:pos x="4" y="57"/>
                </a:cxn>
                <a:cxn ang="0">
                  <a:pos x="0" y="49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10" y="10"/>
                </a:cxn>
                <a:cxn ang="0">
                  <a:pos x="16" y="4"/>
                </a:cxn>
                <a:cxn ang="0">
                  <a:pos x="24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2" y="9"/>
                </a:cxn>
                <a:cxn ang="0">
                  <a:pos x="58" y="17"/>
                </a:cxn>
                <a:cxn ang="0">
                  <a:pos x="60" y="28"/>
                </a:cxn>
                <a:cxn ang="0">
                  <a:pos x="12" y="28"/>
                </a:cxn>
                <a:cxn ang="0">
                  <a:pos x="12" y="24"/>
                </a:cxn>
                <a:cxn ang="0">
                  <a:pos x="43" y="24"/>
                </a:cxn>
                <a:cxn ang="0">
                  <a:pos x="43" y="17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7" y="6"/>
                </a:cxn>
                <a:cxn ang="0">
                  <a:pos x="34" y="5"/>
                </a:cxn>
                <a:cxn ang="0">
                  <a:pos x="26" y="5"/>
                </a:cxn>
                <a:cxn ang="0">
                  <a:pos x="20" y="7"/>
                </a:cxn>
                <a:cxn ang="0">
                  <a:pos x="16" y="10"/>
                </a:cxn>
                <a:cxn ang="0">
                  <a:pos x="12" y="18"/>
                </a:cxn>
                <a:cxn ang="0">
                  <a:pos x="12" y="24"/>
                </a:cxn>
              </a:cxnLst>
              <a:rect l="0" t="0" r="r" b="b"/>
              <a:pathLst>
                <a:path w="60" h="76">
                  <a:moveTo>
                    <a:pt x="12" y="28"/>
                  </a:moveTo>
                  <a:lnTo>
                    <a:pt x="14" y="42"/>
                  </a:lnTo>
                  <a:lnTo>
                    <a:pt x="20" y="53"/>
                  </a:lnTo>
                  <a:lnTo>
                    <a:pt x="25" y="57"/>
                  </a:lnTo>
                  <a:lnTo>
                    <a:pt x="31" y="61"/>
                  </a:lnTo>
                  <a:lnTo>
                    <a:pt x="38" y="62"/>
                  </a:lnTo>
                  <a:lnTo>
                    <a:pt x="42" y="62"/>
                  </a:lnTo>
                  <a:lnTo>
                    <a:pt x="47" y="61"/>
                  </a:lnTo>
                  <a:lnTo>
                    <a:pt x="50" y="59"/>
                  </a:lnTo>
                  <a:lnTo>
                    <a:pt x="52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9" y="46"/>
                  </a:lnTo>
                  <a:lnTo>
                    <a:pt x="60" y="47"/>
                  </a:lnTo>
                  <a:lnTo>
                    <a:pt x="56" y="59"/>
                  </a:lnTo>
                  <a:lnTo>
                    <a:pt x="50" y="67"/>
                  </a:lnTo>
                  <a:lnTo>
                    <a:pt x="41" y="73"/>
                  </a:lnTo>
                  <a:lnTo>
                    <a:pt x="31" y="76"/>
                  </a:lnTo>
                  <a:lnTo>
                    <a:pt x="20" y="73"/>
                  </a:lnTo>
                  <a:lnTo>
                    <a:pt x="9" y="65"/>
                  </a:lnTo>
                  <a:lnTo>
                    <a:pt x="4" y="57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52" y="9"/>
                  </a:lnTo>
                  <a:lnTo>
                    <a:pt x="58" y="17"/>
                  </a:lnTo>
                  <a:lnTo>
                    <a:pt x="60" y="28"/>
                  </a:lnTo>
                  <a:lnTo>
                    <a:pt x="12" y="28"/>
                  </a:lnTo>
                  <a:close/>
                  <a:moveTo>
                    <a:pt x="12" y="24"/>
                  </a:moveTo>
                  <a:lnTo>
                    <a:pt x="43" y="24"/>
                  </a:lnTo>
                  <a:lnTo>
                    <a:pt x="43" y="17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26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29" name="Freeform 989"/>
            <p:cNvSpPr>
              <a:spLocks/>
            </p:cNvSpPr>
            <p:nvPr/>
          </p:nvSpPr>
          <p:spPr bwMode="auto">
            <a:xfrm>
              <a:off x="4702176" y="2319338"/>
              <a:ext cx="71438" cy="1555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24"/>
                </a:cxn>
                <a:cxn ang="0">
                  <a:pos x="42" y="24"/>
                </a:cxn>
                <a:cxn ang="0">
                  <a:pos x="42" y="28"/>
                </a:cxn>
                <a:cxn ang="0">
                  <a:pos x="25" y="28"/>
                </a:cxn>
                <a:cxn ang="0">
                  <a:pos x="25" y="84"/>
                </a:cxn>
                <a:cxn ang="0">
                  <a:pos x="26" y="86"/>
                </a:cxn>
                <a:cxn ang="0">
                  <a:pos x="29" y="87"/>
                </a:cxn>
                <a:cxn ang="0">
                  <a:pos x="37" y="87"/>
                </a:cxn>
                <a:cxn ang="0">
                  <a:pos x="42" y="83"/>
                </a:cxn>
                <a:cxn ang="0">
                  <a:pos x="45" y="83"/>
                </a:cxn>
                <a:cxn ang="0">
                  <a:pos x="43" y="87"/>
                </a:cxn>
                <a:cxn ang="0">
                  <a:pos x="41" y="90"/>
                </a:cxn>
                <a:cxn ang="0">
                  <a:pos x="37" y="94"/>
                </a:cxn>
                <a:cxn ang="0">
                  <a:pos x="34" y="96"/>
                </a:cxn>
                <a:cxn ang="0">
                  <a:pos x="32" y="97"/>
                </a:cxn>
                <a:cxn ang="0">
                  <a:pos x="30" y="97"/>
                </a:cxn>
                <a:cxn ang="0">
                  <a:pos x="26" y="98"/>
                </a:cxn>
                <a:cxn ang="0">
                  <a:pos x="24" y="98"/>
                </a:cxn>
                <a:cxn ang="0">
                  <a:pos x="22" y="97"/>
                </a:cxn>
                <a:cxn ang="0">
                  <a:pos x="21" y="97"/>
                </a:cxn>
                <a:cxn ang="0">
                  <a:pos x="19" y="96"/>
                </a:cxn>
                <a:cxn ang="0">
                  <a:pos x="14" y="91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1" y="81"/>
                </a:cxn>
                <a:cxn ang="0">
                  <a:pos x="11" y="28"/>
                </a:cxn>
                <a:cxn ang="0">
                  <a:pos x="0" y="28"/>
                </a:cxn>
                <a:cxn ang="0">
                  <a:pos x="0" y="27"/>
                </a:cxn>
                <a:cxn ang="0">
                  <a:pos x="10" y="21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9" y="10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3" y="0"/>
                </a:cxn>
                <a:cxn ang="0">
                  <a:pos x="25" y="0"/>
                </a:cxn>
              </a:cxnLst>
              <a:rect l="0" t="0" r="r" b="b"/>
              <a:pathLst>
                <a:path w="45" h="98">
                  <a:moveTo>
                    <a:pt x="25" y="0"/>
                  </a:moveTo>
                  <a:lnTo>
                    <a:pt x="25" y="24"/>
                  </a:lnTo>
                  <a:lnTo>
                    <a:pt x="42" y="24"/>
                  </a:lnTo>
                  <a:lnTo>
                    <a:pt x="42" y="28"/>
                  </a:lnTo>
                  <a:lnTo>
                    <a:pt x="25" y="28"/>
                  </a:lnTo>
                  <a:lnTo>
                    <a:pt x="25" y="84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7" y="87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43" y="87"/>
                  </a:lnTo>
                  <a:lnTo>
                    <a:pt x="41" y="90"/>
                  </a:lnTo>
                  <a:lnTo>
                    <a:pt x="37" y="94"/>
                  </a:lnTo>
                  <a:lnTo>
                    <a:pt x="34" y="96"/>
                  </a:lnTo>
                  <a:lnTo>
                    <a:pt x="32" y="97"/>
                  </a:lnTo>
                  <a:lnTo>
                    <a:pt x="30" y="97"/>
                  </a:lnTo>
                  <a:lnTo>
                    <a:pt x="26" y="98"/>
                  </a:lnTo>
                  <a:lnTo>
                    <a:pt x="24" y="98"/>
                  </a:lnTo>
                  <a:lnTo>
                    <a:pt x="22" y="97"/>
                  </a:lnTo>
                  <a:lnTo>
                    <a:pt x="21" y="97"/>
                  </a:lnTo>
                  <a:lnTo>
                    <a:pt x="19" y="96"/>
                  </a:lnTo>
                  <a:lnTo>
                    <a:pt x="14" y="91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1" y="81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0" y="21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0" name="Freeform 990"/>
            <p:cNvSpPr>
              <a:spLocks/>
            </p:cNvSpPr>
            <p:nvPr/>
          </p:nvSpPr>
          <p:spPr bwMode="auto">
            <a:xfrm>
              <a:off x="4787901" y="2354263"/>
              <a:ext cx="76200" cy="120650"/>
            </a:xfrm>
            <a:custGeom>
              <a:avLst/>
              <a:gdLst/>
              <a:ahLst/>
              <a:cxnLst>
                <a:cxn ang="0">
                  <a:pos x="43" y="25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5" y="5"/>
                </a:cxn>
                <a:cxn ang="0">
                  <a:pos x="15" y="6"/>
                </a:cxn>
                <a:cxn ang="0">
                  <a:pos x="10" y="12"/>
                </a:cxn>
                <a:cxn ang="0">
                  <a:pos x="9" y="18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42" y="39"/>
                </a:cxn>
                <a:cxn ang="0">
                  <a:pos x="48" y="53"/>
                </a:cxn>
                <a:cxn ang="0">
                  <a:pos x="46" y="63"/>
                </a:cxn>
                <a:cxn ang="0">
                  <a:pos x="41" y="68"/>
                </a:cxn>
                <a:cxn ang="0">
                  <a:pos x="30" y="75"/>
                </a:cxn>
                <a:cxn ang="0">
                  <a:pos x="20" y="76"/>
                </a:cxn>
                <a:cxn ang="0">
                  <a:pos x="13" y="74"/>
                </a:cxn>
                <a:cxn ang="0">
                  <a:pos x="5" y="72"/>
                </a:cxn>
                <a:cxn ang="0">
                  <a:pos x="2" y="74"/>
                </a:cxn>
                <a:cxn ang="0">
                  <a:pos x="0" y="76"/>
                </a:cxn>
                <a:cxn ang="0">
                  <a:pos x="1" y="50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7" y="69"/>
                </a:cxn>
                <a:cxn ang="0">
                  <a:pos x="25" y="71"/>
                </a:cxn>
                <a:cxn ang="0">
                  <a:pos x="33" y="67"/>
                </a:cxn>
                <a:cxn ang="0">
                  <a:pos x="36" y="62"/>
                </a:cxn>
                <a:cxn ang="0">
                  <a:pos x="34" y="54"/>
                </a:cxn>
                <a:cxn ang="0">
                  <a:pos x="31" y="49"/>
                </a:cxn>
                <a:cxn ang="0">
                  <a:pos x="23" y="44"/>
                </a:cxn>
                <a:cxn ang="0">
                  <a:pos x="11" y="39"/>
                </a:cxn>
                <a:cxn ang="0">
                  <a:pos x="3" y="31"/>
                </a:cxn>
                <a:cxn ang="0">
                  <a:pos x="0" y="24"/>
                </a:cxn>
                <a:cxn ang="0">
                  <a:pos x="1" y="13"/>
                </a:cxn>
                <a:cxn ang="0">
                  <a:pos x="6" y="5"/>
                </a:cxn>
                <a:cxn ang="0">
                  <a:pos x="17" y="0"/>
                </a:cxn>
                <a:cxn ang="0">
                  <a:pos x="33" y="2"/>
                </a:cxn>
                <a:cxn ang="0">
                  <a:pos x="40" y="3"/>
                </a:cxn>
                <a:cxn ang="0">
                  <a:pos x="41" y="0"/>
                </a:cxn>
              </a:cxnLst>
              <a:rect l="0" t="0" r="r" b="b"/>
              <a:pathLst>
                <a:path w="48" h="76">
                  <a:moveTo>
                    <a:pt x="43" y="0"/>
                  </a:moveTo>
                  <a:lnTo>
                    <a:pt x="43" y="25"/>
                  </a:lnTo>
                  <a:lnTo>
                    <a:pt x="41" y="25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2"/>
                  </a:lnTo>
                  <a:lnTo>
                    <a:pt x="31" y="7"/>
                  </a:lnTo>
                  <a:lnTo>
                    <a:pt x="25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5" y="25"/>
                  </a:lnTo>
                  <a:lnTo>
                    <a:pt x="18" y="26"/>
                  </a:lnTo>
                  <a:lnTo>
                    <a:pt x="21" y="28"/>
                  </a:lnTo>
                  <a:lnTo>
                    <a:pt x="33" y="34"/>
                  </a:lnTo>
                  <a:lnTo>
                    <a:pt x="42" y="39"/>
                  </a:lnTo>
                  <a:lnTo>
                    <a:pt x="46" y="46"/>
                  </a:lnTo>
                  <a:lnTo>
                    <a:pt x="48" y="53"/>
                  </a:lnTo>
                  <a:lnTo>
                    <a:pt x="47" y="59"/>
                  </a:lnTo>
                  <a:lnTo>
                    <a:pt x="46" y="63"/>
                  </a:lnTo>
                  <a:lnTo>
                    <a:pt x="44" y="66"/>
                  </a:lnTo>
                  <a:lnTo>
                    <a:pt x="41" y="68"/>
                  </a:lnTo>
                  <a:lnTo>
                    <a:pt x="35" y="73"/>
                  </a:lnTo>
                  <a:lnTo>
                    <a:pt x="30" y="75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5"/>
                  </a:lnTo>
                  <a:lnTo>
                    <a:pt x="13" y="74"/>
                  </a:lnTo>
                  <a:lnTo>
                    <a:pt x="8" y="72"/>
                  </a:lnTo>
                  <a:lnTo>
                    <a:pt x="5" y="72"/>
                  </a:lnTo>
                  <a:lnTo>
                    <a:pt x="3" y="73"/>
                  </a:lnTo>
                  <a:lnTo>
                    <a:pt x="2" y="74"/>
                  </a:lnTo>
                  <a:lnTo>
                    <a:pt x="1" y="76"/>
                  </a:lnTo>
                  <a:lnTo>
                    <a:pt x="0" y="7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5"/>
                  </a:lnTo>
                  <a:lnTo>
                    <a:pt x="5" y="59"/>
                  </a:lnTo>
                  <a:lnTo>
                    <a:pt x="7" y="63"/>
                  </a:lnTo>
                  <a:lnTo>
                    <a:pt x="9" y="65"/>
                  </a:lnTo>
                  <a:lnTo>
                    <a:pt x="13" y="67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31" y="68"/>
                  </a:lnTo>
                  <a:lnTo>
                    <a:pt x="33" y="67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6" y="61"/>
                  </a:lnTo>
                  <a:lnTo>
                    <a:pt x="34" y="54"/>
                  </a:lnTo>
                  <a:lnTo>
                    <a:pt x="33" y="50"/>
                  </a:lnTo>
                  <a:lnTo>
                    <a:pt x="31" y="49"/>
                  </a:lnTo>
                  <a:lnTo>
                    <a:pt x="28" y="47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1" y="39"/>
                  </a:lnTo>
                  <a:lnTo>
                    <a:pt x="7" y="36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5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1" name="Freeform 991"/>
            <p:cNvSpPr>
              <a:spLocks noEditPoints="1"/>
            </p:cNvSpPr>
            <p:nvPr/>
          </p:nvSpPr>
          <p:spPr bwMode="auto">
            <a:xfrm>
              <a:off x="2867026" y="4633913"/>
              <a:ext cx="96838" cy="109537"/>
            </a:xfrm>
            <a:custGeom>
              <a:avLst/>
              <a:gdLst/>
              <a:ahLst/>
              <a:cxnLst>
                <a:cxn ang="0">
                  <a:pos x="53" y="37"/>
                </a:cxn>
                <a:cxn ang="0">
                  <a:pos x="58" y="42"/>
                </a:cxn>
                <a:cxn ang="0">
                  <a:pos x="61" y="51"/>
                </a:cxn>
                <a:cxn ang="0">
                  <a:pos x="58" y="61"/>
                </a:cxn>
                <a:cxn ang="0">
                  <a:pos x="53" y="66"/>
                </a:cxn>
                <a:cxn ang="0">
                  <a:pos x="42" y="68"/>
                </a:cxn>
                <a:cxn ang="0">
                  <a:pos x="0" y="69"/>
                </a:cxn>
                <a:cxn ang="0">
                  <a:pos x="5" y="68"/>
                </a:cxn>
                <a:cxn ang="0">
                  <a:pos x="8" y="65"/>
                </a:cxn>
                <a:cxn ang="0">
                  <a:pos x="9" y="5"/>
                </a:cxn>
                <a:cxn ang="0">
                  <a:pos x="7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9" y="1"/>
                </a:cxn>
                <a:cxn ang="0">
                  <a:pos x="47" y="3"/>
                </a:cxn>
                <a:cxn ang="0">
                  <a:pos x="56" y="11"/>
                </a:cxn>
                <a:cxn ang="0">
                  <a:pos x="58" y="18"/>
                </a:cxn>
                <a:cxn ang="0">
                  <a:pos x="55" y="28"/>
                </a:cxn>
                <a:cxn ang="0">
                  <a:pos x="50" y="33"/>
                </a:cxn>
                <a:cxn ang="0">
                  <a:pos x="19" y="31"/>
                </a:cxn>
                <a:cxn ang="0">
                  <a:pos x="21" y="33"/>
                </a:cxn>
                <a:cxn ang="0">
                  <a:pos x="40" y="30"/>
                </a:cxn>
                <a:cxn ang="0">
                  <a:pos x="46" y="24"/>
                </a:cxn>
                <a:cxn ang="0">
                  <a:pos x="45" y="14"/>
                </a:cxn>
                <a:cxn ang="0">
                  <a:pos x="42" y="8"/>
                </a:cxn>
                <a:cxn ang="0">
                  <a:pos x="28" y="3"/>
                </a:cxn>
                <a:cxn ang="0">
                  <a:pos x="21" y="4"/>
                </a:cxn>
                <a:cxn ang="0">
                  <a:pos x="19" y="31"/>
                </a:cxn>
                <a:cxn ang="0">
                  <a:pos x="23" y="66"/>
                </a:cxn>
                <a:cxn ang="0">
                  <a:pos x="42" y="64"/>
                </a:cxn>
                <a:cxn ang="0">
                  <a:pos x="47" y="60"/>
                </a:cxn>
                <a:cxn ang="0">
                  <a:pos x="50" y="54"/>
                </a:cxn>
                <a:cxn ang="0">
                  <a:pos x="48" y="47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33" y="36"/>
                </a:cxn>
                <a:cxn ang="0">
                  <a:pos x="19" y="65"/>
                </a:cxn>
              </a:cxnLst>
              <a:rect l="0" t="0" r="r" b="b"/>
              <a:pathLst>
                <a:path w="61" h="69">
                  <a:moveTo>
                    <a:pt x="46" y="35"/>
                  </a:moveTo>
                  <a:lnTo>
                    <a:pt x="53" y="37"/>
                  </a:lnTo>
                  <a:lnTo>
                    <a:pt x="56" y="39"/>
                  </a:lnTo>
                  <a:lnTo>
                    <a:pt x="58" y="42"/>
                  </a:lnTo>
                  <a:lnTo>
                    <a:pt x="60" y="47"/>
                  </a:lnTo>
                  <a:lnTo>
                    <a:pt x="61" y="51"/>
                  </a:lnTo>
                  <a:lnTo>
                    <a:pt x="60" y="56"/>
                  </a:lnTo>
                  <a:lnTo>
                    <a:pt x="58" y="61"/>
                  </a:lnTo>
                  <a:lnTo>
                    <a:pt x="56" y="64"/>
                  </a:lnTo>
                  <a:lnTo>
                    <a:pt x="53" y="66"/>
                  </a:lnTo>
                  <a:lnTo>
                    <a:pt x="50" y="67"/>
                  </a:lnTo>
                  <a:lnTo>
                    <a:pt x="42" y="68"/>
                  </a:lnTo>
                  <a:lnTo>
                    <a:pt x="32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9" y="64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7" y="3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57" y="15"/>
                  </a:lnTo>
                  <a:lnTo>
                    <a:pt x="58" y="18"/>
                  </a:lnTo>
                  <a:lnTo>
                    <a:pt x="57" y="24"/>
                  </a:lnTo>
                  <a:lnTo>
                    <a:pt x="55" y="28"/>
                  </a:lnTo>
                  <a:lnTo>
                    <a:pt x="53" y="31"/>
                  </a:lnTo>
                  <a:lnTo>
                    <a:pt x="50" y="33"/>
                  </a:lnTo>
                  <a:lnTo>
                    <a:pt x="46" y="35"/>
                  </a:lnTo>
                  <a:close/>
                  <a:moveTo>
                    <a:pt x="19" y="31"/>
                  </a:moveTo>
                  <a:lnTo>
                    <a:pt x="20" y="31"/>
                  </a:lnTo>
                  <a:lnTo>
                    <a:pt x="21" y="33"/>
                  </a:lnTo>
                  <a:lnTo>
                    <a:pt x="33" y="33"/>
                  </a:lnTo>
                  <a:lnTo>
                    <a:pt x="40" y="30"/>
                  </a:lnTo>
                  <a:lnTo>
                    <a:pt x="44" y="28"/>
                  </a:lnTo>
                  <a:lnTo>
                    <a:pt x="46" y="24"/>
                  </a:lnTo>
                  <a:lnTo>
                    <a:pt x="46" y="18"/>
                  </a:lnTo>
                  <a:lnTo>
                    <a:pt x="45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31"/>
                  </a:lnTo>
                  <a:close/>
                  <a:moveTo>
                    <a:pt x="19" y="65"/>
                  </a:moveTo>
                  <a:lnTo>
                    <a:pt x="23" y="66"/>
                  </a:lnTo>
                  <a:lnTo>
                    <a:pt x="35" y="66"/>
                  </a:lnTo>
                  <a:lnTo>
                    <a:pt x="42" y="64"/>
                  </a:lnTo>
                  <a:lnTo>
                    <a:pt x="45" y="62"/>
                  </a:lnTo>
                  <a:lnTo>
                    <a:pt x="47" y="60"/>
                  </a:lnTo>
                  <a:lnTo>
                    <a:pt x="48" y="58"/>
                  </a:lnTo>
                  <a:lnTo>
                    <a:pt x="50" y="54"/>
                  </a:lnTo>
                  <a:lnTo>
                    <a:pt x="50" y="49"/>
                  </a:lnTo>
                  <a:lnTo>
                    <a:pt x="48" y="47"/>
                  </a:lnTo>
                  <a:lnTo>
                    <a:pt x="47" y="43"/>
                  </a:lnTo>
                  <a:lnTo>
                    <a:pt x="46" y="41"/>
                  </a:lnTo>
                  <a:lnTo>
                    <a:pt x="43" y="39"/>
                  </a:lnTo>
                  <a:lnTo>
                    <a:pt x="41" y="38"/>
                  </a:lnTo>
                  <a:lnTo>
                    <a:pt x="38" y="37"/>
                  </a:lnTo>
                  <a:lnTo>
                    <a:pt x="33" y="36"/>
                  </a:lnTo>
                  <a:lnTo>
                    <a:pt x="19" y="36"/>
                  </a:lnTo>
                  <a:lnTo>
                    <a:pt x="19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2" name="Freeform 992"/>
            <p:cNvSpPr>
              <a:spLocks/>
            </p:cNvSpPr>
            <p:nvPr/>
          </p:nvSpPr>
          <p:spPr bwMode="auto">
            <a:xfrm>
              <a:off x="2981326" y="4629150"/>
              <a:ext cx="34925" cy="1143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67"/>
                </a:cxn>
                <a:cxn ang="0">
                  <a:pos x="17" y="68"/>
                </a:cxn>
                <a:cxn ang="0">
                  <a:pos x="17" y="70"/>
                </a:cxn>
                <a:cxn ang="0">
                  <a:pos x="18" y="70"/>
                </a:cxn>
                <a:cxn ang="0">
                  <a:pos x="19" y="71"/>
                </a:cxn>
                <a:cxn ang="0">
                  <a:pos x="22" y="71"/>
                </a:cxn>
                <a:cxn ang="0">
                  <a:pos x="22" y="72"/>
                </a:cxn>
                <a:cxn ang="0">
                  <a:pos x="0" y="72"/>
                </a:cxn>
                <a:cxn ang="0">
                  <a:pos x="0" y="71"/>
                </a:cxn>
                <a:cxn ang="0">
                  <a:pos x="3" y="71"/>
                </a:cxn>
                <a:cxn ang="0">
                  <a:pos x="5" y="70"/>
                </a:cxn>
                <a:cxn ang="0">
                  <a:pos x="6" y="69"/>
                </a:cxn>
                <a:cxn ang="0">
                  <a:pos x="6" y="67"/>
                </a:cxn>
                <a:cxn ang="0">
                  <a:pos x="7" y="65"/>
                </a:cxn>
                <a:cxn ang="0">
                  <a:pos x="7" y="8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3" y="0"/>
                </a:cxn>
                <a:cxn ang="0">
                  <a:pos x="16" y="0"/>
                </a:cxn>
              </a:cxnLst>
              <a:rect l="0" t="0" r="r" b="b"/>
              <a:pathLst>
                <a:path w="22" h="72">
                  <a:moveTo>
                    <a:pt x="16" y="0"/>
                  </a:moveTo>
                  <a:lnTo>
                    <a:pt x="16" y="67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0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7" y="65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3" name="Freeform 993"/>
            <p:cNvSpPr>
              <a:spLocks noEditPoints="1"/>
            </p:cNvSpPr>
            <p:nvPr/>
          </p:nvSpPr>
          <p:spPr bwMode="auto">
            <a:xfrm>
              <a:off x="3027363" y="4668838"/>
              <a:ext cx="65088" cy="77787"/>
            </a:xfrm>
            <a:custGeom>
              <a:avLst/>
              <a:gdLst/>
              <a:ahLst/>
              <a:cxnLst>
                <a:cxn ang="0">
                  <a:pos x="18" y="46"/>
                </a:cxn>
                <a:cxn ang="0">
                  <a:pos x="7" y="49"/>
                </a:cxn>
                <a:cxn ang="0">
                  <a:pos x="1" y="43"/>
                </a:cxn>
                <a:cxn ang="0">
                  <a:pos x="0" y="32"/>
                </a:cxn>
                <a:cxn ang="0">
                  <a:pos x="15" y="21"/>
                </a:cxn>
                <a:cxn ang="0">
                  <a:pos x="25" y="11"/>
                </a:cxn>
                <a:cxn ang="0">
                  <a:pos x="22" y="5"/>
                </a:cxn>
                <a:cxn ang="0">
                  <a:pos x="19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9" y="15"/>
                </a:cxn>
                <a:cxn ang="0">
                  <a:pos x="4" y="17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5" y="0"/>
                </a:cxn>
                <a:cxn ang="0">
                  <a:pos x="26" y="1"/>
                </a:cxn>
                <a:cxn ang="0">
                  <a:pos x="31" y="4"/>
                </a:cxn>
                <a:cxn ang="0">
                  <a:pos x="33" y="40"/>
                </a:cxn>
                <a:cxn ang="0">
                  <a:pos x="34" y="42"/>
                </a:cxn>
                <a:cxn ang="0">
                  <a:pos x="39" y="41"/>
                </a:cxn>
                <a:cxn ang="0">
                  <a:pos x="41" y="41"/>
                </a:cxn>
                <a:cxn ang="0">
                  <a:pos x="35" y="46"/>
                </a:cxn>
                <a:cxn ang="0">
                  <a:pos x="29" y="49"/>
                </a:cxn>
                <a:cxn ang="0">
                  <a:pos x="26" y="46"/>
                </a:cxn>
                <a:cxn ang="0">
                  <a:pos x="25" y="43"/>
                </a:cxn>
                <a:cxn ang="0">
                  <a:pos x="25" y="38"/>
                </a:cxn>
                <a:cxn ang="0">
                  <a:pos x="20" y="22"/>
                </a:cxn>
                <a:cxn ang="0">
                  <a:pos x="13" y="26"/>
                </a:cxn>
                <a:cxn ang="0">
                  <a:pos x="8" y="32"/>
                </a:cxn>
                <a:cxn ang="0">
                  <a:pos x="8" y="37"/>
                </a:cxn>
                <a:cxn ang="0">
                  <a:pos x="9" y="40"/>
                </a:cxn>
                <a:cxn ang="0">
                  <a:pos x="15" y="42"/>
                </a:cxn>
                <a:cxn ang="0">
                  <a:pos x="25" y="38"/>
                </a:cxn>
              </a:cxnLst>
              <a:rect l="0" t="0" r="r" b="b"/>
              <a:pathLst>
                <a:path w="41" h="49">
                  <a:moveTo>
                    <a:pt x="25" y="40"/>
                  </a:moveTo>
                  <a:lnTo>
                    <a:pt x="18" y="46"/>
                  </a:lnTo>
                  <a:lnTo>
                    <a:pt x="14" y="49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7" y="25"/>
                  </a:lnTo>
                  <a:lnTo>
                    <a:pt x="15" y="21"/>
                  </a:lnTo>
                  <a:lnTo>
                    <a:pt x="25" y="17"/>
                  </a:lnTo>
                  <a:lnTo>
                    <a:pt x="25" y="11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8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8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34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1" y="41"/>
                  </a:lnTo>
                  <a:lnTo>
                    <a:pt x="39" y="44"/>
                  </a:lnTo>
                  <a:lnTo>
                    <a:pt x="35" y="46"/>
                  </a:lnTo>
                  <a:lnTo>
                    <a:pt x="33" y="49"/>
                  </a:lnTo>
                  <a:lnTo>
                    <a:pt x="29" y="49"/>
                  </a:lnTo>
                  <a:lnTo>
                    <a:pt x="28" y="47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5" y="43"/>
                  </a:lnTo>
                  <a:lnTo>
                    <a:pt x="25" y="40"/>
                  </a:lnTo>
                  <a:close/>
                  <a:moveTo>
                    <a:pt x="25" y="38"/>
                  </a:moveTo>
                  <a:lnTo>
                    <a:pt x="25" y="20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4" name="Freeform 994"/>
            <p:cNvSpPr>
              <a:spLocks/>
            </p:cNvSpPr>
            <p:nvPr/>
          </p:nvSpPr>
          <p:spPr bwMode="auto">
            <a:xfrm>
              <a:off x="3098801" y="4668838"/>
              <a:ext cx="61913" cy="77787"/>
            </a:xfrm>
            <a:custGeom>
              <a:avLst/>
              <a:gdLst/>
              <a:ahLst/>
              <a:cxnLst>
                <a:cxn ang="0">
                  <a:pos x="39" y="29"/>
                </a:cxn>
                <a:cxn ang="0">
                  <a:pos x="37" y="38"/>
                </a:cxn>
                <a:cxn ang="0">
                  <a:pos x="35" y="41"/>
                </a:cxn>
                <a:cxn ang="0">
                  <a:pos x="32" y="43"/>
                </a:cxn>
                <a:cxn ang="0">
                  <a:pos x="28" y="46"/>
                </a:cxn>
                <a:cxn ang="0">
                  <a:pos x="20" y="49"/>
                </a:cxn>
                <a:cxn ang="0">
                  <a:pos x="14" y="47"/>
                </a:cxn>
                <a:cxn ang="0">
                  <a:pos x="10" y="45"/>
                </a:cxn>
                <a:cxn ang="0">
                  <a:pos x="6" y="42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3" y="3"/>
                </a:cxn>
                <a:cxn ang="0">
                  <a:pos x="35" y="5"/>
                </a:cxn>
                <a:cxn ang="0">
                  <a:pos x="37" y="8"/>
                </a:cxn>
                <a:cxn ang="0">
                  <a:pos x="37" y="13"/>
                </a:cxn>
                <a:cxn ang="0">
                  <a:pos x="35" y="15"/>
                </a:cxn>
                <a:cxn ang="0">
                  <a:pos x="31" y="15"/>
                </a:cxn>
                <a:cxn ang="0">
                  <a:pos x="28" y="13"/>
                </a:cxn>
                <a:cxn ang="0">
                  <a:pos x="27" y="13"/>
                </a:cxn>
                <a:cxn ang="0">
                  <a:pos x="27" y="7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11" y="9"/>
                </a:cxn>
                <a:cxn ang="0">
                  <a:pos x="10" y="14"/>
                </a:cxn>
                <a:cxn ang="0">
                  <a:pos x="9" y="19"/>
                </a:cxn>
                <a:cxn ang="0">
                  <a:pos x="10" y="25"/>
                </a:cxn>
                <a:cxn ang="0">
                  <a:pos x="11" y="29"/>
                </a:cxn>
                <a:cxn ang="0">
                  <a:pos x="13" y="33"/>
                </a:cxn>
                <a:cxn ang="0">
                  <a:pos x="15" y="37"/>
                </a:cxn>
                <a:cxn ang="0">
                  <a:pos x="18" y="39"/>
                </a:cxn>
                <a:cxn ang="0">
                  <a:pos x="21" y="40"/>
                </a:cxn>
                <a:cxn ang="0">
                  <a:pos x="27" y="40"/>
                </a:cxn>
                <a:cxn ang="0">
                  <a:pos x="31" y="39"/>
                </a:cxn>
                <a:cxn ang="0">
                  <a:pos x="36" y="33"/>
                </a:cxn>
                <a:cxn ang="0">
                  <a:pos x="37" y="31"/>
                </a:cxn>
                <a:cxn ang="0">
                  <a:pos x="38" y="28"/>
                </a:cxn>
                <a:cxn ang="0">
                  <a:pos x="39" y="29"/>
                </a:cxn>
              </a:cxnLst>
              <a:rect l="0" t="0" r="r" b="b"/>
              <a:pathLst>
                <a:path w="39" h="49">
                  <a:moveTo>
                    <a:pt x="39" y="29"/>
                  </a:moveTo>
                  <a:lnTo>
                    <a:pt x="37" y="38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0" y="45"/>
                  </a:lnTo>
                  <a:lnTo>
                    <a:pt x="6" y="42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7" y="8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1" y="15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1" y="9"/>
                  </a:lnTo>
                  <a:lnTo>
                    <a:pt x="10" y="14"/>
                  </a:lnTo>
                  <a:lnTo>
                    <a:pt x="9" y="19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3" y="33"/>
                  </a:lnTo>
                  <a:lnTo>
                    <a:pt x="15" y="37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7" y="40"/>
                  </a:lnTo>
                  <a:lnTo>
                    <a:pt x="31" y="39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8"/>
                  </a:lnTo>
                  <a:lnTo>
                    <a:pt x="39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5" name="Freeform 995"/>
            <p:cNvSpPr>
              <a:spLocks/>
            </p:cNvSpPr>
            <p:nvPr/>
          </p:nvSpPr>
          <p:spPr bwMode="auto">
            <a:xfrm>
              <a:off x="3170238" y="4629150"/>
              <a:ext cx="80963" cy="1143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46"/>
                </a:cxn>
                <a:cxn ang="0">
                  <a:pos x="28" y="36"/>
                </a:cxn>
                <a:cxn ang="0">
                  <a:pos x="32" y="31"/>
                </a:cxn>
                <a:cxn ang="0">
                  <a:pos x="32" y="28"/>
                </a:cxn>
                <a:cxn ang="0">
                  <a:pos x="31" y="28"/>
                </a:cxn>
                <a:cxn ang="0">
                  <a:pos x="31" y="27"/>
                </a:cxn>
                <a:cxn ang="0">
                  <a:pos x="29" y="27"/>
                </a:cxn>
                <a:cxn ang="0">
                  <a:pos x="29" y="26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3" y="27"/>
                </a:cxn>
                <a:cxn ang="0">
                  <a:pos x="42" y="28"/>
                </a:cxn>
                <a:cxn ang="0">
                  <a:pos x="36" y="32"/>
                </a:cxn>
                <a:cxn ang="0">
                  <a:pos x="24" y="43"/>
                </a:cxn>
                <a:cxn ang="0">
                  <a:pos x="37" y="59"/>
                </a:cxn>
                <a:cxn ang="0">
                  <a:pos x="42" y="65"/>
                </a:cxn>
                <a:cxn ang="0">
                  <a:pos x="43" y="67"/>
                </a:cxn>
                <a:cxn ang="0">
                  <a:pos x="46" y="70"/>
                </a:cxn>
                <a:cxn ang="0">
                  <a:pos x="51" y="70"/>
                </a:cxn>
                <a:cxn ang="0">
                  <a:pos x="51" y="72"/>
                </a:cxn>
                <a:cxn ang="0">
                  <a:pos x="29" y="72"/>
                </a:cxn>
                <a:cxn ang="0">
                  <a:pos x="29" y="71"/>
                </a:cxn>
                <a:cxn ang="0">
                  <a:pos x="31" y="71"/>
                </a:cxn>
                <a:cxn ang="0">
                  <a:pos x="31" y="70"/>
                </a:cxn>
                <a:cxn ang="0">
                  <a:pos x="32" y="70"/>
                </a:cxn>
                <a:cxn ang="0">
                  <a:pos x="32" y="69"/>
                </a:cxn>
                <a:cxn ang="0">
                  <a:pos x="30" y="65"/>
                </a:cxn>
                <a:cxn ang="0">
                  <a:pos x="15" y="46"/>
                </a:cxn>
                <a:cxn ang="0">
                  <a:pos x="15" y="67"/>
                </a:cxn>
                <a:cxn ang="0">
                  <a:pos x="16" y="68"/>
                </a:cxn>
                <a:cxn ang="0">
                  <a:pos x="16" y="70"/>
                </a:cxn>
                <a:cxn ang="0">
                  <a:pos x="17" y="70"/>
                </a:cxn>
                <a:cxn ang="0">
                  <a:pos x="19" y="71"/>
                </a:cxn>
                <a:cxn ang="0">
                  <a:pos x="21" y="71"/>
                </a:cxn>
                <a:cxn ang="0">
                  <a:pos x="21" y="72"/>
                </a:cxn>
                <a:cxn ang="0">
                  <a:pos x="0" y="72"/>
                </a:cxn>
                <a:cxn ang="0">
                  <a:pos x="0" y="71"/>
                </a:cxn>
                <a:cxn ang="0">
                  <a:pos x="2" y="71"/>
                </a:cxn>
                <a:cxn ang="0">
                  <a:pos x="4" y="70"/>
                </a:cxn>
                <a:cxn ang="0">
                  <a:pos x="5" y="70"/>
                </a:cxn>
                <a:cxn ang="0">
                  <a:pos x="5" y="68"/>
                </a:cxn>
                <a:cxn ang="0">
                  <a:pos x="6" y="6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51" h="72">
                  <a:moveTo>
                    <a:pt x="15" y="0"/>
                  </a:moveTo>
                  <a:lnTo>
                    <a:pt x="15" y="46"/>
                  </a:lnTo>
                  <a:lnTo>
                    <a:pt x="28" y="36"/>
                  </a:lnTo>
                  <a:lnTo>
                    <a:pt x="32" y="31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6" y="32"/>
                  </a:lnTo>
                  <a:lnTo>
                    <a:pt x="24" y="43"/>
                  </a:lnTo>
                  <a:lnTo>
                    <a:pt x="37" y="59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6" y="70"/>
                  </a:lnTo>
                  <a:lnTo>
                    <a:pt x="51" y="70"/>
                  </a:lnTo>
                  <a:lnTo>
                    <a:pt x="51" y="72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0" y="65"/>
                  </a:lnTo>
                  <a:lnTo>
                    <a:pt x="15" y="46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4" y="70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6" y="6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6" name="Freeform 996"/>
            <p:cNvSpPr>
              <a:spLocks/>
            </p:cNvSpPr>
            <p:nvPr/>
          </p:nvSpPr>
          <p:spPr bwMode="auto">
            <a:xfrm>
              <a:off x="3252788" y="4633913"/>
              <a:ext cx="115888" cy="109537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53" y="33"/>
                </a:cxn>
                <a:cxn ang="0">
                  <a:pos x="53" y="9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1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73" y="0"/>
                </a:cxn>
                <a:cxn ang="0">
                  <a:pos x="73" y="1"/>
                </a:cxn>
                <a:cxn ang="0">
                  <a:pos x="68" y="1"/>
                </a:cxn>
                <a:cxn ang="0">
                  <a:pos x="67" y="2"/>
                </a:cxn>
                <a:cxn ang="0">
                  <a:pos x="66" y="2"/>
                </a:cxn>
                <a:cxn ang="0">
                  <a:pos x="63" y="5"/>
                </a:cxn>
                <a:cxn ang="0">
                  <a:pos x="63" y="63"/>
                </a:cxn>
                <a:cxn ang="0">
                  <a:pos x="64" y="65"/>
                </a:cxn>
                <a:cxn ang="0">
                  <a:pos x="64" y="66"/>
                </a:cxn>
                <a:cxn ang="0">
                  <a:pos x="65" y="66"/>
                </a:cxn>
                <a:cxn ang="0">
                  <a:pos x="67" y="68"/>
                </a:cxn>
                <a:cxn ang="0">
                  <a:pos x="73" y="68"/>
                </a:cxn>
                <a:cxn ang="0">
                  <a:pos x="73" y="69"/>
                </a:cxn>
                <a:cxn ang="0">
                  <a:pos x="43" y="69"/>
                </a:cxn>
                <a:cxn ang="0">
                  <a:pos x="43" y="68"/>
                </a:cxn>
                <a:cxn ang="0">
                  <a:pos x="48" y="68"/>
                </a:cxn>
                <a:cxn ang="0">
                  <a:pos x="52" y="66"/>
                </a:cxn>
                <a:cxn ang="0">
                  <a:pos x="52" y="64"/>
                </a:cxn>
                <a:cxn ang="0">
                  <a:pos x="53" y="62"/>
                </a:cxn>
                <a:cxn ang="0">
                  <a:pos x="53" y="36"/>
                </a:cxn>
                <a:cxn ang="0">
                  <a:pos x="19" y="36"/>
                </a:cxn>
                <a:cxn ang="0">
                  <a:pos x="19" y="63"/>
                </a:cxn>
                <a:cxn ang="0">
                  <a:pos x="20" y="65"/>
                </a:cxn>
                <a:cxn ang="0">
                  <a:pos x="20" y="66"/>
                </a:cxn>
                <a:cxn ang="0">
                  <a:pos x="22" y="66"/>
                </a:cxn>
                <a:cxn ang="0">
                  <a:pos x="24" y="68"/>
                </a:cxn>
                <a:cxn ang="0">
                  <a:pos x="29" y="68"/>
                </a:cxn>
                <a:cxn ang="0">
                  <a:pos x="29" y="69"/>
                </a:cxn>
                <a:cxn ang="0">
                  <a:pos x="0" y="69"/>
                </a:cxn>
                <a:cxn ang="0">
                  <a:pos x="0" y="68"/>
                </a:cxn>
                <a:cxn ang="0">
                  <a:pos x="5" y="68"/>
                </a:cxn>
                <a:cxn ang="0">
                  <a:pos x="7" y="67"/>
                </a:cxn>
                <a:cxn ang="0">
                  <a:pos x="9" y="66"/>
                </a:cxn>
                <a:cxn ang="0">
                  <a:pos x="10" y="64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1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3" y="2"/>
                </a:cxn>
                <a:cxn ang="0">
                  <a:pos x="20" y="4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9" y="33"/>
                </a:cxn>
              </a:cxnLst>
              <a:rect l="0" t="0" r="r" b="b"/>
              <a:pathLst>
                <a:path w="73" h="69">
                  <a:moveTo>
                    <a:pt x="19" y="33"/>
                  </a:moveTo>
                  <a:lnTo>
                    <a:pt x="53" y="33"/>
                  </a:lnTo>
                  <a:lnTo>
                    <a:pt x="53" y="9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3" y="5"/>
                  </a:lnTo>
                  <a:lnTo>
                    <a:pt x="63" y="63"/>
                  </a:lnTo>
                  <a:lnTo>
                    <a:pt x="64" y="65"/>
                  </a:lnTo>
                  <a:lnTo>
                    <a:pt x="64" y="66"/>
                  </a:lnTo>
                  <a:lnTo>
                    <a:pt x="65" y="66"/>
                  </a:lnTo>
                  <a:lnTo>
                    <a:pt x="67" y="68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43" y="69"/>
                  </a:lnTo>
                  <a:lnTo>
                    <a:pt x="43" y="68"/>
                  </a:lnTo>
                  <a:lnTo>
                    <a:pt x="48" y="68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3" y="62"/>
                  </a:lnTo>
                  <a:lnTo>
                    <a:pt x="53" y="36"/>
                  </a:lnTo>
                  <a:lnTo>
                    <a:pt x="19" y="36"/>
                  </a:lnTo>
                  <a:lnTo>
                    <a:pt x="19" y="63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29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9" y="66"/>
                  </a:lnTo>
                  <a:lnTo>
                    <a:pt x="10" y="64"/>
                  </a:lnTo>
                  <a:lnTo>
                    <a:pt x="10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7" name="Freeform 997"/>
            <p:cNvSpPr>
              <a:spLocks noEditPoints="1"/>
            </p:cNvSpPr>
            <p:nvPr/>
          </p:nvSpPr>
          <p:spPr bwMode="auto">
            <a:xfrm>
              <a:off x="3375026" y="4668838"/>
              <a:ext cx="65088" cy="77787"/>
            </a:xfrm>
            <a:custGeom>
              <a:avLst/>
              <a:gdLst/>
              <a:ahLst/>
              <a:cxnLst>
                <a:cxn ang="0">
                  <a:pos x="18" y="46"/>
                </a:cxn>
                <a:cxn ang="0">
                  <a:pos x="8" y="49"/>
                </a:cxn>
                <a:cxn ang="0">
                  <a:pos x="1" y="43"/>
                </a:cxn>
                <a:cxn ang="0">
                  <a:pos x="0" y="32"/>
                </a:cxn>
                <a:cxn ang="0">
                  <a:pos x="15" y="21"/>
                </a:cxn>
                <a:cxn ang="0">
                  <a:pos x="25" y="11"/>
                </a:cxn>
                <a:cxn ang="0">
                  <a:pos x="23" y="5"/>
                </a:cxn>
                <a:cxn ang="0">
                  <a:pos x="20" y="3"/>
                </a:cxn>
                <a:cxn ang="0">
                  <a:pos x="13" y="4"/>
                </a:cxn>
                <a:cxn ang="0">
                  <a:pos x="11" y="7"/>
                </a:cxn>
                <a:cxn ang="0">
                  <a:pos x="10" y="15"/>
                </a:cxn>
                <a:cxn ang="0">
                  <a:pos x="4" y="17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1" y="4"/>
                </a:cxn>
                <a:cxn ang="0">
                  <a:pos x="34" y="40"/>
                </a:cxn>
                <a:cxn ang="0">
                  <a:pos x="35" y="42"/>
                </a:cxn>
                <a:cxn ang="0">
                  <a:pos x="39" y="41"/>
                </a:cxn>
                <a:cxn ang="0">
                  <a:pos x="41" y="41"/>
                </a:cxn>
                <a:cxn ang="0">
                  <a:pos x="36" y="46"/>
                </a:cxn>
                <a:cxn ang="0">
                  <a:pos x="29" y="49"/>
                </a:cxn>
                <a:cxn ang="0">
                  <a:pos x="26" y="46"/>
                </a:cxn>
                <a:cxn ang="0">
                  <a:pos x="25" y="43"/>
                </a:cxn>
                <a:cxn ang="0">
                  <a:pos x="25" y="38"/>
                </a:cxn>
                <a:cxn ang="0">
                  <a:pos x="21" y="22"/>
                </a:cxn>
                <a:cxn ang="0">
                  <a:pos x="13" y="26"/>
                </a:cxn>
                <a:cxn ang="0">
                  <a:pos x="9" y="32"/>
                </a:cxn>
                <a:cxn ang="0">
                  <a:pos x="9" y="37"/>
                </a:cxn>
                <a:cxn ang="0">
                  <a:pos x="10" y="40"/>
                </a:cxn>
                <a:cxn ang="0">
                  <a:pos x="15" y="42"/>
                </a:cxn>
                <a:cxn ang="0">
                  <a:pos x="25" y="38"/>
                </a:cxn>
              </a:cxnLst>
              <a:rect l="0" t="0" r="r" b="b"/>
              <a:pathLst>
                <a:path w="41" h="49">
                  <a:moveTo>
                    <a:pt x="25" y="40"/>
                  </a:moveTo>
                  <a:lnTo>
                    <a:pt x="18" y="46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5" y="47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5" y="21"/>
                  </a:lnTo>
                  <a:lnTo>
                    <a:pt x="25" y="17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40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1" y="41"/>
                  </a:lnTo>
                  <a:lnTo>
                    <a:pt x="39" y="44"/>
                  </a:lnTo>
                  <a:lnTo>
                    <a:pt x="36" y="46"/>
                  </a:lnTo>
                  <a:lnTo>
                    <a:pt x="34" y="49"/>
                  </a:lnTo>
                  <a:lnTo>
                    <a:pt x="29" y="49"/>
                  </a:lnTo>
                  <a:lnTo>
                    <a:pt x="28" y="47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5" y="43"/>
                  </a:lnTo>
                  <a:lnTo>
                    <a:pt x="25" y="40"/>
                  </a:lnTo>
                  <a:close/>
                  <a:moveTo>
                    <a:pt x="25" y="38"/>
                  </a:moveTo>
                  <a:lnTo>
                    <a:pt x="25" y="20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8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8" name="Freeform 998"/>
            <p:cNvSpPr>
              <a:spLocks/>
            </p:cNvSpPr>
            <p:nvPr/>
          </p:nvSpPr>
          <p:spPr bwMode="auto">
            <a:xfrm>
              <a:off x="3441701" y="4646613"/>
              <a:ext cx="47625" cy="10001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5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17" y="18"/>
                </a:cxn>
                <a:cxn ang="0">
                  <a:pos x="17" y="52"/>
                </a:cxn>
                <a:cxn ang="0">
                  <a:pos x="18" y="54"/>
                </a:cxn>
                <a:cxn ang="0">
                  <a:pos x="18" y="55"/>
                </a:cxn>
                <a:cxn ang="0">
                  <a:pos x="20" y="56"/>
                </a:cxn>
                <a:cxn ang="0">
                  <a:pos x="24" y="56"/>
                </a:cxn>
                <a:cxn ang="0">
                  <a:pos x="25" y="55"/>
                </a:cxn>
                <a:cxn ang="0">
                  <a:pos x="26" y="55"/>
                </a:cxn>
                <a:cxn ang="0">
                  <a:pos x="26" y="54"/>
                </a:cxn>
                <a:cxn ang="0">
                  <a:pos x="27" y="53"/>
                </a:cxn>
                <a:cxn ang="0">
                  <a:pos x="30" y="53"/>
                </a:cxn>
                <a:cxn ang="0">
                  <a:pos x="29" y="56"/>
                </a:cxn>
                <a:cxn ang="0">
                  <a:pos x="24" y="60"/>
                </a:cxn>
                <a:cxn ang="0">
                  <a:pos x="20" y="63"/>
                </a:cxn>
                <a:cxn ang="0">
                  <a:pos x="14" y="63"/>
                </a:cxn>
                <a:cxn ang="0">
                  <a:pos x="12" y="61"/>
                </a:cxn>
                <a:cxn ang="0">
                  <a:pos x="11" y="59"/>
                </a:cxn>
                <a:cxn ang="0">
                  <a:pos x="9" y="57"/>
                </a:cxn>
                <a:cxn ang="0">
                  <a:pos x="8" y="55"/>
                </a:cxn>
                <a:cxn ang="0">
                  <a:pos x="8" y="18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3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7" y="0"/>
                </a:cxn>
              </a:cxnLst>
              <a:rect l="0" t="0" r="r" b="b"/>
              <a:pathLst>
                <a:path w="30" h="63">
                  <a:moveTo>
                    <a:pt x="17" y="0"/>
                  </a:moveTo>
                  <a:lnTo>
                    <a:pt x="17" y="15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17" y="18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30" y="53"/>
                  </a:lnTo>
                  <a:lnTo>
                    <a:pt x="29" y="56"/>
                  </a:lnTo>
                  <a:lnTo>
                    <a:pt x="24" y="60"/>
                  </a:lnTo>
                  <a:lnTo>
                    <a:pt x="20" y="63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11" y="59"/>
                  </a:lnTo>
                  <a:lnTo>
                    <a:pt x="9" y="57"/>
                  </a:lnTo>
                  <a:lnTo>
                    <a:pt x="8" y="55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39" name="Freeform 999"/>
            <p:cNvSpPr>
              <a:spLocks/>
            </p:cNvSpPr>
            <p:nvPr/>
          </p:nvSpPr>
          <p:spPr bwMode="auto">
            <a:xfrm>
              <a:off x="3492501" y="4646613"/>
              <a:ext cx="85725" cy="85725"/>
            </a:xfrm>
            <a:custGeom>
              <a:avLst/>
              <a:gdLst/>
              <a:ahLst/>
              <a:cxnLst>
                <a:cxn ang="0">
                  <a:pos x="25" y="54"/>
                </a:cxn>
                <a:cxn ang="0">
                  <a:pos x="25" y="29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5" y="25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29" y="25"/>
                </a:cxn>
                <a:cxn ang="0">
                  <a:pos x="54" y="25"/>
                </a:cxn>
                <a:cxn ang="0">
                  <a:pos x="54" y="29"/>
                </a:cxn>
                <a:cxn ang="0">
                  <a:pos x="29" y="29"/>
                </a:cxn>
                <a:cxn ang="0">
                  <a:pos x="29" y="54"/>
                </a:cxn>
                <a:cxn ang="0">
                  <a:pos x="25" y="54"/>
                </a:cxn>
              </a:cxnLst>
              <a:rect l="0" t="0" r="r" b="b"/>
              <a:pathLst>
                <a:path w="54" h="54">
                  <a:moveTo>
                    <a:pt x="25" y="54"/>
                  </a:moveTo>
                  <a:lnTo>
                    <a:pt x="25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25"/>
                  </a:lnTo>
                  <a:lnTo>
                    <a:pt x="54" y="25"/>
                  </a:lnTo>
                  <a:lnTo>
                    <a:pt x="54" y="29"/>
                  </a:lnTo>
                  <a:lnTo>
                    <a:pt x="29" y="29"/>
                  </a:lnTo>
                  <a:lnTo>
                    <a:pt x="29" y="54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40" name="Freeform 1000"/>
            <p:cNvSpPr>
              <a:spLocks/>
            </p:cNvSpPr>
            <p:nvPr/>
          </p:nvSpPr>
          <p:spPr bwMode="auto">
            <a:xfrm>
              <a:off x="3592513" y="4632325"/>
              <a:ext cx="71438" cy="114300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38" y="17"/>
                </a:cxn>
                <a:cxn ang="0">
                  <a:pos x="30" y="5"/>
                </a:cxn>
                <a:cxn ang="0">
                  <a:pos x="20" y="3"/>
                </a:cxn>
                <a:cxn ang="0">
                  <a:pos x="12" y="6"/>
                </a:cxn>
                <a:cxn ang="0">
                  <a:pos x="9" y="12"/>
                </a:cxn>
                <a:cxn ang="0">
                  <a:pos x="10" y="18"/>
                </a:cxn>
                <a:cxn ang="0">
                  <a:pos x="20" y="27"/>
                </a:cxn>
                <a:cxn ang="0">
                  <a:pos x="35" y="37"/>
                </a:cxn>
                <a:cxn ang="0">
                  <a:pos x="41" y="41"/>
                </a:cxn>
                <a:cxn ang="0">
                  <a:pos x="44" y="47"/>
                </a:cxn>
                <a:cxn ang="0">
                  <a:pos x="45" y="52"/>
                </a:cxn>
                <a:cxn ang="0">
                  <a:pos x="42" y="62"/>
                </a:cxn>
                <a:cxn ang="0">
                  <a:pos x="35" y="69"/>
                </a:cxn>
                <a:cxn ang="0">
                  <a:pos x="17" y="72"/>
                </a:cxn>
                <a:cxn ang="0">
                  <a:pos x="12" y="69"/>
                </a:cxn>
                <a:cxn ang="0">
                  <a:pos x="6" y="67"/>
                </a:cxn>
                <a:cxn ang="0">
                  <a:pos x="3" y="68"/>
                </a:cxn>
                <a:cxn ang="0">
                  <a:pos x="2" y="72"/>
                </a:cxn>
                <a:cxn ang="0">
                  <a:pos x="1" y="48"/>
                </a:cxn>
                <a:cxn ang="0">
                  <a:pos x="4" y="56"/>
                </a:cxn>
                <a:cxn ang="0">
                  <a:pos x="9" y="63"/>
                </a:cxn>
                <a:cxn ang="0">
                  <a:pos x="17" y="67"/>
                </a:cxn>
                <a:cxn ang="0">
                  <a:pos x="27" y="68"/>
                </a:cxn>
                <a:cxn ang="0">
                  <a:pos x="34" y="65"/>
                </a:cxn>
                <a:cxn ang="0">
                  <a:pos x="36" y="60"/>
                </a:cxn>
                <a:cxn ang="0">
                  <a:pos x="37" y="55"/>
                </a:cxn>
                <a:cxn ang="0">
                  <a:pos x="36" y="52"/>
                </a:cxn>
                <a:cxn ang="0">
                  <a:pos x="32" y="49"/>
                </a:cxn>
                <a:cxn ang="0">
                  <a:pos x="29" y="45"/>
                </a:cxn>
                <a:cxn ang="0">
                  <a:pos x="20" y="41"/>
                </a:cxn>
                <a:cxn ang="0">
                  <a:pos x="11" y="35"/>
                </a:cxn>
                <a:cxn ang="0">
                  <a:pos x="4" y="29"/>
                </a:cxn>
                <a:cxn ang="0">
                  <a:pos x="0" y="22"/>
                </a:cxn>
                <a:cxn ang="0">
                  <a:pos x="2" y="10"/>
                </a:cxn>
                <a:cxn ang="0">
                  <a:pos x="9" y="3"/>
                </a:cxn>
                <a:cxn ang="0">
                  <a:pos x="20" y="0"/>
                </a:cxn>
                <a:cxn ang="0">
                  <a:pos x="32" y="3"/>
                </a:cxn>
                <a:cxn ang="0">
                  <a:pos x="38" y="4"/>
                </a:cxn>
                <a:cxn ang="0">
                  <a:pos x="39" y="2"/>
                </a:cxn>
                <a:cxn ang="0">
                  <a:pos x="41" y="0"/>
                </a:cxn>
              </a:cxnLst>
              <a:rect l="0" t="0" r="r" b="b"/>
              <a:pathLst>
                <a:path w="45" h="72">
                  <a:moveTo>
                    <a:pt x="41" y="0"/>
                  </a:moveTo>
                  <a:lnTo>
                    <a:pt x="41" y="24"/>
                  </a:lnTo>
                  <a:lnTo>
                    <a:pt x="40" y="24"/>
                  </a:lnTo>
                  <a:lnTo>
                    <a:pt x="38" y="17"/>
                  </a:lnTo>
                  <a:lnTo>
                    <a:pt x="37" y="12"/>
                  </a:lnTo>
                  <a:lnTo>
                    <a:pt x="30" y="5"/>
                  </a:lnTo>
                  <a:lnTo>
                    <a:pt x="25" y="4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6" y="25"/>
                  </a:lnTo>
                  <a:lnTo>
                    <a:pt x="20" y="27"/>
                  </a:lnTo>
                  <a:lnTo>
                    <a:pt x="31" y="34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41" y="41"/>
                  </a:lnTo>
                  <a:lnTo>
                    <a:pt x="43" y="44"/>
                  </a:lnTo>
                  <a:lnTo>
                    <a:pt x="44" y="47"/>
                  </a:lnTo>
                  <a:lnTo>
                    <a:pt x="44" y="50"/>
                  </a:lnTo>
                  <a:lnTo>
                    <a:pt x="45" y="52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5" y="69"/>
                  </a:lnTo>
                  <a:lnTo>
                    <a:pt x="24" y="72"/>
                  </a:lnTo>
                  <a:lnTo>
                    <a:pt x="17" y="72"/>
                  </a:lnTo>
                  <a:lnTo>
                    <a:pt x="14" y="70"/>
                  </a:lnTo>
                  <a:lnTo>
                    <a:pt x="12" y="69"/>
                  </a:lnTo>
                  <a:lnTo>
                    <a:pt x="9" y="68"/>
                  </a:lnTo>
                  <a:lnTo>
                    <a:pt x="6" y="67"/>
                  </a:lnTo>
                  <a:lnTo>
                    <a:pt x="3" y="67"/>
                  </a:lnTo>
                  <a:lnTo>
                    <a:pt x="3" y="68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5" y="60"/>
                  </a:lnTo>
                  <a:lnTo>
                    <a:pt x="9" y="63"/>
                  </a:lnTo>
                  <a:lnTo>
                    <a:pt x="13" y="66"/>
                  </a:lnTo>
                  <a:lnTo>
                    <a:pt x="17" y="67"/>
                  </a:lnTo>
                  <a:lnTo>
                    <a:pt x="23" y="68"/>
                  </a:lnTo>
                  <a:lnTo>
                    <a:pt x="27" y="68"/>
                  </a:lnTo>
                  <a:lnTo>
                    <a:pt x="30" y="67"/>
                  </a:lnTo>
                  <a:lnTo>
                    <a:pt x="34" y="65"/>
                  </a:lnTo>
                  <a:lnTo>
                    <a:pt x="35" y="63"/>
                  </a:lnTo>
                  <a:lnTo>
                    <a:pt x="36" y="60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6" y="53"/>
                  </a:lnTo>
                  <a:lnTo>
                    <a:pt x="36" y="52"/>
                  </a:lnTo>
                  <a:lnTo>
                    <a:pt x="35" y="50"/>
                  </a:lnTo>
                  <a:lnTo>
                    <a:pt x="32" y="49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5" y="44"/>
                  </a:lnTo>
                  <a:lnTo>
                    <a:pt x="20" y="41"/>
                  </a:lnTo>
                  <a:lnTo>
                    <a:pt x="15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5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0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41" name="Freeform 1001"/>
            <p:cNvSpPr>
              <a:spLocks/>
            </p:cNvSpPr>
            <p:nvPr/>
          </p:nvSpPr>
          <p:spPr bwMode="auto">
            <a:xfrm>
              <a:off x="3675063" y="4629150"/>
              <a:ext cx="77788" cy="1143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34"/>
                </a:cxn>
                <a:cxn ang="0">
                  <a:pos x="17" y="31"/>
                </a:cxn>
                <a:cxn ang="0">
                  <a:pos x="20" y="30"/>
                </a:cxn>
                <a:cxn ang="0">
                  <a:pos x="22" y="28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31" y="25"/>
                </a:cxn>
                <a:cxn ang="0">
                  <a:pos x="35" y="26"/>
                </a:cxn>
                <a:cxn ang="0">
                  <a:pos x="39" y="28"/>
                </a:cxn>
                <a:cxn ang="0">
                  <a:pos x="40" y="31"/>
                </a:cxn>
                <a:cxn ang="0">
                  <a:pos x="42" y="36"/>
                </a:cxn>
                <a:cxn ang="0">
                  <a:pos x="42" y="65"/>
                </a:cxn>
                <a:cxn ang="0">
                  <a:pos x="43" y="67"/>
                </a:cxn>
                <a:cxn ang="0">
                  <a:pos x="43" y="69"/>
                </a:cxn>
                <a:cxn ang="0">
                  <a:pos x="46" y="71"/>
                </a:cxn>
                <a:cxn ang="0">
                  <a:pos x="49" y="71"/>
                </a:cxn>
                <a:cxn ang="0">
                  <a:pos x="49" y="72"/>
                </a:cxn>
                <a:cxn ang="0">
                  <a:pos x="28" y="72"/>
                </a:cxn>
                <a:cxn ang="0">
                  <a:pos x="28" y="71"/>
                </a:cxn>
                <a:cxn ang="0">
                  <a:pos x="31" y="71"/>
                </a:cxn>
                <a:cxn ang="0">
                  <a:pos x="31" y="70"/>
                </a:cxn>
                <a:cxn ang="0">
                  <a:pos x="34" y="69"/>
                </a:cxn>
                <a:cxn ang="0">
                  <a:pos x="34" y="38"/>
                </a:cxn>
                <a:cxn ang="0">
                  <a:pos x="33" y="36"/>
                </a:cxn>
                <a:cxn ang="0">
                  <a:pos x="33" y="34"/>
                </a:cxn>
                <a:cxn ang="0">
                  <a:pos x="31" y="33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8" y="34"/>
                </a:cxn>
                <a:cxn ang="0">
                  <a:pos x="15" y="38"/>
                </a:cxn>
                <a:cxn ang="0">
                  <a:pos x="15" y="69"/>
                </a:cxn>
                <a:cxn ang="0">
                  <a:pos x="16" y="70"/>
                </a:cxn>
                <a:cxn ang="0">
                  <a:pos x="17" y="70"/>
                </a:cxn>
                <a:cxn ang="0">
                  <a:pos x="18" y="71"/>
                </a:cxn>
                <a:cxn ang="0">
                  <a:pos x="22" y="71"/>
                </a:cxn>
                <a:cxn ang="0">
                  <a:pos x="22" y="72"/>
                </a:cxn>
                <a:cxn ang="0">
                  <a:pos x="0" y="72"/>
                </a:cxn>
                <a:cxn ang="0">
                  <a:pos x="0" y="71"/>
                </a:cxn>
                <a:cxn ang="0">
                  <a:pos x="2" y="71"/>
                </a:cxn>
                <a:cxn ang="0">
                  <a:pos x="4" y="70"/>
                </a:cxn>
                <a:cxn ang="0">
                  <a:pos x="5" y="69"/>
                </a:cxn>
                <a:cxn ang="0">
                  <a:pos x="5" y="67"/>
                </a:cxn>
                <a:cxn ang="0">
                  <a:pos x="6" y="65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49" h="72">
                  <a:moveTo>
                    <a:pt x="15" y="0"/>
                  </a:moveTo>
                  <a:lnTo>
                    <a:pt x="15" y="34"/>
                  </a:lnTo>
                  <a:lnTo>
                    <a:pt x="17" y="31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1" y="25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40" y="31"/>
                  </a:lnTo>
                  <a:lnTo>
                    <a:pt x="42" y="36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3" y="69"/>
                  </a:lnTo>
                  <a:lnTo>
                    <a:pt x="46" y="71"/>
                  </a:lnTo>
                  <a:lnTo>
                    <a:pt x="49" y="71"/>
                  </a:lnTo>
                  <a:lnTo>
                    <a:pt x="4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31" y="71"/>
                  </a:lnTo>
                  <a:lnTo>
                    <a:pt x="31" y="70"/>
                  </a:lnTo>
                  <a:lnTo>
                    <a:pt x="34" y="69"/>
                  </a:lnTo>
                  <a:lnTo>
                    <a:pt x="34" y="38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5" y="69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8" y="71"/>
                  </a:lnTo>
                  <a:lnTo>
                    <a:pt x="22" y="71"/>
                  </a:lnTo>
                  <a:lnTo>
                    <a:pt x="2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4" y="70"/>
                  </a:lnTo>
                  <a:lnTo>
                    <a:pt x="5" y="69"/>
                  </a:lnTo>
                  <a:lnTo>
                    <a:pt x="5" y="67"/>
                  </a:lnTo>
                  <a:lnTo>
                    <a:pt x="6" y="65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42" name="Freeform 1002"/>
            <p:cNvSpPr>
              <a:spLocks noEditPoints="1"/>
            </p:cNvSpPr>
            <p:nvPr/>
          </p:nvSpPr>
          <p:spPr bwMode="auto">
            <a:xfrm>
              <a:off x="3759201" y="4668838"/>
              <a:ext cx="61913" cy="77787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9" y="25"/>
                </a:cxn>
                <a:cxn ang="0">
                  <a:pos x="11" y="30"/>
                </a:cxn>
                <a:cxn ang="0">
                  <a:pos x="13" y="34"/>
                </a:cxn>
                <a:cxn ang="0">
                  <a:pos x="15" y="37"/>
                </a:cxn>
                <a:cxn ang="0">
                  <a:pos x="19" y="39"/>
                </a:cxn>
                <a:cxn ang="0">
                  <a:pos x="22" y="40"/>
                </a:cxn>
                <a:cxn ang="0">
                  <a:pos x="27" y="40"/>
                </a:cxn>
                <a:cxn ang="0">
                  <a:pos x="31" y="39"/>
                </a:cxn>
                <a:cxn ang="0">
                  <a:pos x="33" y="38"/>
                </a:cxn>
                <a:cxn ang="0">
                  <a:pos x="37" y="33"/>
                </a:cxn>
                <a:cxn ang="0">
                  <a:pos x="38" y="29"/>
                </a:cxn>
                <a:cxn ang="0">
                  <a:pos x="39" y="30"/>
                </a:cxn>
                <a:cxn ang="0">
                  <a:pos x="38" y="36"/>
                </a:cxn>
                <a:cxn ang="0">
                  <a:pos x="36" y="40"/>
                </a:cxn>
                <a:cxn ang="0">
                  <a:pos x="30" y="46"/>
                </a:cxn>
                <a:cxn ang="0">
                  <a:pos x="21" y="49"/>
                </a:cxn>
                <a:cxn ang="0">
                  <a:pos x="15" y="47"/>
                </a:cxn>
                <a:cxn ang="0">
                  <a:pos x="11" y="45"/>
                </a:cxn>
                <a:cxn ang="0">
                  <a:pos x="6" y="42"/>
                </a:cxn>
                <a:cxn ang="0">
                  <a:pos x="3" y="39"/>
                </a:cxn>
                <a:cxn ang="0">
                  <a:pos x="1" y="30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9" y="13"/>
                </a:cxn>
                <a:cxn ang="0">
                  <a:pos x="39" y="18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28" y="15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6" y="7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2" y="3"/>
                </a:cxn>
                <a:cxn ang="0">
                  <a:pos x="16" y="3"/>
                </a:cxn>
                <a:cxn ang="0">
                  <a:pos x="14" y="5"/>
                </a:cxn>
                <a:cxn ang="0">
                  <a:pos x="11" y="6"/>
                </a:cxn>
                <a:cxn ang="0">
                  <a:pos x="10" y="8"/>
                </a:cxn>
                <a:cxn ang="0">
                  <a:pos x="8" y="15"/>
                </a:cxn>
              </a:cxnLst>
              <a:rect l="0" t="0" r="r" b="b"/>
              <a:pathLst>
                <a:path w="39" h="49">
                  <a:moveTo>
                    <a:pt x="8" y="18"/>
                  </a:moveTo>
                  <a:lnTo>
                    <a:pt x="9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5" y="37"/>
                  </a:lnTo>
                  <a:lnTo>
                    <a:pt x="19" y="39"/>
                  </a:lnTo>
                  <a:lnTo>
                    <a:pt x="22" y="40"/>
                  </a:lnTo>
                  <a:lnTo>
                    <a:pt x="27" y="40"/>
                  </a:lnTo>
                  <a:lnTo>
                    <a:pt x="31" y="39"/>
                  </a:lnTo>
                  <a:lnTo>
                    <a:pt x="33" y="38"/>
                  </a:lnTo>
                  <a:lnTo>
                    <a:pt x="37" y="33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21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6" y="42"/>
                  </a:lnTo>
                  <a:lnTo>
                    <a:pt x="3" y="39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7" y="8"/>
                  </a:lnTo>
                  <a:lnTo>
                    <a:pt x="39" y="13"/>
                  </a:lnTo>
                  <a:lnTo>
                    <a:pt x="39" y="18"/>
                  </a:lnTo>
                  <a:lnTo>
                    <a:pt x="8" y="18"/>
                  </a:lnTo>
                  <a:close/>
                  <a:moveTo>
                    <a:pt x="8" y="15"/>
                  </a:moveTo>
                  <a:lnTo>
                    <a:pt x="28" y="15"/>
                  </a:lnTo>
                  <a:lnTo>
                    <a:pt x="28" y="11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43" name="Freeform 1003"/>
            <p:cNvSpPr>
              <a:spLocks/>
            </p:cNvSpPr>
            <p:nvPr/>
          </p:nvSpPr>
          <p:spPr bwMode="auto">
            <a:xfrm>
              <a:off x="3830638" y="4668838"/>
              <a:ext cx="52388" cy="746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12"/>
                </a:cxn>
                <a:cxn ang="0">
                  <a:pos x="18" y="6"/>
                </a:cxn>
                <a:cxn ang="0">
                  <a:pos x="24" y="1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3" y="4"/>
                </a:cxn>
                <a:cxn ang="0">
                  <a:pos x="33" y="9"/>
                </a:cxn>
                <a:cxn ang="0">
                  <a:pos x="31" y="12"/>
                </a:cxn>
                <a:cxn ang="0">
                  <a:pos x="28" y="12"/>
                </a:cxn>
                <a:cxn ang="0">
                  <a:pos x="26" y="9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8"/>
                </a:cxn>
                <a:cxn ang="0">
                  <a:pos x="18" y="11"/>
                </a:cxn>
                <a:cxn ang="0">
                  <a:pos x="17" y="13"/>
                </a:cxn>
                <a:cxn ang="0">
                  <a:pos x="15" y="16"/>
                </a:cxn>
                <a:cxn ang="0">
                  <a:pos x="15" y="41"/>
                </a:cxn>
                <a:cxn ang="0">
                  <a:pos x="16" y="42"/>
                </a:cxn>
                <a:cxn ang="0">
                  <a:pos x="17" y="44"/>
                </a:cxn>
                <a:cxn ang="0">
                  <a:pos x="19" y="46"/>
                </a:cxn>
                <a:cxn ang="0">
                  <a:pos x="24" y="46"/>
                </a:cxn>
                <a:cxn ang="0">
                  <a:pos x="24" y="47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4" y="45"/>
                </a:cxn>
                <a:cxn ang="0">
                  <a:pos x="6" y="44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3" h="47">
                  <a:moveTo>
                    <a:pt x="15" y="0"/>
                  </a:moveTo>
                  <a:lnTo>
                    <a:pt x="15" y="12"/>
                  </a:lnTo>
                  <a:lnTo>
                    <a:pt x="18" y="6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4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5" y="16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6" y="44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44" name="Freeform 1004"/>
            <p:cNvSpPr>
              <a:spLocks noEditPoints="1"/>
            </p:cNvSpPr>
            <p:nvPr/>
          </p:nvSpPr>
          <p:spPr bwMode="auto">
            <a:xfrm>
              <a:off x="3881438" y="4668838"/>
              <a:ext cx="79375" cy="111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1"/>
                </a:cxn>
                <a:cxn ang="0">
                  <a:pos x="25" y="2"/>
                </a:cxn>
                <a:cxn ang="0">
                  <a:pos x="30" y="1"/>
                </a:cxn>
                <a:cxn ang="0">
                  <a:pos x="37" y="1"/>
                </a:cxn>
                <a:cxn ang="0">
                  <a:pos x="45" y="5"/>
                </a:cxn>
                <a:cxn ang="0">
                  <a:pos x="50" y="22"/>
                </a:cxn>
                <a:cxn ang="0">
                  <a:pos x="44" y="42"/>
                </a:cxn>
                <a:cxn ang="0">
                  <a:pos x="37" y="46"/>
                </a:cxn>
                <a:cxn ang="0">
                  <a:pos x="25" y="49"/>
                </a:cxn>
                <a:cxn ang="0">
                  <a:pos x="20" y="45"/>
                </a:cxn>
                <a:cxn ang="0">
                  <a:pos x="18" y="66"/>
                </a:cxn>
                <a:cxn ang="0">
                  <a:pos x="19" y="68"/>
                </a:cxn>
                <a:cxn ang="0">
                  <a:pos x="22" y="69"/>
                </a:cxn>
                <a:cxn ang="0">
                  <a:pos x="24" y="70"/>
                </a:cxn>
                <a:cxn ang="0">
                  <a:pos x="0" y="69"/>
                </a:cxn>
                <a:cxn ang="0">
                  <a:pos x="7" y="68"/>
                </a:cxn>
                <a:cxn ang="0">
                  <a:pos x="8" y="66"/>
                </a:cxn>
                <a:cxn ang="0">
                  <a:pos x="9" y="7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2" y="6"/>
                </a:cxn>
                <a:cxn ang="0">
                  <a:pos x="18" y="14"/>
                </a:cxn>
                <a:cxn ang="0">
                  <a:pos x="20" y="42"/>
                </a:cxn>
                <a:cxn ang="0">
                  <a:pos x="29" y="45"/>
                </a:cxn>
                <a:cxn ang="0">
                  <a:pos x="35" y="43"/>
                </a:cxn>
                <a:cxn ang="0">
                  <a:pos x="39" y="38"/>
                </a:cxn>
                <a:cxn ang="0">
                  <a:pos x="42" y="22"/>
                </a:cxn>
                <a:cxn ang="0">
                  <a:pos x="39" y="15"/>
                </a:cxn>
                <a:cxn ang="0">
                  <a:pos x="35" y="9"/>
                </a:cxn>
                <a:cxn ang="0">
                  <a:pos x="25" y="7"/>
                </a:cxn>
                <a:cxn ang="0">
                  <a:pos x="18" y="14"/>
                </a:cxn>
              </a:cxnLst>
              <a:rect l="0" t="0" r="r" b="b"/>
              <a:pathLst>
                <a:path w="50" h="70">
                  <a:moveTo>
                    <a:pt x="2" y="5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8" y="13"/>
                  </a:lnTo>
                  <a:lnTo>
                    <a:pt x="50" y="22"/>
                  </a:lnTo>
                  <a:lnTo>
                    <a:pt x="48" y="33"/>
                  </a:lnTo>
                  <a:lnTo>
                    <a:pt x="44" y="42"/>
                  </a:lnTo>
                  <a:lnTo>
                    <a:pt x="40" y="45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18" y="44"/>
                  </a:lnTo>
                  <a:lnTo>
                    <a:pt x="18" y="66"/>
                  </a:lnTo>
                  <a:lnTo>
                    <a:pt x="19" y="67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6" y="69"/>
                  </a:lnTo>
                  <a:lnTo>
                    <a:pt x="7" y="68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9" y="65"/>
                  </a:lnTo>
                  <a:lnTo>
                    <a:pt x="9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5"/>
                  </a:lnTo>
                  <a:close/>
                  <a:moveTo>
                    <a:pt x="18" y="14"/>
                  </a:moveTo>
                  <a:lnTo>
                    <a:pt x="18" y="38"/>
                  </a:lnTo>
                  <a:lnTo>
                    <a:pt x="20" y="42"/>
                  </a:lnTo>
                  <a:lnTo>
                    <a:pt x="22" y="43"/>
                  </a:lnTo>
                  <a:lnTo>
                    <a:pt x="29" y="45"/>
                  </a:lnTo>
                  <a:lnTo>
                    <a:pt x="32" y="45"/>
                  </a:lnTo>
                  <a:lnTo>
                    <a:pt x="35" y="43"/>
                  </a:lnTo>
                  <a:lnTo>
                    <a:pt x="37" y="41"/>
                  </a:lnTo>
                  <a:lnTo>
                    <a:pt x="39" y="38"/>
                  </a:lnTo>
                  <a:lnTo>
                    <a:pt x="42" y="27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1" y="12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9245" name="Freeform 1005"/>
            <p:cNvSpPr>
              <a:spLocks noEditPoints="1"/>
            </p:cNvSpPr>
            <p:nvPr/>
          </p:nvSpPr>
          <p:spPr bwMode="auto">
            <a:xfrm>
              <a:off x="3971926" y="4668838"/>
              <a:ext cx="66675" cy="77787"/>
            </a:xfrm>
            <a:custGeom>
              <a:avLst/>
              <a:gdLst/>
              <a:ahLst/>
              <a:cxnLst>
                <a:cxn ang="0">
                  <a:pos x="20" y="45"/>
                </a:cxn>
                <a:cxn ang="0">
                  <a:pos x="17" y="47"/>
                </a:cxn>
                <a:cxn ang="0">
                  <a:pos x="7" y="49"/>
                </a:cxn>
                <a:cxn ang="0">
                  <a:pos x="1" y="43"/>
                </a:cxn>
                <a:cxn ang="0">
                  <a:pos x="0" y="32"/>
                </a:cxn>
                <a:cxn ang="0">
                  <a:pos x="8" y="25"/>
                </a:cxn>
                <a:cxn ang="0">
                  <a:pos x="15" y="21"/>
                </a:cxn>
                <a:cxn ang="0">
                  <a:pos x="26" y="15"/>
                </a:cxn>
                <a:cxn ang="0">
                  <a:pos x="25" y="8"/>
                </a:cxn>
                <a:cxn ang="0">
                  <a:pos x="19" y="3"/>
                </a:cxn>
                <a:cxn ang="0">
                  <a:pos x="11" y="7"/>
                </a:cxn>
                <a:cxn ang="0">
                  <a:pos x="10" y="15"/>
                </a:cxn>
                <a:cxn ang="0">
                  <a:pos x="8" y="17"/>
                </a:cxn>
                <a:cxn ang="0">
                  <a:pos x="2" y="15"/>
                </a:cxn>
                <a:cxn ang="0">
                  <a:pos x="3" y="6"/>
                </a:cxn>
                <a:cxn ang="0">
                  <a:pos x="8" y="2"/>
                </a:cxn>
                <a:cxn ang="0">
                  <a:pos x="23" y="0"/>
                </a:cxn>
                <a:cxn ang="0">
                  <a:pos x="33" y="6"/>
                </a:cxn>
                <a:cxn ang="0">
                  <a:pos x="35" y="12"/>
                </a:cxn>
                <a:cxn ang="0">
                  <a:pos x="36" y="42"/>
                </a:cxn>
                <a:cxn ang="0">
                  <a:pos x="39" y="41"/>
                </a:cxn>
                <a:cxn ang="0">
                  <a:pos x="42" y="41"/>
                </a:cxn>
                <a:cxn ang="0">
                  <a:pos x="33" y="49"/>
                </a:cxn>
                <a:cxn ang="0">
                  <a:pos x="26" y="45"/>
                </a:cxn>
                <a:cxn ang="0">
                  <a:pos x="26" y="38"/>
                </a:cxn>
                <a:cxn ang="0">
                  <a:pos x="22" y="21"/>
                </a:cxn>
                <a:cxn ang="0">
                  <a:pos x="16" y="25"/>
                </a:cxn>
                <a:cxn ang="0">
                  <a:pos x="12" y="27"/>
                </a:cxn>
                <a:cxn ang="0">
                  <a:pos x="8" y="31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8" y="42"/>
                </a:cxn>
                <a:cxn ang="0">
                  <a:pos x="26" y="38"/>
                </a:cxn>
              </a:cxnLst>
              <a:rect l="0" t="0" r="r" b="b"/>
              <a:pathLst>
                <a:path w="42" h="49">
                  <a:moveTo>
                    <a:pt x="26" y="40"/>
                  </a:moveTo>
                  <a:lnTo>
                    <a:pt x="20" y="45"/>
                  </a:lnTo>
                  <a:lnTo>
                    <a:pt x="18" y="46"/>
                  </a:lnTo>
                  <a:lnTo>
                    <a:pt x="17" y="47"/>
                  </a:lnTo>
                  <a:lnTo>
                    <a:pt x="14" y="49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5"/>
                  </a:lnTo>
                  <a:lnTo>
                    <a:pt x="12" y="24"/>
                  </a:lnTo>
                  <a:lnTo>
                    <a:pt x="15" y="21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8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5" y="41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37" y="46"/>
                  </a:lnTo>
                  <a:lnTo>
                    <a:pt x="33" y="49"/>
                  </a:lnTo>
                  <a:lnTo>
                    <a:pt x="29" y="49"/>
                  </a:lnTo>
                  <a:lnTo>
                    <a:pt x="26" y="45"/>
                  </a:lnTo>
                  <a:lnTo>
                    <a:pt x="26" y="40"/>
                  </a:lnTo>
                  <a:close/>
                  <a:moveTo>
                    <a:pt x="26" y="38"/>
                  </a:moveTo>
                  <a:lnTo>
                    <a:pt x="26" y="20"/>
                  </a:lnTo>
                  <a:lnTo>
                    <a:pt x="22" y="21"/>
                  </a:lnTo>
                  <a:lnTo>
                    <a:pt x="17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12" y="27"/>
                  </a:lnTo>
                  <a:lnTo>
                    <a:pt x="11" y="29"/>
                  </a:lnTo>
                  <a:lnTo>
                    <a:pt x="8" y="31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2" y="40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78" name="Group 2277"/>
          <p:cNvGrpSpPr/>
          <p:nvPr/>
        </p:nvGrpSpPr>
        <p:grpSpPr>
          <a:xfrm>
            <a:off x="1287918" y="3576118"/>
            <a:ext cx="7030459" cy="2540597"/>
            <a:chOff x="8947150" y="4931251"/>
            <a:chExt cx="5324475" cy="2036287"/>
          </a:xfrm>
        </p:grpSpPr>
        <p:sp>
          <p:nvSpPr>
            <p:cNvPr id="790532" name="Rectangle 1028"/>
            <p:cNvSpPr>
              <a:spLocks noChangeArrowheads="1"/>
            </p:cNvSpPr>
            <p:nvPr/>
          </p:nvSpPr>
          <p:spPr bwMode="auto">
            <a:xfrm>
              <a:off x="9144000" y="4952247"/>
              <a:ext cx="5051834" cy="158435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0673" name="Line 1169"/>
            <p:cNvSpPr>
              <a:spLocks noChangeShapeType="1"/>
            </p:cNvSpPr>
            <p:nvPr/>
          </p:nvSpPr>
          <p:spPr bwMode="auto">
            <a:xfrm>
              <a:off x="9193213" y="4931251"/>
              <a:ext cx="4999038" cy="1594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0726" name="Line 1222"/>
            <p:cNvSpPr>
              <a:spLocks noChangeShapeType="1"/>
            </p:cNvSpPr>
            <p:nvPr/>
          </p:nvSpPr>
          <p:spPr bwMode="auto">
            <a:xfrm flipH="1">
              <a:off x="14133513" y="4931251"/>
              <a:ext cx="58738" cy="1594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0836" name="Freeform 1332"/>
            <p:cNvSpPr>
              <a:spLocks/>
            </p:cNvSpPr>
            <p:nvPr/>
          </p:nvSpPr>
          <p:spPr bwMode="auto">
            <a:xfrm>
              <a:off x="9526588" y="5346701"/>
              <a:ext cx="4000500" cy="604838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0" y="227"/>
                </a:cxn>
                <a:cxn ang="0">
                  <a:pos x="210" y="227"/>
                </a:cxn>
                <a:cxn ang="0">
                  <a:pos x="210" y="179"/>
                </a:cxn>
                <a:cxn ang="0">
                  <a:pos x="420" y="179"/>
                </a:cxn>
                <a:cxn ang="0">
                  <a:pos x="420" y="151"/>
                </a:cxn>
                <a:cxn ang="0">
                  <a:pos x="630" y="151"/>
                </a:cxn>
                <a:cxn ang="0">
                  <a:pos x="630" y="108"/>
                </a:cxn>
                <a:cxn ang="0">
                  <a:pos x="1049" y="108"/>
                </a:cxn>
                <a:cxn ang="0">
                  <a:pos x="1049" y="0"/>
                </a:cxn>
                <a:cxn ang="0">
                  <a:pos x="2520" y="0"/>
                </a:cxn>
                <a:cxn ang="0">
                  <a:pos x="2520" y="381"/>
                </a:cxn>
                <a:cxn ang="0">
                  <a:pos x="0" y="381"/>
                </a:cxn>
              </a:cxnLst>
              <a:rect l="0" t="0" r="r" b="b"/>
              <a:pathLst>
                <a:path w="2520" h="381">
                  <a:moveTo>
                    <a:pt x="0" y="381"/>
                  </a:moveTo>
                  <a:lnTo>
                    <a:pt x="0" y="227"/>
                  </a:lnTo>
                  <a:lnTo>
                    <a:pt x="210" y="227"/>
                  </a:lnTo>
                  <a:lnTo>
                    <a:pt x="210" y="179"/>
                  </a:lnTo>
                  <a:lnTo>
                    <a:pt x="420" y="179"/>
                  </a:lnTo>
                  <a:lnTo>
                    <a:pt x="420" y="151"/>
                  </a:lnTo>
                  <a:lnTo>
                    <a:pt x="630" y="151"/>
                  </a:lnTo>
                  <a:lnTo>
                    <a:pt x="630" y="108"/>
                  </a:lnTo>
                  <a:lnTo>
                    <a:pt x="1049" y="108"/>
                  </a:lnTo>
                  <a:lnTo>
                    <a:pt x="1049" y="0"/>
                  </a:lnTo>
                  <a:lnTo>
                    <a:pt x="2520" y="0"/>
                  </a:lnTo>
                  <a:lnTo>
                    <a:pt x="2520" y="381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90837" name="Picture 13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154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38" name="Picture 13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154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39" name="Picture 13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6628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0" name="Picture 13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6628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1" name="Picture 133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17100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2" name="Picture 13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817100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3" name="Picture 133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66325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4" name="Picture 134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66325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5" name="Picture 13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118725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6" name="Picture 134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118725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7" name="Picture 134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267950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8" name="Picture 134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267950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49" name="Picture 134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418763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0" name="Picture 134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418763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1" name="Picture 134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5695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2" name="Picture 134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5695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3" name="Picture 134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0720388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4" name="Picture 1350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0720388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5" name="Picture 135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0869613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6" name="Picture 1352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0869613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7" name="Picture 1353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1022013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8" name="Picture 1354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1022013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59" name="Picture 1355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117123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0" name="Picture 1356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117123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1" name="Picture 1357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1322050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2" name="Picture 1358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1322050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3" name="Picture 1359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1474450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4" name="Picture 1360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1474450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5" name="Picture 1361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16236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6" name="Picture 1362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16236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7" name="Picture 1363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177448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8" name="Picture 1364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1177448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69" name="Picture 1365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11925300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0" name="Picture 1366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1925300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1" name="Picture 1367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2076113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2" name="Picture 1368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12076113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3" name="Picture 1369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12225338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4" name="Picture 1370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12225338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5" name="Picture 1371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12377738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6" name="Picture 1372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12377738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7" name="Picture 1373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12526963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8" name="Picture 1374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12526963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79" name="Picture 1375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126777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0" name="Picture 1376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12677775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1" name="Picture 1377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1282858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2" name="Picture 1378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12828588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3" name="Picture 1379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12979400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4" name="Picture 1380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12979400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5" name="Picture 1381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13128625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6" name="Picture 1382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13128625" y="5884863"/>
              <a:ext cx="153988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7" name="Picture 1383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13281025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8" name="Picture 1384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13281025" y="5884863"/>
              <a:ext cx="1508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89" name="Picture 1385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13430250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0" name="Picture 1386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13430250" y="5884863"/>
              <a:ext cx="1524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1" name="Picture 1387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9515475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2" name="Picture 1388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9515475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3" name="Picture 1389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9666288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4" name="Picture 1390"/>
            <p:cNvPicPr>
              <a:picLocks noChangeAspect="1" noChangeArrowheads="1"/>
            </p:cNvPicPr>
            <p:nvPr/>
          </p:nvPicPr>
          <p:blipFill>
            <a:blip r:embed="rId59"/>
            <a:srcRect/>
            <a:stretch>
              <a:fillRect/>
            </a:stretch>
          </p:blipFill>
          <p:spPr bwMode="auto">
            <a:xfrm>
              <a:off x="9666288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5" name="Picture 1391"/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9817100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6" name="Picture 1392"/>
            <p:cNvPicPr>
              <a:picLocks noChangeAspect="1" noChangeArrowheads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9817100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7" name="Picture 1393"/>
            <p:cNvPicPr>
              <a:picLocks noChangeAspect="1" noChangeArrowheads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9966325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8" name="Picture 1394"/>
            <p:cNvPicPr>
              <a:picLocks noChangeAspect="1" noChangeArrowheads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9966325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899" name="Picture 1395"/>
            <p:cNvPicPr>
              <a:picLocks noChangeAspect="1" noChangeArrowheads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10118725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0" name="Picture 1396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10118725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1" name="Picture 1397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10267950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2" name="Picture 1398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10267950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3" name="Picture 1399"/>
            <p:cNvPicPr>
              <a:picLocks noChangeAspect="1" noChangeArrowheads="1"/>
            </p:cNvPicPr>
            <p:nvPr/>
          </p:nvPicPr>
          <p:blipFill>
            <a:blip r:embed="rId68"/>
            <a:srcRect/>
            <a:stretch>
              <a:fillRect/>
            </a:stretch>
          </p:blipFill>
          <p:spPr bwMode="auto">
            <a:xfrm>
              <a:off x="10418763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4" name="Picture 1400"/>
            <p:cNvPicPr>
              <a:picLocks noChangeAspect="1" noChangeArrowheads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10418763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5" name="Picture 1401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10569575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6" name="Picture 1402"/>
            <p:cNvPicPr>
              <a:picLocks noChangeAspect="1" noChangeArrowheads="1"/>
            </p:cNvPicPr>
            <p:nvPr/>
          </p:nvPicPr>
          <p:blipFill>
            <a:blip r:embed="rId71"/>
            <a:srcRect/>
            <a:stretch>
              <a:fillRect/>
            </a:stretch>
          </p:blipFill>
          <p:spPr bwMode="auto">
            <a:xfrm>
              <a:off x="10569575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7" name="Picture 1403"/>
            <p:cNvPicPr>
              <a:picLocks noChangeAspect="1" noChangeArrowheads="1"/>
            </p:cNvPicPr>
            <p:nvPr/>
          </p:nvPicPr>
          <p:blipFill>
            <a:blip r:embed="rId72"/>
            <a:srcRect/>
            <a:stretch>
              <a:fillRect/>
            </a:stretch>
          </p:blipFill>
          <p:spPr bwMode="auto">
            <a:xfrm>
              <a:off x="10720388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8" name="Picture 1404"/>
            <p:cNvPicPr>
              <a:picLocks noChangeAspect="1" noChangeArrowheads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10720388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09" name="Picture 1405"/>
            <p:cNvPicPr>
              <a:picLocks noChangeAspect="1" noChangeArrowheads="1"/>
            </p:cNvPicPr>
            <p:nvPr/>
          </p:nvPicPr>
          <p:blipFill>
            <a:blip r:embed="rId74"/>
            <a:srcRect/>
            <a:stretch>
              <a:fillRect/>
            </a:stretch>
          </p:blipFill>
          <p:spPr bwMode="auto">
            <a:xfrm>
              <a:off x="10869613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0" name="Picture 1406"/>
            <p:cNvPicPr>
              <a:picLocks noChangeAspect="1" noChangeArrowheads="1"/>
            </p:cNvPicPr>
            <p:nvPr/>
          </p:nvPicPr>
          <p:blipFill>
            <a:blip r:embed="rId75"/>
            <a:srcRect/>
            <a:stretch>
              <a:fillRect/>
            </a:stretch>
          </p:blipFill>
          <p:spPr bwMode="auto">
            <a:xfrm>
              <a:off x="10869613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1" name="Picture 1407"/>
            <p:cNvPicPr>
              <a:picLocks noChangeAspect="1" noChangeArrowheads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11022013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2" name="Picture 1408"/>
            <p:cNvPicPr>
              <a:picLocks noChangeAspect="1" noChangeArrowheads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11022013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3" name="Picture 1409"/>
            <p:cNvPicPr>
              <a:picLocks noChangeAspect="1" noChangeArrowheads="1"/>
            </p:cNvPicPr>
            <p:nvPr/>
          </p:nvPicPr>
          <p:blipFill>
            <a:blip r:embed="rId78"/>
            <a:srcRect/>
            <a:stretch>
              <a:fillRect/>
            </a:stretch>
          </p:blipFill>
          <p:spPr bwMode="auto">
            <a:xfrm>
              <a:off x="11171238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4" name="Picture 1410"/>
            <p:cNvPicPr>
              <a:picLocks noChangeAspect="1" noChangeArrowheads="1"/>
            </p:cNvPicPr>
            <p:nvPr/>
          </p:nvPicPr>
          <p:blipFill>
            <a:blip r:embed="rId79"/>
            <a:srcRect/>
            <a:stretch>
              <a:fillRect/>
            </a:stretch>
          </p:blipFill>
          <p:spPr bwMode="auto">
            <a:xfrm>
              <a:off x="11171238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5" name="Picture 1411"/>
            <p:cNvPicPr>
              <a:picLocks noChangeAspect="1" noChangeArrowheads="1"/>
            </p:cNvPicPr>
            <p:nvPr/>
          </p:nvPicPr>
          <p:blipFill>
            <a:blip r:embed="rId80"/>
            <a:srcRect/>
            <a:stretch>
              <a:fillRect/>
            </a:stretch>
          </p:blipFill>
          <p:spPr bwMode="auto">
            <a:xfrm>
              <a:off x="11322050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6" name="Picture 1412"/>
            <p:cNvPicPr>
              <a:picLocks noChangeAspect="1" noChangeArrowheads="1"/>
            </p:cNvPicPr>
            <p:nvPr/>
          </p:nvPicPr>
          <p:blipFill>
            <a:blip r:embed="rId81"/>
            <a:srcRect/>
            <a:stretch>
              <a:fillRect/>
            </a:stretch>
          </p:blipFill>
          <p:spPr bwMode="auto">
            <a:xfrm>
              <a:off x="11322050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7" name="Picture 1413"/>
            <p:cNvPicPr>
              <a:picLocks noChangeAspect="1" noChangeArrowheads="1"/>
            </p:cNvPicPr>
            <p:nvPr/>
          </p:nvPicPr>
          <p:blipFill>
            <a:blip r:embed="rId82"/>
            <a:srcRect/>
            <a:stretch>
              <a:fillRect/>
            </a:stretch>
          </p:blipFill>
          <p:spPr bwMode="auto">
            <a:xfrm>
              <a:off x="11474450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8" name="Picture 1414"/>
            <p:cNvPicPr>
              <a:picLocks noChangeAspect="1" noChangeArrowheads="1"/>
            </p:cNvPicPr>
            <p:nvPr/>
          </p:nvPicPr>
          <p:blipFill>
            <a:blip r:embed="rId83"/>
            <a:srcRect/>
            <a:stretch>
              <a:fillRect/>
            </a:stretch>
          </p:blipFill>
          <p:spPr bwMode="auto">
            <a:xfrm>
              <a:off x="11474450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19" name="Picture 1415"/>
            <p:cNvPicPr>
              <a:picLocks noChangeAspect="1" noChangeArrowheads="1"/>
            </p:cNvPicPr>
            <p:nvPr/>
          </p:nvPicPr>
          <p:blipFill>
            <a:blip r:embed="rId84"/>
            <a:srcRect/>
            <a:stretch>
              <a:fillRect/>
            </a:stretch>
          </p:blipFill>
          <p:spPr bwMode="auto">
            <a:xfrm>
              <a:off x="11623675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0" name="Picture 1416"/>
            <p:cNvPicPr>
              <a:picLocks noChangeAspect="1" noChangeArrowheads="1"/>
            </p:cNvPicPr>
            <p:nvPr/>
          </p:nvPicPr>
          <p:blipFill>
            <a:blip r:embed="rId85"/>
            <a:srcRect/>
            <a:stretch>
              <a:fillRect/>
            </a:stretch>
          </p:blipFill>
          <p:spPr bwMode="auto">
            <a:xfrm>
              <a:off x="11623675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1" name="Picture 1417"/>
            <p:cNvPicPr>
              <a:picLocks noChangeAspect="1" noChangeArrowheads="1"/>
            </p:cNvPicPr>
            <p:nvPr/>
          </p:nvPicPr>
          <p:blipFill>
            <a:blip r:embed="rId86"/>
            <a:srcRect/>
            <a:stretch>
              <a:fillRect/>
            </a:stretch>
          </p:blipFill>
          <p:spPr bwMode="auto">
            <a:xfrm>
              <a:off x="11774488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2" name="Picture 1418"/>
            <p:cNvPicPr>
              <a:picLocks noChangeAspect="1" noChangeArrowheads="1"/>
            </p:cNvPicPr>
            <p:nvPr/>
          </p:nvPicPr>
          <p:blipFill>
            <a:blip r:embed="rId87"/>
            <a:srcRect/>
            <a:stretch>
              <a:fillRect/>
            </a:stretch>
          </p:blipFill>
          <p:spPr bwMode="auto">
            <a:xfrm>
              <a:off x="11774488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3" name="Picture 1419"/>
            <p:cNvPicPr>
              <a:picLocks noChangeAspect="1" noChangeArrowheads="1"/>
            </p:cNvPicPr>
            <p:nvPr/>
          </p:nvPicPr>
          <p:blipFill>
            <a:blip r:embed="rId88"/>
            <a:srcRect/>
            <a:stretch>
              <a:fillRect/>
            </a:stretch>
          </p:blipFill>
          <p:spPr bwMode="auto">
            <a:xfrm>
              <a:off x="11925300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4" name="Picture 1420"/>
            <p:cNvPicPr>
              <a:picLocks noChangeAspect="1" noChangeArrowheads="1"/>
            </p:cNvPicPr>
            <p:nvPr/>
          </p:nvPicPr>
          <p:blipFill>
            <a:blip r:embed="rId89"/>
            <a:srcRect/>
            <a:stretch>
              <a:fillRect/>
            </a:stretch>
          </p:blipFill>
          <p:spPr bwMode="auto">
            <a:xfrm>
              <a:off x="11925300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5" name="Picture 1421"/>
            <p:cNvPicPr>
              <a:picLocks noChangeAspect="1" noChangeArrowheads="1"/>
            </p:cNvPicPr>
            <p:nvPr/>
          </p:nvPicPr>
          <p:blipFill>
            <a:blip r:embed="rId90"/>
            <a:srcRect/>
            <a:stretch>
              <a:fillRect/>
            </a:stretch>
          </p:blipFill>
          <p:spPr bwMode="auto">
            <a:xfrm>
              <a:off x="12076113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6" name="Picture 1422"/>
            <p:cNvPicPr>
              <a:picLocks noChangeAspect="1" noChangeArrowheads="1"/>
            </p:cNvPicPr>
            <p:nvPr/>
          </p:nvPicPr>
          <p:blipFill>
            <a:blip r:embed="rId91"/>
            <a:srcRect/>
            <a:stretch>
              <a:fillRect/>
            </a:stretch>
          </p:blipFill>
          <p:spPr bwMode="auto">
            <a:xfrm>
              <a:off x="12076113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7" name="Picture 1423"/>
            <p:cNvPicPr>
              <a:picLocks noChangeAspect="1" noChangeArrowheads="1"/>
            </p:cNvPicPr>
            <p:nvPr/>
          </p:nvPicPr>
          <p:blipFill>
            <a:blip r:embed="rId92"/>
            <a:srcRect/>
            <a:stretch>
              <a:fillRect/>
            </a:stretch>
          </p:blipFill>
          <p:spPr bwMode="auto">
            <a:xfrm>
              <a:off x="12225338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8" name="Picture 1424"/>
            <p:cNvPicPr>
              <a:picLocks noChangeAspect="1" noChangeArrowheads="1"/>
            </p:cNvPicPr>
            <p:nvPr/>
          </p:nvPicPr>
          <p:blipFill>
            <a:blip r:embed="rId93"/>
            <a:srcRect/>
            <a:stretch>
              <a:fillRect/>
            </a:stretch>
          </p:blipFill>
          <p:spPr bwMode="auto">
            <a:xfrm>
              <a:off x="12225338" y="5732463"/>
              <a:ext cx="1539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29" name="Picture 1425"/>
            <p:cNvPicPr>
              <a:picLocks noChangeAspect="1" noChangeArrowheads="1"/>
            </p:cNvPicPr>
            <p:nvPr/>
          </p:nvPicPr>
          <p:blipFill>
            <a:blip r:embed="rId94"/>
            <a:srcRect/>
            <a:stretch>
              <a:fillRect/>
            </a:stretch>
          </p:blipFill>
          <p:spPr bwMode="auto">
            <a:xfrm>
              <a:off x="12377738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30" name="Picture 1426"/>
            <p:cNvPicPr>
              <a:picLocks noChangeAspect="1" noChangeArrowheads="1"/>
            </p:cNvPicPr>
            <p:nvPr/>
          </p:nvPicPr>
          <p:blipFill>
            <a:blip r:embed="rId95"/>
            <a:srcRect/>
            <a:stretch>
              <a:fillRect/>
            </a:stretch>
          </p:blipFill>
          <p:spPr bwMode="auto">
            <a:xfrm>
              <a:off x="12377738" y="5732463"/>
              <a:ext cx="1508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931" name="Picture 1427"/>
            <p:cNvPicPr>
              <a:picLocks noChangeAspect="1" noChangeArrowheads="1"/>
            </p:cNvPicPr>
            <p:nvPr/>
          </p:nvPicPr>
          <p:blipFill>
            <a:blip r:embed="rId96"/>
            <a:srcRect/>
            <a:stretch>
              <a:fillRect/>
            </a:stretch>
          </p:blipFill>
          <p:spPr bwMode="auto">
            <a:xfrm>
              <a:off x="12526963" y="5732463"/>
              <a:ext cx="1524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91133" name="Group 1629"/>
            <p:cNvGrpSpPr>
              <a:grpSpLocks/>
            </p:cNvGrpSpPr>
            <p:nvPr/>
          </p:nvGrpSpPr>
          <p:grpSpPr bwMode="auto">
            <a:xfrm>
              <a:off x="9515475" y="5280025"/>
              <a:ext cx="4067175" cy="1058863"/>
              <a:chOff x="5994" y="3326"/>
              <a:chExt cx="2562" cy="667"/>
            </a:xfrm>
          </p:grpSpPr>
          <p:pic>
            <p:nvPicPr>
              <p:cNvPr id="790933" name="Picture 1429"/>
              <p:cNvPicPr>
                <a:picLocks noChangeAspect="1" noChangeArrowheads="1"/>
              </p:cNvPicPr>
              <p:nvPr/>
            </p:nvPicPr>
            <p:blipFill>
              <a:blip r:embed="rId97"/>
              <a:srcRect/>
              <a:stretch>
                <a:fillRect/>
              </a:stretch>
            </p:blipFill>
            <p:spPr bwMode="auto">
              <a:xfrm>
                <a:off x="7891" y="3611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34" name="Picture 1430"/>
              <p:cNvPicPr>
                <a:picLocks noChangeAspect="1" noChangeArrowheads="1"/>
              </p:cNvPicPr>
              <p:nvPr/>
            </p:nvPicPr>
            <p:blipFill>
              <a:blip r:embed="rId98"/>
              <a:srcRect/>
              <a:stretch>
                <a:fillRect/>
              </a:stretch>
            </p:blipFill>
            <p:spPr bwMode="auto">
              <a:xfrm>
                <a:off x="7986" y="3611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35" name="Picture 1431"/>
              <p:cNvPicPr>
                <a:picLocks noChangeAspect="1" noChangeArrowheads="1"/>
              </p:cNvPicPr>
              <p:nvPr/>
            </p:nvPicPr>
            <p:blipFill>
              <a:blip r:embed="rId99"/>
              <a:srcRect/>
              <a:stretch>
                <a:fillRect/>
              </a:stretch>
            </p:blipFill>
            <p:spPr bwMode="auto">
              <a:xfrm>
                <a:off x="7986" y="3611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36" name="Picture 1432"/>
              <p:cNvPicPr>
                <a:picLocks noChangeAspect="1" noChangeArrowheads="1"/>
              </p:cNvPicPr>
              <p:nvPr/>
            </p:nvPicPr>
            <p:blipFill>
              <a:blip r:embed="rId100"/>
              <a:srcRect/>
              <a:stretch>
                <a:fillRect/>
              </a:stretch>
            </p:blipFill>
            <p:spPr bwMode="auto">
              <a:xfrm>
                <a:off x="8081" y="3611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37" name="Picture 1433"/>
              <p:cNvPicPr>
                <a:picLocks noChangeAspect="1" noChangeArrowheads="1"/>
              </p:cNvPicPr>
              <p:nvPr/>
            </p:nvPicPr>
            <p:blipFill>
              <a:blip r:embed="rId101"/>
              <a:srcRect/>
              <a:stretch>
                <a:fillRect/>
              </a:stretch>
            </p:blipFill>
            <p:spPr bwMode="auto">
              <a:xfrm>
                <a:off x="8081" y="3611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38" name="Picture 1434"/>
              <p:cNvPicPr>
                <a:picLocks noChangeAspect="1" noChangeArrowheads="1"/>
              </p:cNvPicPr>
              <p:nvPr/>
            </p:nvPicPr>
            <p:blipFill>
              <a:blip r:embed="rId102"/>
              <a:srcRect/>
              <a:stretch>
                <a:fillRect/>
              </a:stretch>
            </p:blipFill>
            <p:spPr bwMode="auto">
              <a:xfrm>
                <a:off x="8176" y="3611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39" name="Picture 1435"/>
              <p:cNvPicPr>
                <a:picLocks noChangeAspect="1" noChangeArrowheads="1"/>
              </p:cNvPicPr>
              <p:nvPr/>
            </p:nvPicPr>
            <p:blipFill>
              <a:blip r:embed="rId103"/>
              <a:srcRect/>
              <a:stretch>
                <a:fillRect/>
              </a:stretch>
            </p:blipFill>
            <p:spPr bwMode="auto">
              <a:xfrm>
                <a:off x="8176" y="3611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0" name="Picture 1436"/>
              <p:cNvPicPr>
                <a:picLocks noChangeAspect="1" noChangeArrowheads="1"/>
              </p:cNvPicPr>
              <p:nvPr/>
            </p:nvPicPr>
            <p:blipFill>
              <a:blip r:embed="rId104"/>
              <a:srcRect/>
              <a:stretch>
                <a:fillRect/>
              </a:stretch>
            </p:blipFill>
            <p:spPr bwMode="auto">
              <a:xfrm>
                <a:off x="8270" y="3611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1" name="Picture 1437"/>
              <p:cNvPicPr>
                <a:picLocks noChangeAspect="1" noChangeArrowheads="1"/>
              </p:cNvPicPr>
              <p:nvPr/>
            </p:nvPicPr>
            <p:blipFill>
              <a:blip r:embed="rId105"/>
              <a:srcRect/>
              <a:stretch>
                <a:fillRect/>
              </a:stretch>
            </p:blipFill>
            <p:spPr bwMode="auto">
              <a:xfrm>
                <a:off x="8270" y="3611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2" name="Picture 1438"/>
              <p:cNvPicPr>
                <a:picLocks noChangeAspect="1" noChangeArrowheads="1"/>
              </p:cNvPicPr>
              <p:nvPr/>
            </p:nvPicPr>
            <p:blipFill>
              <a:blip r:embed="rId106"/>
              <a:srcRect/>
              <a:stretch>
                <a:fillRect/>
              </a:stretch>
            </p:blipFill>
            <p:spPr bwMode="auto">
              <a:xfrm>
                <a:off x="8366" y="3611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3" name="Picture 1439"/>
              <p:cNvPicPr>
                <a:picLocks noChangeAspect="1" noChangeArrowheads="1"/>
              </p:cNvPicPr>
              <p:nvPr/>
            </p:nvPicPr>
            <p:blipFill>
              <a:blip r:embed="rId107"/>
              <a:srcRect/>
              <a:stretch>
                <a:fillRect/>
              </a:stretch>
            </p:blipFill>
            <p:spPr bwMode="auto">
              <a:xfrm>
                <a:off x="8366" y="3611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4" name="Picture 1440"/>
              <p:cNvPicPr>
                <a:picLocks noChangeAspect="1" noChangeArrowheads="1"/>
              </p:cNvPicPr>
              <p:nvPr/>
            </p:nvPicPr>
            <p:blipFill>
              <a:blip r:embed="rId108"/>
              <a:srcRect/>
              <a:stretch>
                <a:fillRect/>
              </a:stretch>
            </p:blipFill>
            <p:spPr bwMode="auto">
              <a:xfrm>
                <a:off x="8460" y="3611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5" name="Picture 1441"/>
              <p:cNvPicPr>
                <a:picLocks noChangeAspect="1" noChangeArrowheads="1"/>
              </p:cNvPicPr>
              <p:nvPr/>
            </p:nvPicPr>
            <p:blipFill>
              <a:blip r:embed="rId109"/>
              <a:srcRect/>
              <a:stretch>
                <a:fillRect/>
              </a:stretch>
            </p:blipFill>
            <p:spPr bwMode="auto">
              <a:xfrm>
                <a:off x="8460" y="3611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6" name="Picture 1442"/>
              <p:cNvPicPr>
                <a:picLocks noChangeAspect="1" noChangeArrowheads="1"/>
              </p:cNvPicPr>
              <p:nvPr/>
            </p:nvPicPr>
            <p:blipFill>
              <a:blip r:embed="rId110"/>
              <a:srcRect/>
              <a:stretch>
                <a:fillRect/>
              </a:stretch>
            </p:blipFill>
            <p:spPr bwMode="auto">
              <a:xfrm>
                <a:off x="5994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7" name="Picture 1443"/>
              <p:cNvPicPr>
                <a:picLocks noChangeAspect="1" noChangeArrowheads="1"/>
              </p:cNvPicPr>
              <p:nvPr/>
            </p:nvPicPr>
            <p:blipFill>
              <a:blip r:embed="rId111"/>
              <a:srcRect/>
              <a:stretch>
                <a:fillRect/>
              </a:stretch>
            </p:blipFill>
            <p:spPr bwMode="auto">
              <a:xfrm>
                <a:off x="5994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8" name="Picture 1444"/>
              <p:cNvPicPr>
                <a:picLocks noChangeAspect="1" noChangeArrowheads="1"/>
              </p:cNvPicPr>
              <p:nvPr/>
            </p:nvPicPr>
            <p:blipFill>
              <a:blip r:embed="rId112"/>
              <a:srcRect/>
              <a:stretch>
                <a:fillRect/>
              </a:stretch>
            </p:blipFill>
            <p:spPr bwMode="auto">
              <a:xfrm>
                <a:off x="6089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49" name="Picture 1445"/>
              <p:cNvPicPr>
                <a:picLocks noChangeAspect="1" noChangeArrowheads="1"/>
              </p:cNvPicPr>
              <p:nvPr/>
            </p:nvPicPr>
            <p:blipFill>
              <a:blip r:embed="rId113"/>
              <a:srcRect/>
              <a:stretch>
                <a:fillRect/>
              </a:stretch>
            </p:blipFill>
            <p:spPr bwMode="auto">
              <a:xfrm>
                <a:off x="6089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0" name="Picture 1446"/>
              <p:cNvPicPr>
                <a:picLocks noChangeAspect="1" noChangeArrowheads="1"/>
              </p:cNvPicPr>
              <p:nvPr/>
            </p:nvPicPr>
            <p:blipFill>
              <a:blip r:embed="rId114"/>
              <a:srcRect/>
              <a:stretch>
                <a:fillRect/>
              </a:stretch>
            </p:blipFill>
            <p:spPr bwMode="auto">
              <a:xfrm>
                <a:off x="6184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1" name="Picture 1447"/>
              <p:cNvPicPr>
                <a:picLocks noChangeAspect="1" noChangeArrowheads="1"/>
              </p:cNvPicPr>
              <p:nvPr/>
            </p:nvPicPr>
            <p:blipFill>
              <a:blip r:embed="rId115"/>
              <a:srcRect/>
              <a:stretch>
                <a:fillRect/>
              </a:stretch>
            </p:blipFill>
            <p:spPr bwMode="auto">
              <a:xfrm>
                <a:off x="6184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2" name="Picture 1448"/>
              <p:cNvPicPr>
                <a:picLocks noChangeAspect="1" noChangeArrowheads="1"/>
              </p:cNvPicPr>
              <p:nvPr/>
            </p:nvPicPr>
            <p:blipFill>
              <a:blip r:embed="rId116"/>
              <a:srcRect/>
              <a:stretch>
                <a:fillRect/>
              </a:stretch>
            </p:blipFill>
            <p:spPr bwMode="auto">
              <a:xfrm>
                <a:off x="6278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3" name="Picture 1449"/>
              <p:cNvPicPr>
                <a:picLocks noChangeAspect="1" noChangeArrowheads="1"/>
              </p:cNvPicPr>
              <p:nvPr/>
            </p:nvPicPr>
            <p:blipFill>
              <a:blip r:embed="rId117"/>
              <a:srcRect/>
              <a:stretch>
                <a:fillRect/>
              </a:stretch>
            </p:blipFill>
            <p:spPr bwMode="auto">
              <a:xfrm>
                <a:off x="6278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4" name="Picture 1450"/>
              <p:cNvPicPr>
                <a:picLocks noChangeAspect="1" noChangeArrowheads="1"/>
              </p:cNvPicPr>
              <p:nvPr/>
            </p:nvPicPr>
            <p:blipFill>
              <a:blip r:embed="rId118"/>
              <a:srcRect/>
              <a:stretch>
                <a:fillRect/>
              </a:stretch>
            </p:blipFill>
            <p:spPr bwMode="auto">
              <a:xfrm>
                <a:off x="6374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5" name="Picture 1451"/>
              <p:cNvPicPr>
                <a:picLocks noChangeAspect="1" noChangeArrowheads="1"/>
              </p:cNvPicPr>
              <p:nvPr/>
            </p:nvPicPr>
            <p:blipFill>
              <a:blip r:embed="rId119"/>
              <a:srcRect/>
              <a:stretch>
                <a:fillRect/>
              </a:stretch>
            </p:blipFill>
            <p:spPr bwMode="auto">
              <a:xfrm>
                <a:off x="6374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6" name="Picture 1452"/>
              <p:cNvPicPr>
                <a:picLocks noChangeAspect="1" noChangeArrowheads="1"/>
              </p:cNvPicPr>
              <p:nvPr/>
            </p:nvPicPr>
            <p:blipFill>
              <a:blip r:embed="rId120"/>
              <a:srcRect/>
              <a:stretch>
                <a:fillRect/>
              </a:stretch>
            </p:blipFill>
            <p:spPr bwMode="auto">
              <a:xfrm>
                <a:off x="6468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7" name="Picture 1453"/>
              <p:cNvPicPr>
                <a:picLocks noChangeAspect="1" noChangeArrowheads="1"/>
              </p:cNvPicPr>
              <p:nvPr/>
            </p:nvPicPr>
            <p:blipFill>
              <a:blip r:embed="rId121"/>
              <a:srcRect/>
              <a:stretch>
                <a:fillRect/>
              </a:stretch>
            </p:blipFill>
            <p:spPr bwMode="auto">
              <a:xfrm>
                <a:off x="6468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8" name="Picture 1454"/>
              <p:cNvPicPr>
                <a:picLocks noChangeAspect="1" noChangeArrowheads="1"/>
              </p:cNvPicPr>
              <p:nvPr/>
            </p:nvPicPr>
            <p:blipFill>
              <a:blip r:embed="rId122"/>
              <a:srcRect/>
              <a:stretch>
                <a:fillRect/>
              </a:stretch>
            </p:blipFill>
            <p:spPr bwMode="auto">
              <a:xfrm>
                <a:off x="6563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59" name="Picture 1455"/>
              <p:cNvPicPr>
                <a:picLocks noChangeAspect="1" noChangeArrowheads="1"/>
              </p:cNvPicPr>
              <p:nvPr/>
            </p:nvPicPr>
            <p:blipFill>
              <a:blip r:embed="rId123"/>
              <a:srcRect/>
              <a:stretch>
                <a:fillRect/>
              </a:stretch>
            </p:blipFill>
            <p:spPr bwMode="auto">
              <a:xfrm>
                <a:off x="6563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0" name="Picture 1456"/>
              <p:cNvPicPr>
                <a:picLocks noChangeAspect="1" noChangeArrowheads="1"/>
              </p:cNvPicPr>
              <p:nvPr/>
            </p:nvPicPr>
            <p:blipFill>
              <a:blip r:embed="rId124"/>
              <a:srcRect/>
              <a:stretch>
                <a:fillRect/>
              </a:stretch>
            </p:blipFill>
            <p:spPr bwMode="auto">
              <a:xfrm>
                <a:off x="6658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1" name="Picture 1457"/>
              <p:cNvPicPr>
                <a:picLocks noChangeAspect="1" noChangeArrowheads="1"/>
              </p:cNvPicPr>
              <p:nvPr/>
            </p:nvPicPr>
            <p:blipFill>
              <a:blip r:embed="rId125"/>
              <a:srcRect/>
              <a:stretch>
                <a:fillRect/>
              </a:stretch>
            </p:blipFill>
            <p:spPr bwMode="auto">
              <a:xfrm>
                <a:off x="6658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2" name="Picture 1458"/>
              <p:cNvPicPr>
                <a:picLocks noChangeAspect="1" noChangeArrowheads="1"/>
              </p:cNvPicPr>
              <p:nvPr/>
            </p:nvPicPr>
            <p:blipFill>
              <a:blip r:embed="rId126"/>
              <a:srcRect/>
              <a:stretch>
                <a:fillRect/>
              </a:stretch>
            </p:blipFill>
            <p:spPr bwMode="auto">
              <a:xfrm>
                <a:off x="6753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3" name="Picture 1459"/>
              <p:cNvPicPr>
                <a:picLocks noChangeAspect="1" noChangeArrowheads="1"/>
              </p:cNvPicPr>
              <p:nvPr/>
            </p:nvPicPr>
            <p:blipFill>
              <a:blip r:embed="rId127"/>
              <a:srcRect/>
              <a:stretch>
                <a:fillRect/>
              </a:stretch>
            </p:blipFill>
            <p:spPr bwMode="auto">
              <a:xfrm>
                <a:off x="6753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4" name="Picture 1460"/>
              <p:cNvPicPr>
                <a:picLocks noChangeAspect="1" noChangeArrowheads="1"/>
              </p:cNvPicPr>
              <p:nvPr/>
            </p:nvPicPr>
            <p:blipFill>
              <a:blip r:embed="rId128"/>
              <a:srcRect/>
              <a:stretch>
                <a:fillRect/>
              </a:stretch>
            </p:blipFill>
            <p:spPr bwMode="auto">
              <a:xfrm>
                <a:off x="6847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5" name="Picture 1461"/>
              <p:cNvPicPr>
                <a:picLocks noChangeAspect="1" noChangeArrowheads="1"/>
              </p:cNvPicPr>
              <p:nvPr/>
            </p:nvPicPr>
            <p:blipFill>
              <a:blip r:embed="rId129"/>
              <a:srcRect/>
              <a:stretch>
                <a:fillRect/>
              </a:stretch>
            </p:blipFill>
            <p:spPr bwMode="auto">
              <a:xfrm>
                <a:off x="6847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6" name="Picture 1462"/>
              <p:cNvPicPr>
                <a:picLocks noChangeAspect="1" noChangeArrowheads="1"/>
              </p:cNvPicPr>
              <p:nvPr/>
            </p:nvPicPr>
            <p:blipFill>
              <a:blip r:embed="rId130"/>
              <a:srcRect/>
              <a:stretch>
                <a:fillRect/>
              </a:stretch>
            </p:blipFill>
            <p:spPr bwMode="auto">
              <a:xfrm>
                <a:off x="6943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7" name="Picture 1463"/>
              <p:cNvPicPr>
                <a:picLocks noChangeAspect="1" noChangeArrowheads="1"/>
              </p:cNvPicPr>
              <p:nvPr/>
            </p:nvPicPr>
            <p:blipFill>
              <a:blip r:embed="rId131"/>
              <a:srcRect/>
              <a:stretch>
                <a:fillRect/>
              </a:stretch>
            </p:blipFill>
            <p:spPr bwMode="auto">
              <a:xfrm>
                <a:off x="6943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8" name="Picture 1464"/>
              <p:cNvPicPr>
                <a:picLocks noChangeAspect="1" noChangeArrowheads="1"/>
              </p:cNvPicPr>
              <p:nvPr/>
            </p:nvPicPr>
            <p:blipFill>
              <a:blip r:embed="rId132"/>
              <a:srcRect/>
              <a:stretch>
                <a:fillRect/>
              </a:stretch>
            </p:blipFill>
            <p:spPr bwMode="auto">
              <a:xfrm>
                <a:off x="7037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69" name="Picture 1465"/>
              <p:cNvPicPr>
                <a:picLocks noChangeAspect="1" noChangeArrowheads="1"/>
              </p:cNvPicPr>
              <p:nvPr/>
            </p:nvPicPr>
            <p:blipFill>
              <a:blip r:embed="rId133"/>
              <a:srcRect/>
              <a:stretch>
                <a:fillRect/>
              </a:stretch>
            </p:blipFill>
            <p:spPr bwMode="auto">
              <a:xfrm>
                <a:off x="7037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0" name="Picture 1466"/>
              <p:cNvPicPr>
                <a:picLocks noChangeAspect="1" noChangeArrowheads="1"/>
              </p:cNvPicPr>
              <p:nvPr/>
            </p:nvPicPr>
            <p:blipFill>
              <a:blip r:embed="rId134"/>
              <a:srcRect/>
              <a:stretch>
                <a:fillRect/>
              </a:stretch>
            </p:blipFill>
            <p:spPr bwMode="auto">
              <a:xfrm>
                <a:off x="7132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1" name="Picture 1467"/>
              <p:cNvPicPr>
                <a:picLocks noChangeAspect="1" noChangeArrowheads="1"/>
              </p:cNvPicPr>
              <p:nvPr/>
            </p:nvPicPr>
            <p:blipFill>
              <a:blip r:embed="rId135"/>
              <a:srcRect/>
              <a:stretch>
                <a:fillRect/>
              </a:stretch>
            </p:blipFill>
            <p:spPr bwMode="auto">
              <a:xfrm>
                <a:off x="7132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2" name="Picture 1468"/>
              <p:cNvPicPr>
                <a:picLocks noChangeAspect="1" noChangeArrowheads="1"/>
              </p:cNvPicPr>
              <p:nvPr/>
            </p:nvPicPr>
            <p:blipFill>
              <a:blip r:embed="rId136"/>
              <a:srcRect/>
              <a:stretch>
                <a:fillRect/>
              </a:stretch>
            </p:blipFill>
            <p:spPr bwMode="auto">
              <a:xfrm>
                <a:off x="7228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3" name="Picture 1469"/>
              <p:cNvPicPr>
                <a:picLocks noChangeAspect="1" noChangeArrowheads="1"/>
              </p:cNvPicPr>
              <p:nvPr/>
            </p:nvPicPr>
            <p:blipFill>
              <a:blip r:embed="rId137"/>
              <a:srcRect/>
              <a:stretch>
                <a:fillRect/>
              </a:stretch>
            </p:blipFill>
            <p:spPr bwMode="auto">
              <a:xfrm>
                <a:off x="7228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4" name="Picture 1470"/>
              <p:cNvPicPr>
                <a:picLocks noChangeAspect="1" noChangeArrowheads="1"/>
              </p:cNvPicPr>
              <p:nvPr/>
            </p:nvPicPr>
            <p:blipFill>
              <a:blip r:embed="rId138"/>
              <a:srcRect/>
              <a:stretch>
                <a:fillRect/>
              </a:stretch>
            </p:blipFill>
            <p:spPr bwMode="auto">
              <a:xfrm>
                <a:off x="7322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5" name="Picture 1471"/>
              <p:cNvPicPr>
                <a:picLocks noChangeAspect="1" noChangeArrowheads="1"/>
              </p:cNvPicPr>
              <p:nvPr/>
            </p:nvPicPr>
            <p:blipFill>
              <a:blip r:embed="rId139"/>
              <a:srcRect/>
              <a:stretch>
                <a:fillRect/>
              </a:stretch>
            </p:blipFill>
            <p:spPr bwMode="auto">
              <a:xfrm>
                <a:off x="7322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6" name="Picture 1472"/>
              <p:cNvPicPr>
                <a:picLocks noChangeAspect="1" noChangeArrowheads="1"/>
              </p:cNvPicPr>
              <p:nvPr/>
            </p:nvPicPr>
            <p:blipFill>
              <a:blip r:embed="rId140"/>
              <a:srcRect/>
              <a:stretch>
                <a:fillRect/>
              </a:stretch>
            </p:blipFill>
            <p:spPr bwMode="auto">
              <a:xfrm>
                <a:off x="7417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7" name="Picture 1473"/>
              <p:cNvPicPr>
                <a:picLocks noChangeAspect="1" noChangeArrowheads="1"/>
              </p:cNvPicPr>
              <p:nvPr/>
            </p:nvPicPr>
            <p:blipFill>
              <a:blip r:embed="rId141"/>
              <a:srcRect/>
              <a:stretch>
                <a:fillRect/>
              </a:stretch>
            </p:blipFill>
            <p:spPr bwMode="auto">
              <a:xfrm>
                <a:off x="7417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8" name="Picture 1474"/>
              <p:cNvPicPr>
                <a:picLocks noChangeAspect="1" noChangeArrowheads="1"/>
              </p:cNvPicPr>
              <p:nvPr/>
            </p:nvPicPr>
            <p:blipFill>
              <a:blip r:embed="rId142"/>
              <a:srcRect/>
              <a:stretch>
                <a:fillRect/>
              </a:stretch>
            </p:blipFill>
            <p:spPr bwMode="auto">
              <a:xfrm>
                <a:off x="7512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79" name="Picture 1475"/>
              <p:cNvPicPr>
                <a:picLocks noChangeAspect="1" noChangeArrowheads="1"/>
              </p:cNvPicPr>
              <p:nvPr/>
            </p:nvPicPr>
            <p:blipFill>
              <a:blip r:embed="rId143"/>
              <a:srcRect/>
              <a:stretch>
                <a:fillRect/>
              </a:stretch>
            </p:blipFill>
            <p:spPr bwMode="auto">
              <a:xfrm>
                <a:off x="7512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0" name="Picture 1476"/>
              <p:cNvPicPr>
                <a:picLocks noChangeAspect="1" noChangeArrowheads="1"/>
              </p:cNvPicPr>
              <p:nvPr/>
            </p:nvPicPr>
            <p:blipFill>
              <a:blip r:embed="rId144"/>
              <a:srcRect/>
              <a:stretch>
                <a:fillRect/>
              </a:stretch>
            </p:blipFill>
            <p:spPr bwMode="auto">
              <a:xfrm>
                <a:off x="7607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1" name="Picture 1477"/>
              <p:cNvPicPr>
                <a:picLocks noChangeAspect="1" noChangeArrowheads="1"/>
              </p:cNvPicPr>
              <p:nvPr/>
            </p:nvPicPr>
            <p:blipFill>
              <a:blip r:embed="rId145"/>
              <a:srcRect/>
              <a:stretch>
                <a:fillRect/>
              </a:stretch>
            </p:blipFill>
            <p:spPr bwMode="auto">
              <a:xfrm>
                <a:off x="7607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2" name="Picture 1478"/>
              <p:cNvPicPr>
                <a:picLocks noChangeAspect="1" noChangeArrowheads="1"/>
              </p:cNvPicPr>
              <p:nvPr/>
            </p:nvPicPr>
            <p:blipFill>
              <a:blip r:embed="rId146"/>
              <a:srcRect/>
              <a:stretch>
                <a:fillRect/>
              </a:stretch>
            </p:blipFill>
            <p:spPr bwMode="auto">
              <a:xfrm>
                <a:off x="7701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3" name="Picture 1479"/>
              <p:cNvPicPr>
                <a:picLocks noChangeAspect="1" noChangeArrowheads="1"/>
              </p:cNvPicPr>
              <p:nvPr/>
            </p:nvPicPr>
            <p:blipFill>
              <a:blip r:embed="rId147"/>
              <a:srcRect/>
              <a:stretch>
                <a:fillRect/>
              </a:stretch>
            </p:blipFill>
            <p:spPr bwMode="auto">
              <a:xfrm>
                <a:off x="7701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4" name="Picture 1480"/>
              <p:cNvPicPr>
                <a:picLocks noChangeAspect="1" noChangeArrowheads="1"/>
              </p:cNvPicPr>
              <p:nvPr/>
            </p:nvPicPr>
            <p:blipFill>
              <a:blip r:embed="rId148"/>
              <a:srcRect/>
              <a:stretch>
                <a:fillRect/>
              </a:stretch>
            </p:blipFill>
            <p:spPr bwMode="auto">
              <a:xfrm>
                <a:off x="7797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5" name="Picture 1481"/>
              <p:cNvPicPr>
                <a:picLocks noChangeAspect="1" noChangeArrowheads="1"/>
              </p:cNvPicPr>
              <p:nvPr/>
            </p:nvPicPr>
            <p:blipFill>
              <a:blip r:embed="rId149"/>
              <a:srcRect/>
              <a:stretch>
                <a:fillRect/>
              </a:stretch>
            </p:blipFill>
            <p:spPr bwMode="auto">
              <a:xfrm>
                <a:off x="7797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6" name="Picture 1482"/>
              <p:cNvPicPr>
                <a:picLocks noChangeAspect="1" noChangeArrowheads="1"/>
              </p:cNvPicPr>
              <p:nvPr/>
            </p:nvPicPr>
            <p:blipFill>
              <a:blip r:embed="rId150"/>
              <a:srcRect/>
              <a:stretch>
                <a:fillRect/>
              </a:stretch>
            </p:blipFill>
            <p:spPr bwMode="auto">
              <a:xfrm>
                <a:off x="7891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7" name="Picture 1483"/>
              <p:cNvPicPr>
                <a:picLocks noChangeAspect="1" noChangeArrowheads="1"/>
              </p:cNvPicPr>
              <p:nvPr/>
            </p:nvPicPr>
            <p:blipFill>
              <a:blip r:embed="rId151"/>
              <a:srcRect/>
              <a:stretch>
                <a:fillRect/>
              </a:stretch>
            </p:blipFill>
            <p:spPr bwMode="auto">
              <a:xfrm>
                <a:off x="7891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8" name="Picture 1484"/>
              <p:cNvPicPr>
                <a:picLocks noChangeAspect="1" noChangeArrowheads="1"/>
              </p:cNvPicPr>
              <p:nvPr/>
            </p:nvPicPr>
            <p:blipFill>
              <a:blip r:embed="rId152"/>
              <a:srcRect/>
              <a:stretch>
                <a:fillRect/>
              </a:stretch>
            </p:blipFill>
            <p:spPr bwMode="auto">
              <a:xfrm>
                <a:off x="7986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89" name="Picture 1485"/>
              <p:cNvPicPr>
                <a:picLocks noChangeAspect="1" noChangeArrowheads="1"/>
              </p:cNvPicPr>
              <p:nvPr/>
            </p:nvPicPr>
            <p:blipFill>
              <a:blip r:embed="rId153"/>
              <a:srcRect/>
              <a:stretch>
                <a:fillRect/>
              </a:stretch>
            </p:blipFill>
            <p:spPr bwMode="auto">
              <a:xfrm>
                <a:off x="7986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0" name="Picture 1486"/>
              <p:cNvPicPr>
                <a:picLocks noChangeAspect="1" noChangeArrowheads="1"/>
              </p:cNvPicPr>
              <p:nvPr/>
            </p:nvPicPr>
            <p:blipFill>
              <a:blip r:embed="rId154"/>
              <a:srcRect/>
              <a:stretch>
                <a:fillRect/>
              </a:stretch>
            </p:blipFill>
            <p:spPr bwMode="auto">
              <a:xfrm>
                <a:off x="8081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1" name="Picture 1487"/>
              <p:cNvPicPr>
                <a:picLocks noChangeAspect="1" noChangeArrowheads="1"/>
              </p:cNvPicPr>
              <p:nvPr/>
            </p:nvPicPr>
            <p:blipFill>
              <a:blip r:embed="rId155"/>
              <a:srcRect/>
              <a:stretch>
                <a:fillRect/>
              </a:stretch>
            </p:blipFill>
            <p:spPr bwMode="auto">
              <a:xfrm>
                <a:off x="8081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2" name="Picture 1488"/>
              <p:cNvPicPr>
                <a:picLocks noChangeAspect="1" noChangeArrowheads="1"/>
              </p:cNvPicPr>
              <p:nvPr/>
            </p:nvPicPr>
            <p:blipFill>
              <a:blip r:embed="rId156"/>
              <a:srcRect/>
              <a:stretch>
                <a:fillRect/>
              </a:stretch>
            </p:blipFill>
            <p:spPr bwMode="auto">
              <a:xfrm>
                <a:off x="8176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3" name="Picture 1489"/>
              <p:cNvPicPr>
                <a:picLocks noChangeAspect="1" noChangeArrowheads="1"/>
              </p:cNvPicPr>
              <p:nvPr/>
            </p:nvPicPr>
            <p:blipFill>
              <a:blip r:embed="rId157"/>
              <a:srcRect/>
              <a:stretch>
                <a:fillRect/>
              </a:stretch>
            </p:blipFill>
            <p:spPr bwMode="auto">
              <a:xfrm>
                <a:off x="8176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4" name="Picture 1490"/>
              <p:cNvPicPr>
                <a:picLocks noChangeAspect="1" noChangeArrowheads="1"/>
              </p:cNvPicPr>
              <p:nvPr/>
            </p:nvPicPr>
            <p:blipFill>
              <a:blip r:embed="rId158"/>
              <a:srcRect/>
              <a:stretch>
                <a:fillRect/>
              </a:stretch>
            </p:blipFill>
            <p:spPr bwMode="auto">
              <a:xfrm>
                <a:off x="8270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5" name="Picture 1491"/>
              <p:cNvPicPr>
                <a:picLocks noChangeAspect="1" noChangeArrowheads="1"/>
              </p:cNvPicPr>
              <p:nvPr/>
            </p:nvPicPr>
            <p:blipFill>
              <a:blip r:embed="rId159"/>
              <a:srcRect/>
              <a:stretch>
                <a:fillRect/>
              </a:stretch>
            </p:blipFill>
            <p:spPr bwMode="auto">
              <a:xfrm>
                <a:off x="8270" y="3516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6" name="Picture 1492"/>
              <p:cNvPicPr>
                <a:picLocks noChangeAspect="1" noChangeArrowheads="1"/>
              </p:cNvPicPr>
              <p:nvPr/>
            </p:nvPicPr>
            <p:blipFill>
              <a:blip r:embed="rId160"/>
              <a:srcRect/>
              <a:stretch>
                <a:fillRect/>
              </a:stretch>
            </p:blipFill>
            <p:spPr bwMode="auto">
              <a:xfrm>
                <a:off x="8366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7" name="Picture 1493"/>
              <p:cNvPicPr>
                <a:picLocks noChangeAspect="1" noChangeArrowheads="1"/>
              </p:cNvPicPr>
              <p:nvPr/>
            </p:nvPicPr>
            <p:blipFill>
              <a:blip r:embed="rId161"/>
              <a:srcRect/>
              <a:stretch>
                <a:fillRect/>
              </a:stretch>
            </p:blipFill>
            <p:spPr bwMode="auto">
              <a:xfrm>
                <a:off x="8366" y="3516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8" name="Picture 1494"/>
              <p:cNvPicPr>
                <a:picLocks noChangeAspect="1" noChangeArrowheads="1"/>
              </p:cNvPicPr>
              <p:nvPr/>
            </p:nvPicPr>
            <p:blipFill>
              <a:blip r:embed="rId162"/>
              <a:srcRect/>
              <a:stretch>
                <a:fillRect/>
              </a:stretch>
            </p:blipFill>
            <p:spPr bwMode="auto">
              <a:xfrm>
                <a:off x="8460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999" name="Picture 1495"/>
              <p:cNvPicPr>
                <a:picLocks noChangeAspect="1" noChangeArrowheads="1"/>
              </p:cNvPicPr>
              <p:nvPr/>
            </p:nvPicPr>
            <p:blipFill>
              <a:blip r:embed="rId163"/>
              <a:srcRect/>
              <a:stretch>
                <a:fillRect/>
              </a:stretch>
            </p:blipFill>
            <p:spPr bwMode="auto">
              <a:xfrm>
                <a:off x="8460" y="35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0" name="Picture 1496"/>
              <p:cNvPicPr>
                <a:picLocks noChangeAspect="1" noChangeArrowheads="1"/>
              </p:cNvPicPr>
              <p:nvPr/>
            </p:nvPicPr>
            <p:blipFill>
              <a:blip r:embed="rId164"/>
              <a:srcRect/>
              <a:stretch>
                <a:fillRect/>
              </a:stretch>
            </p:blipFill>
            <p:spPr bwMode="auto">
              <a:xfrm>
                <a:off x="5994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1" name="Picture 1497"/>
              <p:cNvPicPr>
                <a:picLocks noChangeAspect="1" noChangeArrowheads="1"/>
              </p:cNvPicPr>
              <p:nvPr/>
            </p:nvPicPr>
            <p:blipFill>
              <a:blip r:embed="rId165"/>
              <a:srcRect/>
              <a:stretch>
                <a:fillRect/>
              </a:stretch>
            </p:blipFill>
            <p:spPr bwMode="auto">
              <a:xfrm>
                <a:off x="5994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2" name="Picture 1498"/>
              <p:cNvPicPr>
                <a:picLocks noChangeAspect="1" noChangeArrowheads="1"/>
              </p:cNvPicPr>
              <p:nvPr/>
            </p:nvPicPr>
            <p:blipFill>
              <a:blip r:embed="rId166"/>
              <a:srcRect/>
              <a:stretch>
                <a:fillRect/>
              </a:stretch>
            </p:blipFill>
            <p:spPr bwMode="auto">
              <a:xfrm>
                <a:off x="6089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3" name="Picture 1499"/>
              <p:cNvPicPr>
                <a:picLocks noChangeAspect="1" noChangeArrowheads="1"/>
              </p:cNvPicPr>
              <p:nvPr/>
            </p:nvPicPr>
            <p:blipFill>
              <a:blip r:embed="rId167"/>
              <a:srcRect/>
              <a:stretch>
                <a:fillRect/>
              </a:stretch>
            </p:blipFill>
            <p:spPr bwMode="auto">
              <a:xfrm>
                <a:off x="6089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4" name="Picture 1500"/>
              <p:cNvPicPr>
                <a:picLocks noChangeAspect="1" noChangeArrowheads="1"/>
              </p:cNvPicPr>
              <p:nvPr/>
            </p:nvPicPr>
            <p:blipFill>
              <a:blip r:embed="rId168"/>
              <a:srcRect/>
              <a:stretch>
                <a:fillRect/>
              </a:stretch>
            </p:blipFill>
            <p:spPr bwMode="auto">
              <a:xfrm>
                <a:off x="6184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5" name="Picture 1501"/>
              <p:cNvPicPr>
                <a:picLocks noChangeAspect="1" noChangeArrowheads="1"/>
              </p:cNvPicPr>
              <p:nvPr/>
            </p:nvPicPr>
            <p:blipFill>
              <a:blip r:embed="rId169"/>
              <a:srcRect/>
              <a:stretch>
                <a:fillRect/>
              </a:stretch>
            </p:blipFill>
            <p:spPr bwMode="auto">
              <a:xfrm>
                <a:off x="6184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6" name="Picture 1502"/>
              <p:cNvPicPr>
                <a:picLocks noChangeAspect="1" noChangeArrowheads="1"/>
              </p:cNvPicPr>
              <p:nvPr/>
            </p:nvPicPr>
            <p:blipFill>
              <a:blip r:embed="rId170"/>
              <a:srcRect/>
              <a:stretch>
                <a:fillRect/>
              </a:stretch>
            </p:blipFill>
            <p:spPr bwMode="auto">
              <a:xfrm>
                <a:off x="6278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7" name="Picture 1503"/>
              <p:cNvPicPr>
                <a:picLocks noChangeAspect="1" noChangeArrowheads="1"/>
              </p:cNvPicPr>
              <p:nvPr/>
            </p:nvPicPr>
            <p:blipFill>
              <a:blip r:embed="rId171"/>
              <a:srcRect/>
              <a:stretch>
                <a:fillRect/>
              </a:stretch>
            </p:blipFill>
            <p:spPr bwMode="auto">
              <a:xfrm>
                <a:off x="6278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8" name="Picture 1504"/>
              <p:cNvPicPr>
                <a:picLocks noChangeAspect="1" noChangeArrowheads="1"/>
              </p:cNvPicPr>
              <p:nvPr/>
            </p:nvPicPr>
            <p:blipFill>
              <a:blip r:embed="rId172"/>
              <a:srcRect/>
              <a:stretch>
                <a:fillRect/>
              </a:stretch>
            </p:blipFill>
            <p:spPr bwMode="auto">
              <a:xfrm>
                <a:off x="6374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09" name="Picture 1505"/>
              <p:cNvPicPr>
                <a:picLocks noChangeAspect="1" noChangeArrowheads="1"/>
              </p:cNvPicPr>
              <p:nvPr/>
            </p:nvPicPr>
            <p:blipFill>
              <a:blip r:embed="rId173"/>
              <a:srcRect/>
              <a:stretch>
                <a:fillRect/>
              </a:stretch>
            </p:blipFill>
            <p:spPr bwMode="auto">
              <a:xfrm>
                <a:off x="6374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0" name="Picture 1506"/>
              <p:cNvPicPr>
                <a:picLocks noChangeAspect="1" noChangeArrowheads="1"/>
              </p:cNvPicPr>
              <p:nvPr/>
            </p:nvPicPr>
            <p:blipFill>
              <a:blip r:embed="rId174"/>
              <a:srcRect/>
              <a:stretch>
                <a:fillRect/>
              </a:stretch>
            </p:blipFill>
            <p:spPr bwMode="auto">
              <a:xfrm>
                <a:off x="6468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1" name="Picture 1507"/>
              <p:cNvPicPr>
                <a:picLocks noChangeAspect="1" noChangeArrowheads="1"/>
              </p:cNvPicPr>
              <p:nvPr/>
            </p:nvPicPr>
            <p:blipFill>
              <a:blip r:embed="rId175"/>
              <a:srcRect/>
              <a:stretch>
                <a:fillRect/>
              </a:stretch>
            </p:blipFill>
            <p:spPr bwMode="auto">
              <a:xfrm>
                <a:off x="6468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2" name="Picture 1508"/>
              <p:cNvPicPr>
                <a:picLocks noChangeAspect="1" noChangeArrowheads="1"/>
              </p:cNvPicPr>
              <p:nvPr/>
            </p:nvPicPr>
            <p:blipFill>
              <a:blip r:embed="rId176"/>
              <a:srcRect/>
              <a:stretch>
                <a:fillRect/>
              </a:stretch>
            </p:blipFill>
            <p:spPr bwMode="auto">
              <a:xfrm>
                <a:off x="6563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3" name="Picture 1509"/>
              <p:cNvPicPr>
                <a:picLocks noChangeAspect="1" noChangeArrowheads="1"/>
              </p:cNvPicPr>
              <p:nvPr/>
            </p:nvPicPr>
            <p:blipFill>
              <a:blip r:embed="rId177"/>
              <a:srcRect/>
              <a:stretch>
                <a:fillRect/>
              </a:stretch>
            </p:blipFill>
            <p:spPr bwMode="auto">
              <a:xfrm>
                <a:off x="6563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4" name="Picture 1510"/>
              <p:cNvPicPr>
                <a:picLocks noChangeAspect="1" noChangeArrowheads="1"/>
              </p:cNvPicPr>
              <p:nvPr/>
            </p:nvPicPr>
            <p:blipFill>
              <a:blip r:embed="rId178"/>
              <a:srcRect/>
              <a:stretch>
                <a:fillRect/>
              </a:stretch>
            </p:blipFill>
            <p:spPr bwMode="auto">
              <a:xfrm>
                <a:off x="6658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5" name="Picture 1511"/>
              <p:cNvPicPr>
                <a:picLocks noChangeAspect="1" noChangeArrowheads="1"/>
              </p:cNvPicPr>
              <p:nvPr/>
            </p:nvPicPr>
            <p:blipFill>
              <a:blip r:embed="rId179"/>
              <a:srcRect/>
              <a:stretch>
                <a:fillRect/>
              </a:stretch>
            </p:blipFill>
            <p:spPr bwMode="auto">
              <a:xfrm>
                <a:off x="6658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6" name="Picture 1512"/>
              <p:cNvPicPr>
                <a:picLocks noChangeAspect="1" noChangeArrowheads="1"/>
              </p:cNvPicPr>
              <p:nvPr/>
            </p:nvPicPr>
            <p:blipFill>
              <a:blip r:embed="rId180"/>
              <a:srcRect/>
              <a:stretch>
                <a:fillRect/>
              </a:stretch>
            </p:blipFill>
            <p:spPr bwMode="auto">
              <a:xfrm>
                <a:off x="6753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7" name="Picture 1513"/>
              <p:cNvPicPr>
                <a:picLocks noChangeAspect="1" noChangeArrowheads="1"/>
              </p:cNvPicPr>
              <p:nvPr/>
            </p:nvPicPr>
            <p:blipFill>
              <a:blip r:embed="rId181"/>
              <a:srcRect/>
              <a:stretch>
                <a:fillRect/>
              </a:stretch>
            </p:blipFill>
            <p:spPr bwMode="auto">
              <a:xfrm>
                <a:off x="6753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8" name="Picture 1514"/>
              <p:cNvPicPr>
                <a:picLocks noChangeAspect="1" noChangeArrowheads="1"/>
              </p:cNvPicPr>
              <p:nvPr/>
            </p:nvPicPr>
            <p:blipFill>
              <a:blip r:embed="rId182"/>
              <a:srcRect/>
              <a:stretch>
                <a:fillRect/>
              </a:stretch>
            </p:blipFill>
            <p:spPr bwMode="auto">
              <a:xfrm>
                <a:off x="6847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19" name="Picture 1515"/>
              <p:cNvPicPr>
                <a:picLocks noChangeAspect="1" noChangeArrowheads="1"/>
              </p:cNvPicPr>
              <p:nvPr/>
            </p:nvPicPr>
            <p:blipFill>
              <a:blip r:embed="rId183"/>
              <a:srcRect/>
              <a:stretch>
                <a:fillRect/>
              </a:stretch>
            </p:blipFill>
            <p:spPr bwMode="auto">
              <a:xfrm>
                <a:off x="6847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0" name="Picture 1516"/>
              <p:cNvPicPr>
                <a:picLocks noChangeAspect="1" noChangeArrowheads="1"/>
              </p:cNvPicPr>
              <p:nvPr/>
            </p:nvPicPr>
            <p:blipFill>
              <a:blip r:embed="rId184"/>
              <a:srcRect/>
              <a:stretch>
                <a:fillRect/>
              </a:stretch>
            </p:blipFill>
            <p:spPr bwMode="auto">
              <a:xfrm>
                <a:off x="6943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1" name="Picture 1517"/>
              <p:cNvPicPr>
                <a:picLocks noChangeAspect="1" noChangeArrowheads="1"/>
              </p:cNvPicPr>
              <p:nvPr/>
            </p:nvPicPr>
            <p:blipFill>
              <a:blip r:embed="rId185"/>
              <a:srcRect/>
              <a:stretch>
                <a:fillRect/>
              </a:stretch>
            </p:blipFill>
            <p:spPr bwMode="auto">
              <a:xfrm>
                <a:off x="6943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2" name="Picture 1518"/>
              <p:cNvPicPr>
                <a:picLocks noChangeAspect="1" noChangeArrowheads="1"/>
              </p:cNvPicPr>
              <p:nvPr/>
            </p:nvPicPr>
            <p:blipFill>
              <a:blip r:embed="rId186"/>
              <a:srcRect/>
              <a:stretch>
                <a:fillRect/>
              </a:stretch>
            </p:blipFill>
            <p:spPr bwMode="auto">
              <a:xfrm>
                <a:off x="7037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3" name="Picture 1519"/>
              <p:cNvPicPr>
                <a:picLocks noChangeAspect="1" noChangeArrowheads="1"/>
              </p:cNvPicPr>
              <p:nvPr/>
            </p:nvPicPr>
            <p:blipFill>
              <a:blip r:embed="rId187"/>
              <a:srcRect/>
              <a:stretch>
                <a:fillRect/>
              </a:stretch>
            </p:blipFill>
            <p:spPr bwMode="auto">
              <a:xfrm>
                <a:off x="7037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4" name="Picture 1520"/>
              <p:cNvPicPr>
                <a:picLocks noChangeAspect="1" noChangeArrowheads="1"/>
              </p:cNvPicPr>
              <p:nvPr/>
            </p:nvPicPr>
            <p:blipFill>
              <a:blip r:embed="rId188"/>
              <a:srcRect/>
              <a:stretch>
                <a:fillRect/>
              </a:stretch>
            </p:blipFill>
            <p:spPr bwMode="auto">
              <a:xfrm>
                <a:off x="7132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5" name="Picture 1521"/>
              <p:cNvPicPr>
                <a:picLocks noChangeAspect="1" noChangeArrowheads="1"/>
              </p:cNvPicPr>
              <p:nvPr/>
            </p:nvPicPr>
            <p:blipFill>
              <a:blip r:embed="rId189"/>
              <a:srcRect/>
              <a:stretch>
                <a:fillRect/>
              </a:stretch>
            </p:blipFill>
            <p:spPr bwMode="auto">
              <a:xfrm>
                <a:off x="7132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6" name="Picture 1522"/>
              <p:cNvPicPr>
                <a:picLocks noChangeAspect="1" noChangeArrowheads="1"/>
              </p:cNvPicPr>
              <p:nvPr/>
            </p:nvPicPr>
            <p:blipFill>
              <a:blip r:embed="rId190"/>
              <a:srcRect/>
              <a:stretch>
                <a:fillRect/>
              </a:stretch>
            </p:blipFill>
            <p:spPr bwMode="auto">
              <a:xfrm>
                <a:off x="7228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7" name="Picture 1523"/>
              <p:cNvPicPr>
                <a:picLocks noChangeAspect="1" noChangeArrowheads="1"/>
              </p:cNvPicPr>
              <p:nvPr/>
            </p:nvPicPr>
            <p:blipFill>
              <a:blip r:embed="rId191"/>
              <a:srcRect/>
              <a:stretch>
                <a:fillRect/>
              </a:stretch>
            </p:blipFill>
            <p:spPr bwMode="auto">
              <a:xfrm>
                <a:off x="7228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8" name="Picture 1524"/>
              <p:cNvPicPr>
                <a:picLocks noChangeAspect="1" noChangeArrowheads="1"/>
              </p:cNvPicPr>
              <p:nvPr/>
            </p:nvPicPr>
            <p:blipFill>
              <a:blip r:embed="rId192"/>
              <a:srcRect/>
              <a:stretch>
                <a:fillRect/>
              </a:stretch>
            </p:blipFill>
            <p:spPr bwMode="auto">
              <a:xfrm>
                <a:off x="7322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29" name="Picture 1525"/>
              <p:cNvPicPr>
                <a:picLocks noChangeAspect="1" noChangeArrowheads="1"/>
              </p:cNvPicPr>
              <p:nvPr/>
            </p:nvPicPr>
            <p:blipFill>
              <a:blip r:embed="rId193"/>
              <a:srcRect/>
              <a:stretch>
                <a:fillRect/>
              </a:stretch>
            </p:blipFill>
            <p:spPr bwMode="auto">
              <a:xfrm>
                <a:off x="7322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0" name="Picture 1526"/>
              <p:cNvPicPr>
                <a:picLocks noChangeAspect="1" noChangeArrowheads="1"/>
              </p:cNvPicPr>
              <p:nvPr/>
            </p:nvPicPr>
            <p:blipFill>
              <a:blip r:embed="rId194"/>
              <a:srcRect/>
              <a:stretch>
                <a:fillRect/>
              </a:stretch>
            </p:blipFill>
            <p:spPr bwMode="auto">
              <a:xfrm>
                <a:off x="7417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1" name="Picture 1527"/>
              <p:cNvPicPr>
                <a:picLocks noChangeAspect="1" noChangeArrowheads="1"/>
              </p:cNvPicPr>
              <p:nvPr/>
            </p:nvPicPr>
            <p:blipFill>
              <a:blip r:embed="rId195"/>
              <a:srcRect/>
              <a:stretch>
                <a:fillRect/>
              </a:stretch>
            </p:blipFill>
            <p:spPr bwMode="auto">
              <a:xfrm>
                <a:off x="7417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2" name="Picture 1528"/>
              <p:cNvPicPr>
                <a:picLocks noChangeAspect="1" noChangeArrowheads="1"/>
              </p:cNvPicPr>
              <p:nvPr/>
            </p:nvPicPr>
            <p:blipFill>
              <a:blip r:embed="rId196"/>
              <a:srcRect/>
              <a:stretch>
                <a:fillRect/>
              </a:stretch>
            </p:blipFill>
            <p:spPr bwMode="auto">
              <a:xfrm>
                <a:off x="7512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3" name="Picture 1529"/>
              <p:cNvPicPr>
                <a:picLocks noChangeAspect="1" noChangeArrowheads="1"/>
              </p:cNvPicPr>
              <p:nvPr/>
            </p:nvPicPr>
            <p:blipFill>
              <a:blip r:embed="rId197"/>
              <a:srcRect/>
              <a:stretch>
                <a:fillRect/>
              </a:stretch>
            </p:blipFill>
            <p:spPr bwMode="auto">
              <a:xfrm>
                <a:off x="7512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4" name="Picture 1530"/>
              <p:cNvPicPr>
                <a:picLocks noChangeAspect="1" noChangeArrowheads="1"/>
              </p:cNvPicPr>
              <p:nvPr/>
            </p:nvPicPr>
            <p:blipFill>
              <a:blip r:embed="rId198"/>
              <a:srcRect/>
              <a:stretch>
                <a:fillRect/>
              </a:stretch>
            </p:blipFill>
            <p:spPr bwMode="auto">
              <a:xfrm>
                <a:off x="7607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5" name="Picture 1531"/>
              <p:cNvPicPr>
                <a:picLocks noChangeAspect="1" noChangeArrowheads="1"/>
              </p:cNvPicPr>
              <p:nvPr/>
            </p:nvPicPr>
            <p:blipFill>
              <a:blip r:embed="rId199"/>
              <a:srcRect/>
              <a:stretch>
                <a:fillRect/>
              </a:stretch>
            </p:blipFill>
            <p:spPr bwMode="auto">
              <a:xfrm>
                <a:off x="7607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6" name="Picture 1532"/>
              <p:cNvPicPr>
                <a:picLocks noChangeAspect="1" noChangeArrowheads="1"/>
              </p:cNvPicPr>
              <p:nvPr/>
            </p:nvPicPr>
            <p:blipFill>
              <a:blip r:embed="rId200"/>
              <a:srcRect/>
              <a:stretch>
                <a:fillRect/>
              </a:stretch>
            </p:blipFill>
            <p:spPr bwMode="auto">
              <a:xfrm>
                <a:off x="7701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7" name="Picture 1533"/>
              <p:cNvPicPr>
                <a:picLocks noChangeAspect="1" noChangeArrowheads="1"/>
              </p:cNvPicPr>
              <p:nvPr/>
            </p:nvPicPr>
            <p:blipFill>
              <a:blip r:embed="rId201"/>
              <a:srcRect/>
              <a:stretch>
                <a:fillRect/>
              </a:stretch>
            </p:blipFill>
            <p:spPr bwMode="auto">
              <a:xfrm>
                <a:off x="7701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8" name="Picture 1534"/>
              <p:cNvPicPr>
                <a:picLocks noChangeAspect="1" noChangeArrowheads="1"/>
              </p:cNvPicPr>
              <p:nvPr/>
            </p:nvPicPr>
            <p:blipFill>
              <a:blip r:embed="rId202"/>
              <a:srcRect/>
              <a:stretch>
                <a:fillRect/>
              </a:stretch>
            </p:blipFill>
            <p:spPr bwMode="auto">
              <a:xfrm>
                <a:off x="7797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39" name="Picture 1535"/>
              <p:cNvPicPr>
                <a:picLocks noChangeAspect="1" noChangeArrowheads="1"/>
              </p:cNvPicPr>
              <p:nvPr/>
            </p:nvPicPr>
            <p:blipFill>
              <a:blip r:embed="rId203"/>
              <a:srcRect/>
              <a:stretch>
                <a:fillRect/>
              </a:stretch>
            </p:blipFill>
            <p:spPr bwMode="auto">
              <a:xfrm>
                <a:off x="7797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0" name="Picture 1536"/>
              <p:cNvPicPr>
                <a:picLocks noChangeAspect="1" noChangeArrowheads="1"/>
              </p:cNvPicPr>
              <p:nvPr/>
            </p:nvPicPr>
            <p:blipFill>
              <a:blip r:embed="rId204"/>
              <a:srcRect/>
              <a:stretch>
                <a:fillRect/>
              </a:stretch>
            </p:blipFill>
            <p:spPr bwMode="auto">
              <a:xfrm>
                <a:off x="7891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1" name="Picture 1537"/>
              <p:cNvPicPr>
                <a:picLocks noChangeAspect="1" noChangeArrowheads="1"/>
              </p:cNvPicPr>
              <p:nvPr/>
            </p:nvPicPr>
            <p:blipFill>
              <a:blip r:embed="rId205"/>
              <a:srcRect/>
              <a:stretch>
                <a:fillRect/>
              </a:stretch>
            </p:blipFill>
            <p:spPr bwMode="auto">
              <a:xfrm>
                <a:off x="7891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2" name="Picture 1538"/>
              <p:cNvPicPr>
                <a:picLocks noChangeAspect="1" noChangeArrowheads="1"/>
              </p:cNvPicPr>
              <p:nvPr/>
            </p:nvPicPr>
            <p:blipFill>
              <a:blip r:embed="rId206"/>
              <a:srcRect/>
              <a:stretch>
                <a:fillRect/>
              </a:stretch>
            </p:blipFill>
            <p:spPr bwMode="auto">
              <a:xfrm>
                <a:off x="7986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3" name="Picture 1539"/>
              <p:cNvPicPr>
                <a:picLocks noChangeAspect="1" noChangeArrowheads="1"/>
              </p:cNvPicPr>
              <p:nvPr/>
            </p:nvPicPr>
            <p:blipFill>
              <a:blip r:embed="rId207"/>
              <a:srcRect/>
              <a:stretch>
                <a:fillRect/>
              </a:stretch>
            </p:blipFill>
            <p:spPr bwMode="auto">
              <a:xfrm>
                <a:off x="7986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4" name="Picture 1540"/>
              <p:cNvPicPr>
                <a:picLocks noChangeAspect="1" noChangeArrowheads="1"/>
              </p:cNvPicPr>
              <p:nvPr/>
            </p:nvPicPr>
            <p:blipFill>
              <a:blip r:embed="rId208"/>
              <a:srcRect/>
              <a:stretch>
                <a:fillRect/>
              </a:stretch>
            </p:blipFill>
            <p:spPr bwMode="auto">
              <a:xfrm>
                <a:off x="8081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5" name="Picture 1541"/>
              <p:cNvPicPr>
                <a:picLocks noChangeAspect="1" noChangeArrowheads="1"/>
              </p:cNvPicPr>
              <p:nvPr/>
            </p:nvPicPr>
            <p:blipFill>
              <a:blip r:embed="rId209"/>
              <a:srcRect/>
              <a:stretch>
                <a:fillRect/>
              </a:stretch>
            </p:blipFill>
            <p:spPr bwMode="auto">
              <a:xfrm>
                <a:off x="8081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6" name="Picture 1542"/>
              <p:cNvPicPr>
                <a:picLocks noChangeAspect="1" noChangeArrowheads="1"/>
              </p:cNvPicPr>
              <p:nvPr/>
            </p:nvPicPr>
            <p:blipFill>
              <a:blip r:embed="rId210"/>
              <a:srcRect/>
              <a:stretch>
                <a:fillRect/>
              </a:stretch>
            </p:blipFill>
            <p:spPr bwMode="auto">
              <a:xfrm>
                <a:off x="8176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7" name="Picture 1543"/>
              <p:cNvPicPr>
                <a:picLocks noChangeAspect="1" noChangeArrowheads="1"/>
              </p:cNvPicPr>
              <p:nvPr/>
            </p:nvPicPr>
            <p:blipFill>
              <a:blip r:embed="rId211"/>
              <a:srcRect/>
              <a:stretch>
                <a:fillRect/>
              </a:stretch>
            </p:blipFill>
            <p:spPr bwMode="auto">
              <a:xfrm>
                <a:off x="8176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8" name="Picture 1544"/>
              <p:cNvPicPr>
                <a:picLocks noChangeAspect="1" noChangeArrowheads="1"/>
              </p:cNvPicPr>
              <p:nvPr/>
            </p:nvPicPr>
            <p:blipFill>
              <a:blip r:embed="rId212"/>
              <a:srcRect/>
              <a:stretch>
                <a:fillRect/>
              </a:stretch>
            </p:blipFill>
            <p:spPr bwMode="auto">
              <a:xfrm>
                <a:off x="8270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49" name="Picture 1545"/>
              <p:cNvPicPr>
                <a:picLocks noChangeAspect="1" noChangeArrowheads="1"/>
              </p:cNvPicPr>
              <p:nvPr/>
            </p:nvPicPr>
            <p:blipFill>
              <a:blip r:embed="rId213"/>
              <a:srcRect/>
              <a:stretch>
                <a:fillRect/>
              </a:stretch>
            </p:blipFill>
            <p:spPr bwMode="auto">
              <a:xfrm>
                <a:off x="8270" y="3422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0" name="Picture 1546"/>
              <p:cNvPicPr>
                <a:picLocks noChangeAspect="1" noChangeArrowheads="1"/>
              </p:cNvPicPr>
              <p:nvPr/>
            </p:nvPicPr>
            <p:blipFill>
              <a:blip r:embed="rId214"/>
              <a:srcRect/>
              <a:stretch>
                <a:fillRect/>
              </a:stretch>
            </p:blipFill>
            <p:spPr bwMode="auto">
              <a:xfrm>
                <a:off x="8366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1" name="Picture 1547"/>
              <p:cNvPicPr>
                <a:picLocks noChangeAspect="1" noChangeArrowheads="1"/>
              </p:cNvPicPr>
              <p:nvPr/>
            </p:nvPicPr>
            <p:blipFill>
              <a:blip r:embed="rId215"/>
              <a:srcRect/>
              <a:stretch>
                <a:fillRect/>
              </a:stretch>
            </p:blipFill>
            <p:spPr bwMode="auto">
              <a:xfrm>
                <a:off x="8366" y="3422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2" name="Picture 1548"/>
              <p:cNvPicPr>
                <a:picLocks noChangeAspect="1" noChangeArrowheads="1"/>
              </p:cNvPicPr>
              <p:nvPr/>
            </p:nvPicPr>
            <p:blipFill>
              <a:blip r:embed="rId216"/>
              <a:srcRect/>
              <a:stretch>
                <a:fillRect/>
              </a:stretch>
            </p:blipFill>
            <p:spPr bwMode="auto">
              <a:xfrm>
                <a:off x="8460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3" name="Picture 1549"/>
              <p:cNvPicPr>
                <a:picLocks noChangeAspect="1" noChangeArrowheads="1"/>
              </p:cNvPicPr>
              <p:nvPr/>
            </p:nvPicPr>
            <p:blipFill>
              <a:blip r:embed="rId217"/>
              <a:srcRect/>
              <a:stretch>
                <a:fillRect/>
              </a:stretch>
            </p:blipFill>
            <p:spPr bwMode="auto">
              <a:xfrm>
                <a:off x="8460" y="342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4" name="Picture 1550"/>
              <p:cNvPicPr>
                <a:picLocks noChangeAspect="1" noChangeArrowheads="1"/>
              </p:cNvPicPr>
              <p:nvPr/>
            </p:nvPicPr>
            <p:blipFill>
              <a:blip r:embed="rId218"/>
              <a:srcRect/>
              <a:stretch>
                <a:fillRect/>
              </a:stretch>
            </p:blipFill>
            <p:spPr bwMode="auto">
              <a:xfrm>
                <a:off x="5994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5" name="Picture 1551"/>
              <p:cNvPicPr>
                <a:picLocks noChangeAspect="1" noChangeArrowheads="1"/>
              </p:cNvPicPr>
              <p:nvPr/>
            </p:nvPicPr>
            <p:blipFill>
              <a:blip r:embed="rId219"/>
              <a:srcRect/>
              <a:stretch>
                <a:fillRect/>
              </a:stretch>
            </p:blipFill>
            <p:spPr bwMode="auto">
              <a:xfrm>
                <a:off x="5994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6" name="Picture 1552"/>
              <p:cNvPicPr>
                <a:picLocks noChangeAspect="1" noChangeArrowheads="1"/>
              </p:cNvPicPr>
              <p:nvPr/>
            </p:nvPicPr>
            <p:blipFill>
              <a:blip r:embed="rId220"/>
              <a:srcRect/>
              <a:stretch>
                <a:fillRect/>
              </a:stretch>
            </p:blipFill>
            <p:spPr bwMode="auto">
              <a:xfrm>
                <a:off x="6089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7" name="Picture 1553"/>
              <p:cNvPicPr>
                <a:picLocks noChangeAspect="1" noChangeArrowheads="1"/>
              </p:cNvPicPr>
              <p:nvPr/>
            </p:nvPicPr>
            <p:blipFill>
              <a:blip r:embed="rId221"/>
              <a:srcRect/>
              <a:stretch>
                <a:fillRect/>
              </a:stretch>
            </p:blipFill>
            <p:spPr bwMode="auto">
              <a:xfrm>
                <a:off x="6089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8" name="Picture 1554"/>
              <p:cNvPicPr>
                <a:picLocks noChangeAspect="1" noChangeArrowheads="1"/>
              </p:cNvPicPr>
              <p:nvPr/>
            </p:nvPicPr>
            <p:blipFill>
              <a:blip r:embed="rId222"/>
              <a:srcRect/>
              <a:stretch>
                <a:fillRect/>
              </a:stretch>
            </p:blipFill>
            <p:spPr bwMode="auto">
              <a:xfrm>
                <a:off x="6184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59" name="Picture 1555"/>
              <p:cNvPicPr>
                <a:picLocks noChangeAspect="1" noChangeArrowheads="1"/>
              </p:cNvPicPr>
              <p:nvPr/>
            </p:nvPicPr>
            <p:blipFill>
              <a:blip r:embed="rId223"/>
              <a:srcRect/>
              <a:stretch>
                <a:fillRect/>
              </a:stretch>
            </p:blipFill>
            <p:spPr bwMode="auto">
              <a:xfrm>
                <a:off x="6184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0" name="Picture 1556"/>
              <p:cNvPicPr>
                <a:picLocks noChangeAspect="1" noChangeArrowheads="1"/>
              </p:cNvPicPr>
              <p:nvPr/>
            </p:nvPicPr>
            <p:blipFill>
              <a:blip r:embed="rId224"/>
              <a:srcRect/>
              <a:stretch>
                <a:fillRect/>
              </a:stretch>
            </p:blipFill>
            <p:spPr bwMode="auto">
              <a:xfrm>
                <a:off x="6278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1" name="Picture 1557"/>
              <p:cNvPicPr>
                <a:picLocks noChangeAspect="1" noChangeArrowheads="1"/>
              </p:cNvPicPr>
              <p:nvPr/>
            </p:nvPicPr>
            <p:blipFill>
              <a:blip r:embed="rId225"/>
              <a:srcRect/>
              <a:stretch>
                <a:fillRect/>
              </a:stretch>
            </p:blipFill>
            <p:spPr bwMode="auto">
              <a:xfrm>
                <a:off x="6278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2" name="Picture 1558"/>
              <p:cNvPicPr>
                <a:picLocks noChangeAspect="1" noChangeArrowheads="1"/>
              </p:cNvPicPr>
              <p:nvPr/>
            </p:nvPicPr>
            <p:blipFill>
              <a:blip r:embed="rId226"/>
              <a:srcRect/>
              <a:stretch>
                <a:fillRect/>
              </a:stretch>
            </p:blipFill>
            <p:spPr bwMode="auto">
              <a:xfrm>
                <a:off x="6374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3" name="Picture 1559"/>
              <p:cNvPicPr>
                <a:picLocks noChangeAspect="1" noChangeArrowheads="1"/>
              </p:cNvPicPr>
              <p:nvPr/>
            </p:nvPicPr>
            <p:blipFill>
              <a:blip r:embed="rId227"/>
              <a:srcRect/>
              <a:stretch>
                <a:fillRect/>
              </a:stretch>
            </p:blipFill>
            <p:spPr bwMode="auto">
              <a:xfrm>
                <a:off x="6374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4" name="Picture 1560"/>
              <p:cNvPicPr>
                <a:picLocks noChangeAspect="1" noChangeArrowheads="1"/>
              </p:cNvPicPr>
              <p:nvPr/>
            </p:nvPicPr>
            <p:blipFill>
              <a:blip r:embed="rId228"/>
              <a:srcRect/>
              <a:stretch>
                <a:fillRect/>
              </a:stretch>
            </p:blipFill>
            <p:spPr bwMode="auto">
              <a:xfrm>
                <a:off x="6468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5" name="Picture 1561"/>
              <p:cNvPicPr>
                <a:picLocks noChangeAspect="1" noChangeArrowheads="1"/>
              </p:cNvPicPr>
              <p:nvPr/>
            </p:nvPicPr>
            <p:blipFill>
              <a:blip r:embed="rId229"/>
              <a:srcRect/>
              <a:stretch>
                <a:fillRect/>
              </a:stretch>
            </p:blipFill>
            <p:spPr bwMode="auto">
              <a:xfrm>
                <a:off x="6468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6" name="Picture 1562"/>
              <p:cNvPicPr>
                <a:picLocks noChangeAspect="1" noChangeArrowheads="1"/>
              </p:cNvPicPr>
              <p:nvPr/>
            </p:nvPicPr>
            <p:blipFill>
              <a:blip r:embed="rId230"/>
              <a:srcRect/>
              <a:stretch>
                <a:fillRect/>
              </a:stretch>
            </p:blipFill>
            <p:spPr bwMode="auto">
              <a:xfrm>
                <a:off x="6563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7" name="Picture 1563"/>
              <p:cNvPicPr>
                <a:picLocks noChangeAspect="1" noChangeArrowheads="1"/>
              </p:cNvPicPr>
              <p:nvPr/>
            </p:nvPicPr>
            <p:blipFill>
              <a:blip r:embed="rId231"/>
              <a:srcRect/>
              <a:stretch>
                <a:fillRect/>
              </a:stretch>
            </p:blipFill>
            <p:spPr bwMode="auto">
              <a:xfrm>
                <a:off x="6563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8" name="Picture 1564"/>
              <p:cNvPicPr>
                <a:picLocks noChangeAspect="1" noChangeArrowheads="1"/>
              </p:cNvPicPr>
              <p:nvPr/>
            </p:nvPicPr>
            <p:blipFill>
              <a:blip r:embed="rId232"/>
              <a:srcRect/>
              <a:stretch>
                <a:fillRect/>
              </a:stretch>
            </p:blipFill>
            <p:spPr bwMode="auto">
              <a:xfrm>
                <a:off x="6658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69" name="Picture 1565"/>
              <p:cNvPicPr>
                <a:picLocks noChangeAspect="1" noChangeArrowheads="1"/>
              </p:cNvPicPr>
              <p:nvPr/>
            </p:nvPicPr>
            <p:blipFill>
              <a:blip r:embed="rId233"/>
              <a:srcRect/>
              <a:stretch>
                <a:fillRect/>
              </a:stretch>
            </p:blipFill>
            <p:spPr bwMode="auto">
              <a:xfrm>
                <a:off x="6658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0" name="Picture 1566"/>
              <p:cNvPicPr>
                <a:picLocks noChangeAspect="1" noChangeArrowheads="1"/>
              </p:cNvPicPr>
              <p:nvPr/>
            </p:nvPicPr>
            <p:blipFill>
              <a:blip r:embed="rId234"/>
              <a:srcRect/>
              <a:stretch>
                <a:fillRect/>
              </a:stretch>
            </p:blipFill>
            <p:spPr bwMode="auto">
              <a:xfrm>
                <a:off x="6753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1" name="Picture 1567"/>
              <p:cNvPicPr>
                <a:picLocks noChangeAspect="1" noChangeArrowheads="1"/>
              </p:cNvPicPr>
              <p:nvPr/>
            </p:nvPicPr>
            <p:blipFill>
              <a:blip r:embed="rId235"/>
              <a:srcRect/>
              <a:stretch>
                <a:fillRect/>
              </a:stretch>
            </p:blipFill>
            <p:spPr bwMode="auto">
              <a:xfrm>
                <a:off x="6753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2" name="Picture 1568"/>
              <p:cNvPicPr>
                <a:picLocks noChangeAspect="1" noChangeArrowheads="1"/>
              </p:cNvPicPr>
              <p:nvPr/>
            </p:nvPicPr>
            <p:blipFill>
              <a:blip r:embed="rId236"/>
              <a:srcRect/>
              <a:stretch>
                <a:fillRect/>
              </a:stretch>
            </p:blipFill>
            <p:spPr bwMode="auto">
              <a:xfrm>
                <a:off x="6847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3" name="Picture 1569"/>
              <p:cNvPicPr>
                <a:picLocks noChangeAspect="1" noChangeArrowheads="1"/>
              </p:cNvPicPr>
              <p:nvPr/>
            </p:nvPicPr>
            <p:blipFill>
              <a:blip r:embed="rId237"/>
              <a:srcRect/>
              <a:stretch>
                <a:fillRect/>
              </a:stretch>
            </p:blipFill>
            <p:spPr bwMode="auto">
              <a:xfrm>
                <a:off x="6847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4" name="Picture 1570"/>
              <p:cNvPicPr>
                <a:picLocks noChangeAspect="1" noChangeArrowheads="1"/>
              </p:cNvPicPr>
              <p:nvPr/>
            </p:nvPicPr>
            <p:blipFill>
              <a:blip r:embed="rId238"/>
              <a:srcRect/>
              <a:stretch>
                <a:fillRect/>
              </a:stretch>
            </p:blipFill>
            <p:spPr bwMode="auto">
              <a:xfrm>
                <a:off x="6943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5" name="Picture 1571"/>
              <p:cNvPicPr>
                <a:picLocks noChangeAspect="1" noChangeArrowheads="1"/>
              </p:cNvPicPr>
              <p:nvPr/>
            </p:nvPicPr>
            <p:blipFill>
              <a:blip r:embed="rId239"/>
              <a:srcRect/>
              <a:stretch>
                <a:fillRect/>
              </a:stretch>
            </p:blipFill>
            <p:spPr bwMode="auto">
              <a:xfrm>
                <a:off x="6943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6" name="Picture 1572"/>
              <p:cNvPicPr>
                <a:picLocks noChangeAspect="1" noChangeArrowheads="1"/>
              </p:cNvPicPr>
              <p:nvPr/>
            </p:nvPicPr>
            <p:blipFill>
              <a:blip r:embed="rId240"/>
              <a:srcRect/>
              <a:stretch>
                <a:fillRect/>
              </a:stretch>
            </p:blipFill>
            <p:spPr bwMode="auto">
              <a:xfrm>
                <a:off x="7037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7" name="Picture 1573"/>
              <p:cNvPicPr>
                <a:picLocks noChangeAspect="1" noChangeArrowheads="1"/>
              </p:cNvPicPr>
              <p:nvPr/>
            </p:nvPicPr>
            <p:blipFill>
              <a:blip r:embed="rId241"/>
              <a:srcRect/>
              <a:stretch>
                <a:fillRect/>
              </a:stretch>
            </p:blipFill>
            <p:spPr bwMode="auto">
              <a:xfrm>
                <a:off x="7037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8" name="Picture 1574"/>
              <p:cNvPicPr>
                <a:picLocks noChangeAspect="1" noChangeArrowheads="1"/>
              </p:cNvPicPr>
              <p:nvPr/>
            </p:nvPicPr>
            <p:blipFill>
              <a:blip r:embed="rId242"/>
              <a:srcRect/>
              <a:stretch>
                <a:fillRect/>
              </a:stretch>
            </p:blipFill>
            <p:spPr bwMode="auto">
              <a:xfrm>
                <a:off x="7132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79" name="Picture 1575"/>
              <p:cNvPicPr>
                <a:picLocks noChangeAspect="1" noChangeArrowheads="1"/>
              </p:cNvPicPr>
              <p:nvPr/>
            </p:nvPicPr>
            <p:blipFill>
              <a:blip r:embed="rId243"/>
              <a:srcRect/>
              <a:stretch>
                <a:fillRect/>
              </a:stretch>
            </p:blipFill>
            <p:spPr bwMode="auto">
              <a:xfrm>
                <a:off x="7132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0" name="Picture 1576"/>
              <p:cNvPicPr>
                <a:picLocks noChangeAspect="1" noChangeArrowheads="1"/>
              </p:cNvPicPr>
              <p:nvPr/>
            </p:nvPicPr>
            <p:blipFill>
              <a:blip r:embed="rId244"/>
              <a:srcRect/>
              <a:stretch>
                <a:fillRect/>
              </a:stretch>
            </p:blipFill>
            <p:spPr bwMode="auto">
              <a:xfrm>
                <a:off x="7228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1" name="Picture 1577"/>
              <p:cNvPicPr>
                <a:picLocks noChangeAspect="1" noChangeArrowheads="1"/>
              </p:cNvPicPr>
              <p:nvPr/>
            </p:nvPicPr>
            <p:blipFill>
              <a:blip r:embed="rId245"/>
              <a:srcRect/>
              <a:stretch>
                <a:fillRect/>
              </a:stretch>
            </p:blipFill>
            <p:spPr bwMode="auto">
              <a:xfrm>
                <a:off x="7228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2" name="Picture 1578"/>
              <p:cNvPicPr>
                <a:picLocks noChangeAspect="1" noChangeArrowheads="1"/>
              </p:cNvPicPr>
              <p:nvPr/>
            </p:nvPicPr>
            <p:blipFill>
              <a:blip r:embed="rId246"/>
              <a:srcRect/>
              <a:stretch>
                <a:fillRect/>
              </a:stretch>
            </p:blipFill>
            <p:spPr bwMode="auto">
              <a:xfrm>
                <a:off x="7322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3" name="Picture 1579"/>
              <p:cNvPicPr>
                <a:picLocks noChangeAspect="1" noChangeArrowheads="1"/>
              </p:cNvPicPr>
              <p:nvPr/>
            </p:nvPicPr>
            <p:blipFill>
              <a:blip r:embed="rId247"/>
              <a:srcRect/>
              <a:stretch>
                <a:fillRect/>
              </a:stretch>
            </p:blipFill>
            <p:spPr bwMode="auto">
              <a:xfrm>
                <a:off x="7322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4" name="Picture 1580"/>
              <p:cNvPicPr>
                <a:picLocks noChangeAspect="1" noChangeArrowheads="1"/>
              </p:cNvPicPr>
              <p:nvPr/>
            </p:nvPicPr>
            <p:blipFill>
              <a:blip r:embed="rId248"/>
              <a:srcRect/>
              <a:stretch>
                <a:fillRect/>
              </a:stretch>
            </p:blipFill>
            <p:spPr bwMode="auto">
              <a:xfrm>
                <a:off x="7417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5" name="Picture 1581"/>
              <p:cNvPicPr>
                <a:picLocks noChangeAspect="1" noChangeArrowheads="1"/>
              </p:cNvPicPr>
              <p:nvPr/>
            </p:nvPicPr>
            <p:blipFill>
              <a:blip r:embed="rId249"/>
              <a:srcRect/>
              <a:stretch>
                <a:fillRect/>
              </a:stretch>
            </p:blipFill>
            <p:spPr bwMode="auto">
              <a:xfrm>
                <a:off x="7417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6" name="Picture 1582"/>
              <p:cNvPicPr>
                <a:picLocks noChangeAspect="1" noChangeArrowheads="1"/>
              </p:cNvPicPr>
              <p:nvPr/>
            </p:nvPicPr>
            <p:blipFill>
              <a:blip r:embed="rId250"/>
              <a:srcRect/>
              <a:stretch>
                <a:fillRect/>
              </a:stretch>
            </p:blipFill>
            <p:spPr bwMode="auto">
              <a:xfrm>
                <a:off x="7512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7" name="Picture 1583"/>
              <p:cNvPicPr>
                <a:picLocks noChangeAspect="1" noChangeArrowheads="1"/>
              </p:cNvPicPr>
              <p:nvPr/>
            </p:nvPicPr>
            <p:blipFill>
              <a:blip r:embed="rId251"/>
              <a:srcRect/>
              <a:stretch>
                <a:fillRect/>
              </a:stretch>
            </p:blipFill>
            <p:spPr bwMode="auto">
              <a:xfrm>
                <a:off x="7512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8" name="Picture 1584"/>
              <p:cNvPicPr>
                <a:picLocks noChangeAspect="1" noChangeArrowheads="1"/>
              </p:cNvPicPr>
              <p:nvPr/>
            </p:nvPicPr>
            <p:blipFill>
              <a:blip r:embed="rId252"/>
              <a:srcRect/>
              <a:stretch>
                <a:fillRect/>
              </a:stretch>
            </p:blipFill>
            <p:spPr bwMode="auto">
              <a:xfrm>
                <a:off x="7607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89" name="Picture 1585"/>
              <p:cNvPicPr>
                <a:picLocks noChangeAspect="1" noChangeArrowheads="1"/>
              </p:cNvPicPr>
              <p:nvPr/>
            </p:nvPicPr>
            <p:blipFill>
              <a:blip r:embed="rId253"/>
              <a:srcRect/>
              <a:stretch>
                <a:fillRect/>
              </a:stretch>
            </p:blipFill>
            <p:spPr bwMode="auto">
              <a:xfrm>
                <a:off x="7607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0" name="Picture 1586"/>
              <p:cNvPicPr>
                <a:picLocks noChangeAspect="1" noChangeArrowheads="1"/>
              </p:cNvPicPr>
              <p:nvPr/>
            </p:nvPicPr>
            <p:blipFill>
              <a:blip r:embed="rId254"/>
              <a:srcRect/>
              <a:stretch>
                <a:fillRect/>
              </a:stretch>
            </p:blipFill>
            <p:spPr bwMode="auto">
              <a:xfrm>
                <a:off x="7701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1" name="Picture 1587"/>
              <p:cNvPicPr>
                <a:picLocks noChangeAspect="1" noChangeArrowheads="1"/>
              </p:cNvPicPr>
              <p:nvPr/>
            </p:nvPicPr>
            <p:blipFill>
              <a:blip r:embed="rId255"/>
              <a:srcRect/>
              <a:stretch>
                <a:fillRect/>
              </a:stretch>
            </p:blipFill>
            <p:spPr bwMode="auto">
              <a:xfrm>
                <a:off x="7701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2" name="Picture 1588"/>
              <p:cNvPicPr>
                <a:picLocks noChangeAspect="1" noChangeArrowheads="1"/>
              </p:cNvPicPr>
              <p:nvPr/>
            </p:nvPicPr>
            <p:blipFill>
              <a:blip r:embed="rId256"/>
              <a:srcRect/>
              <a:stretch>
                <a:fillRect/>
              </a:stretch>
            </p:blipFill>
            <p:spPr bwMode="auto">
              <a:xfrm>
                <a:off x="7797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3" name="Picture 1589"/>
              <p:cNvPicPr>
                <a:picLocks noChangeAspect="1" noChangeArrowheads="1"/>
              </p:cNvPicPr>
              <p:nvPr/>
            </p:nvPicPr>
            <p:blipFill>
              <a:blip r:embed="rId257"/>
              <a:srcRect/>
              <a:stretch>
                <a:fillRect/>
              </a:stretch>
            </p:blipFill>
            <p:spPr bwMode="auto">
              <a:xfrm>
                <a:off x="7797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4" name="Picture 1590"/>
              <p:cNvPicPr>
                <a:picLocks noChangeAspect="1" noChangeArrowheads="1"/>
              </p:cNvPicPr>
              <p:nvPr/>
            </p:nvPicPr>
            <p:blipFill>
              <a:blip r:embed="rId258"/>
              <a:srcRect/>
              <a:stretch>
                <a:fillRect/>
              </a:stretch>
            </p:blipFill>
            <p:spPr bwMode="auto">
              <a:xfrm>
                <a:off x="7891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5" name="Picture 1591"/>
              <p:cNvPicPr>
                <a:picLocks noChangeAspect="1" noChangeArrowheads="1"/>
              </p:cNvPicPr>
              <p:nvPr/>
            </p:nvPicPr>
            <p:blipFill>
              <a:blip r:embed="rId259"/>
              <a:srcRect/>
              <a:stretch>
                <a:fillRect/>
              </a:stretch>
            </p:blipFill>
            <p:spPr bwMode="auto">
              <a:xfrm>
                <a:off x="7891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6" name="Picture 1592"/>
              <p:cNvPicPr>
                <a:picLocks noChangeAspect="1" noChangeArrowheads="1"/>
              </p:cNvPicPr>
              <p:nvPr/>
            </p:nvPicPr>
            <p:blipFill>
              <a:blip r:embed="rId260"/>
              <a:srcRect/>
              <a:stretch>
                <a:fillRect/>
              </a:stretch>
            </p:blipFill>
            <p:spPr bwMode="auto">
              <a:xfrm>
                <a:off x="7986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7" name="Picture 1593"/>
              <p:cNvPicPr>
                <a:picLocks noChangeAspect="1" noChangeArrowheads="1"/>
              </p:cNvPicPr>
              <p:nvPr/>
            </p:nvPicPr>
            <p:blipFill>
              <a:blip r:embed="rId261"/>
              <a:srcRect/>
              <a:stretch>
                <a:fillRect/>
              </a:stretch>
            </p:blipFill>
            <p:spPr bwMode="auto">
              <a:xfrm>
                <a:off x="7986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8" name="Picture 1594"/>
              <p:cNvPicPr>
                <a:picLocks noChangeAspect="1" noChangeArrowheads="1"/>
              </p:cNvPicPr>
              <p:nvPr/>
            </p:nvPicPr>
            <p:blipFill>
              <a:blip r:embed="rId262"/>
              <a:srcRect/>
              <a:stretch>
                <a:fillRect/>
              </a:stretch>
            </p:blipFill>
            <p:spPr bwMode="auto">
              <a:xfrm>
                <a:off x="8081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099" name="Picture 1595"/>
              <p:cNvPicPr>
                <a:picLocks noChangeAspect="1" noChangeArrowheads="1"/>
              </p:cNvPicPr>
              <p:nvPr/>
            </p:nvPicPr>
            <p:blipFill>
              <a:blip r:embed="rId263"/>
              <a:srcRect/>
              <a:stretch>
                <a:fillRect/>
              </a:stretch>
            </p:blipFill>
            <p:spPr bwMode="auto">
              <a:xfrm>
                <a:off x="8081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0" name="Picture 1596"/>
              <p:cNvPicPr>
                <a:picLocks noChangeAspect="1" noChangeArrowheads="1"/>
              </p:cNvPicPr>
              <p:nvPr/>
            </p:nvPicPr>
            <p:blipFill>
              <a:blip r:embed="rId264"/>
              <a:srcRect/>
              <a:stretch>
                <a:fillRect/>
              </a:stretch>
            </p:blipFill>
            <p:spPr bwMode="auto">
              <a:xfrm>
                <a:off x="8176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1" name="Picture 1597"/>
              <p:cNvPicPr>
                <a:picLocks noChangeAspect="1" noChangeArrowheads="1"/>
              </p:cNvPicPr>
              <p:nvPr/>
            </p:nvPicPr>
            <p:blipFill>
              <a:blip r:embed="rId265"/>
              <a:srcRect/>
              <a:stretch>
                <a:fillRect/>
              </a:stretch>
            </p:blipFill>
            <p:spPr bwMode="auto">
              <a:xfrm>
                <a:off x="8176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2" name="Picture 1598"/>
              <p:cNvPicPr>
                <a:picLocks noChangeAspect="1" noChangeArrowheads="1"/>
              </p:cNvPicPr>
              <p:nvPr/>
            </p:nvPicPr>
            <p:blipFill>
              <a:blip r:embed="rId266"/>
              <a:srcRect/>
              <a:stretch>
                <a:fillRect/>
              </a:stretch>
            </p:blipFill>
            <p:spPr bwMode="auto">
              <a:xfrm>
                <a:off x="8270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3" name="Picture 1599"/>
              <p:cNvPicPr>
                <a:picLocks noChangeAspect="1" noChangeArrowheads="1"/>
              </p:cNvPicPr>
              <p:nvPr/>
            </p:nvPicPr>
            <p:blipFill>
              <a:blip r:embed="rId267"/>
              <a:srcRect/>
              <a:stretch>
                <a:fillRect/>
              </a:stretch>
            </p:blipFill>
            <p:spPr bwMode="auto">
              <a:xfrm>
                <a:off x="8270" y="332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4" name="Picture 1600"/>
              <p:cNvPicPr>
                <a:picLocks noChangeAspect="1" noChangeArrowheads="1"/>
              </p:cNvPicPr>
              <p:nvPr/>
            </p:nvPicPr>
            <p:blipFill>
              <a:blip r:embed="rId268"/>
              <a:srcRect/>
              <a:stretch>
                <a:fillRect/>
              </a:stretch>
            </p:blipFill>
            <p:spPr bwMode="auto">
              <a:xfrm>
                <a:off x="8366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5" name="Picture 1601"/>
              <p:cNvPicPr>
                <a:picLocks noChangeAspect="1" noChangeArrowheads="1"/>
              </p:cNvPicPr>
              <p:nvPr/>
            </p:nvPicPr>
            <p:blipFill>
              <a:blip r:embed="rId269"/>
              <a:srcRect/>
              <a:stretch>
                <a:fillRect/>
              </a:stretch>
            </p:blipFill>
            <p:spPr bwMode="auto">
              <a:xfrm>
                <a:off x="8366" y="332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6" name="Picture 1602"/>
              <p:cNvPicPr>
                <a:picLocks noChangeAspect="1" noChangeArrowheads="1"/>
              </p:cNvPicPr>
              <p:nvPr/>
            </p:nvPicPr>
            <p:blipFill>
              <a:blip r:embed="rId270"/>
              <a:srcRect/>
              <a:stretch>
                <a:fillRect/>
              </a:stretch>
            </p:blipFill>
            <p:spPr bwMode="auto">
              <a:xfrm>
                <a:off x="8460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07" name="Picture 1603"/>
              <p:cNvPicPr>
                <a:picLocks noChangeAspect="1" noChangeArrowheads="1"/>
              </p:cNvPicPr>
              <p:nvPr/>
            </p:nvPicPr>
            <p:blipFill>
              <a:blip r:embed="rId271"/>
              <a:srcRect/>
              <a:stretch>
                <a:fillRect/>
              </a:stretch>
            </p:blipFill>
            <p:spPr bwMode="auto">
              <a:xfrm>
                <a:off x="8460" y="332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1108" name="Freeform 1604"/>
              <p:cNvSpPr>
                <a:spLocks/>
              </p:cNvSpPr>
              <p:nvPr/>
            </p:nvSpPr>
            <p:spPr bwMode="auto">
              <a:xfrm>
                <a:off x="6001" y="3749"/>
                <a:ext cx="2520" cy="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  <a:cxn ang="0">
                    <a:pos x="210" y="200"/>
                  </a:cxn>
                  <a:cxn ang="0">
                    <a:pos x="210" y="185"/>
                  </a:cxn>
                  <a:cxn ang="0">
                    <a:pos x="420" y="185"/>
                  </a:cxn>
                  <a:cxn ang="0">
                    <a:pos x="420" y="176"/>
                  </a:cxn>
                  <a:cxn ang="0">
                    <a:pos x="630" y="176"/>
                  </a:cxn>
                  <a:cxn ang="0">
                    <a:pos x="630" y="163"/>
                  </a:cxn>
                  <a:cxn ang="0">
                    <a:pos x="1049" y="163"/>
                  </a:cxn>
                  <a:cxn ang="0">
                    <a:pos x="1049" y="128"/>
                  </a:cxn>
                  <a:cxn ang="0">
                    <a:pos x="2520" y="128"/>
                  </a:cxn>
                  <a:cxn ang="0">
                    <a:pos x="2520" y="0"/>
                  </a:cxn>
                  <a:cxn ang="0">
                    <a:pos x="0" y="0"/>
                  </a:cxn>
                </a:cxnLst>
                <a:rect l="0" t="0" r="r" b="b"/>
                <a:pathLst>
                  <a:path w="2520" h="200">
                    <a:moveTo>
                      <a:pt x="0" y="0"/>
                    </a:moveTo>
                    <a:lnTo>
                      <a:pt x="0" y="200"/>
                    </a:lnTo>
                    <a:lnTo>
                      <a:pt x="210" y="200"/>
                    </a:lnTo>
                    <a:lnTo>
                      <a:pt x="210" y="185"/>
                    </a:lnTo>
                    <a:lnTo>
                      <a:pt x="420" y="185"/>
                    </a:lnTo>
                    <a:lnTo>
                      <a:pt x="420" y="176"/>
                    </a:lnTo>
                    <a:lnTo>
                      <a:pt x="630" y="176"/>
                    </a:lnTo>
                    <a:lnTo>
                      <a:pt x="630" y="163"/>
                    </a:lnTo>
                    <a:lnTo>
                      <a:pt x="1049" y="163"/>
                    </a:lnTo>
                    <a:lnTo>
                      <a:pt x="1049" y="128"/>
                    </a:lnTo>
                    <a:lnTo>
                      <a:pt x="2520" y="128"/>
                    </a:lnTo>
                    <a:lnTo>
                      <a:pt x="25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791109" name="Picture 1605"/>
              <p:cNvPicPr>
                <a:picLocks noChangeAspect="1" noChangeArrowheads="1"/>
              </p:cNvPicPr>
              <p:nvPr/>
            </p:nvPicPr>
            <p:blipFill>
              <a:blip r:embed="rId272"/>
              <a:srcRect/>
              <a:stretch>
                <a:fillRect/>
              </a:stretch>
            </p:blipFill>
            <p:spPr bwMode="auto">
              <a:xfrm>
                <a:off x="5994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0" name="Picture 1606"/>
              <p:cNvPicPr>
                <a:picLocks noChangeAspect="1" noChangeArrowheads="1"/>
              </p:cNvPicPr>
              <p:nvPr/>
            </p:nvPicPr>
            <p:blipFill>
              <a:blip r:embed="rId273"/>
              <a:srcRect/>
              <a:stretch>
                <a:fillRect/>
              </a:stretch>
            </p:blipFill>
            <p:spPr bwMode="auto">
              <a:xfrm>
                <a:off x="5994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1" name="Picture 1607"/>
              <p:cNvPicPr>
                <a:picLocks noChangeAspect="1" noChangeArrowheads="1"/>
              </p:cNvPicPr>
              <p:nvPr/>
            </p:nvPicPr>
            <p:blipFill>
              <a:blip r:embed="rId274"/>
              <a:srcRect/>
              <a:stretch>
                <a:fillRect/>
              </a:stretch>
            </p:blipFill>
            <p:spPr bwMode="auto">
              <a:xfrm>
                <a:off x="6089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2" name="Picture 1608"/>
              <p:cNvPicPr>
                <a:picLocks noChangeAspect="1" noChangeArrowheads="1"/>
              </p:cNvPicPr>
              <p:nvPr/>
            </p:nvPicPr>
            <p:blipFill>
              <a:blip r:embed="rId275"/>
              <a:srcRect/>
              <a:stretch>
                <a:fillRect/>
              </a:stretch>
            </p:blipFill>
            <p:spPr bwMode="auto">
              <a:xfrm>
                <a:off x="6089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3" name="Picture 1609"/>
              <p:cNvPicPr>
                <a:picLocks noChangeAspect="1" noChangeArrowheads="1"/>
              </p:cNvPicPr>
              <p:nvPr/>
            </p:nvPicPr>
            <p:blipFill>
              <a:blip r:embed="rId276"/>
              <a:srcRect/>
              <a:stretch>
                <a:fillRect/>
              </a:stretch>
            </p:blipFill>
            <p:spPr bwMode="auto">
              <a:xfrm>
                <a:off x="6184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4" name="Picture 1610"/>
              <p:cNvPicPr>
                <a:picLocks noChangeAspect="1" noChangeArrowheads="1"/>
              </p:cNvPicPr>
              <p:nvPr/>
            </p:nvPicPr>
            <p:blipFill>
              <a:blip r:embed="rId277"/>
              <a:srcRect/>
              <a:stretch>
                <a:fillRect/>
              </a:stretch>
            </p:blipFill>
            <p:spPr bwMode="auto">
              <a:xfrm>
                <a:off x="6184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5" name="Picture 1611"/>
              <p:cNvPicPr>
                <a:picLocks noChangeAspect="1" noChangeArrowheads="1"/>
              </p:cNvPicPr>
              <p:nvPr/>
            </p:nvPicPr>
            <p:blipFill>
              <a:blip r:embed="rId278"/>
              <a:srcRect/>
              <a:stretch>
                <a:fillRect/>
              </a:stretch>
            </p:blipFill>
            <p:spPr bwMode="auto">
              <a:xfrm>
                <a:off x="6278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6" name="Picture 1612"/>
              <p:cNvPicPr>
                <a:picLocks noChangeAspect="1" noChangeArrowheads="1"/>
              </p:cNvPicPr>
              <p:nvPr/>
            </p:nvPicPr>
            <p:blipFill>
              <a:blip r:embed="rId279"/>
              <a:srcRect/>
              <a:stretch>
                <a:fillRect/>
              </a:stretch>
            </p:blipFill>
            <p:spPr bwMode="auto">
              <a:xfrm>
                <a:off x="6278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7" name="Picture 1613"/>
              <p:cNvPicPr>
                <a:picLocks noChangeAspect="1" noChangeArrowheads="1"/>
              </p:cNvPicPr>
              <p:nvPr/>
            </p:nvPicPr>
            <p:blipFill>
              <a:blip r:embed="rId280"/>
              <a:srcRect/>
              <a:stretch>
                <a:fillRect/>
              </a:stretch>
            </p:blipFill>
            <p:spPr bwMode="auto">
              <a:xfrm>
                <a:off x="6374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8" name="Picture 1614"/>
              <p:cNvPicPr>
                <a:picLocks noChangeAspect="1" noChangeArrowheads="1"/>
              </p:cNvPicPr>
              <p:nvPr/>
            </p:nvPicPr>
            <p:blipFill>
              <a:blip r:embed="rId281"/>
              <a:srcRect/>
              <a:stretch>
                <a:fillRect/>
              </a:stretch>
            </p:blipFill>
            <p:spPr bwMode="auto">
              <a:xfrm>
                <a:off x="6374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19" name="Picture 1615"/>
              <p:cNvPicPr>
                <a:picLocks noChangeAspect="1" noChangeArrowheads="1"/>
              </p:cNvPicPr>
              <p:nvPr/>
            </p:nvPicPr>
            <p:blipFill>
              <a:blip r:embed="rId282"/>
              <a:srcRect/>
              <a:stretch>
                <a:fillRect/>
              </a:stretch>
            </p:blipFill>
            <p:spPr bwMode="auto">
              <a:xfrm>
                <a:off x="6468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0" name="Picture 1616"/>
              <p:cNvPicPr>
                <a:picLocks noChangeAspect="1" noChangeArrowheads="1"/>
              </p:cNvPicPr>
              <p:nvPr/>
            </p:nvPicPr>
            <p:blipFill>
              <a:blip r:embed="rId283"/>
              <a:srcRect/>
              <a:stretch>
                <a:fillRect/>
              </a:stretch>
            </p:blipFill>
            <p:spPr bwMode="auto">
              <a:xfrm>
                <a:off x="6468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1" name="Picture 1617"/>
              <p:cNvPicPr>
                <a:picLocks noChangeAspect="1" noChangeArrowheads="1"/>
              </p:cNvPicPr>
              <p:nvPr/>
            </p:nvPicPr>
            <p:blipFill>
              <a:blip r:embed="rId284"/>
              <a:srcRect/>
              <a:stretch>
                <a:fillRect/>
              </a:stretch>
            </p:blipFill>
            <p:spPr bwMode="auto">
              <a:xfrm>
                <a:off x="6563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2" name="Picture 1618"/>
              <p:cNvPicPr>
                <a:picLocks noChangeAspect="1" noChangeArrowheads="1"/>
              </p:cNvPicPr>
              <p:nvPr/>
            </p:nvPicPr>
            <p:blipFill>
              <a:blip r:embed="rId285"/>
              <a:srcRect/>
              <a:stretch>
                <a:fillRect/>
              </a:stretch>
            </p:blipFill>
            <p:spPr bwMode="auto">
              <a:xfrm>
                <a:off x="6563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3" name="Picture 1619"/>
              <p:cNvPicPr>
                <a:picLocks noChangeAspect="1" noChangeArrowheads="1"/>
              </p:cNvPicPr>
              <p:nvPr/>
            </p:nvPicPr>
            <p:blipFill>
              <a:blip r:embed="rId286"/>
              <a:srcRect/>
              <a:stretch>
                <a:fillRect/>
              </a:stretch>
            </p:blipFill>
            <p:spPr bwMode="auto">
              <a:xfrm>
                <a:off x="6658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4" name="Picture 1620"/>
              <p:cNvPicPr>
                <a:picLocks noChangeAspect="1" noChangeArrowheads="1"/>
              </p:cNvPicPr>
              <p:nvPr/>
            </p:nvPicPr>
            <p:blipFill>
              <a:blip r:embed="rId287"/>
              <a:srcRect/>
              <a:stretch>
                <a:fillRect/>
              </a:stretch>
            </p:blipFill>
            <p:spPr bwMode="auto">
              <a:xfrm>
                <a:off x="6658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5" name="Picture 1621"/>
              <p:cNvPicPr>
                <a:picLocks noChangeAspect="1" noChangeArrowheads="1"/>
              </p:cNvPicPr>
              <p:nvPr/>
            </p:nvPicPr>
            <p:blipFill>
              <a:blip r:embed="rId288"/>
              <a:srcRect/>
              <a:stretch>
                <a:fillRect/>
              </a:stretch>
            </p:blipFill>
            <p:spPr bwMode="auto">
              <a:xfrm>
                <a:off x="6753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6" name="Picture 1622"/>
              <p:cNvPicPr>
                <a:picLocks noChangeAspect="1" noChangeArrowheads="1"/>
              </p:cNvPicPr>
              <p:nvPr/>
            </p:nvPicPr>
            <p:blipFill>
              <a:blip r:embed="rId289"/>
              <a:srcRect/>
              <a:stretch>
                <a:fillRect/>
              </a:stretch>
            </p:blipFill>
            <p:spPr bwMode="auto">
              <a:xfrm>
                <a:off x="6753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7" name="Picture 1623"/>
              <p:cNvPicPr>
                <a:picLocks noChangeAspect="1" noChangeArrowheads="1"/>
              </p:cNvPicPr>
              <p:nvPr/>
            </p:nvPicPr>
            <p:blipFill>
              <a:blip r:embed="rId290"/>
              <a:srcRect/>
              <a:stretch>
                <a:fillRect/>
              </a:stretch>
            </p:blipFill>
            <p:spPr bwMode="auto">
              <a:xfrm>
                <a:off x="6847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8" name="Picture 1624"/>
              <p:cNvPicPr>
                <a:picLocks noChangeAspect="1" noChangeArrowheads="1"/>
              </p:cNvPicPr>
              <p:nvPr/>
            </p:nvPicPr>
            <p:blipFill>
              <a:blip r:embed="rId291"/>
              <a:srcRect/>
              <a:stretch>
                <a:fillRect/>
              </a:stretch>
            </p:blipFill>
            <p:spPr bwMode="auto">
              <a:xfrm>
                <a:off x="6847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29" name="Picture 1625"/>
              <p:cNvPicPr>
                <a:picLocks noChangeAspect="1" noChangeArrowheads="1"/>
              </p:cNvPicPr>
              <p:nvPr/>
            </p:nvPicPr>
            <p:blipFill>
              <a:blip r:embed="rId292"/>
              <a:srcRect/>
              <a:stretch>
                <a:fillRect/>
              </a:stretch>
            </p:blipFill>
            <p:spPr bwMode="auto">
              <a:xfrm>
                <a:off x="6943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0" name="Picture 1626"/>
              <p:cNvPicPr>
                <a:picLocks noChangeAspect="1" noChangeArrowheads="1"/>
              </p:cNvPicPr>
              <p:nvPr/>
            </p:nvPicPr>
            <p:blipFill>
              <a:blip r:embed="rId293"/>
              <a:srcRect/>
              <a:stretch>
                <a:fillRect/>
              </a:stretch>
            </p:blipFill>
            <p:spPr bwMode="auto">
              <a:xfrm>
                <a:off x="6943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1" name="Picture 1627"/>
              <p:cNvPicPr>
                <a:picLocks noChangeAspect="1" noChangeArrowheads="1"/>
              </p:cNvPicPr>
              <p:nvPr/>
            </p:nvPicPr>
            <p:blipFill>
              <a:blip r:embed="rId294"/>
              <a:srcRect/>
              <a:stretch>
                <a:fillRect/>
              </a:stretch>
            </p:blipFill>
            <p:spPr bwMode="auto">
              <a:xfrm>
                <a:off x="7037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2" name="Picture 1628"/>
              <p:cNvPicPr>
                <a:picLocks noChangeAspect="1" noChangeArrowheads="1"/>
              </p:cNvPicPr>
              <p:nvPr/>
            </p:nvPicPr>
            <p:blipFill>
              <a:blip r:embed="rId295"/>
              <a:srcRect/>
              <a:stretch>
                <a:fillRect/>
              </a:stretch>
            </p:blipFill>
            <p:spPr bwMode="auto">
              <a:xfrm>
                <a:off x="7037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91334" name="Group 1830"/>
            <p:cNvGrpSpPr>
              <a:grpSpLocks/>
            </p:cNvGrpSpPr>
            <p:nvPr/>
          </p:nvGrpSpPr>
          <p:grpSpPr bwMode="auto">
            <a:xfrm>
              <a:off x="9515475" y="5281613"/>
              <a:ext cx="4067175" cy="1247775"/>
              <a:chOff x="5994" y="3327"/>
              <a:chExt cx="2562" cy="786"/>
            </a:xfrm>
          </p:grpSpPr>
          <p:pic>
            <p:nvPicPr>
              <p:cNvPr id="791134" name="Picture 1630"/>
              <p:cNvPicPr>
                <a:picLocks noChangeAspect="1" noChangeArrowheads="1"/>
              </p:cNvPicPr>
              <p:nvPr/>
            </p:nvPicPr>
            <p:blipFill>
              <a:blip r:embed="rId296"/>
              <a:srcRect/>
              <a:stretch>
                <a:fillRect/>
              </a:stretch>
            </p:blipFill>
            <p:spPr bwMode="auto">
              <a:xfrm>
                <a:off x="7132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5" name="Picture 1631"/>
              <p:cNvPicPr>
                <a:picLocks noChangeAspect="1" noChangeArrowheads="1"/>
              </p:cNvPicPr>
              <p:nvPr/>
            </p:nvPicPr>
            <p:blipFill>
              <a:blip r:embed="rId297"/>
              <a:srcRect/>
              <a:stretch>
                <a:fillRect/>
              </a:stretch>
            </p:blipFill>
            <p:spPr bwMode="auto">
              <a:xfrm>
                <a:off x="7132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6" name="Picture 1632"/>
              <p:cNvPicPr>
                <a:picLocks noChangeAspect="1" noChangeArrowheads="1"/>
              </p:cNvPicPr>
              <p:nvPr/>
            </p:nvPicPr>
            <p:blipFill>
              <a:blip r:embed="rId298"/>
              <a:srcRect/>
              <a:stretch>
                <a:fillRect/>
              </a:stretch>
            </p:blipFill>
            <p:spPr bwMode="auto">
              <a:xfrm>
                <a:off x="7228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7" name="Picture 1633"/>
              <p:cNvPicPr>
                <a:picLocks noChangeAspect="1" noChangeArrowheads="1"/>
              </p:cNvPicPr>
              <p:nvPr/>
            </p:nvPicPr>
            <p:blipFill>
              <a:blip r:embed="rId299"/>
              <a:srcRect/>
              <a:stretch>
                <a:fillRect/>
              </a:stretch>
            </p:blipFill>
            <p:spPr bwMode="auto">
              <a:xfrm>
                <a:off x="7228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8" name="Picture 1634"/>
              <p:cNvPicPr>
                <a:picLocks noChangeAspect="1" noChangeArrowheads="1"/>
              </p:cNvPicPr>
              <p:nvPr/>
            </p:nvPicPr>
            <p:blipFill>
              <a:blip r:embed="rId300"/>
              <a:srcRect/>
              <a:stretch>
                <a:fillRect/>
              </a:stretch>
            </p:blipFill>
            <p:spPr bwMode="auto">
              <a:xfrm>
                <a:off x="7322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39" name="Picture 1635"/>
              <p:cNvPicPr>
                <a:picLocks noChangeAspect="1" noChangeArrowheads="1"/>
              </p:cNvPicPr>
              <p:nvPr/>
            </p:nvPicPr>
            <p:blipFill>
              <a:blip r:embed="rId301"/>
              <a:srcRect/>
              <a:stretch>
                <a:fillRect/>
              </a:stretch>
            </p:blipFill>
            <p:spPr bwMode="auto">
              <a:xfrm>
                <a:off x="7322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0" name="Picture 1636"/>
              <p:cNvPicPr>
                <a:picLocks noChangeAspect="1" noChangeArrowheads="1"/>
              </p:cNvPicPr>
              <p:nvPr/>
            </p:nvPicPr>
            <p:blipFill>
              <a:blip r:embed="rId302"/>
              <a:srcRect/>
              <a:stretch>
                <a:fillRect/>
              </a:stretch>
            </p:blipFill>
            <p:spPr bwMode="auto">
              <a:xfrm>
                <a:off x="7417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1" name="Picture 1637"/>
              <p:cNvPicPr>
                <a:picLocks noChangeAspect="1" noChangeArrowheads="1"/>
              </p:cNvPicPr>
              <p:nvPr/>
            </p:nvPicPr>
            <p:blipFill>
              <a:blip r:embed="rId303"/>
              <a:srcRect/>
              <a:stretch>
                <a:fillRect/>
              </a:stretch>
            </p:blipFill>
            <p:spPr bwMode="auto">
              <a:xfrm>
                <a:off x="7417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2" name="Picture 1638"/>
              <p:cNvPicPr>
                <a:picLocks noChangeAspect="1" noChangeArrowheads="1"/>
              </p:cNvPicPr>
              <p:nvPr/>
            </p:nvPicPr>
            <p:blipFill>
              <a:blip r:embed="rId304"/>
              <a:srcRect/>
              <a:stretch>
                <a:fillRect/>
              </a:stretch>
            </p:blipFill>
            <p:spPr bwMode="auto">
              <a:xfrm>
                <a:off x="7512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3" name="Picture 1639"/>
              <p:cNvPicPr>
                <a:picLocks noChangeAspect="1" noChangeArrowheads="1"/>
              </p:cNvPicPr>
              <p:nvPr/>
            </p:nvPicPr>
            <p:blipFill>
              <a:blip r:embed="rId305"/>
              <a:srcRect/>
              <a:stretch>
                <a:fillRect/>
              </a:stretch>
            </p:blipFill>
            <p:spPr bwMode="auto">
              <a:xfrm>
                <a:off x="7512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4" name="Picture 1640"/>
              <p:cNvPicPr>
                <a:picLocks noChangeAspect="1" noChangeArrowheads="1"/>
              </p:cNvPicPr>
              <p:nvPr/>
            </p:nvPicPr>
            <p:blipFill>
              <a:blip r:embed="rId306"/>
              <a:srcRect/>
              <a:stretch>
                <a:fillRect/>
              </a:stretch>
            </p:blipFill>
            <p:spPr bwMode="auto">
              <a:xfrm>
                <a:off x="7607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5" name="Picture 1641"/>
              <p:cNvPicPr>
                <a:picLocks noChangeAspect="1" noChangeArrowheads="1"/>
              </p:cNvPicPr>
              <p:nvPr/>
            </p:nvPicPr>
            <p:blipFill>
              <a:blip r:embed="rId307"/>
              <a:srcRect/>
              <a:stretch>
                <a:fillRect/>
              </a:stretch>
            </p:blipFill>
            <p:spPr bwMode="auto">
              <a:xfrm>
                <a:off x="7607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6" name="Picture 1642"/>
              <p:cNvPicPr>
                <a:picLocks noChangeAspect="1" noChangeArrowheads="1"/>
              </p:cNvPicPr>
              <p:nvPr/>
            </p:nvPicPr>
            <p:blipFill>
              <a:blip r:embed="rId308"/>
              <a:srcRect/>
              <a:stretch>
                <a:fillRect/>
              </a:stretch>
            </p:blipFill>
            <p:spPr bwMode="auto">
              <a:xfrm>
                <a:off x="7701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7" name="Picture 1643"/>
              <p:cNvPicPr>
                <a:picLocks noChangeAspect="1" noChangeArrowheads="1"/>
              </p:cNvPicPr>
              <p:nvPr/>
            </p:nvPicPr>
            <p:blipFill>
              <a:blip r:embed="rId309"/>
              <a:srcRect/>
              <a:stretch>
                <a:fillRect/>
              </a:stretch>
            </p:blipFill>
            <p:spPr bwMode="auto">
              <a:xfrm>
                <a:off x="7701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8" name="Picture 1644"/>
              <p:cNvPicPr>
                <a:picLocks noChangeAspect="1" noChangeArrowheads="1"/>
              </p:cNvPicPr>
              <p:nvPr/>
            </p:nvPicPr>
            <p:blipFill>
              <a:blip r:embed="rId310"/>
              <a:srcRect/>
              <a:stretch>
                <a:fillRect/>
              </a:stretch>
            </p:blipFill>
            <p:spPr bwMode="auto">
              <a:xfrm>
                <a:off x="7797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49" name="Picture 1645"/>
              <p:cNvPicPr>
                <a:picLocks noChangeAspect="1" noChangeArrowheads="1"/>
              </p:cNvPicPr>
              <p:nvPr/>
            </p:nvPicPr>
            <p:blipFill>
              <a:blip r:embed="rId311"/>
              <a:srcRect/>
              <a:stretch>
                <a:fillRect/>
              </a:stretch>
            </p:blipFill>
            <p:spPr bwMode="auto">
              <a:xfrm>
                <a:off x="7797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0" name="Picture 1646"/>
              <p:cNvPicPr>
                <a:picLocks noChangeAspect="1" noChangeArrowheads="1"/>
              </p:cNvPicPr>
              <p:nvPr/>
            </p:nvPicPr>
            <p:blipFill>
              <a:blip r:embed="rId312"/>
              <a:srcRect/>
              <a:stretch>
                <a:fillRect/>
              </a:stretch>
            </p:blipFill>
            <p:spPr bwMode="auto">
              <a:xfrm>
                <a:off x="7891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1" name="Picture 1647"/>
              <p:cNvPicPr>
                <a:picLocks noChangeAspect="1" noChangeArrowheads="1"/>
              </p:cNvPicPr>
              <p:nvPr/>
            </p:nvPicPr>
            <p:blipFill>
              <a:blip r:embed="rId313"/>
              <a:srcRect/>
              <a:stretch>
                <a:fillRect/>
              </a:stretch>
            </p:blipFill>
            <p:spPr bwMode="auto">
              <a:xfrm>
                <a:off x="7891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2" name="Picture 1648"/>
              <p:cNvPicPr>
                <a:picLocks noChangeAspect="1" noChangeArrowheads="1"/>
              </p:cNvPicPr>
              <p:nvPr/>
            </p:nvPicPr>
            <p:blipFill>
              <a:blip r:embed="rId314"/>
              <a:srcRect/>
              <a:stretch>
                <a:fillRect/>
              </a:stretch>
            </p:blipFill>
            <p:spPr bwMode="auto">
              <a:xfrm>
                <a:off x="7986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3" name="Picture 1649"/>
              <p:cNvPicPr>
                <a:picLocks noChangeAspect="1" noChangeArrowheads="1"/>
              </p:cNvPicPr>
              <p:nvPr/>
            </p:nvPicPr>
            <p:blipFill>
              <a:blip r:embed="rId315"/>
              <a:srcRect/>
              <a:stretch>
                <a:fillRect/>
              </a:stretch>
            </p:blipFill>
            <p:spPr bwMode="auto">
              <a:xfrm>
                <a:off x="7986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4" name="Picture 1650"/>
              <p:cNvPicPr>
                <a:picLocks noChangeAspect="1" noChangeArrowheads="1"/>
              </p:cNvPicPr>
              <p:nvPr/>
            </p:nvPicPr>
            <p:blipFill>
              <a:blip r:embed="rId316"/>
              <a:srcRect/>
              <a:stretch>
                <a:fillRect/>
              </a:stretch>
            </p:blipFill>
            <p:spPr bwMode="auto">
              <a:xfrm>
                <a:off x="8081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5" name="Picture 1651"/>
              <p:cNvPicPr>
                <a:picLocks noChangeAspect="1" noChangeArrowheads="1"/>
              </p:cNvPicPr>
              <p:nvPr/>
            </p:nvPicPr>
            <p:blipFill>
              <a:blip r:embed="rId317"/>
              <a:srcRect/>
              <a:stretch>
                <a:fillRect/>
              </a:stretch>
            </p:blipFill>
            <p:spPr bwMode="auto">
              <a:xfrm>
                <a:off x="8081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6" name="Picture 1652"/>
              <p:cNvPicPr>
                <a:picLocks noChangeAspect="1" noChangeArrowheads="1"/>
              </p:cNvPicPr>
              <p:nvPr/>
            </p:nvPicPr>
            <p:blipFill>
              <a:blip r:embed="rId318"/>
              <a:srcRect/>
              <a:stretch>
                <a:fillRect/>
              </a:stretch>
            </p:blipFill>
            <p:spPr bwMode="auto">
              <a:xfrm>
                <a:off x="8176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7" name="Picture 1653"/>
              <p:cNvPicPr>
                <a:picLocks noChangeAspect="1" noChangeArrowheads="1"/>
              </p:cNvPicPr>
              <p:nvPr/>
            </p:nvPicPr>
            <p:blipFill>
              <a:blip r:embed="rId319"/>
              <a:srcRect/>
              <a:stretch>
                <a:fillRect/>
              </a:stretch>
            </p:blipFill>
            <p:spPr bwMode="auto">
              <a:xfrm>
                <a:off x="8176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8" name="Picture 1654"/>
              <p:cNvPicPr>
                <a:picLocks noChangeAspect="1" noChangeArrowheads="1"/>
              </p:cNvPicPr>
              <p:nvPr/>
            </p:nvPicPr>
            <p:blipFill>
              <a:blip r:embed="rId320"/>
              <a:srcRect/>
              <a:stretch>
                <a:fillRect/>
              </a:stretch>
            </p:blipFill>
            <p:spPr bwMode="auto">
              <a:xfrm>
                <a:off x="8270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59" name="Picture 1655"/>
              <p:cNvPicPr>
                <a:picLocks noChangeAspect="1" noChangeArrowheads="1"/>
              </p:cNvPicPr>
              <p:nvPr/>
            </p:nvPicPr>
            <p:blipFill>
              <a:blip r:embed="rId321"/>
              <a:srcRect/>
              <a:stretch>
                <a:fillRect/>
              </a:stretch>
            </p:blipFill>
            <p:spPr bwMode="auto">
              <a:xfrm>
                <a:off x="8270" y="3896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0" name="Picture 1656"/>
              <p:cNvPicPr>
                <a:picLocks noChangeAspect="1" noChangeArrowheads="1"/>
              </p:cNvPicPr>
              <p:nvPr/>
            </p:nvPicPr>
            <p:blipFill>
              <a:blip r:embed="rId322"/>
              <a:srcRect/>
              <a:stretch>
                <a:fillRect/>
              </a:stretch>
            </p:blipFill>
            <p:spPr bwMode="auto">
              <a:xfrm>
                <a:off x="8366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1" name="Picture 1657"/>
              <p:cNvPicPr>
                <a:picLocks noChangeAspect="1" noChangeArrowheads="1"/>
              </p:cNvPicPr>
              <p:nvPr/>
            </p:nvPicPr>
            <p:blipFill>
              <a:blip r:embed="rId323"/>
              <a:srcRect/>
              <a:stretch>
                <a:fillRect/>
              </a:stretch>
            </p:blipFill>
            <p:spPr bwMode="auto">
              <a:xfrm>
                <a:off x="8366" y="3896"/>
                <a:ext cx="9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2" name="Picture 1658"/>
              <p:cNvPicPr>
                <a:picLocks noChangeAspect="1" noChangeArrowheads="1"/>
              </p:cNvPicPr>
              <p:nvPr/>
            </p:nvPicPr>
            <p:blipFill>
              <a:blip r:embed="rId324"/>
              <a:srcRect/>
              <a:stretch>
                <a:fillRect/>
              </a:stretch>
            </p:blipFill>
            <p:spPr bwMode="auto">
              <a:xfrm>
                <a:off x="8460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3" name="Picture 1659"/>
              <p:cNvPicPr>
                <a:picLocks noChangeAspect="1" noChangeArrowheads="1"/>
              </p:cNvPicPr>
              <p:nvPr/>
            </p:nvPicPr>
            <p:blipFill>
              <a:blip r:embed="rId325"/>
              <a:srcRect/>
              <a:stretch>
                <a:fillRect/>
              </a:stretch>
            </p:blipFill>
            <p:spPr bwMode="auto">
              <a:xfrm>
                <a:off x="8460" y="3896"/>
                <a:ext cx="9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4" name="Picture 1660"/>
              <p:cNvPicPr>
                <a:picLocks noChangeAspect="1" noChangeArrowheads="1"/>
              </p:cNvPicPr>
              <p:nvPr/>
            </p:nvPicPr>
            <p:blipFill>
              <a:blip r:embed="rId326"/>
              <a:srcRect/>
              <a:stretch>
                <a:fillRect/>
              </a:stretch>
            </p:blipFill>
            <p:spPr bwMode="auto">
              <a:xfrm>
                <a:off x="5994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5" name="Picture 1661"/>
              <p:cNvPicPr>
                <a:picLocks noChangeAspect="1" noChangeArrowheads="1"/>
              </p:cNvPicPr>
              <p:nvPr/>
            </p:nvPicPr>
            <p:blipFill>
              <a:blip r:embed="rId327"/>
              <a:srcRect/>
              <a:stretch>
                <a:fillRect/>
              </a:stretch>
            </p:blipFill>
            <p:spPr bwMode="auto">
              <a:xfrm>
                <a:off x="5994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6" name="Picture 1662"/>
              <p:cNvPicPr>
                <a:picLocks noChangeAspect="1" noChangeArrowheads="1"/>
              </p:cNvPicPr>
              <p:nvPr/>
            </p:nvPicPr>
            <p:blipFill>
              <a:blip r:embed="rId328"/>
              <a:srcRect/>
              <a:stretch>
                <a:fillRect/>
              </a:stretch>
            </p:blipFill>
            <p:spPr bwMode="auto">
              <a:xfrm>
                <a:off x="6089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7" name="Picture 1663"/>
              <p:cNvPicPr>
                <a:picLocks noChangeAspect="1" noChangeArrowheads="1"/>
              </p:cNvPicPr>
              <p:nvPr/>
            </p:nvPicPr>
            <p:blipFill>
              <a:blip r:embed="rId329"/>
              <a:srcRect/>
              <a:stretch>
                <a:fillRect/>
              </a:stretch>
            </p:blipFill>
            <p:spPr bwMode="auto">
              <a:xfrm>
                <a:off x="6089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8" name="Picture 1664"/>
              <p:cNvPicPr>
                <a:picLocks noChangeAspect="1" noChangeArrowheads="1"/>
              </p:cNvPicPr>
              <p:nvPr/>
            </p:nvPicPr>
            <p:blipFill>
              <a:blip r:embed="rId330"/>
              <a:srcRect/>
              <a:stretch>
                <a:fillRect/>
              </a:stretch>
            </p:blipFill>
            <p:spPr bwMode="auto">
              <a:xfrm>
                <a:off x="6184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69" name="Picture 1665"/>
              <p:cNvPicPr>
                <a:picLocks noChangeAspect="1" noChangeArrowheads="1"/>
              </p:cNvPicPr>
              <p:nvPr/>
            </p:nvPicPr>
            <p:blipFill>
              <a:blip r:embed="rId331"/>
              <a:srcRect/>
              <a:stretch>
                <a:fillRect/>
              </a:stretch>
            </p:blipFill>
            <p:spPr bwMode="auto">
              <a:xfrm>
                <a:off x="6184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0" name="Picture 1666"/>
              <p:cNvPicPr>
                <a:picLocks noChangeAspect="1" noChangeArrowheads="1"/>
              </p:cNvPicPr>
              <p:nvPr/>
            </p:nvPicPr>
            <p:blipFill>
              <a:blip r:embed="rId332"/>
              <a:srcRect/>
              <a:stretch>
                <a:fillRect/>
              </a:stretch>
            </p:blipFill>
            <p:spPr bwMode="auto">
              <a:xfrm>
                <a:off x="6278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1" name="Picture 1667"/>
              <p:cNvPicPr>
                <a:picLocks noChangeAspect="1" noChangeArrowheads="1"/>
              </p:cNvPicPr>
              <p:nvPr/>
            </p:nvPicPr>
            <p:blipFill>
              <a:blip r:embed="rId333"/>
              <a:srcRect/>
              <a:stretch>
                <a:fillRect/>
              </a:stretch>
            </p:blipFill>
            <p:spPr bwMode="auto">
              <a:xfrm>
                <a:off x="6278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2" name="Picture 1668"/>
              <p:cNvPicPr>
                <a:picLocks noChangeAspect="1" noChangeArrowheads="1"/>
              </p:cNvPicPr>
              <p:nvPr/>
            </p:nvPicPr>
            <p:blipFill>
              <a:blip r:embed="rId334"/>
              <a:srcRect/>
              <a:stretch>
                <a:fillRect/>
              </a:stretch>
            </p:blipFill>
            <p:spPr bwMode="auto">
              <a:xfrm>
                <a:off x="6374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3" name="Picture 1669"/>
              <p:cNvPicPr>
                <a:picLocks noChangeAspect="1" noChangeArrowheads="1"/>
              </p:cNvPicPr>
              <p:nvPr/>
            </p:nvPicPr>
            <p:blipFill>
              <a:blip r:embed="rId335"/>
              <a:srcRect/>
              <a:stretch>
                <a:fillRect/>
              </a:stretch>
            </p:blipFill>
            <p:spPr bwMode="auto">
              <a:xfrm>
                <a:off x="6374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4" name="Picture 1670"/>
              <p:cNvPicPr>
                <a:picLocks noChangeAspect="1" noChangeArrowheads="1"/>
              </p:cNvPicPr>
              <p:nvPr/>
            </p:nvPicPr>
            <p:blipFill>
              <a:blip r:embed="rId336"/>
              <a:srcRect/>
              <a:stretch>
                <a:fillRect/>
              </a:stretch>
            </p:blipFill>
            <p:spPr bwMode="auto">
              <a:xfrm>
                <a:off x="6468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5" name="Picture 1671"/>
              <p:cNvPicPr>
                <a:picLocks noChangeAspect="1" noChangeArrowheads="1"/>
              </p:cNvPicPr>
              <p:nvPr/>
            </p:nvPicPr>
            <p:blipFill>
              <a:blip r:embed="rId337"/>
              <a:srcRect/>
              <a:stretch>
                <a:fillRect/>
              </a:stretch>
            </p:blipFill>
            <p:spPr bwMode="auto">
              <a:xfrm>
                <a:off x="6468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6" name="Picture 1672"/>
              <p:cNvPicPr>
                <a:picLocks noChangeAspect="1" noChangeArrowheads="1"/>
              </p:cNvPicPr>
              <p:nvPr/>
            </p:nvPicPr>
            <p:blipFill>
              <a:blip r:embed="rId338"/>
              <a:srcRect/>
              <a:stretch>
                <a:fillRect/>
              </a:stretch>
            </p:blipFill>
            <p:spPr bwMode="auto">
              <a:xfrm>
                <a:off x="6563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7" name="Picture 1673"/>
              <p:cNvPicPr>
                <a:picLocks noChangeAspect="1" noChangeArrowheads="1"/>
              </p:cNvPicPr>
              <p:nvPr/>
            </p:nvPicPr>
            <p:blipFill>
              <a:blip r:embed="rId339"/>
              <a:srcRect/>
              <a:stretch>
                <a:fillRect/>
              </a:stretch>
            </p:blipFill>
            <p:spPr bwMode="auto">
              <a:xfrm>
                <a:off x="6563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8" name="Picture 1674"/>
              <p:cNvPicPr>
                <a:picLocks noChangeAspect="1" noChangeArrowheads="1"/>
              </p:cNvPicPr>
              <p:nvPr/>
            </p:nvPicPr>
            <p:blipFill>
              <a:blip r:embed="rId340"/>
              <a:srcRect/>
              <a:stretch>
                <a:fillRect/>
              </a:stretch>
            </p:blipFill>
            <p:spPr bwMode="auto">
              <a:xfrm>
                <a:off x="6658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79" name="Picture 1675"/>
              <p:cNvPicPr>
                <a:picLocks noChangeAspect="1" noChangeArrowheads="1"/>
              </p:cNvPicPr>
              <p:nvPr/>
            </p:nvPicPr>
            <p:blipFill>
              <a:blip r:embed="rId341"/>
              <a:srcRect/>
              <a:stretch>
                <a:fillRect/>
              </a:stretch>
            </p:blipFill>
            <p:spPr bwMode="auto">
              <a:xfrm>
                <a:off x="6658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0" name="Picture 1676"/>
              <p:cNvPicPr>
                <a:picLocks noChangeAspect="1" noChangeArrowheads="1"/>
              </p:cNvPicPr>
              <p:nvPr/>
            </p:nvPicPr>
            <p:blipFill>
              <a:blip r:embed="rId342"/>
              <a:srcRect/>
              <a:stretch>
                <a:fillRect/>
              </a:stretch>
            </p:blipFill>
            <p:spPr bwMode="auto">
              <a:xfrm>
                <a:off x="6753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1" name="Picture 1677"/>
              <p:cNvPicPr>
                <a:picLocks noChangeAspect="1" noChangeArrowheads="1"/>
              </p:cNvPicPr>
              <p:nvPr/>
            </p:nvPicPr>
            <p:blipFill>
              <a:blip r:embed="rId343"/>
              <a:srcRect/>
              <a:stretch>
                <a:fillRect/>
              </a:stretch>
            </p:blipFill>
            <p:spPr bwMode="auto">
              <a:xfrm>
                <a:off x="6753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2" name="Picture 1678"/>
              <p:cNvPicPr>
                <a:picLocks noChangeAspect="1" noChangeArrowheads="1"/>
              </p:cNvPicPr>
              <p:nvPr/>
            </p:nvPicPr>
            <p:blipFill>
              <a:blip r:embed="rId344"/>
              <a:srcRect/>
              <a:stretch>
                <a:fillRect/>
              </a:stretch>
            </p:blipFill>
            <p:spPr bwMode="auto">
              <a:xfrm>
                <a:off x="6847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3" name="Picture 1679"/>
              <p:cNvPicPr>
                <a:picLocks noChangeAspect="1" noChangeArrowheads="1"/>
              </p:cNvPicPr>
              <p:nvPr/>
            </p:nvPicPr>
            <p:blipFill>
              <a:blip r:embed="rId345"/>
              <a:srcRect/>
              <a:stretch>
                <a:fillRect/>
              </a:stretch>
            </p:blipFill>
            <p:spPr bwMode="auto">
              <a:xfrm>
                <a:off x="6847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4" name="Picture 1680"/>
              <p:cNvPicPr>
                <a:picLocks noChangeAspect="1" noChangeArrowheads="1"/>
              </p:cNvPicPr>
              <p:nvPr/>
            </p:nvPicPr>
            <p:blipFill>
              <a:blip r:embed="rId346"/>
              <a:srcRect/>
              <a:stretch>
                <a:fillRect/>
              </a:stretch>
            </p:blipFill>
            <p:spPr bwMode="auto">
              <a:xfrm>
                <a:off x="6943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5" name="Picture 1681"/>
              <p:cNvPicPr>
                <a:picLocks noChangeAspect="1" noChangeArrowheads="1"/>
              </p:cNvPicPr>
              <p:nvPr/>
            </p:nvPicPr>
            <p:blipFill>
              <a:blip r:embed="rId347"/>
              <a:srcRect/>
              <a:stretch>
                <a:fillRect/>
              </a:stretch>
            </p:blipFill>
            <p:spPr bwMode="auto">
              <a:xfrm>
                <a:off x="6943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6" name="Picture 1682"/>
              <p:cNvPicPr>
                <a:picLocks noChangeAspect="1" noChangeArrowheads="1"/>
              </p:cNvPicPr>
              <p:nvPr/>
            </p:nvPicPr>
            <p:blipFill>
              <a:blip r:embed="rId348"/>
              <a:srcRect/>
              <a:stretch>
                <a:fillRect/>
              </a:stretch>
            </p:blipFill>
            <p:spPr bwMode="auto">
              <a:xfrm>
                <a:off x="7037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7" name="Picture 1683"/>
              <p:cNvPicPr>
                <a:picLocks noChangeAspect="1" noChangeArrowheads="1"/>
              </p:cNvPicPr>
              <p:nvPr/>
            </p:nvPicPr>
            <p:blipFill>
              <a:blip r:embed="rId349"/>
              <a:srcRect/>
              <a:stretch>
                <a:fillRect/>
              </a:stretch>
            </p:blipFill>
            <p:spPr bwMode="auto">
              <a:xfrm>
                <a:off x="7037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8" name="Picture 1684"/>
              <p:cNvPicPr>
                <a:picLocks noChangeAspect="1" noChangeArrowheads="1"/>
              </p:cNvPicPr>
              <p:nvPr/>
            </p:nvPicPr>
            <p:blipFill>
              <a:blip r:embed="rId350"/>
              <a:srcRect/>
              <a:stretch>
                <a:fillRect/>
              </a:stretch>
            </p:blipFill>
            <p:spPr bwMode="auto">
              <a:xfrm>
                <a:off x="7132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89" name="Picture 1685"/>
              <p:cNvPicPr>
                <a:picLocks noChangeAspect="1" noChangeArrowheads="1"/>
              </p:cNvPicPr>
              <p:nvPr/>
            </p:nvPicPr>
            <p:blipFill>
              <a:blip r:embed="rId351"/>
              <a:srcRect/>
              <a:stretch>
                <a:fillRect/>
              </a:stretch>
            </p:blipFill>
            <p:spPr bwMode="auto">
              <a:xfrm>
                <a:off x="7132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0" name="Picture 1686"/>
              <p:cNvPicPr>
                <a:picLocks noChangeAspect="1" noChangeArrowheads="1"/>
              </p:cNvPicPr>
              <p:nvPr/>
            </p:nvPicPr>
            <p:blipFill>
              <a:blip r:embed="rId352"/>
              <a:srcRect/>
              <a:stretch>
                <a:fillRect/>
              </a:stretch>
            </p:blipFill>
            <p:spPr bwMode="auto">
              <a:xfrm>
                <a:off x="7228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1" name="Picture 1687"/>
              <p:cNvPicPr>
                <a:picLocks noChangeAspect="1" noChangeArrowheads="1"/>
              </p:cNvPicPr>
              <p:nvPr/>
            </p:nvPicPr>
            <p:blipFill>
              <a:blip r:embed="rId353"/>
              <a:srcRect/>
              <a:stretch>
                <a:fillRect/>
              </a:stretch>
            </p:blipFill>
            <p:spPr bwMode="auto">
              <a:xfrm>
                <a:off x="7228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2" name="Picture 1688"/>
              <p:cNvPicPr>
                <a:picLocks noChangeAspect="1" noChangeArrowheads="1"/>
              </p:cNvPicPr>
              <p:nvPr/>
            </p:nvPicPr>
            <p:blipFill>
              <a:blip r:embed="rId354"/>
              <a:srcRect/>
              <a:stretch>
                <a:fillRect/>
              </a:stretch>
            </p:blipFill>
            <p:spPr bwMode="auto">
              <a:xfrm>
                <a:off x="7322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3" name="Picture 1689"/>
              <p:cNvPicPr>
                <a:picLocks noChangeAspect="1" noChangeArrowheads="1"/>
              </p:cNvPicPr>
              <p:nvPr/>
            </p:nvPicPr>
            <p:blipFill>
              <a:blip r:embed="rId355"/>
              <a:srcRect/>
              <a:stretch>
                <a:fillRect/>
              </a:stretch>
            </p:blipFill>
            <p:spPr bwMode="auto">
              <a:xfrm>
                <a:off x="7322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4" name="Picture 1690"/>
              <p:cNvPicPr>
                <a:picLocks noChangeAspect="1" noChangeArrowheads="1"/>
              </p:cNvPicPr>
              <p:nvPr/>
            </p:nvPicPr>
            <p:blipFill>
              <a:blip r:embed="rId356"/>
              <a:srcRect/>
              <a:stretch>
                <a:fillRect/>
              </a:stretch>
            </p:blipFill>
            <p:spPr bwMode="auto">
              <a:xfrm>
                <a:off x="7417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5" name="Picture 1691"/>
              <p:cNvPicPr>
                <a:picLocks noChangeAspect="1" noChangeArrowheads="1"/>
              </p:cNvPicPr>
              <p:nvPr/>
            </p:nvPicPr>
            <p:blipFill>
              <a:blip r:embed="rId357"/>
              <a:srcRect/>
              <a:stretch>
                <a:fillRect/>
              </a:stretch>
            </p:blipFill>
            <p:spPr bwMode="auto">
              <a:xfrm>
                <a:off x="7417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6" name="Picture 1692"/>
              <p:cNvPicPr>
                <a:picLocks noChangeAspect="1" noChangeArrowheads="1"/>
              </p:cNvPicPr>
              <p:nvPr/>
            </p:nvPicPr>
            <p:blipFill>
              <a:blip r:embed="rId358"/>
              <a:srcRect/>
              <a:stretch>
                <a:fillRect/>
              </a:stretch>
            </p:blipFill>
            <p:spPr bwMode="auto">
              <a:xfrm>
                <a:off x="7512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7" name="Picture 1693"/>
              <p:cNvPicPr>
                <a:picLocks noChangeAspect="1" noChangeArrowheads="1"/>
              </p:cNvPicPr>
              <p:nvPr/>
            </p:nvPicPr>
            <p:blipFill>
              <a:blip r:embed="rId359"/>
              <a:srcRect/>
              <a:stretch>
                <a:fillRect/>
              </a:stretch>
            </p:blipFill>
            <p:spPr bwMode="auto">
              <a:xfrm>
                <a:off x="7512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8" name="Picture 1694"/>
              <p:cNvPicPr>
                <a:picLocks noChangeAspect="1" noChangeArrowheads="1"/>
              </p:cNvPicPr>
              <p:nvPr/>
            </p:nvPicPr>
            <p:blipFill>
              <a:blip r:embed="rId360"/>
              <a:srcRect/>
              <a:stretch>
                <a:fillRect/>
              </a:stretch>
            </p:blipFill>
            <p:spPr bwMode="auto">
              <a:xfrm>
                <a:off x="7607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199" name="Picture 1695"/>
              <p:cNvPicPr>
                <a:picLocks noChangeAspect="1" noChangeArrowheads="1"/>
              </p:cNvPicPr>
              <p:nvPr/>
            </p:nvPicPr>
            <p:blipFill>
              <a:blip r:embed="rId361"/>
              <a:srcRect/>
              <a:stretch>
                <a:fillRect/>
              </a:stretch>
            </p:blipFill>
            <p:spPr bwMode="auto">
              <a:xfrm>
                <a:off x="7607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0" name="Picture 1696"/>
              <p:cNvPicPr>
                <a:picLocks noChangeAspect="1" noChangeArrowheads="1"/>
              </p:cNvPicPr>
              <p:nvPr/>
            </p:nvPicPr>
            <p:blipFill>
              <a:blip r:embed="rId362"/>
              <a:srcRect/>
              <a:stretch>
                <a:fillRect/>
              </a:stretch>
            </p:blipFill>
            <p:spPr bwMode="auto">
              <a:xfrm>
                <a:off x="7701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1" name="Picture 1697"/>
              <p:cNvPicPr>
                <a:picLocks noChangeAspect="1" noChangeArrowheads="1"/>
              </p:cNvPicPr>
              <p:nvPr/>
            </p:nvPicPr>
            <p:blipFill>
              <a:blip r:embed="rId363"/>
              <a:srcRect/>
              <a:stretch>
                <a:fillRect/>
              </a:stretch>
            </p:blipFill>
            <p:spPr bwMode="auto">
              <a:xfrm>
                <a:off x="7701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2" name="Picture 1698"/>
              <p:cNvPicPr>
                <a:picLocks noChangeAspect="1" noChangeArrowheads="1"/>
              </p:cNvPicPr>
              <p:nvPr/>
            </p:nvPicPr>
            <p:blipFill>
              <a:blip r:embed="rId364"/>
              <a:srcRect/>
              <a:stretch>
                <a:fillRect/>
              </a:stretch>
            </p:blipFill>
            <p:spPr bwMode="auto">
              <a:xfrm>
                <a:off x="7797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3" name="Picture 1699"/>
              <p:cNvPicPr>
                <a:picLocks noChangeAspect="1" noChangeArrowheads="1"/>
              </p:cNvPicPr>
              <p:nvPr/>
            </p:nvPicPr>
            <p:blipFill>
              <a:blip r:embed="rId365"/>
              <a:srcRect/>
              <a:stretch>
                <a:fillRect/>
              </a:stretch>
            </p:blipFill>
            <p:spPr bwMode="auto">
              <a:xfrm>
                <a:off x="7797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4" name="Picture 1700"/>
              <p:cNvPicPr>
                <a:picLocks noChangeAspect="1" noChangeArrowheads="1"/>
              </p:cNvPicPr>
              <p:nvPr/>
            </p:nvPicPr>
            <p:blipFill>
              <a:blip r:embed="rId366"/>
              <a:srcRect/>
              <a:stretch>
                <a:fillRect/>
              </a:stretch>
            </p:blipFill>
            <p:spPr bwMode="auto">
              <a:xfrm>
                <a:off x="7891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5" name="Picture 1701"/>
              <p:cNvPicPr>
                <a:picLocks noChangeAspect="1" noChangeArrowheads="1"/>
              </p:cNvPicPr>
              <p:nvPr/>
            </p:nvPicPr>
            <p:blipFill>
              <a:blip r:embed="rId367"/>
              <a:srcRect/>
              <a:stretch>
                <a:fillRect/>
              </a:stretch>
            </p:blipFill>
            <p:spPr bwMode="auto">
              <a:xfrm>
                <a:off x="7891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6" name="Picture 1702"/>
              <p:cNvPicPr>
                <a:picLocks noChangeAspect="1" noChangeArrowheads="1"/>
              </p:cNvPicPr>
              <p:nvPr/>
            </p:nvPicPr>
            <p:blipFill>
              <a:blip r:embed="rId368"/>
              <a:srcRect/>
              <a:stretch>
                <a:fillRect/>
              </a:stretch>
            </p:blipFill>
            <p:spPr bwMode="auto">
              <a:xfrm>
                <a:off x="7986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7" name="Picture 1703"/>
              <p:cNvPicPr>
                <a:picLocks noChangeAspect="1" noChangeArrowheads="1"/>
              </p:cNvPicPr>
              <p:nvPr/>
            </p:nvPicPr>
            <p:blipFill>
              <a:blip r:embed="rId369"/>
              <a:srcRect/>
              <a:stretch>
                <a:fillRect/>
              </a:stretch>
            </p:blipFill>
            <p:spPr bwMode="auto">
              <a:xfrm>
                <a:off x="7986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8" name="Picture 1704"/>
              <p:cNvPicPr>
                <a:picLocks noChangeAspect="1" noChangeArrowheads="1"/>
              </p:cNvPicPr>
              <p:nvPr/>
            </p:nvPicPr>
            <p:blipFill>
              <a:blip r:embed="rId370"/>
              <a:srcRect/>
              <a:stretch>
                <a:fillRect/>
              </a:stretch>
            </p:blipFill>
            <p:spPr bwMode="auto">
              <a:xfrm>
                <a:off x="8081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09" name="Picture 1705"/>
              <p:cNvPicPr>
                <a:picLocks noChangeAspect="1" noChangeArrowheads="1"/>
              </p:cNvPicPr>
              <p:nvPr/>
            </p:nvPicPr>
            <p:blipFill>
              <a:blip r:embed="rId371"/>
              <a:srcRect/>
              <a:stretch>
                <a:fillRect/>
              </a:stretch>
            </p:blipFill>
            <p:spPr bwMode="auto">
              <a:xfrm>
                <a:off x="8081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0" name="Picture 1706"/>
              <p:cNvPicPr>
                <a:picLocks noChangeAspect="1" noChangeArrowheads="1"/>
              </p:cNvPicPr>
              <p:nvPr/>
            </p:nvPicPr>
            <p:blipFill>
              <a:blip r:embed="rId372"/>
              <a:srcRect/>
              <a:stretch>
                <a:fillRect/>
              </a:stretch>
            </p:blipFill>
            <p:spPr bwMode="auto">
              <a:xfrm>
                <a:off x="8176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1" name="Picture 1707"/>
              <p:cNvPicPr>
                <a:picLocks noChangeAspect="1" noChangeArrowheads="1"/>
              </p:cNvPicPr>
              <p:nvPr/>
            </p:nvPicPr>
            <p:blipFill>
              <a:blip r:embed="rId373"/>
              <a:srcRect/>
              <a:stretch>
                <a:fillRect/>
              </a:stretch>
            </p:blipFill>
            <p:spPr bwMode="auto">
              <a:xfrm>
                <a:off x="8176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2" name="Picture 1708"/>
              <p:cNvPicPr>
                <a:picLocks noChangeAspect="1" noChangeArrowheads="1"/>
              </p:cNvPicPr>
              <p:nvPr/>
            </p:nvPicPr>
            <p:blipFill>
              <a:blip r:embed="rId374"/>
              <a:srcRect/>
              <a:stretch>
                <a:fillRect/>
              </a:stretch>
            </p:blipFill>
            <p:spPr bwMode="auto">
              <a:xfrm>
                <a:off x="8270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3" name="Picture 1709"/>
              <p:cNvPicPr>
                <a:picLocks noChangeAspect="1" noChangeArrowheads="1"/>
              </p:cNvPicPr>
              <p:nvPr/>
            </p:nvPicPr>
            <p:blipFill>
              <a:blip r:embed="rId375"/>
              <a:srcRect/>
              <a:stretch>
                <a:fillRect/>
              </a:stretch>
            </p:blipFill>
            <p:spPr bwMode="auto">
              <a:xfrm>
                <a:off x="8270" y="3801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4" name="Picture 1710"/>
              <p:cNvPicPr>
                <a:picLocks noChangeAspect="1" noChangeArrowheads="1"/>
              </p:cNvPicPr>
              <p:nvPr/>
            </p:nvPicPr>
            <p:blipFill>
              <a:blip r:embed="rId376"/>
              <a:srcRect/>
              <a:stretch>
                <a:fillRect/>
              </a:stretch>
            </p:blipFill>
            <p:spPr bwMode="auto">
              <a:xfrm>
                <a:off x="8366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5" name="Picture 1711"/>
              <p:cNvPicPr>
                <a:picLocks noChangeAspect="1" noChangeArrowheads="1"/>
              </p:cNvPicPr>
              <p:nvPr/>
            </p:nvPicPr>
            <p:blipFill>
              <a:blip r:embed="rId377"/>
              <a:srcRect/>
              <a:stretch>
                <a:fillRect/>
              </a:stretch>
            </p:blipFill>
            <p:spPr bwMode="auto">
              <a:xfrm>
                <a:off x="8366" y="3801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6" name="Picture 1712"/>
              <p:cNvPicPr>
                <a:picLocks noChangeAspect="1" noChangeArrowheads="1"/>
              </p:cNvPicPr>
              <p:nvPr/>
            </p:nvPicPr>
            <p:blipFill>
              <a:blip r:embed="rId378"/>
              <a:srcRect/>
              <a:stretch>
                <a:fillRect/>
              </a:stretch>
            </p:blipFill>
            <p:spPr bwMode="auto">
              <a:xfrm>
                <a:off x="8460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7" name="Picture 1713"/>
              <p:cNvPicPr>
                <a:picLocks noChangeAspect="1" noChangeArrowheads="1"/>
              </p:cNvPicPr>
              <p:nvPr/>
            </p:nvPicPr>
            <p:blipFill>
              <a:blip r:embed="rId379"/>
              <a:srcRect/>
              <a:stretch>
                <a:fillRect/>
              </a:stretch>
            </p:blipFill>
            <p:spPr bwMode="auto">
              <a:xfrm>
                <a:off x="8460" y="380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8" name="Picture 1714"/>
              <p:cNvPicPr>
                <a:picLocks noChangeAspect="1" noChangeArrowheads="1"/>
              </p:cNvPicPr>
              <p:nvPr/>
            </p:nvPicPr>
            <p:blipFill>
              <a:blip r:embed="rId380"/>
              <a:srcRect/>
              <a:stretch>
                <a:fillRect/>
              </a:stretch>
            </p:blipFill>
            <p:spPr bwMode="auto">
              <a:xfrm>
                <a:off x="5994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19" name="Picture 1715"/>
              <p:cNvPicPr>
                <a:picLocks noChangeAspect="1" noChangeArrowheads="1"/>
              </p:cNvPicPr>
              <p:nvPr/>
            </p:nvPicPr>
            <p:blipFill>
              <a:blip r:embed="rId381"/>
              <a:srcRect/>
              <a:stretch>
                <a:fillRect/>
              </a:stretch>
            </p:blipFill>
            <p:spPr bwMode="auto">
              <a:xfrm>
                <a:off x="5994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0" name="Picture 1716"/>
              <p:cNvPicPr>
                <a:picLocks noChangeAspect="1" noChangeArrowheads="1"/>
              </p:cNvPicPr>
              <p:nvPr/>
            </p:nvPicPr>
            <p:blipFill>
              <a:blip r:embed="rId382"/>
              <a:srcRect/>
              <a:stretch>
                <a:fillRect/>
              </a:stretch>
            </p:blipFill>
            <p:spPr bwMode="auto">
              <a:xfrm>
                <a:off x="6089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1" name="Picture 1717"/>
              <p:cNvPicPr>
                <a:picLocks noChangeAspect="1" noChangeArrowheads="1"/>
              </p:cNvPicPr>
              <p:nvPr/>
            </p:nvPicPr>
            <p:blipFill>
              <a:blip r:embed="rId383"/>
              <a:srcRect/>
              <a:stretch>
                <a:fillRect/>
              </a:stretch>
            </p:blipFill>
            <p:spPr bwMode="auto">
              <a:xfrm>
                <a:off x="6089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2" name="Picture 1718"/>
              <p:cNvPicPr>
                <a:picLocks noChangeAspect="1" noChangeArrowheads="1"/>
              </p:cNvPicPr>
              <p:nvPr/>
            </p:nvPicPr>
            <p:blipFill>
              <a:blip r:embed="rId384"/>
              <a:srcRect/>
              <a:stretch>
                <a:fillRect/>
              </a:stretch>
            </p:blipFill>
            <p:spPr bwMode="auto">
              <a:xfrm>
                <a:off x="6184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3" name="Picture 1719"/>
              <p:cNvPicPr>
                <a:picLocks noChangeAspect="1" noChangeArrowheads="1"/>
              </p:cNvPicPr>
              <p:nvPr/>
            </p:nvPicPr>
            <p:blipFill>
              <a:blip r:embed="rId385"/>
              <a:srcRect/>
              <a:stretch>
                <a:fillRect/>
              </a:stretch>
            </p:blipFill>
            <p:spPr bwMode="auto">
              <a:xfrm>
                <a:off x="6184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4" name="Picture 1720"/>
              <p:cNvPicPr>
                <a:picLocks noChangeAspect="1" noChangeArrowheads="1"/>
              </p:cNvPicPr>
              <p:nvPr/>
            </p:nvPicPr>
            <p:blipFill>
              <a:blip r:embed="rId386"/>
              <a:srcRect/>
              <a:stretch>
                <a:fillRect/>
              </a:stretch>
            </p:blipFill>
            <p:spPr bwMode="auto">
              <a:xfrm>
                <a:off x="6278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5" name="Picture 1721"/>
              <p:cNvPicPr>
                <a:picLocks noChangeAspect="1" noChangeArrowheads="1"/>
              </p:cNvPicPr>
              <p:nvPr/>
            </p:nvPicPr>
            <p:blipFill>
              <a:blip r:embed="rId387"/>
              <a:srcRect/>
              <a:stretch>
                <a:fillRect/>
              </a:stretch>
            </p:blipFill>
            <p:spPr bwMode="auto">
              <a:xfrm>
                <a:off x="6278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6" name="Picture 1722"/>
              <p:cNvPicPr>
                <a:picLocks noChangeAspect="1" noChangeArrowheads="1"/>
              </p:cNvPicPr>
              <p:nvPr/>
            </p:nvPicPr>
            <p:blipFill>
              <a:blip r:embed="rId388"/>
              <a:srcRect/>
              <a:stretch>
                <a:fillRect/>
              </a:stretch>
            </p:blipFill>
            <p:spPr bwMode="auto">
              <a:xfrm>
                <a:off x="6374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7" name="Picture 1723"/>
              <p:cNvPicPr>
                <a:picLocks noChangeAspect="1" noChangeArrowheads="1"/>
              </p:cNvPicPr>
              <p:nvPr/>
            </p:nvPicPr>
            <p:blipFill>
              <a:blip r:embed="rId389"/>
              <a:srcRect/>
              <a:stretch>
                <a:fillRect/>
              </a:stretch>
            </p:blipFill>
            <p:spPr bwMode="auto">
              <a:xfrm>
                <a:off x="6374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8" name="Picture 1724"/>
              <p:cNvPicPr>
                <a:picLocks noChangeAspect="1" noChangeArrowheads="1"/>
              </p:cNvPicPr>
              <p:nvPr/>
            </p:nvPicPr>
            <p:blipFill>
              <a:blip r:embed="rId390"/>
              <a:srcRect/>
              <a:stretch>
                <a:fillRect/>
              </a:stretch>
            </p:blipFill>
            <p:spPr bwMode="auto">
              <a:xfrm>
                <a:off x="6468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29" name="Picture 1725"/>
              <p:cNvPicPr>
                <a:picLocks noChangeAspect="1" noChangeArrowheads="1"/>
              </p:cNvPicPr>
              <p:nvPr/>
            </p:nvPicPr>
            <p:blipFill>
              <a:blip r:embed="rId391"/>
              <a:srcRect/>
              <a:stretch>
                <a:fillRect/>
              </a:stretch>
            </p:blipFill>
            <p:spPr bwMode="auto">
              <a:xfrm>
                <a:off x="6468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0" name="Picture 1726"/>
              <p:cNvPicPr>
                <a:picLocks noChangeAspect="1" noChangeArrowheads="1"/>
              </p:cNvPicPr>
              <p:nvPr/>
            </p:nvPicPr>
            <p:blipFill>
              <a:blip r:embed="rId392"/>
              <a:srcRect/>
              <a:stretch>
                <a:fillRect/>
              </a:stretch>
            </p:blipFill>
            <p:spPr bwMode="auto">
              <a:xfrm>
                <a:off x="6563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1" name="Picture 1727"/>
              <p:cNvPicPr>
                <a:picLocks noChangeAspect="1" noChangeArrowheads="1"/>
              </p:cNvPicPr>
              <p:nvPr/>
            </p:nvPicPr>
            <p:blipFill>
              <a:blip r:embed="rId393"/>
              <a:srcRect/>
              <a:stretch>
                <a:fillRect/>
              </a:stretch>
            </p:blipFill>
            <p:spPr bwMode="auto">
              <a:xfrm>
                <a:off x="6563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2" name="Picture 1728"/>
              <p:cNvPicPr>
                <a:picLocks noChangeAspect="1" noChangeArrowheads="1"/>
              </p:cNvPicPr>
              <p:nvPr/>
            </p:nvPicPr>
            <p:blipFill>
              <a:blip r:embed="rId394"/>
              <a:srcRect/>
              <a:stretch>
                <a:fillRect/>
              </a:stretch>
            </p:blipFill>
            <p:spPr bwMode="auto">
              <a:xfrm>
                <a:off x="6658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3" name="Picture 1729"/>
              <p:cNvPicPr>
                <a:picLocks noChangeAspect="1" noChangeArrowheads="1"/>
              </p:cNvPicPr>
              <p:nvPr/>
            </p:nvPicPr>
            <p:blipFill>
              <a:blip r:embed="rId395"/>
              <a:srcRect/>
              <a:stretch>
                <a:fillRect/>
              </a:stretch>
            </p:blipFill>
            <p:spPr bwMode="auto">
              <a:xfrm>
                <a:off x="6658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4" name="Picture 1730"/>
              <p:cNvPicPr>
                <a:picLocks noChangeAspect="1" noChangeArrowheads="1"/>
              </p:cNvPicPr>
              <p:nvPr/>
            </p:nvPicPr>
            <p:blipFill>
              <a:blip r:embed="rId396"/>
              <a:srcRect/>
              <a:stretch>
                <a:fillRect/>
              </a:stretch>
            </p:blipFill>
            <p:spPr bwMode="auto">
              <a:xfrm>
                <a:off x="6753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5" name="Picture 1731"/>
              <p:cNvPicPr>
                <a:picLocks noChangeAspect="1" noChangeArrowheads="1"/>
              </p:cNvPicPr>
              <p:nvPr/>
            </p:nvPicPr>
            <p:blipFill>
              <a:blip r:embed="rId397"/>
              <a:srcRect/>
              <a:stretch>
                <a:fillRect/>
              </a:stretch>
            </p:blipFill>
            <p:spPr bwMode="auto">
              <a:xfrm>
                <a:off x="6753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6" name="Picture 1732"/>
              <p:cNvPicPr>
                <a:picLocks noChangeAspect="1" noChangeArrowheads="1"/>
              </p:cNvPicPr>
              <p:nvPr/>
            </p:nvPicPr>
            <p:blipFill>
              <a:blip r:embed="rId398"/>
              <a:srcRect/>
              <a:stretch>
                <a:fillRect/>
              </a:stretch>
            </p:blipFill>
            <p:spPr bwMode="auto">
              <a:xfrm>
                <a:off x="6847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7" name="Picture 1733"/>
              <p:cNvPicPr>
                <a:picLocks noChangeAspect="1" noChangeArrowheads="1"/>
              </p:cNvPicPr>
              <p:nvPr/>
            </p:nvPicPr>
            <p:blipFill>
              <a:blip r:embed="rId399"/>
              <a:srcRect/>
              <a:stretch>
                <a:fillRect/>
              </a:stretch>
            </p:blipFill>
            <p:spPr bwMode="auto">
              <a:xfrm>
                <a:off x="6847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8" name="Picture 1734"/>
              <p:cNvPicPr>
                <a:picLocks noChangeAspect="1" noChangeArrowheads="1"/>
              </p:cNvPicPr>
              <p:nvPr/>
            </p:nvPicPr>
            <p:blipFill>
              <a:blip r:embed="rId400"/>
              <a:srcRect/>
              <a:stretch>
                <a:fillRect/>
              </a:stretch>
            </p:blipFill>
            <p:spPr bwMode="auto">
              <a:xfrm>
                <a:off x="6943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39" name="Picture 1735"/>
              <p:cNvPicPr>
                <a:picLocks noChangeAspect="1" noChangeArrowheads="1"/>
              </p:cNvPicPr>
              <p:nvPr/>
            </p:nvPicPr>
            <p:blipFill>
              <a:blip r:embed="rId401"/>
              <a:srcRect/>
              <a:stretch>
                <a:fillRect/>
              </a:stretch>
            </p:blipFill>
            <p:spPr bwMode="auto">
              <a:xfrm>
                <a:off x="6943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0" name="Picture 1736"/>
              <p:cNvPicPr>
                <a:picLocks noChangeAspect="1" noChangeArrowheads="1"/>
              </p:cNvPicPr>
              <p:nvPr/>
            </p:nvPicPr>
            <p:blipFill>
              <a:blip r:embed="rId402"/>
              <a:srcRect/>
              <a:stretch>
                <a:fillRect/>
              </a:stretch>
            </p:blipFill>
            <p:spPr bwMode="auto">
              <a:xfrm>
                <a:off x="7037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1" name="Picture 1737"/>
              <p:cNvPicPr>
                <a:picLocks noChangeAspect="1" noChangeArrowheads="1"/>
              </p:cNvPicPr>
              <p:nvPr/>
            </p:nvPicPr>
            <p:blipFill>
              <a:blip r:embed="rId403"/>
              <a:srcRect/>
              <a:stretch>
                <a:fillRect/>
              </a:stretch>
            </p:blipFill>
            <p:spPr bwMode="auto">
              <a:xfrm>
                <a:off x="7037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2" name="Picture 1738"/>
              <p:cNvPicPr>
                <a:picLocks noChangeAspect="1" noChangeArrowheads="1"/>
              </p:cNvPicPr>
              <p:nvPr/>
            </p:nvPicPr>
            <p:blipFill>
              <a:blip r:embed="rId404"/>
              <a:srcRect/>
              <a:stretch>
                <a:fillRect/>
              </a:stretch>
            </p:blipFill>
            <p:spPr bwMode="auto">
              <a:xfrm>
                <a:off x="7132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3" name="Picture 1739"/>
              <p:cNvPicPr>
                <a:picLocks noChangeAspect="1" noChangeArrowheads="1"/>
              </p:cNvPicPr>
              <p:nvPr/>
            </p:nvPicPr>
            <p:blipFill>
              <a:blip r:embed="rId405"/>
              <a:srcRect/>
              <a:stretch>
                <a:fillRect/>
              </a:stretch>
            </p:blipFill>
            <p:spPr bwMode="auto">
              <a:xfrm>
                <a:off x="7132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4" name="Picture 1740"/>
              <p:cNvPicPr>
                <a:picLocks noChangeAspect="1" noChangeArrowheads="1"/>
              </p:cNvPicPr>
              <p:nvPr/>
            </p:nvPicPr>
            <p:blipFill>
              <a:blip r:embed="rId406"/>
              <a:srcRect/>
              <a:stretch>
                <a:fillRect/>
              </a:stretch>
            </p:blipFill>
            <p:spPr bwMode="auto">
              <a:xfrm>
                <a:off x="7228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5" name="Picture 1741"/>
              <p:cNvPicPr>
                <a:picLocks noChangeAspect="1" noChangeArrowheads="1"/>
              </p:cNvPicPr>
              <p:nvPr/>
            </p:nvPicPr>
            <p:blipFill>
              <a:blip r:embed="rId407"/>
              <a:srcRect/>
              <a:stretch>
                <a:fillRect/>
              </a:stretch>
            </p:blipFill>
            <p:spPr bwMode="auto">
              <a:xfrm>
                <a:off x="7228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6" name="Picture 1742"/>
              <p:cNvPicPr>
                <a:picLocks noChangeAspect="1" noChangeArrowheads="1"/>
              </p:cNvPicPr>
              <p:nvPr/>
            </p:nvPicPr>
            <p:blipFill>
              <a:blip r:embed="rId408"/>
              <a:srcRect/>
              <a:stretch>
                <a:fillRect/>
              </a:stretch>
            </p:blipFill>
            <p:spPr bwMode="auto">
              <a:xfrm>
                <a:off x="7322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7" name="Picture 1743"/>
              <p:cNvPicPr>
                <a:picLocks noChangeAspect="1" noChangeArrowheads="1"/>
              </p:cNvPicPr>
              <p:nvPr/>
            </p:nvPicPr>
            <p:blipFill>
              <a:blip r:embed="rId409"/>
              <a:srcRect/>
              <a:stretch>
                <a:fillRect/>
              </a:stretch>
            </p:blipFill>
            <p:spPr bwMode="auto">
              <a:xfrm>
                <a:off x="7322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8" name="Picture 1744"/>
              <p:cNvPicPr>
                <a:picLocks noChangeAspect="1" noChangeArrowheads="1"/>
              </p:cNvPicPr>
              <p:nvPr/>
            </p:nvPicPr>
            <p:blipFill>
              <a:blip r:embed="rId410"/>
              <a:srcRect/>
              <a:stretch>
                <a:fillRect/>
              </a:stretch>
            </p:blipFill>
            <p:spPr bwMode="auto">
              <a:xfrm>
                <a:off x="7417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49" name="Picture 1745"/>
              <p:cNvPicPr>
                <a:picLocks noChangeAspect="1" noChangeArrowheads="1"/>
              </p:cNvPicPr>
              <p:nvPr/>
            </p:nvPicPr>
            <p:blipFill>
              <a:blip r:embed="rId411"/>
              <a:srcRect/>
              <a:stretch>
                <a:fillRect/>
              </a:stretch>
            </p:blipFill>
            <p:spPr bwMode="auto">
              <a:xfrm>
                <a:off x="7417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0" name="Picture 1746"/>
              <p:cNvPicPr>
                <a:picLocks noChangeAspect="1" noChangeArrowheads="1"/>
              </p:cNvPicPr>
              <p:nvPr/>
            </p:nvPicPr>
            <p:blipFill>
              <a:blip r:embed="rId412"/>
              <a:srcRect/>
              <a:stretch>
                <a:fillRect/>
              </a:stretch>
            </p:blipFill>
            <p:spPr bwMode="auto">
              <a:xfrm>
                <a:off x="7512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1" name="Picture 1747"/>
              <p:cNvPicPr>
                <a:picLocks noChangeAspect="1" noChangeArrowheads="1"/>
              </p:cNvPicPr>
              <p:nvPr/>
            </p:nvPicPr>
            <p:blipFill>
              <a:blip r:embed="rId413"/>
              <a:srcRect/>
              <a:stretch>
                <a:fillRect/>
              </a:stretch>
            </p:blipFill>
            <p:spPr bwMode="auto">
              <a:xfrm>
                <a:off x="7512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2" name="Picture 1748"/>
              <p:cNvPicPr>
                <a:picLocks noChangeAspect="1" noChangeArrowheads="1"/>
              </p:cNvPicPr>
              <p:nvPr/>
            </p:nvPicPr>
            <p:blipFill>
              <a:blip r:embed="rId414"/>
              <a:srcRect/>
              <a:stretch>
                <a:fillRect/>
              </a:stretch>
            </p:blipFill>
            <p:spPr bwMode="auto">
              <a:xfrm>
                <a:off x="7607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3" name="Picture 1749"/>
              <p:cNvPicPr>
                <a:picLocks noChangeAspect="1" noChangeArrowheads="1"/>
              </p:cNvPicPr>
              <p:nvPr/>
            </p:nvPicPr>
            <p:blipFill>
              <a:blip r:embed="rId415"/>
              <a:srcRect/>
              <a:stretch>
                <a:fillRect/>
              </a:stretch>
            </p:blipFill>
            <p:spPr bwMode="auto">
              <a:xfrm>
                <a:off x="7607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4" name="Picture 1750"/>
              <p:cNvPicPr>
                <a:picLocks noChangeAspect="1" noChangeArrowheads="1"/>
              </p:cNvPicPr>
              <p:nvPr/>
            </p:nvPicPr>
            <p:blipFill>
              <a:blip r:embed="rId416"/>
              <a:srcRect/>
              <a:stretch>
                <a:fillRect/>
              </a:stretch>
            </p:blipFill>
            <p:spPr bwMode="auto">
              <a:xfrm>
                <a:off x="7701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5" name="Picture 1751"/>
              <p:cNvPicPr>
                <a:picLocks noChangeAspect="1" noChangeArrowheads="1"/>
              </p:cNvPicPr>
              <p:nvPr/>
            </p:nvPicPr>
            <p:blipFill>
              <a:blip r:embed="rId417"/>
              <a:srcRect/>
              <a:stretch>
                <a:fillRect/>
              </a:stretch>
            </p:blipFill>
            <p:spPr bwMode="auto">
              <a:xfrm>
                <a:off x="7701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6" name="Picture 1752"/>
              <p:cNvPicPr>
                <a:picLocks noChangeAspect="1" noChangeArrowheads="1"/>
              </p:cNvPicPr>
              <p:nvPr/>
            </p:nvPicPr>
            <p:blipFill>
              <a:blip r:embed="rId418"/>
              <a:srcRect/>
              <a:stretch>
                <a:fillRect/>
              </a:stretch>
            </p:blipFill>
            <p:spPr bwMode="auto">
              <a:xfrm>
                <a:off x="7797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7" name="Picture 1753"/>
              <p:cNvPicPr>
                <a:picLocks noChangeAspect="1" noChangeArrowheads="1"/>
              </p:cNvPicPr>
              <p:nvPr/>
            </p:nvPicPr>
            <p:blipFill>
              <a:blip r:embed="rId419"/>
              <a:srcRect/>
              <a:stretch>
                <a:fillRect/>
              </a:stretch>
            </p:blipFill>
            <p:spPr bwMode="auto">
              <a:xfrm>
                <a:off x="7797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8" name="Picture 1754"/>
              <p:cNvPicPr>
                <a:picLocks noChangeAspect="1" noChangeArrowheads="1"/>
              </p:cNvPicPr>
              <p:nvPr/>
            </p:nvPicPr>
            <p:blipFill>
              <a:blip r:embed="rId420"/>
              <a:srcRect/>
              <a:stretch>
                <a:fillRect/>
              </a:stretch>
            </p:blipFill>
            <p:spPr bwMode="auto">
              <a:xfrm>
                <a:off x="7891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59" name="Picture 1755"/>
              <p:cNvPicPr>
                <a:picLocks noChangeAspect="1" noChangeArrowheads="1"/>
              </p:cNvPicPr>
              <p:nvPr/>
            </p:nvPicPr>
            <p:blipFill>
              <a:blip r:embed="rId421"/>
              <a:srcRect/>
              <a:stretch>
                <a:fillRect/>
              </a:stretch>
            </p:blipFill>
            <p:spPr bwMode="auto">
              <a:xfrm>
                <a:off x="7891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0" name="Picture 1756"/>
              <p:cNvPicPr>
                <a:picLocks noChangeAspect="1" noChangeArrowheads="1"/>
              </p:cNvPicPr>
              <p:nvPr/>
            </p:nvPicPr>
            <p:blipFill>
              <a:blip r:embed="rId422"/>
              <a:srcRect/>
              <a:stretch>
                <a:fillRect/>
              </a:stretch>
            </p:blipFill>
            <p:spPr bwMode="auto">
              <a:xfrm>
                <a:off x="7986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1" name="Picture 1757"/>
              <p:cNvPicPr>
                <a:picLocks noChangeAspect="1" noChangeArrowheads="1"/>
              </p:cNvPicPr>
              <p:nvPr/>
            </p:nvPicPr>
            <p:blipFill>
              <a:blip r:embed="rId423"/>
              <a:srcRect/>
              <a:stretch>
                <a:fillRect/>
              </a:stretch>
            </p:blipFill>
            <p:spPr bwMode="auto">
              <a:xfrm>
                <a:off x="7986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2" name="Picture 1758"/>
              <p:cNvPicPr>
                <a:picLocks noChangeAspect="1" noChangeArrowheads="1"/>
              </p:cNvPicPr>
              <p:nvPr/>
            </p:nvPicPr>
            <p:blipFill>
              <a:blip r:embed="rId424"/>
              <a:srcRect/>
              <a:stretch>
                <a:fillRect/>
              </a:stretch>
            </p:blipFill>
            <p:spPr bwMode="auto">
              <a:xfrm>
                <a:off x="8081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3" name="Picture 1759"/>
              <p:cNvPicPr>
                <a:picLocks noChangeAspect="1" noChangeArrowheads="1"/>
              </p:cNvPicPr>
              <p:nvPr/>
            </p:nvPicPr>
            <p:blipFill>
              <a:blip r:embed="rId425"/>
              <a:srcRect/>
              <a:stretch>
                <a:fillRect/>
              </a:stretch>
            </p:blipFill>
            <p:spPr bwMode="auto">
              <a:xfrm>
                <a:off x="8081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4" name="Picture 1760"/>
              <p:cNvPicPr>
                <a:picLocks noChangeAspect="1" noChangeArrowheads="1"/>
              </p:cNvPicPr>
              <p:nvPr/>
            </p:nvPicPr>
            <p:blipFill>
              <a:blip r:embed="rId426"/>
              <a:srcRect/>
              <a:stretch>
                <a:fillRect/>
              </a:stretch>
            </p:blipFill>
            <p:spPr bwMode="auto">
              <a:xfrm>
                <a:off x="8176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5" name="Picture 1761"/>
              <p:cNvPicPr>
                <a:picLocks noChangeAspect="1" noChangeArrowheads="1"/>
              </p:cNvPicPr>
              <p:nvPr/>
            </p:nvPicPr>
            <p:blipFill>
              <a:blip r:embed="rId427"/>
              <a:srcRect/>
              <a:stretch>
                <a:fillRect/>
              </a:stretch>
            </p:blipFill>
            <p:spPr bwMode="auto">
              <a:xfrm>
                <a:off x="8176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6" name="Picture 1762"/>
              <p:cNvPicPr>
                <a:picLocks noChangeAspect="1" noChangeArrowheads="1"/>
              </p:cNvPicPr>
              <p:nvPr/>
            </p:nvPicPr>
            <p:blipFill>
              <a:blip r:embed="rId428"/>
              <a:srcRect/>
              <a:stretch>
                <a:fillRect/>
              </a:stretch>
            </p:blipFill>
            <p:spPr bwMode="auto">
              <a:xfrm>
                <a:off x="8270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7" name="Picture 1763"/>
              <p:cNvPicPr>
                <a:picLocks noChangeAspect="1" noChangeArrowheads="1"/>
              </p:cNvPicPr>
              <p:nvPr/>
            </p:nvPicPr>
            <p:blipFill>
              <a:blip r:embed="rId429"/>
              <a:srcRect/>
              <a:stretch>
                <a:fillRect/>
              </a:stretch>
            </p:blipFill>
            <p:spPr bwMode="auto">
              <a:xfrm>
                <a:off x="8270" y="3707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8" name="Picture 1764"/>
              <p:cNvPicPr>
                <a:picLocks noChangeAspect="1" noChangeArrowheads="1"/>
              </p:cNvPicPr>
              <p:nvPr/>
            </p:nvPicPr>
            <p:blipFill>
              <a:blip r:embed="rId430"/>
              <a:srcRect/>
              <a:stretch>
                <a:fillRect/>
              </a:stretch>
            </p:blipFill>
            <p:spPr bwMode="auto">
              <a:xfrm>
                <a:off x="8366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69" name="Picture 1765"/>
              <p:cNvPicPr>
                <a:picLocks noChangeAspect="1" noChangeArrowheads="1"/>
              </p:cNvPicPr>
              <p:nvPr/>
            </p:nvPicPr>
            <p:blipFill>
              <a:blip r:embed="rId431"/>
              <a:srcRect/>
              <a:stretch>
                <a:fillRect/>
              </a:stretch>
            </p:blipFill>
            <p:spPr bwMode="auto">
              <a:xfrm>
                <a:off x="8366" y="3707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70" name="Picture 1766"/>
              <p:cNvPicPr>
                <a:picLocks noChangeAspect="1" noChangeArrowheads="1"/>
              </p:cNvPicPr>
              <p:nvPr/>
            </p:nvPicPr>
            <p:blipFill>
              <a:blip r:embed="rId432"/>
              <a:srcRect/>
              <a:stretch>
                <a:fillRect/>
              </a:stretch>
            </p:blipFill>
            <p:spPr bwMode="auto">
              <a:xfrm>
                <a:off x="8460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271" name="Picture 1767"/>
              <p:cNvPicPr>
                <a:picLocks noChangeAspect="1" noChangeArrowheads="1"/>
              </p:cNvPicPr>
              <p:nvPr/>
            </p:nvPicPr>
            <p:blipFill>
              <a:blip r:embed="rId433"/>
              <a:srcRect/>
              <a:stretch>
                <a:fillRect/>
              </a:stretch>
            </p:blipFill>
            <p:spPr bwMode="auto">
              <a:xfrm>
                <a:off x="8460" y="3707"/>
                <a:ext cx="9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1272" name="Freeform 1768"/>
              <p:cNvSpPr>
                <a:spLocks/>
              </p:cNvSpPr>
              <p:nvPr/>
            </p:nvSpPr>
            <p:spPr bwMode="auto">
              <a:xfrm>
                <a:off x="6001" y="3683"/>
                <a:ext cx="2520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32"/>
                  </a:cxn>
                  <a:cxn ang="0">
                    <a:pos x="210" y="32"/>
                  </a:cxn>
                  <a:cxn ang="0">
                    <a:pos x="210" y="45"/>
                  </a:cxn>
                  <a:cxn ang="0">
                    <a:pos x="420" y="45"/>
                  </a:cxn>
                  <a:cxn ang="0">
                    <a:pos x="420" y="15"/>
                  </a:cxn>
                  <a:cxn ang="0">
                    <a:pos x="630" y="15"/>
                  </a:cxn>
                  <a:cxn ang="0">
                    <a:pos x="630" y="34"/>
                  </a:cxn>
                  <a:cxn ang="0">
                    <a:pos x="1049" y="34"/>
                  </a:cxn>
                  <a:cxn ang="0">
                    <a:pos x="1049" y="0"/>
                  </a:cxn>
                  <a:cxn ang="0">
                    <a:pos x="2520" y="0"/>
                  </a:cxn>
                  <a:cxn ang="0">
                    <a:pos x="2520" y="66"/>
                  </a:cxn>
                  <a:cxn ang="0">
                    <a:pos x="0" y="66"/>
                  </a:cxn>
                </a:cxnLst>
                <a:rect l="0" t="0" r="r" b="b"/>
                <a:pathLst>
                  <a:path w="2520" h="66">
                    <a:moveTo>
                      <a:pt x="0" y="66"/>
                    </a:moveTo>
                    <a:lnTo>
                      <a:pt x="0" y="32"/>
                    </a:lnTo>
                    <a:lnTo>
                      <a:pt x="210" y="32"/>
                    </a:lnTo>
                    <a:lnTo>
                      <a:pt x="210" y="45"/>
                    </a:lnTo>
                    <a:lnTo>
                      <a:pt x="420" y="45"/>
                    </a:lnTo>
                    <a:lnTo>
                      <a:pt x="420" y="15"/>
                    </a:lnTo>
                    <a:lnTo>
                      <a:pt x="630" y="15"/>
                    </a:lnTo>
                    <a:lnTo>
                      <a:pt x="630" y="34"/>
                    </a:lnTo>
                    <a:lnTo>
                      <a:pt x="1049" y="34"/>
                    </a:lnTo>
                    <a:lnTo>
                      <a:pt x="1049" y="0"/>
                    </a:lnTo>
                    <a:lnTo>
                      <a:pt x="2520" y="0"/>
                    </a:lnTo>
                    <a:lnTo>
                      <a:pt x="252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CDCDC"/>
              </a:solidFill>
              <a:ln w="0">
                <a:solidFill>
                  <a:srgbClr val="DCDCD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73" name="Freeform 1769"/>
              <p:cNvSpPr>
                <a:spLocks/>
              </p:cNvSpPr>
              <p:nvPr/>
            </p:nvSpPr>
            <p:spPr bwMode="auto">
              <a:xfrm>
                <a:off x="6001" y="3749"/>
                <a:ext cx="2520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9"/>
                  </a:cxn>
                  <a:cxn ang="0">
                    <a:pos x="210" y="49"/>
                  </a:cxn>
                  <a:cxn ang="0">
                    <a:pos x="210" y="36"/>
                  </a:cxn>
                  <a:cxn ang="0">
                    <a:pos x="420" y="36"/>
                  </a:cxn>
                  <a:cxn ang="0">
                    <a:pos x="420" y="57"/>
                  </a:cxn>
                  <a:cxn ang="0">
                    <a:pos x="630" y="57"/>
                  </a:cxn>
                  <a:cxn ang="0">
                    <a:pos x="630" y="48"/>
                  </a:cxn>
                  <a:cxn ang="0">
                    <a:pos x="1049" y="48"/>
                  </a:cxn>
                  <a:cxn ang="0">
                    <a:pos x="1049" y="41"/>
                  </a:cxn>
                  <a:cxn ang="0">
                    <a:pos x="2520" y="41"/>
                  </a:cxn>
                  <a:cxn ang="0">
                    <a:pos x="2520" y="0"/>
                  </a:cxn>
                  <a:cxn ang="0">
                    <a:pos x="0" y="0"/>
                  </a:cxn>
                </a:cxnLst>
                <a:rect l="0" t="0" r="r" b="b"/>
                <a:pathLst>
                  <a:path w="2520" h="57">
                    <a:moveTo>
                      <a:pt x="0" y="0"/>
                    </a:moveTo>
                    <a:lnTo>
                      <a:pt x="0" y="49"/>
                    </a:lnTo>
                    <a:lnTo>
                      <a:pt x="210" y="49"/>
                    </a:lnTo>
                    <a:lnTo>
                      <a:pt x="210" y="36"/>
                    </a:lnTo>
                    <a:lnTo>
                      <a:pt x="420" y="36"/>
                    </a:lnTo>
                    <a:lnTo>
                      <a:pt x="420" y="57"/>
                    </a:lnTo>
                    <a:lnTo>
                      <a:pt x="630" y="57"/>
                    </a:lnTo>
                    <a:lnTo>
                      <a:pt x="630" y="48"/>
                    </a:lnTo>
                    <a:lnTo>
                      <a:pt x="1049" y="48"/>
                    </a:lnTo>
                    <a:lnTo>
                      <a:pt x="1049" y="41"/>
                    </a:lnTo>
                    <a:lnTo>
                      <a:pt x="2520" y="41"/>
                    </a:lnTo>
                    <a:lnTo>
                      <a:pt x="25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 w="0">
                <a:solidFill>
                  <a:srgbClr val="DCDCD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74" name="Freeform 1770"/>
              <p:cNvSpPr>
                <a:spLocks noEditPoints="1"/>
              </p:cNvSpPr>
              <p:nvPr/>
            </p:nvSpPr>
            <p:spPr bwMode="auto">
              <a:xfrm>
                <a:off x="6001" y="3690"/>
                <a:ext cx="2509" cy="135"/>
              </a:xfrm>
              <a:custGeom>
                <a:avLst/>
                <a:gdLst/>
                <a:ahLst/>
                <a:cxnLst>
                  <a:cxn ang="0">
                    <a:pos x="56" y="135"/>
                  </a:cxn>
                  <a:cxn ang="0">
                    <a:pos x="89" y="124"/>
                  </a:cxn>
                  <a:cxn ang="0">
                    <a:pos x="145" y="124"/>
                  </a:cxn>
                  <a:cxn ang="0">
                    <a:pos x="178" y="135"/>
                  </a:cxn>
                  <a:cxn ang="0">
                    <a:pos x="204" y="106"/>
                  </a:cxn>
                  <a:cxn ang="0">
                    <a:pos x="210" y="124"/>
                  </a:cxn>
                  <a:cxn ang="0">
                    <a:pos x="239" y="108"/>
                  </a:cxn>
                  <a:cxn ang="0">
                    <a:pos x="239" y="97"/>
                  </a:cxn>
                  <a:cxn ang="0">
                    <a:pos x="384" y="108"/>
                  </a:cxn>
                  <a:cxn ang="0">
                    <a:pos x="417" y="97"/>
                  </a:cxn>
                  <a:cxn ang="0">
                    <a:pos x="425" y="88"/>
                  </a:cxn>
                  <a:cxn ang="0">
                    <a:pos x="459" y="94"/>
                  </a:cxn>
                  <a:cxn ang="0">
                    <a:pos x="414" y="103"/>
                  </a:cxn>
                  <a:cxn ang="0">
                    <a:pos x="417" y="97"/>
                  </a:cxn>
                  <a:cxn ang="0">
                    <a:pos x="548" y="94"/>
                  </a:cxn>
                  <a:cxn ang="0">
                    <a:pos x="581" y="83"/>
                  </a:cxn>
                  <a:cxn ang="0">
                    <a:pos x="636" y="82"/>
                  </a:cxn>
                  <a:cxn ang="0">
                    <a:pos x="630" y="88"/>
                  </a:cxn>
                  <a:cxn ang="0">
                    <a:pos x="647" y="60"/>
                  </a:cxn>
                  <a:cxn ang="0">
                    <a:pos x="703" y="60"/>
                  </a:cxn>
                  <a:cxn ang="0">
                    <a:pos x="736" y="71"/>
                  </a:cxn>
                  <a:cxn ang="0">
                    <a:pos x="736" y="60"/>
                  </a:cxn>
                  <a:cxn ang="0">
                    <a:pos x="880" y="71"/>
                  </a:cxn>
                  <a:cxn ang="0">
                    <a:pos x="914" y="60"/>
                  </a:cxn>
                  <a:cxn ang="0">
                    <a:pos x="969" y="60"/>
                  </a:cxn>
                  <a:cxn ang="0">
                    <a:pos x="1003" y="71"/>
                  </a:cxn>
                  <a:cxn ang="0">
                    <a:pos x="1044" y="57"/>
                  </a:cxn>
                  <a:cxn ang="0">
                    <a:pos x="1049" y="60"/>
                  </a:cxn>
                  <a:cxn ang="0">
                    <a:pos x="1055" y="24"/>
                  </a:cxn>
                  <a:cxn ang="0">
                    <a:pos x="1049" y="11"/>
                  </a:cxn>
                  <a:cxn ang="0">
                    <a:pos x="1044" y="0"/>
                  </a:cxn>
                  <a:cxn ang="0">
                    <a:pos x="1120" y="0"/>
                  </a:cxn>
                  <a:cxn ang="0">
                    <a:pos x="1175" y="0"/>
                  </a:cxn>
                  <a:cxn ang="0">
                    <a:pos x="1209" y="11"/>
                  </a:cxn>
                  <a:cxn ang="0">
                    <a:pos x="1209" y="0"/>
                  </a:cxn>
                  <a:cxn ang="0">
                    <a:pos x="1354" y="11"/>
                  </a:cxn>
                  <a:cxn ang="0">
                    <a:pos x="1387" y="0"/>
                  </a:cxn>
                  <a:cxn ang="0">
                    <a:pos x="1443" y="0"/>
                  </a:cxn>
                  <a:cxn ang="0">
                    <a:pos x="1476" y="11"/>
                  </a:cxn>
                  <a:cxn ang="0">
                    <a:pos x="1476" y="0"/>
                  </a:cxn>
                  <a:cxn ang="0">
                    <a:pos x="1621" y="11"/>
                  </a:cxn>
                  <a:cxn ang="0">
                    <a:pos x="1653" y="0"/>
                  </a:cxn>
                  <a:cxn ang="0">
                    <a:pos x="1709" y="0"/>
                  </a:cxn>
                  <a:cxn ang="0">
                    <a:pos x="1742" y="11"/>
                  </a:cxn>
                  <a:cxn ang="0">
                    <a:pos x="1742" y="0"/>
                  </a:cxn>
                  <a:cxn ang="0">
                    <a:pos x="1887" y="11"/>
                  </a:cxn>
                  <a:cxn ang="0">
                    <a:pos x="1921" y="0"/>
                  </a:cxn>
                  <a:cxn ang="0">
                    <a:pos x="1976" y="0"/>
                  </a:cxn>
                  <a:cxn ang="0">
                    <a:pos x="2009" y="11"/>
                  </a:cxn>
                  <a:cxn ang="0">
                    <a:pos x="2009" y="0"/>
                  </a:cxn>
                  <a:cxn ang="0">
                    <a:pos x="2153" y="11"/>
                  </a:cxn>
                  <a:cxn ang="0">
                    <a:pos x="2187" y="0"/>
                  </a:cxn>
                  <a:cxn ang="0">
                    <a:pos x="2242" y="0"/>
                  </a:cxn>
                  <a:cxn ang="0">
                    <a:pos x="2276" y="11"/>
                  </a:cxn>
                  <a:cxn ang="0">
                    <a:pos x="2276" y="0"/>
                  </a:cxn>
                  <a:cxn ang="0">
                    <a:pos x="2420" y="11"/>
                  </a:cxn>
                  <a:cxn ang="0">
                    <a:pos x="2453" y="0"/>
                  </a:cxn>
                  <a:cxn ang="0">
                    <a:pos x="2509" y="0"/>
                  </a:cxn>
                </a:cxnLst>
                <a:rect l="0" t="0" r="r" b="b"/>
                <a:pathLst>
                  <a:path w="2509" h="135">
                    <a:moveTo>
                      <a:pt x="0" y="12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56" y="124"/>
                    </a:lnTo>
                    <a:lnTo>
                      <a:pt x="0" y="124"/>
                    </a:lnTo>
                    <a:close/>
                    <a:moveTo>
                      <a:pt x="89" y="124"/>
                    </a:moveTo>
                    <a:lnTo>
                      <a:pt x="89" y="135"/>
                    </a:lnTo>
                    <a:lnTo>
                      <a:pt x="145" y="135"/>
                    </a:lnTo>
                    <a:lnTo>
                      <a:pt x="145" y="124"/>
                    </a:lnTo>
                    <a:lnTo>
                      <a:pt x="89" y="124"/>
                    </a:lnTo>
                    <a:close/>
                    <a:moveTo>
                      <a:pt x="178" y="124"/>
                    </a:moveTo>
                    <a:lnTo>
                      <a:pt x="178" y="135"/>
                    </a:lnTo>
                    <a:lnTo>
                      <a:pt x="215" y="135"/>
                    </a:lnTo>
                    <a:lnTo>
                      <a:pt x="215" y="106"/>
                    </a:lnTo>
                    <a:lnTo>
                      <a:pt x="204" y="106"/>
                    </a:lnTo>
                    <a:lnTo>
                      <a:pt x="204" y="130"/>
                    </a:lnTo>
                    <a:lnTo>
                      <a:pt x="210" y="130"/>
                    </a:lnTo>
                    <a:lnTo>
                      <a:pt x="210" y="124"/>
                    </a:lnTo>
                    <a:lnTo>
                      <a:pt x="178" y="124"/>
                    </a:lnTo>
                    <a:close/>
                    <a:moveTo>
                      <a:pt x="239" y="97"/>
                    </a:moveTo>
                    <a:lnTo>
                      <a:pt x="239" y="108"/>
                    </a:lnTo>
                    <a:lnTo>
                      <a:pt x="296" y="108"/>
                    </a:lnTo>
                    <a:lnTo>
                      <a:pt x="296" y="97"/>
                    </a:lnTo>
                    <a:lnTo>
                      <a:pt x="239" y="97"/>
                    </a:lnTo>
                    <a:close/>
                    <a:moveTo>
                      <a:pt x="328" y="97"/>
                    </a:moveTo>
                    <a:lnTo>
                      <a:pt x="328" y="108"/>
                    </a:lnTo>
                    <a:lnTo>
                      <a:pt x="384" y="108"/>
                    </a:lnTo>
                    <a:lnTo>
                      <a:pt x="384" y="97"/>
                    </a:lnTo>
                    <a:lnTo>
                      <a:pt x="328" y="97"/>
                    </a:lnTo>
                    <a:close/>
                    <a:moveTo>
                      <a:pt x="417" y="97"/>
                    </a:moveTo>
                    <a:lnTo>
                      <a:pt x="417" y="108"/>
                    </a:lnTo>
                    <a:lnTo>
                      <a:pt x="425" y="108"/>
                    </a:lnTo>
                    <a:lnTo>
                      <a:pt x="425" y="88"/>
                    </a:lnTo>
                    <a:lnTo>
                      <a:pt x="420" y="88"/>
                    </a:lnTo>
                    <a:lnTo>
                      <a:pt x="420" y="94"/>
                    </a:lnTo>
                    <a:lnTo>
                      <a:pt x="459" y="94"/>
                    </a:lnTo>
                    <a:lnTo>
                      <a:pt x="459" y="83"/>
                    </a:lnTo>
                    <a:lnTo>
                      <a:pt x="414" y="83"/>
                    </a:lnTo>
                    <a:lnTo>
                      <a:pt x="414" y="103"/>
                    </a:lnTo>
                    <a:lnTo>
                      <a:pt x="420" y="103"/>
                    </a:lnTo>
                    <a:lnTo>
                      <a:pt x="420" y="97"/>
                    </a:lnTo>
                    <a:lnTo>
                      <a:pt x="417" y="97"/>
                    </a:lnTo>
                    <a:close/>
                    <a:moveTo>
                      <a:pt x="492" y="83"/>
                    </a:moveTo>
                    <a:lnTo>
                      <a:pt x="492" y="94"/>
                    </a:lnTo>
                    <a:lnTo>
                      <a:pt x="548" y="94"/>
                    </a:lnTo>
                    <a:lnTo>
                      <a:pt x="548" y="83"/>
                    </a:lnTo>
                    <a:lnTo>
                      <a:pt x="492" y="83"/>
                    </a:lnTo>
                    <a:close/>
                    <a:moveTo>
                      <a:pt x="581" y="83"/>
                    </a:moveTo>
                    <a:lnTo>
                      <a:pt x="581" y="94"/>
                    </a:lnTo>
                    <a:lnTo>
                      <a:pt x="636" y="94"/>
                    </a:lnTo>
                    <a:lnTo>
                      <a:pt x="636" y="82"/>
                    </a:lnTo>
                    <a:lnTo>
                      <a:pt x="625" y="82"/>
                    </a:lnTo>
                    <a:lnTo>
                      <a:pt x="625" y="88"/>
                    </a:lnTo>
                    <a:lnTo>
                      <a:pt x="630" y="88"/>
                    </a:lnTo>
                    <a:lnTo>
                      <a:pt x="630" y="83"/>
                    </a:lnTo>
                    <a:lnTo>
                      <a:pt x="581" y="83"/>
                    </a:lnTo>
                    <a:close/>
                    <a:moveTo>
                      <a:pt x="647" y="60"/>
                    </a:moveTo>
                    <a:lnTo>
                      <a:pt x="647" y="71"/>
                    </a:lnTo>
                    <a:lnTo>
                      <a:pt x="703" y="71"/>
                    </a:lnTo>
                    <a:lnTo>
                      <a:pt x="703" y="60"/>
                    </a:lnTo>
                    <a:lnTo>
                      <a:pt x="647" y="60"/>
                    </a:lnTo>
                    <a:close/>
                    <a:moveTo>
                      <a:pt x="736" y="60"/>
                    </a:moveTo>
                    <a:lnTo>
                      <a:pt x="736" y="71"/>
                    </a:lnTo>
                    <a:lnTo>
                      <a:pt x="791" y="71"/>
                    </a:lnTo>
                    <a:lnTo>
                      <a:pt x="791" y="60"/>
                    </a:lnTo>
                    <a:lnTo>
                      <a:pt x="736" y="60"/>
                    </a:lnTo>
                    <a:close/>
                    <a:moveTo>
                      <a:pt x="825" y="60"/>
                    </a:moveTo>
                    <a:lnTo>
                      <a:pt x="825" y="71"/>
                    </a:lnTo>
                    <a:lnTo>
                      <a:pt x="880" y="71"/>
                    </a:lnTo>
                    <a:lnTo>
                      <a:pt x="880" y="60"/>
                    </a:lnTo>
                    <a:lnTo>
                      <a:pt x="825" y="60"/>
                    </a:lnTo>
                    <a:close/>
                    <a:moveTo>
                      <a:pt x="914" y="60"/>
                    </a:moveTo>
                    <a:lnTo>
                      <a:pt x="914" y="71"/>
                    </a:lnTo>
                    <a:lnTo>
                      <a:pt x="969" y="71"/>
                    </a:lnTo>
                    <a:lnTo>
                      <a:pt x="969" y="60"/>
                    </a:lnTo>
                    <a:lnTo>
                      <a:pt x="914" y="60"/>
                    </a:lnTo>
                    <a:close/>
                    <a:moveTo>
                      <a:pt x="1003" y="60"/>
                    </a:moveTo>
                    <a:lnTo>
                      <a:pt x="1003" y="71"/>
                    </a:lnTo>
                    <a:lnTo>
                      <a:pt x="1055" y="71"/>
                    </a:lnTo>
                    <a:lnTo>
                      <a:pt x="1055" y="57"/>
                    </a:lnTo>
                    <a:lnTo>
                      <a:pt x="1044" y="57"/>
                    </a:lnTo>
                    <a:lnTo>
                      <a:pt x="1044" y="66"/>
                    </a:lnTo>
                    <a:lnTo>
                      <a:pt x="1049" y="66"/>
                    </a:lnTo>
                    <a:lnTo>
                      <a:pt x="1049" y="60"/>
                    </a:lnTo>
                    <a:lnTo>
                      <a:pt x="1003" y="60"/>
                    </a:lnTo>
                    <a:close/>
                    <a:moveTo>
                      <a:pt x="1044" y="24"/>
                    </a:moveTo>
                    <a:lnTo>
                      <a:pt x="1055" y="24"/>
                    </a:lnTo>
                    <a:lnTo>
                      <a:pt x="1055" y="6"/>
                    </a:lnTo>
                    <a:lnTo>
                      <a:pt x="1049" y="6"/>
                    </a:lnTo>
                    <a:lnTo>
                      <a:pt x="1049" y="11"/>
                    </a:lnTo>
                    <a:lnTo>
                      <a:pt x="1087" y="11"/>
                    </a:lnTo>
                    <a:lnTo>
                      <a:pt x="1087" y="0"/>
                    </a:lnTo>
                    <a:lnTo>
                      <a:pt x="1044" y="0"/>
                    </a:lnTo>
                    <a:lnTo>
                      <a:pt x="1044" y="6"/>
                    </a:lnTo>
                    <a:lnTo>
                      <a:pt x="1044" y="24"/>
                    </a:lnTo>
                    <a:close/>
                    <a:moveTo>
                      <a:pt x="1120" y="0"/>
                    </a:moveTo>
                    <a:lnTo>
                      <a:pt x="1120" y="11"/>
                    </a:lnTo>
                    <a:lnTo>
                      <a:pt x="1175" y="11"/>
                    </a:lnTo>
                    <a:lnTo>
                      <a:pt x="1175" y="0"/>
                    </a:lnTo>
                    <a:lnTo>
                      <a:pt x="1120" y="0"/>
                    </a:lnTo>
                    <a:close/>
                    <a:moveTo>
                      <a:pt x="1209" y="0"/>
                    </a:moveTo>
                    <a:lnTo>
                      <a:pt x="1209" y="11"/>
                    </a:lnTo>
                    <a:lnTo>
                      <a:pt x="1265" y="11"/>
                    </a:lnTo>
                    <a:lnTo>
                      <a:pt x="1265" y="0"/>
                    </a:lnTo>
                    <a:lnTo>
                      <a:pt x="1209" y="0"/>
                    </a:lnTo>
                    <a:close/>
                    <a:moveTo>
                      <a:pt x="1298" y="0"/>
                    </a:moveTo>
                    <a:lnTo>
                      <a:pt x="1298" y="11"/>
                    </a:lnTo>
                    <a:lnTo>
                      <a:pt x="1354" y="11"/>
                    </a:lnTo>
                    <a:lnTo>
                      <a:pt x="1354" y="0"/>
                    </a:lnTo>
                    <a:lnTo>
                      <a:pt x="1298" y="0"/>
                    </a:lnTo>
                    <a:close/>
                    <a:moveTo>
                      <a:pt x="1387" y="0"/>
                    </a:moveTo>
                    <a:lnTo>
                      <a:pt x="1387" y="11"/>
                    </a:lnTo>
                    <a:lnTo>
                      <a:pt x="1443" y="11"/>
                    </a:lnTo>
                    <a:lnTo>
                      <a:pt x="1443" y="0"/>
                    </a:lnTo>
                    <a:lnTo>
                      <a:pt x="1387" y="0"/>
                    </a:lnTo>
                    <a:close/>
                    <a:moveTo>
                      <a:pt x="1476" y="0"/>
                    </a:moveTo>
                    <a:lnTo>
                      <a:pt x="1476" y="11"/>
                    </a:lnTo>
                    <a:lnTo>
                      <a:pt x="1532" y="11"/>
                    </a:lnTo>
                    <a:lnTo>
                      <a:pt x="1532" y="0"/>
                    </a:lnTo>
                    <a:lnTo>
                      <a:pt x="1476" y="0"/>
                    </a:lnTo>
                    <a:close/>
                    <a:moveTo>
                      <a:pt x="1564" y="0"/>
                    </a:moveTo>
                    <a:lnTo>
                      <a:pt x="1564" y="11"/>
                    </a:lnTo>
                    <a:lnTo>
                      <a:pt x="1621" y="11"/>
                    </a:lnTo>
                    <a:lnTo>
                      <a:pt x="1621" y="0"/>
                    </a:lnTo>
                    <a:lnTo>
                      <a:pt x="1564" y="0"/>
                    </a:lnTo>
                    <a:close/>
                    <a:moveTo>
                      <a:pt x="1653" y="0"/>
                    </a:moveTo>
                    <a:lnTo>
                      <a:pt x="1653" y="11"/>
                    </a:lnTo>
                    <a:lnTo>
                      <a:pt x="1709" y="11"/>
                    </a:lnTo>
                    <a:lnTo>
                      <a:pt x="1709" y="0"/>
                    </a:lnTo>
                    <a:lnTo>
                      <a:pt x="1653" y="0"/>
                    </a:lnTo>
                    <a:close/>
                    <a:moveTo>
                      <a:pt x="1742" y="0"/>
                    </a:moveTo>
                    <a:lnTo>
                      <a:pt x="1742" y="11"/>
                    </a:lnTo>
                    <a:lnTo>
                      <a:pt x="1798" y="11"/>
                    </a:lnTo>
                    <a:lnTo>
                      <a:pt x="1798" y="0"/>
                    </a:lnTo>
                    <a:lnTo>
                      <a:pt x="1742" y="0"/>
                    </a:lnTo>
                    <a:close/>
                    <a:moveTo>
                      <a:pt x="1832" y="0"/>
                    </a:moveTo>
                    <a:lnTo>
                      <a:pt x="1832" y="11"/>
                    </a:lnTo>
                    <a:lnTo>
                      <a:pt x="1887" y="11"/>
                    </a:lnTo>
                    <a:lnTo>
                      <a:pt x="1887" y="0"/>
                    </a:lnTo>
                    <a:lnTo>
                      <a:pt x="1832" y="0"/>
                    </a:lnTo>
                    <a:close/>
                    <a:moveTo>
                      <a:pt x="1921" y="0"/>
                    </a:moveTo>
                    <a:lnTo>
                      <a:pt x="1921" y="11"/>
                    </a:lnTo>
                    <a:lnTo>
                      <a:pt x="1976" y="11"/>
                    </a:lnTo>
                    <a:lnTo>
                      <a:pt x="1976" y="0"/>
                    </a:lnTo>
                    <a:lnTo>
                      <a:pt x="1921" y="0"/>
                    </a:lnTo>
                    <a:close/>
                    <a:moveTo>
                      <a:pt x="2009" y="0"/>
                    </a:moveTo>
                    <a:lnTo>
                      <a:pt x="2009" y="11"/>
                    </a:lnTo>
                    <a:lnTo>
                      <a:pt x="2065" y="11"/>
                    </a:lnTo>
                    <a:lnTo>
                      <a:pt x="2065" y="0"/>
                    </a:lnTo>
                    <a:lnTo>
                      <a:pt x="2009" y="0"/>
                    </a:lnTo>
                    <a:close/>
                    <a:moveTo>
                      <a:pt x="2098" y="0"/>
                    </a:moveTo>
                    <a:lnTo>
                      <a:pt x="2098" y="11"/>
                    </a:lnTo>
                    <a:lnTo>
                      <a:pt x="2153" y="11"/>
                    </a:lnTo>
                    <a:lnTo>
                      <a:pt x="2153" y="0"/>
                    </a:lnTo>
                    <a:lnTo>
                      <a:pt x="2098" y="0"/>
                    </a:lnTo>
                    <a:close/>
                    <a:moveTo>
                      <a:pt x="2187" y="0"/>
                    </a:moveTo>
                    <a:lnTo>
                      <a:pt x="2187" y="11"/>
                    </a:lnTo>
                    <a:lnTo>
                      <a:pt x="2242" y="11"/>
                    </a:lnTo>
                    <a:lnTo>
                      <a:pt x="2242" y="0"/>
                    </a:lnTo>
                    <a:lnTo>
                      <a:pt x="2187" y="0"/>
                    </a:lnTo>
                    <a:close/>
                    <a:moveTo>
                      <a:pt x="2276" y="0"/>
                    </a:moveTo>
                    <a:lnTo>
                      <a:pt x="2276" y="11"/>
                    </a:lnTo>
                    <a:lnTo>
                      <a:pt x="2331" y="11"/>
                    </a:lnTo>
                    <a:lnTo>
                      <a:pt x="2331" y="0"/>
                    </a:lnTo>
                    <a:lnTo>
                      <a:pt x="2276" y="0"/>
                    </a:lnTo>
                    <a:close/>
                    <a:moveTo>
                      <a:pt x="2365" y="0"/>
                    </a:moveTo>
                    <a:lnTo>
                      <a:pt x="2365" y="11"/>
                    </a:lnTo>
                    <a:lnTo>
                      <a:pt x="2420" y="11"/>
                    </a:lnTo>
                    <a:lnTo>
                      <a:pt x="2420" y="0"/>
                    </a:lnTo>
                    <a:lnTo>
                      <a:pt x="2365" y="0"/>
                    </a:lnTo>
                    <a:close/>
                    <a:moveTo>
                      <a:pt x="2453" y="0"/>
                    </a:moveTo>
                    <a:lnTo>
                      <a:pt x="2453" y="11"/>
                    </a:lnTo>
                    <a:lnTo>
                      <a:pt x="2509" y="11"/>
                    </a:lnTo>
                    <a:lnTo>
                      <a:pt x="2509" y="0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75" name="Line 1771"/>
              <p:cNvSpPr>
                <a:spLocks noChangeShapeType="1"/>
              </p:cNvSpPr>
              <p:nvPr/>
            </p:nvSpPr>
            <p:spPr bwMode="auto">
              <a:xfrm flipV="1">
                <a:off x="6106" y="3619"/>
                <a:ext cx="1" cy="4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76" name="Line 1772"/>
              <p:cNvSpPr>
                <a:spLocks noChangeShapeType="1"/>
              </p:cNvSpPr>
              <p:nvPr/>
            </p:nvSpPr>
            <p:spPr bwMode="auto">
              <a:xfrm>
                <a:off x="6089" y="3619"/>
                <a:ext cx="3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77" name="Line 1773"/>
              <p:cNvSpPr>
                <a:spLocks noChangeShapeType="1"/>
              </p:cNvSpPr>
              <p:nvPr/>
            </p:nvSpPr>
            <p:spPr bwMode="auto">
              <a:xfrm>
                <a:off x="6106" y="3665"/>
                <a:ext cx="1" cy="4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78" name="Line 1774"/>
              <p:cNvSpPr>
                <a:spLocks noChangeShapeType="1"/>
              </p:cNvSpPr>
              <p:nvPr/>
            </p:nvSpPr>
            <p:spPr bwMode="auto">
              <a:xfrm flipH="1">
                <a:off x="6089" y="3712"/>
                <a:ext cx="3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79" name="Line 1775"/>
              <p:cNvSpPr>
                <a:spLocks noChangeShapeType="1"/>
              </p:cNvSpPr>
              <p:nvPr/>
            </p:nvSpPr>
            <p:spPr bwMode="auto">
              <a:xfrm flipV="1">
                <a:off x="6316" y="3585"/>
                <a:ext cx="1" cy="7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0" name="Line 1776"/>
              <p:cNvSpPr>
                <a:spLocks noChangeShapeType="1"/>
              </p:cNvSpPr>
              <p:nvPr/>
            </p:nvSpPr>
            <p:spPr bwMode="auto">
              <a:xfrm>
                <a:off x="6299" y="3585"/>
                <a:ext cx="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1" name="Line 1777"/>
              <p:cNvSpPr>
                <a:spLocks noChangeShapeType="1"/>
              </p:cNvSpPr>
              <p:nvPr/>
            </p:nvSpPr>
            <p:spPr bwMode="auto">
              <a:xfrm>
                <a:off x="6316" y="3660"/>
                <a:ext cx="1" cy="7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2" name="Line 1778"/>
              <p:cNvSpPr>
                <a:spLocks noChangeShapeType="1"/>
              </p:cNvSpPr>
              <p:nvPr/>
            </p:nvSpPr>
            <p:spPr bwMode="auto">
              <a:xfrm flipH="1">
                <a:off x="6299" y="3735"/>
                <a:ext cx="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3" name="Line 1779"/>
              <p:cNvSpPr>
                <a:spLocks noChangeShapeType="1"/>
              </p:cNvSpPr>
              <p:nvPr/>
            </p:nvSpPr>
            <p:spPr bwMode="auto">
              <a:xfrm flipV="1">
                <a:off x="6526" y="3667"/>
                <a:ext cx="1" cy="9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4" name="Line 1780"/>
              <p:cNvSpPr>
                <a:spLocks noChangeShapeType="1"/>
              </p:cNvSpPr>
              <p:nvPr/>
            </p:nvSpPr>
            <p:spPr bwMode="auto">
              <a:xfrm>
                <a:off x="6508" y="3667"/>
                <a:ext cx="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5" name="Line 1781"/>
              <p:cNvSpPr>
                <a:spLocks noChangeShapeType="1"/>
              </p:cNvSpPr>
              <p:nvPr/>
            </p:nvSpPr>
            <p:spPr bwMode="auto">
              <a:xfrm>
                <a:off x="6526" y="3762"/>
                <a:ext cx="1" cy="9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6" name="Line 1782"/>
              <p:cNvSpPr>
                <a:spLocks noChangeShapeType="1"/>
              </p:cNvSpPr>
              <p:nvPr/>
            </p:nvSpPr>
            <p:spPr bwMode="auto">
              <a:xfrm flipH="1">
                <a:off x="6508" y="3858"/>
                <a:ext cx="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7" name="Line 1783"/>
              <p:cNvSpPr>
                <a:spLocks noChangeShapeType="1"/>
              </p:cNvSpPr>
              <p:nvPr/>
            </p:nvSpPr>
            <p:spPr bwMode="auto">
              <a:xfrm flipV="1">
                <a:off x="6841" y="3503"/>
                <a:ext cx="1" cy="16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8" name="Line 1784"/>
              <p:cNvSpPr>
                <a:spLocks noChangeShapeType="1"/>
              </p:cNvSpPr>
              <p:nvPr/>
            </p:nvSpPr>
            <p:spPr bwMode="auto">
              <a:xfrm>
                <a:off x="6823" y="3503"/>
                <a:ext cx="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89" name="Line 1785"/>
              <p:cNvSpPr>
                <a:spLocks noChangeShapeType="1"/>
              </p:cNvSpPr>
              <p:nvPr/>
            </p:nvSpPr>
            <p:spPr bwMode="auto">
              <a:xfrm>
                <a:off x="6841" y="3665"/>
                <a:ext cx="1" cy="16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0" name="Line 1786"/>
              <p:cNvSpPr>
                <a:spLocks noChangeShapeType="1"/>
              </p:cNvSpPr>
              <p:nvPr/>
            </p:nvSpPr>
            <p:spPr bwMode="auto">
              <a:xfrm flipH="1">
                <a:off x="6823" y="3826"/>
                <a:ext cx="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1" name="Line 1787"/>
              <p:cNvSpPr>
                <a:spLocks noChangeShapeType="1"/>
              </p:cNvSpPr>
              <p:nvPr/>
            </p:nvSpPr>
            <p:spPr bwMode="auto">
              <a:xfrm flipV="1">
                <a:off x="7786" y="3775"/>
                <a:ext cx="1" cy="190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2" name="Line 1788"/>
              <p:cNvSpPr>
                <a:spLocks noChangeShapeType="1"/>
              </p:cNvSpPr>
              <p:nvPr/>
            </p:nvSpPr>
            <p:spPr bwMode="auto">
              <a:xfrm>
                <a:off x="7768" y="3775"/>
                <a:ext cx="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3" name="Line 1789"/>
              <p:cNvSpPr>
                <a:spLocks noChangeShapeType="1"/>
              </p:cNvSpPr>
              <p:nvPr/>
            </p:nvSpPr>
            <p:spPr bwMode="auto">
              <a:xfrm>
                <a:off x="7786" y="3965"/>
                <a:ext cx="1" cy="14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4" name="Line 1790"/>
              <p:cNvSpPr>
                <a:spLocks noChangeShapeType="1"/>
              </p:cNvSpPr>
              <p:nvPr/>
            </p:nvSpPr>
            <p:spPr bwMode="auto">
              <a:xfrm>
                <a:off x="6106" y="3665"/>
                <a:ext cx="10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5" name="Line 1791"/>
              <p:cNvSpPr>
                <a:spLocks noChangeShapeType="1"/>
              </p:cNvSpPr>
              <p:nvPr/>
            </p:nvSpPr>
            <p:spPr bwMode="auto">
              <a:xfrm>
                <a:off x="6211" y="3658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6" name="Line 1792"/>
              <p:cNvSpPr>
                <a:spLocks noChangeShapeType="1"/>
              </p:cNvSpPr>
              <p:nvPr/>
            </p:nvSpPr>
            <p:spPr bwMode="auto">
              <a:xfrm flipH="1">
                <a:off x="6001" y="3665"/>
                <a:ext cx="10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7" name="Line 1793"/>
              <p:cNvSpPr>
                <a:spLocks noChangeShapeType="1"/>
              </p:cNvSpPr>
              <p:nvPr/>
            </p:nvSpPr>
            <p:spPr bwMode="auto">
              <a:xfrm flipV="1">
                <a:off x="6001" y="3658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8" name="Line 1794"/>
              <p:cNvSpPr>
                <a:spLocks noChangeShapeType="1"/>
              </p:cNvSpPr>
              <p:nvPr/>
            </p:nvSpPr>
            <p:spPr bwMode="auto">
              <a:xfrm flipV="1">
                <a:off x="6106" y="3550"/>
                <a:ext cx="1" cy="11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299" name="Line 1795"/>
              <p:cNvSpPr>
                <a:spLocks noChangeShapeType="1"/>
              </p:cNvSpPr>
              <p:nvPr/>
            </p:nvSpPr>
            <p:spPr bwMode="auto">
              <a:xfrm>
                <a:off x="6099" y="3550"/>
                <a:ext cx="1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0" name="Line 1796"/>
              <p:cNvSpPr>
                <a:spLocks noChangeShapeType="1"/>
              </p:cNvSpPr>
              <p:nvPr/>
            </p:nvSpPr>
            <p:spPr bwMode="auto">
              <a:xfrm>
                <a:off x="6106" y="3665"/>
                <a:ext cx="1" cy="116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1" name="Line 1797"/>
              <p:cNvSpPr>
                <a:spLocks noChangeShapeType="1"/>
              </p:cNvSpPr>
              <p:nvPr/>
            </p:nvSpPr>
            <p:spPr bwMode="auto">
              <a:xfrm flipH="1">
                <a:off x="6099" y="3781"/>
                <a:ext cx="1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2" name="Line 1798"/>
              <p:cNvSpPr>
                <a:spLocks noChangeShapeType="1"/>
              </p:cNvSpPr>
              <p:nvPr/>
            </p:nvSpPr>
            <p:spPr bwMode="auto">
              <a:xfrm>
                <a:off x="6316" y="3660"/>
                <a:ext cx="10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3" name="Line 1799"/>
              <p:cNvSpPr>
                <a:spLocks noChangeShapeType="1"/>
              </p:cNvSpPr>
              <p:nvPr/>
            </p:nvSpPr>
            <p:spPr bwMode="auto">
              <a:xfrm>
                <a:off x="6421" y="365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4" name="Line 1800"/>
              <p:cNvSpPr>
                <a:spLocks noChangeShapeType="1"/>
              </p:cNvSpPr>
              <p:nvPr/>
            </p:nvSpPr>
            <p:spPr bwMode="auto">
              <a:xfrm flipH="1">
                <a:off x="6211" y="3660"/>
                <a:ext cx="10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5" name="Line 1801"/>
              <p:cNvSpPr>
                <a:spLocks noChangeShapeType="1"/>
              </p:cNvSpPr>
              <p:nvPr/>
            </p:nvSpPr>
            <p:spPr bwMode="auto">
              <a:xfrm flipV="1">
                <a:off x="6211" y="3653"/>
                <a:ext cx="1" cy="15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6" name="Line 1802"/>
              <p:cNvSpPr>
                <a:spLocks noChangeShapeType="1"/>
              </p:cNvSpPr>
              <p:nvPr/>
            </p:nvSpPr>
            <p:spPr bwMode="auto">
              <a:xfrm flipV="1">
                <a:off x="6316" y="3493"/>
                <a:ext cx="1" cy="16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7" name="Line 1803"/>
              <p:cNvSpPr>
                <a:spLocks noChangeShapeType="1"/>
              </p:cNvSpPr>
              <p:nvPr/>
            </p:nvSpPr>
            <p:spPr bwMode="auto">
              <a:xfrm>
                <a:off x="6309" y="3493"/>
                <a:ext cx="1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8" name="Line 1804"/>
              <p:cNvSpPr>
                <a:spLocks noChangeShapeType="1"/>
              </p:cNvSpPr>
              <p:nvPr/>
            </p:nvSpPr>
            <p:spPr bwMode="auto">
              <a:xfrm>
                <a:off x="6316" y="3660"/>
                <a:ext cx="1" cy="16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09" name="Line 1805"/>
              <p:cNvSpPr>
                <a:spLocks noChangeShapeType="1"/>
              </p:cNvSpPr>
              <p:nvPr/>
            </p:nvSpPr>
            <p:spPr bwMode="auto">
              <a:xfrm flipH="1">
                <a:off x="6309" y="3827"/>
                <a:ext cx="1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0" name="Line 1806"/>
              <p:cNvSpPr>
                <a:spLocks noChangeShapeType="1"/>
              </p:cNvSpPr>
              <p:nvPr/>
            </p:nvSpPr>
            <p:spPr bwMode="auto">
              <a:xfrm>
                <a:off x="6526" y="3762"/>
                <a:ext cx="10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1" name="Line 1807"/>
              <p:cNvSpPr>
                <a:spLocks noChangeShapeType="1"/>
              </p:cNvSpPr>
              <p:nvPr/>
            </p:nvSpPr>
            <p:spPr bwMode="auto">
              <a:xfrm>
                <a:off x="6631" y="3756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2" name="Line 1808"/>
              <p:cNvSpPr>
                <a:spLocks noChangeShapeType="1"/>
              </p:cNvSpPr>
              <p:nvPr/>
            </p:nvSpPr>
            <p:spPr bwMode="auto">
              <a:xfrm flipH="1">
                <a:off x="6421" y="3762"/>
                <a:ext cx="10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3" name="Line 1809"/>
              <p:cNvSpPr>
                <a:spLocks noChangeShapeType="1"/>
              </p:cNvSpPr>
              <p:nvPr/>
            </p:nvSpPr>
            <p:spPr bwMode="auto">
              <a:xfrm flipV="1">
                <a:off x="6421" y="3756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4" name="Line 1810"/>
              <p:cNvSpPr>
                <a:spLocks noChangeShapeType="1"/>
              </p:cNvSpPr>
              <p:nvPr/>
            </p:nvSpPr>
            <p:spPr bwMode="auto">
              <a:xfrm flipV="1">
                <a:off x="6526" y="3580"/>
                <a:ext cx="1" cy="182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5" name="Line 1811"/>
              <p:cNvSpPr>
                <a:spLocks noChangeShapeType="1"/>
              </p:cNvSpPr>
              <p:nvPr/>
            </p:nvSpPr>
            <p:spPr bwMode="auto">
              <a:xfrm>
                <a:off x="6519" y="3580"/>
                <a:ext cx="13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6" name="Line 1812"/>
              <p:cNvSpPr>
                <a:spLocks noChangeShapeType="1"/>
              </p:cNvSpPr>
              <p:nvPr/>
            </p:nvSpPr>
            <p:spPr bwMode="auto">
              <a:xfrm>
                <a:off x="6526" y="3762"/>
                <a:ext cx="1" cy="18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7" name="Line 1813"/>
              <p:cNvSpPr>
                <a:spLocks noChangeShapeType="1"/>
              </p:cNvSpPr>
              <p:nvPr/>
            </p:nvSpPr>
            <p:spPr bwMode="auto">
              <a:xfrm flipH="1">
                <a:off x="6519" y="3945"/>
                <a:ext cx="13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8" name="Line 1814"/>
              <p:cNvSpPr>
                <a:spLocks noChangeShapeType="1"/>
              </p:cNvSpPr>
              <p:nvPr/>
            </p:nvSpPr>
            <p:spPr bwMode="auto">
              <a:xfrm>
                <a:off x="6841" y="3665"/>
                <a:ext cx="209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19" name="Line 1815"/>
              <p:cNvSpPr>
                <a:spLocks noChangeShapeType="1"/>
              </p:cNvSpPr>
              <p:nvPr/>
            </p:nvSpPr>
            <p:spPr bwMode="auto">
              <a:xfrm>
                <a:off x="7050" y="3658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0" name="Line 1816"/>
              <p:cNvSpPr>
                <a:spLocks noChangeShapeType="1"/>
              </p:cNvSpPr>
              <p:nvPr/>
            </p:nvSpPr>
            <p:spPr bwMode="auto">
              <a:xfrm flipH="1">
                <a:off x="6631" y="3665"/>
                <a:ext cx="210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1" name="Line 1817"/>
              <p:cNvSpPr>
                <a:spLocks noChangeShapeType="1"/>
              </p:cNvSpPr>
              <p:nvPr/>
            </p:nvSpPr>
            <p:spPr bwMode="auto">
              <a:xfrm flipV="1">
                <a:off x="6631" y="3658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2" name="Line 1818"/>
              <p:cNvSpPr>
                <a:spLocks noChangeShapeType="1"/>
              </p:cNvSpPr>
              <p:nvPr/>
            </p:nvSpPr>
            <p:spPr bwMode="auto">
              <a:xfrm flipV="1">
                <a:off x="6841" y="3327"/>
                <a:ext cx="1" cy="33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3" name="Line 1819"/>
              <p:cNvSpPr>
                <a:spLocks noChangeShapeType="1"/>
              </p:cNvSpPr>
              <p:nvPr/>
            </p:nvSpPr>
            <p:spPr bwMode="auto">
              <a:xfrm>
                <a:off x="6833" y="3327"/>
                <a:ext cx="1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4" name="Line 1820"/>
              <p:cNvSpPr>
                <a:spLocks noChangeShapeType="1"/>
              </p:cNvSpPr>
              <p:nvPr/>
            </p:nvSpPr>
            <p:spPr bwMode="auto">
              <a:xfrm>
                <a:off x="6841" y="3665"/>
                <a:ext cx="1" cy="337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5" name="Line 1821"/>
              <p:cNvSpPr>
                <a:spLocks noChangeShapeType="1"/>
              </p:cNvSpPr>
              <p:nvPr/>
            </p:nvSpPr>
            <p:spPr bwMode="auto">
              <a:xfrm flipH="1">
                <a:off x="6833" y="4002"/>
                <a:ext cx="1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6" name="Line 1822"/>
              <p:cNvSpPr>
                <a:spLocks noChangeShapeType="1"/>
              </p:cNvSpPr>
              <p:nvPr/>
            </p:nvSpPr>
            <p:spPr bwMode="auto">
              <a:xfrm>
                <a:off x="7786" y="3965"/>
                <a:ext cx="735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7" name="Line 1823"/>
              <p:cNvSpPr>
                <a:spLocks noChangeShapeType="1"/>
              </p:cNvSpPr>
              <p:nvPr/>
            </p:nvSpPr>
            <p:spPr bwMode="auto">
              <a:xfrm>
                <a:off x="8521" y="3959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8" name="Line 1824"/>
              <p:cNvSpPr>
                <a:spLocks noChangeShapeType="1"/>
              </p:cNvSpPr>
              <p:nvPr/>
            </p:nvSpPr>
            <p:spPr bwMode="auto">
              <a:xfrm flipH="1">
                <a:off x="7050" y="3965"/>
                <a:ext cx="736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29" name="Line 1825"/>
              <p:cNvSpPr>
                <a:spLocks noChangeShapeType="1"/>
              </p:cNvSpPr>
              <p:nvPr/>
            </p:nvSpPr>
            <p:spPr bwMode="auto">
              <a:xfrm flipV="1">
                <a:off x="7050" y="3959"/>
                <a:ext cx="1" cy="14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0" name="Line 1826"/>
              <p:cNvSpPr>
                <a:spLocks noChangeShapeType="1"/>
              </p:cNvSpPr>
              <p:nvPr/>
            </p:nvSpPr>
            <p:spPr bwMode="auto">
              <a:xfrm flipV="1">
                <a:off x="7786" y="3684"/>
                <a:ext cx="1" cy="28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1" name="Line 1827"/>
              <p:cNvSpPr>
                <a:spLocks noChangeShapeType="1"/>
              </p:cNvSpPr>
              <p:nvPr/>
            </p:nvSpPr>
            <p:spPr bwMode="auto">
              <a:xfrm>
                <a:off x="7778" y="3684"/>
                <a:ext cx="14" cy="1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2" name="Line 1828"/>
              <p:cNvSpPr>
                <a:spLocks noChangeShapeType="1"/>
              </p:cNvSpPr>
              <p:nvPr/>
            </p:nvSpPr>
            <p:spPr bwMode="auto">
              <a:xfrm>
                <a:off x="7786" y="3965"/>
                <a:ext cx="1" cy="14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3" name="Freeform 1829"/>
              <p:cNvSpPr>
                <a:spLocks/>
              </p:cNvSpPr>
              <p:nvPr/>
            </p:nvSpPr>
            <p:spPr bwMode="auto">
              <a:xfrm>
                <a:off x="6088" y="364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8"/>
                  </a:cxn>
                  <a:cxn ang="0">
                    <a:pos x="18" y="36"/>
                  </a:cxn>
                  <a:cxn ang="0">
                    <a:pos x="36" y="18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0" y="18"/>
                    </a:lnTo>
                    <a:lnTo>
                      <a:pt x="18" y="36"/>
                    </a:lnTo>
                    <a:lnTo>
                      <a:pt x="36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91535" name="Group 2031"/>
            <p:cNvGrpSpPr>
              <a:grpSpLocks/>
            </p:cNvGrpSpPr>
            <p:nvPr/>
          </p:nvGrpSpPr>
          <p:grpSpPr bwMode="auto">
            <a:xfrm>
              <a:off x="8947150" y="4940300"/>
              <a:ext cx="5324475" cy="2027238"/>
              <a:chOff x="5636" y="3112"/>
              <a:chExt cx="3354" cy="1277"/>
            </a:xfrm>
          </p:grpSpPr>
          <p:sp>
            <p:nvSpPr>
              <p:cNvPr id="791335" name="Freeform 1831"/>
              <p:cNvSpPr>
                <a:spLocks/>
              </p:cNvSpPr>
              <p:nvPr/>
            </p:nvSpPr>
            <p:spPr bwMode="auto">
              <a:xfrm>
                <a:off x="6088" y="364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8"/>
                  </a:cxn>
                  <a:cxn ang="0">
                    <a:pos x="18" y="36"/>
                  </a:cxn>
                  <a:cxn ang="0">
                    <a:pos x="36" y="18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0" y="18"/>
                    </a:lnTo>
                    <a:lnTo>
                      <a:pt x="18" y="36"/>
                    </a:lnTo>
                    <a:lnTo>
                      <a:pt x="36" y="18"/>
                    </a:lnTo>
                    <a:lnTo>
                      <a:pt x="18" y="0"/>
                    </a:lnTo>
                  </a:path>
                </a:pathLst>
              </a:cu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6" name="Freeform 1832"/>
              <p:cNvSpPr>
                <a:spLocks/>
              </p:cNvSpPr>
              <p:nvPr/>
            </p:nvSpPr>
            <p:spPr bwMode="auto">
              <a:xfrm>
                <a:off x="6298" y="3643"/>
                <a:ext cx="37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7"/>
                  </a:cxn>
                  <a:cxn ang="0">
                    <a:pos x="18" y="35"/>
                  </a:cxn>
                  <a:cxn ang="0">
                    <a:pos x="37" y="17"/>
                  </a:cxn>
                  <a:cxn ang="0">
                    <a:pos x="18" y="0"/>
                  </a:cxn>
                </a:cxnLst>
                <a:rect l="0" t="0" r="r" b="b"/>
                <a:pathLst>
                  <a:path w="37" h="35">
                    <a:moveTo>
                      <a:pt x="18" y="0"/>
                    </a:moveTo>
                    <a:lnTo>
                      <a:pt x="0" y="17"/>
                    </a:lnTo>
                    <a:lnTo>
                      <a:pt x="18" y="35"/>
                    </a:lnTo>
                    <a:lnTo>
                      <a:pt x="37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7" name="Freeform 1833"/>
              <p:cNvSpPr>
                <a:spLocks/>
              </p:cNvSpPr>
              <p:nvPr/>
            </p:nvSpPr>
            <p:spPr bwMode="auto">
              <a:xfrm>
                <a:off x="6298" y="3643"/>
                <a:ext cx="37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7"/>
                  </a:cxn>
                  <a:cxn ang="0">
                    <a:pos x="18" y="35"/>
                  </a:cxn>
                  <a:cxn ang="0">
                    <a:pos x="37" y="17"/>
                  </a:cxn>
                  <a:cxn ang="0">
                    <a:pos x="18" y="0"/>
                  </a:cxn>
                </a:cxnLst>
                <a:rect l="0" t="0" r="r" b="b"/>
                <a:pathLst>
                  <a:path w="37" h="35">
                    <a:moveTo>
                      <a:pt x="18" y="0"/>
                    </a:moveTo>
                    <a:lnTo>
                      <a:pt x="0" y="17"/>
                    </a:lnTo>
                    <a:lnTo>
                      <a:pt x="18" y="35"/>
                    </a:lnTo>
                    <a:lnTo>
                      <a:pt x="37" y="17"/>
                    </a:lnTo>
                    <a:lnTo>
                      <a:pt x="18" y="0"/>
                    </a:lnTo>
                  </a:path>
                </a:pathLst>
              </a:cu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8" name="Freeform 1834"/>
              <p:cNvSpPr>
                <a:spLocks/>
              </p:cNvSpPr>
              <p:nvPr/>
            </p:nvSpPr>
            <p:spPr bwMode="auto">
              <a:xfrm>
                <a:off x="6507" y="3744"/>
                <a:ext cx="37" cy="3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8"/>
                  </a:cxn>
                  <a:cxn ang="0">
                    <a:pos x="19" y="37"/>
                  </a:cxn>
                  <a:cxn ang="0">
                    <a:pos x="37" y="18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0" y="18"/>
                    </a:lnTo>
                    <a:lnTo>
                      <a:pt x="19" y="37"/>
                    </a:lnTo>
                    <a:lnTo>
                      <a:pt x="37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39" name="Freeform 1835"/>
              <p:cNvSpPr>
                <a:spLocks/>
              </p:cNvSpPr>
              <p:nvPr/>
            </p:nvSpPr>
            <p:spPr bwMode="auto">
              <a:xfrm>
                <a:off x="6507" y="3744"/>
                <a:ext cx="37" cy="3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8"/>
                  </a:cxn>
                  <a:cxn ang="0">
                    <a:pos x="19" y="37"/>
                  </a:cxn>
                  <a:cxn ang="0">
                    <a:pos x="37" y="18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0" y="18"/>
                    </a:lnTo>
                    <a:lnTo>
                      <a:pt x="19" y="37"/>
                    </a:lnTo>
                    <a:lnTo>
                      <a:pt x="37" y="18"/>
                    </a:lnTo>
                    <a:lnTo>
                      <a:pt x="19" y="0"/>
                    </a:lnTo>
                  </a:path>
                </a:pathLst>
              </a:cu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0" name="Freeform 1836"/>
              <p:cNvSpPr>
                <a:spLocks/>
              </p:cNvSpPr>
              <p:nvPr/>
            </p:nvSpPr>
            <p:spPr bwMode="auto">
              <a:xfrm>
                <a:off x="6822" y="3647"/>
                <a:ext cx="37" cy="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8"/>
                  </a:cxn>
                  <a:cxn ang="0">
                    <a:pos x="19" y="36"/>
                  </a:cxn>
                  <a:cxn ang="0">
                    <a:pos x="37" y="18"/>
                  </a:cxn>
                  <a:cxn ang="0">
                    <a:pos x="19" y="0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0" y="18"/>
                    </a:lnTo>
                    <a:lnTo>
                      <a:pt x="19" y="36"/>
                    </a:lnTo>
                    <a:lnTo>
                      <a:pt x="37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1" name="Freeform 1837"/>
              <p:cNvSpPr>
                <a:spLocks/>
              </p:cNvSpPr>
              <p:nvPr/>
            </p:nvSpPr>
            <p:spPr bwMode="auto">
              <a:xfrm>
                <a:off x="6822" y="3647"/>
                <a:ext cx="37" cy="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8"/>
                  </a:cxn>
                  <a:cxn ang="0">
                    <a:pos x="19" y="36"/>
                  </a:cxn>
                  <a:cxn ang="0">
                    <a:pos x="37" y="18"/>
                  </a:cxn>
                  <a:cxn ang="0">
                    <a:pos x="19" y="0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0" y="18"/>
                    </a:lnTo>
                    <a:lnTo>
                      <a:pt x="19" y="36"/>
                    </a:lnTo>
                    <a:lnTo>
                      <a:pt x="37" y="18"/>
                    </a:lnTo>
                    <a:lnTo>
                      <a:pt x="19" y="0"/>
                    </a:lnTo>
                  </a:path>
                </a:pathLst>
              </a:cu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2" name="Freeform 1838"/>
              <p:cNvSpPr>
                <a:spLocks/>
              </p:cNvSpPr>
              <p:nvPr/>
            </p:nvSpPr>
            <p:spPr bwMode="auto">
              <a:xfrm>
                <a:off x="7767" y="3948"/>
                <a:ext cx="37" cy="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7"/>
                  </a:cxn>
                  <a:cxn ang="0">
                    <a:pos x="19" y="36"/>
                  </a:cxn>
                  <a:cxn ang="0">
                    <a:pos x="37" y="17"/>
                  </a:cxn>
                  <a:cxn ang="0">
                    <a:pos x="19" y="0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0" y="17"/>
                    </a:lnTo>
                    <a:lnTo>
                      <a:pt x="19" y="36"/>
                    </a:lnTo>
                    <a:lnTo>
                      <a:pt x="37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3" name="Freeform 1839"/>
              <p:cNvSpPr>
                <a:spLocks/>
              </p:cNvSpPr>
              <p:nvPr/>
            </p:nvSpPr>
            <p:spPr bwMode="auto">
              <a:xfrm>
                <a:off x="7767" y="3948"/>
                <a:ext cx="37" cy="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7"/>
                  </a:cxn>
                  <a:cxn ang="0">
                    <a:pos x="19" y="36"/>
                  </a:cxn>
                  <a:cxn ang="0">
                    <a:pos x="37" y="17"/>
                  </a:cxn>
                  <a:cxn ang="0">
                    <a:pos x="19" y="0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0" y="17"/>
                    </a:lnTo>
                    <a:lnTo>
                      <a:pt x="19" y="36"/>
                    </a:lnTo>
                    <a:lnTo>
                      <a:pt x="37" y="17"/>
                    </a:lnTo>
                    <a:lnTo>
                      <a:pt x="19" y="0"/>
                    </a:lnTo>
                  </a:path>
                </a:pathLst>
              </a:cu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4" name="Line 1840"/>
              <p:cNvSpPr>
                <a:spLocks noChangeShapeType="1"/>
              </p:cNvSpPr>
              <p:nvPr/>
            </p:nvSpPr>
            <p:spPr bwMode="auto">
              <a:xfrm>
                <a:off x="6106" y="4110"/>
                <a:ext cx="18" cy="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5" name="Line 1841"/>
              <p:cNvSpPr>
                <a:spLocks noChangeShapeType="1"/>
              </p:cNvSpPr>
              <p:nvPr/>
            </p:nvSpPr>
            <p:spPr bwMode="auto">
              <a:xfrm>
                <a:off x="5791" y="4113"/>
                <a:ext cx="3149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6" name="Line 1842"/>
              <p:cNvSpPr>
                <a:spLocks noChangeShapeType="1"/>
              </p:cNvSpPr>
              <p:nvPr/>
            </p:nvSpPr>
            <p:spPr bwMode="auto">
              <a:xfrm>
                <a:off x="5791" y="3112"/>
                <a:ext cx="3149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7" name="Line 1843"/>
              <p:cNvSpPr>
                <a:spLocks noChangeShapeType="1"/>
              </p:cNvSpPr>
              <p:nvPr/>
            </p:nvSpPr>
            <p:spPr bwMode="auto">
              <a:xfrm flipV="1">
                <a:off x="5791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8" name="Line 1844"/>
              <p:cNvSpPr>
                <a:spLocks noChangeShapeType="1"/>
              </p:cNvSpPr>
              <p:nvPr/>
            </p:nvSpPr>
            <p:spPr bwMode="auto">
              <a:xfrm>
                <a:off x="5791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49" name="Line 1845"/>
              <p:cNvSpPr>
                <a:spLocks noChangeShapeType="1"/>
              </p:cNvSpPr>
              <p:nvPr/>
            </p:nvSpPr>
            <p:spPr bwMode="auto">
              <a:xfrm flipV="1">
                <a:off x="6211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0" name="Line 1846"/>
              <p:cNvSpPr>
                <a:spLocks noChangeShapeType="1"/>
              </p:cNvSpPr>
              <p:nvPr/>
            </p:nvSpPr>
            <p:spPr bwMode="auto">
              <a:xfrm>
                <a:off x="6211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1" name="Line 1847"/>
              <p:cNvSpPr>
                <a:spLocks noChangeShapeType="1"/>
              </p:cNvSpPr>
              <p:nvPr/>
            </p:nvSpPr>
            <p:spPr bwMode="auto">
              <a:xfrm flipV="1">
                <a:off x="6631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2" name="Line 1848"/>
              <p:cNvSpPr>
                <a:spLocks noChangeShapeType="1"/>
              </p:cNvSpPr>
              <p:nvPr/>
            </p:nvSpPr>
            <p:spPr bwMode="auto">
              <a:xfrm>
                <a:off x="6631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3" name="Line 1849"/>
              <p:cNvSpPr>
                <a:spLocks noChangeShapeType="1"/>
              </p:cNvSpPr>
              <p:nvPr/>
            </p:nvSpPr>
            <p:spPr bwMode="auto">
              <a:xfrm flipV="1">
                <a:off x="7050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4" name="Line 1850"/>
              <p:cNvSpPr>
                <a:spLocks noChangeShapeType="1"/>
              </p:cNvSpPr>
              <p:nvPr/>
            </p:nvSpPr>
            <p:spPr bwMode="auto">
              <a:xfrm>
                <a:off x="7050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5" name="Line 1851"/>
              <p:cNvSpPr>
                <a:spLocks noChangeShapeType="1"/>
              </p:cNvSpPr>
              <p:nvPr/>
            </p:nvSpPr>
            <p:spPr bwMode="auto">
              <a:xfrm flipV="1">
                <a:off x="7471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6" name="Line 1852"/>
              <p:cNvSpPr>
                <a:spLocks noChangeShapeType="1"/>
              </p:cNvSpPr>
              <p:nvPr/>
            </p:nvSpPr>
            <p:spPr bwMode="auto">
              <a:xfrm>
                <a:off x="7471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7" name="Line 1853"/>
              <p:cNvSpPr>
                <a:spLocks noChangeShapeType="1"/>
              </p:cNvSpPr>
              <p:nvPr/>
            </p:nvSpPr>
            <p:spPr bwMode="auto">
              <a:xfrm flipV="1">
                <a:off x="7891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8" name="Line 1854"/>
              <p:cNvSpPr>
                <a:spLocks noChangeShapeType="1"/>
              </p:cNvSpPr>
              <p:nvPr/>
            </p:nvSpPr>
            <p:spPr bwMode="auto">
              <a:xfrm>
                <a:off x="7891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59" name="Line 1855"/>
              <p:cNvSpPr>
                <a:spLocks noChangeShapeType="1"/>
              </p:cNvSpPr>
              <p:nvPr/>
            </p:nvSpPr>
            <p:spPr bwMode="auto">
              <a:xfrm flipV="1">
                <a:off x="8310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0" name="Line 1856"/>
              <p:cNvSpPr>
                <a:spLocks noChangeShapeType="1"/>
              </p:cNvSpPr>
              <p:nvPr/>
            </p:nvSpPr>
            <p:spPr bwMode="auto">
              <a:xfrm>
                <a:off x="8310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1" name="Line 1857"/>
              <p:cNvSpPr>
                <a:spLocks noChangeShapeType="1"/>
              </p:cNvSpPr>
              <p:nvPr/>
            </p:nvSpPr>
            <p:spPr bwMode="auto">
              <a:xfrm flipV="1">
                <a:off x="8731" y="4092"/>
                <a:ext cx="1" cy="2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2" name="Line 1858"/>
              <p:cNvSpPr>
                <a:spLocks noChangeShapeType="1"/>
              </p:cNvSpPr>
              <p:nvPr/>
            </p:nvSpPr>
            <p:spPr bwMode="auto">
              <a:xfrm>
                <a:off x="8731" y="3112"/>
                <a:ext cx="1" cy="22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3" name="Line 1859"/>
              <p:cNvSpPr>
                <a:spLocks noChangeShapeType="1"/>
              </p:cNvSpPr>
              <p:nvPr/>
            </p:nvSpPr>
            <p:spPr bwMode="auto">
              <a:xfrm flipV="1">
                <a:off x="6001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4" name="Line 1860"/>
              <p:cNvSpPr>
                <a:spLocks noChangeShapeType="1"/>
              </p:cNvSpPr>
              <p:nvPr/>
            </p:nvSpPr>
            <p:spPr bwMode="auto">
              <a:xfrm>
                <a:off x="6001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5" name="Line 1861"/>
              <p:cNvSpPr>
                <a:spLocks noChangeShapeType="1"/>
              </p:cNvSpPr>
              <p:nvPr/>
            </p:nvSpPr>
            <p:spPr bwMode="auto">
              <a:xfrm flipV="1">
                <a:off x="6421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6" name="Line 1862"/>
              <p:cNvSpPr>
                <a:spLocks noChangeShapeType="1"/>
              </p:cNvSpPr>
              <p:nvPr/>
            </p:nvSpPr>
            <p:spPr bwMode="auto">
              <a:xfrm>
                <a:off x="6421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7" name="Line 1863"/>
              <p:cNvSpPr>
                <a:spLocks noChangeShapeType="1"/>
              </p:cNvSpPr>
              <p:nvPr/>
            </p:nvSpPr>
            <p:spPr bwMode="auto">
              <a:xfrm flipV="1">
                <a:off x="6841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8" name="Line 1864"/>
              <p:cNvSpPr>
                <a:spLocks noChangeShapeType="1"/>
              </p:cNvSpPr>
              <p:nvPr/>
            </p:nvSpPr>
            <p:spPr bwMode="auto">
              <a:xfrm>
                <a:off x="6841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69" name="Line 1865"/>
              <p:cNvSpPr>
                <a:spLocks noChangeShapeType="1"/>
              </p:cNvSpPr>
              <p:nvPr/>
            </p:nvSpPr>
            <p:spPr bwMode="auto">
              <a:xfrm flipV="1">
                <a:off x="7261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0" name="Line 1866"/>
              <p:cNvSpPr>
                <a:spLocks noChangeShapeType="1"/>
              </p:cNvSpPr>
              <p:nvPr/>
            </p:nvSpPr>
            <p:spPr bwMode="auto">
              <a:xfrm>
                <a:off x="7261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1" name="Line 1867"/>
              <p:cNvSpPr>
                <a:spLocks noChangeShapeType="1"/>
              </p:cNvSpPr>
              <p:nvPr/>
            </p:nvSpPr>
            <p:spPr bwMode="auto">
              <a:xfrm flipV="1">
                <a:off x="7680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2" name="Line 1868"/>
              <p:cNvSpPr>
                <a:spLocks noChangeShapeType="1"/>
              </p:cNvSpPr>
              <p:nvPr/>
            </p:nvSpPr>
            <p:spPr bwMode="auto">
              <a:xfrm>
                <a:off x="7680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3" name="Line 1869"/>
              <p:cNvSpPr>
                <a:spLocks noChangeShapeType="1"/>
              </p:cNvSpPr>
              <p:nvPr/>
            </p:nvSpPr>
            <p:spPr bwMode="auto">
              <a:xfrm flipV="1">
                <a:off x="8101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4" name="Line 1870"/>
              <p:cNvSpPr>
                <a:spLocks noChangeShapeType="1"/>
              </p:cNvSpPr>
              <p:nvPr/>
            </p:nvSpPr>
            <p:spPr bwMode="auto">
              <a:xfrm>
                <a:off x="8101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5" name="Line 1871"/>
              <p:cNvSpPr>
                <a:spLocks noChangeShapeType="1"/>
              </p:cNvSpPr>
              <p:nvPr/>
            </p:nvSpPr>
            <p:spPr bwMode="auto">
              <a:xfrm flipV="1">
                <a:off x="8521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6" name="Line 1872"/>
              <p:cNvSpPr>
                <a:spLocks noChangeShapeType="1"/>
              </p:cNvSpPr>
              <p:nvPr/>
            </p:nvSpPr>
            <p:spPr bwMode="auto">
              <a:xfrm>
                <a:off x="8521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7" name="Line 1873"/>
              <p:cNvSpPr>
                <a:spLocks noChangeShapeType="1"/>
              </p:cNvSpPr>
              <p:nvPr/>
            </p:nvSpPr>
            <p:spPr bwMode="auto">
              <a:xfrm flipV="1">
                <a:off x="8940" y="4063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8" name="Line 1874"/>
              <p:cNvSpPr>
                <a:spLocks noChangeShapeType="1"/>
              </p:cNvSpPr>
              <p:nvPr/>
            </p:nvSpPr>
            <p:spPr bwMode="auto">
              <a:xfrm>
                <a:off x="8940" y="3112"/>
                <a:ext cx="1" cy="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79" name="Freeform 1875"/>
              <p:cNvSpPr>
                <a:spLocks/>
              </p:cNvSpPr>
              <p:nvPr/>
            </p:nvSpPr>
            <p:spPr bwMode="auto">
              <a:xfrm>
                <a:off x="5953" y="4150"/>
                <a:ext cx="45" cy="70"/>
              </a:xfrm>
              <a:custGeom>
                <a:avLst/>
                <a:gdLst/>
                <a:ahLst/>
                <a:cxnLst>
                  <a:cxn ang="0">
                    <a:pos x="45" y="57"/>
                  </a:cxn>
                  <a:cxn ang="0">
                    <a:pos x="41" y="70"/>
                  </a:cxn>
                  <a:cxn ang="0">
                    <a:pos x="0" y="70"/>
                  </a:cxn>
                  <a:cxn ang="0">
                    <a:pos x="0" y="68"/>
                  </a:cxn>
                  <a:cxn ang="0">
                    <a:pos x="11" y="58"/>
                  </a:cxn>
                  <a:cxn ang="0">
                    <a:pos x="19" y="49"/>
                  </a:cxn>
                  <a:cxn ang="0">
                    <a:pos x="25" y="42"/>
                  </a:cxn>
                  <a:cxn ang="0">
                    <a:pos x="31" y="32"/>
                  </a:cxn>
                  <a:cxn ang="0">
                    <a:pos x="32" y="23"/>
                  </a:cxn>
                  <a:cxn ang="0">
                    <a:pos x="32" y="19"/>
                  </a:cxn>
                  <a:cxn ang="0">
                    <a:pos x="31" y="15"/>
                  </a:cxn>
                  <a:cxn ang="0">
                    <a:pos x="29" y="12"/>
                  </a:cxn>
                  <a:cxn ang="0">
                    <a:pos x="22" y="8"/>
                  </a:cxn>
                  <a:cxn ang="0">
                    <a:pos x="16" y="8"/>
                  </a:cxn>
                  <a:cxn ang="0">
                    <a:pos x="12" y="9"/>
                  </a:cxn>
                  <a:cxn ang="0">
                    <a:pos x="9" y="11"/>
                  </a:cxn>
                  <a:cxn ang="0">
                    <a:pos x="5" y="15"/>
                  </a:cxn>
                  <a:cxn ang="0">
                    <a:pos x="4" y="20"/>
                  </a:cxn>
                  <a:cxn ang="0">
                    <a:pos x="2" y="20"/>
                  </a:cxn>
                  <a:cxn ang="0">
                    <a:pos x="4" y="11"/>
                  </a:cxn>
                  <a:cxn ang="0">
                    <a:pos x="6" y="8"/>
                  </a:cxn>
                  <a:cxn ang="0">
                    <a:pos x="10" y="4"/>
                  </a:cxn>
                  <a:cxn ang="0">
                    <a:pos x="15" y="1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31" y="2"/>
                  </a:cxn>
                  <a:cxn ang="0">
                    <a:pos x="35" y="6"/>
                  </a:cxn>
                  <a:cxn ang="0">
                    <a:pos x="38" y="9"/>
                  </a:cxn>
                  <a:cxn ang="0">
                    <a:pos x="41" y="13"/>
                  </a:cxn>
                  <a:cxn ang="0">
                    <a:pos x="41" y="22"/>
                  </a:cxn>
                  <a:cxn ang="0">
                    <a:pos x="38" y="29"/>
                  </a:cxn>
                  <a:cxn ang="0">
                    <a:pos x="34" y="37"/>
                  </a:cxn>
                  <a:cxn ang="0">
                    <a:pos x="27" y="46"/>
                  </a:cxn>
                  <a:cxn ang="0">
                    <a:pos x="10" y="62"/>
                  </a:cxn>
                  <a:cxn ang="0">
                    <a:pos x="35" y="62"/>
                  </a:cxn>
                  <a:cxn ang="0">
                    <a:pos x="37" y="61"/>
                  </a:cxn>
                  <a:cxn ang="0">
                    <a:pos x="38" y="61"/>
                  </a:cxn>
                  <a:cxn ang="0">
                    <a:pos x="40" y="60"/>
                  </a:cxn>
                  <a:cxn ang="0">
                    <a:pos x="42" y="59"/>
                  </a:cxn>
                  <a:cxn ang="0">
                    <a:pos x="43" y="57"/>
                  </a:cxn>
                  <a:cxn ang="0">
                    <a:pos x="45" y="57"/>
                  </a:cxn>
                </a:cxnLst>
                <a:rect l="0" t="0" r="r" b="b"/>
                <a:pathLst>
                  <a:path w="45" h="70">
                    <a:moveTo>
                      <a:pt x="45" y="57"/>
                    </a:moveTo>
                    <a:lnTo>
                      <a:pt x="41" y="70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11" y="58"/>
                    </a:lnTo>
                    <a:lnTo>
                      <a:pt x="19" y="49"/>
                    </a:lnTo>
                    <a:lnTo>
                      <a:pt x="25" y="42"/>
                    </a:lnTo>
                    <a:lnTo>
                      <a:pt x="31" y="32"/>
                    </a:lnTo>
                    <a:lnTo>
                      <a:pt x="32" y="23"/>
                    </a:lnTo>
                    <a:lnTo>
                      <a:pt x="32" y="19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4" y="11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31" y="2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3"/>
                    </a:lnTo>
                    <a:lnTo>
                      <a:pt x="41" y="22"/>
                    </a:lnTo>
                    <a:lnTo>
                      <a:pt x="38" y="29"/>
                    </a:lnTo>
                    <a:lnTo>
                      <a:pt x="34" y="37"/>
                    </a:lnTo>
                    <a:lnTo>
                      <a:pt x="27" y="46"/>
                    </a:lnTo>
                    <a:lnTo>
                      <a:pt x="10" y="62"/>
                    </a:lnTo>
                    <a:lnTo>
                      <a:pt x="35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42" y="59"/>
                    </a:lnTo>
                    <a:lnTo>
                      <a:pt x="43" y="57"/>
                    </a:lnTo>
                    <a:lnTo>
                      <a:pt x="4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0" name="Freeform 1876"/>
              <p:cNvSpPr>
                <a:spLocks noEditPoints="1"/>
              </p:cNvSpPr>
              <p:nvPr/>
            </p:nvSpPr>
            <p:spPr bwMode="auto">
              <a:xfrm>
                <a:off x="6007" y="4150"/>
                <a:ext cx="43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3" y="17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4"/>
                  </a:cxn>
                  <a:cxn ang="0">
                    <a:pos x="43" y="35"/>
                  </a:cxn>
                  <a:cxn ang="0">
                    <a:pos x="42" y="46"/>
                  </a:cxn>
                  <a:cxn ang="0">
                    <a:pos x="40" y="55"/>
                  </a:cxn>
                  <a:cxn ang="0">
                    <a:pos x="37" y="60"/>
                  </a:cxn>
                  <a:cxn ang="0">
                    <a:pos x="34" y="64"/>
                  </a:cxn>
                  <a:cxn ang="0">
                    <a:pos x="31" y="68"/>
                  </a:cxn>
                  <a:cxn ang="0">
                    <a:pos x="26" y="70"/>
                  </a:cxn>
                  <a:cxn ang="0">
                    <a:pos x="21" y="71"/>
                  </a:cxn>
                  <a:cxn ang="0">
                    <a:pos x="17" y="70"/>
                  </a:cxn>
                  <a:cxn ang="0">
                    <a:pos x="13" y="68"/>
                  </a:cxn>
                  <a:cxn ang="0">
                    <a:pos x="8" y="64"/>
                  </a:cxn>
                  <a:cxn ang="0">
                    <a:pos x="5" y="59"/>
                  </a:cxn>
                  <a:cxn ang="0">
                    <a:pos x="2" y="48"/>
                  </a:cxn>
                  <a:cxn ang="0">
                    <a:pos x="0" y="36"/>
                  </a:cxn>
                  <a:cxn ang="0">
                    <a:pos x="9" y="37"/>
                  </a:cxn>
                  <a:cxn ang="0">
                    <a:pos x="11" y="49"/>
                  </a:cxn>
                  <a:cxn ang="0">
                    <a:pos x="13" y="60"/>
                  </a:cxn>
                  <a:cxn ang="0">
                    <a:pos x="15" y="63"/>
                  </a:cxn>
                  <a:cxn ang="0">
                    <a:pos x="16" y="65"/>
                  </a:cxn>
                  <a:cxn ang="0">
                    <a:pos x="18" y="68"/>
                  </a:cxn>
                  <a:cxn ang="0">
                    <a:pos x="24" y="68"/>
                  </a:cxn>
                  <a:cxn ang="0">
                    <a:pos x="25" y="67"/>
                  </a:cxn>
                  <a:cxn ang="0">
                    <a:pos x="27" y="65"/>
                  </a:cxn>
                  <a:cxn ang="0">
                    <a:pos x="29" y="63"/>
                  </a:cxn>
                  <a:cxn ang="0">
                    <a:pos x="30" y="61"/>
                  </a:cxn>
                  <a:cxn ang="0">
                    <a:pos x="31" y="57"/>
                  </a:cxn>
                  <a:cxn ang="0">
                    <a:pos x="32" y="47"/>
                  </a:cxn>
                  <a:cxn ang="0">
                    <a:pos x="33" y="33"/>
                  </a:cxn>
                  <a:cxn ang="0">
                    <a:pos x="32" y="22"/>
                  </a:cxn>
                  <a:cxn ang="0">
                    <a:pos x="31" y="13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1" y="4"/>
                  </a:cxn>
                  <a:cxn ang="0">
                    <a:pos x="19" y="4"/>
                  </a:cxn>
                  <a:cxn ang="0">
                    <a:pos x="17" y="5"/>
                  </a:cxn>
                  <a:cxn ang="0">
                    <a:pos x="15" y="9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1" y="20"/>
                  </a:cxn>
                  <a:cxn ang="0">
                    <a:pos x="9" y="29"/>
                  </a:cxn>
                  <a:cxn ang="0">
                    <a:pos x="9" y="37"/>
                  </a:cxn>
                </a:cxnLst>
                <a:rect l="0" t="0" r="r" b="b"/>
                <a:pathLst>
                  <a:path w="43" h="71">
                    <a:moveTo>
                      <a:pt x="0" y="36"/>
                    </a:moveTo>
                    <a:lnTo>
                      <a:pt x="1" y="25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4"/>
                    </a:lnTo>
                    <a:lnTo>
                      <a:pt x="43" y="35"/>
                    </a:lnTo>
                    <a:lnTo>
                      <a:pt x="42" y="46"/>
                    </a:lnTo>
                    <a:lnTo>
                      <a:pt x="40" y="55"/>
                    </a:lnTo>
                    <a:lnTo>
                      <a:pt x="37" y="60"/>
                    </a:lnTo>
                    <a:lnTo>
                      <a:pt x="34" y="64"/>
                    </a:lnTo>
                    <a:lnTo>
                      <a:pt x="31" y="68"/>
                    </a:lnTo>
                    <a:lnTo>
                      <a:pt x="26" y="70"/>
                    </a:lnTo>
                    <a:lnTo>
                      <a:pt x="21" y="71"/>
                    </a:lnTo>
                    <a:lnTo>
                      <a:pt x="17" y="70"/>
                    </a:lnTo>
                    <a:lnTo>
                      <a:pt x="13" y="68"/>
                    </a:lnTo>
                    <a:lnTo>
                      <a:pt x="8" y="64"/>
                    </a:lnTo>
                    <a:lnTo>
                      <a:pt x="5" y="59"/>
                    </a:lnTo>
                    <a:lnTo>
                      <a:pt x="2" y="48"/>
                    </a:lnTo>
                    <a:lnTo>
                      <a:pt x="0" y="36"/>
                    </a:lnTo>
                    <a:close/>
                    <a:moveTo>
                      <a:pt x="9" y="37"/>
                    </a:moveTo>
                    <a:lnTo>
                      <a:pt x="11" y="49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6" y="65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5" y="67"/>
                    </a:lnTo>
                    <a:lnTo>
                      <a:pt x="27" y="65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1" y="57"/>
                    </a:lnTo>
                    <a:lnTo>
                      <a:pt x="32" y="47"/>
                    </a:lnTo>
                    <a:lnTo>
                      <a:pt x="33" y="33"/>
                    </a:lnTo>
                    <a:lnTo>
                      <a:pt x="32" y="22"/>
                    </a:lnTo>
                    <a:lnTo>
                      <a:pt x="31" y="13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1" y="20"/>
                    </a:lnTo>
                    <a:lnTo>
                      <a:pt x="9" y="29"/>
                    </a:lnTo>
                    <a:lnTo>
                      <a:pt x="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1" name="Freeform 1877"/>
              <p:cNvSpPr>
                <a:spLocks/>
              </p:cNvSpPr>
              <p:nvPr/>
            </p:nvSpPr>
            <p:spPr bwMode="auto">
              <a:xfrm>
                <a:off x="6376" y="4150"/>
                <a:ext cx="38" cy="71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12" y="1"/>
                  </a:cxn>
                  <a:cxn ang="0">
                    <a:pos x="20" y="0"/>
                  </a:cxn>
                  <a:cxn ang="0">
                    <a:pos x="34" y="8"/>
                  </a:cxn>
                  <a:cxn ang="0">
                    <a:pos x="35" y="18"/>
                  </a:cxn>
                  <a:cxn ang="0">
                    <a:pos x="29" y="25"/>
                  </a:cxn>
                  <a:cxn ang="0">
                    <a:pos x="33" y="34"/>
                  </a:cxn>
                  <a:cxn ang="0">
                    <a:pos x="37" y="39"/>
                  </a:cxn>
                  <a:cxn ang="0">
                    <a:pos x="38" y="52"/>
                  </a:cxn>
                  <a:cxn ang="0">
                    <a:pos x="33" y="62"/>
                  </a:cxn>
                  <a:cxn ang="0">
                    <a:pos x="21" y="70"/>
                  </a:cxn>
                  <a:cxn ang="0">
                    <a:pos x="8" y="71"/>
                  </a:cxn>
                  <a:cxn ang="0">
                    <a:pos x="2" y="69"/>
                  </a:cxn>
                  <a:cxn ang="0">
                    <a:pos x="0" y="65"/>
                  </a:cxn>
                  <a:cxn ang="0">
                    <a:pos x="2" y="62"/>
                  </a:cxn>
                  <a:cxn ang="0">
                    <a:pos x="8" y="63"/>
                  </a:cxn>
                  <a:cxn ang="0">
                    <a:pos x="13" y="65"/>
                  </a:cxn>
                  <a:cxn ang="0">
                    <a:pos x="15" y="67"/>
                  </a:cxn>
                  <a:cxn ang="0">
                    <a:pos x="24" y="64"/>
                  </a:cxn>
                  <a:cxn ang="0">
                    <a:pos x="29" y="60"/>
                  </a:cxn>
                  <a:cxn ang="0">
                    <a:pos x="30" y="50"/>
                  </a:cxn>
                  <a:cxn ang="0">
                    <a:pos x="29" y="45"/>
                  </a:cxn>
                  <a:cxn ang="0">
                    <a:pos x="27" y="42"/>
                  </a:cxn>
                  <a:cxn ang="0">
                    <a:pos x="24" y="39"/>
                  </a:cxn>
                  <a:cxn ang="0">
                    <a:pos x="18" y="36"/>
                  </a:cxn>
                  <a:cxn ang="0">
                    <a:pos x="12" y="35"/>
                  </a:cxn>
                  <a:cxn ang="0">
                    <a:pos x="21" y="32"/>
                  </a:cxn>
                  <a:cxn ang="0">
                    <a:pos x="26" y="26"/>
                  </a:cxn>
                  <a:cxn ang="0">
                    <a:pos x="27" y="21"/>
                  </a:cxn>
                  <a:cxn ang="0">
                    <a:pos x="26" y="12"/>
                  </a:cxn>
                  <a:cxn ang="0">
                    <a:pos x="22" y="8"/>
                  </a:cxn>
                  <a:cxn ang="0">
                    <a:pos x="12" y="7"/>
                  </a:cxn>
                  <a:cxn ang="0">
                    <a:pos x="3" y="15"/>
                  </a:cxn>
                </a:cxnLst>
                <a:rect l="0" t="0" r="r" b="b"/>
                <a:pathLst>
                  <a:path w="38" h="71">
                    <a:moveTo>
                      <a:pt x="1" y="14"/>
                    </a:moveTo>
                    <a:lnTo>
                      <a:pt x="4" y="9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4" y="8"/>
                    </a:lnTo>
                    <a:lnTo>
                      <a:pt x="35" y="11"/>
                    </a:lnTo>
                    <a:lnTo>
                      <a:pt x="35" y="18"/>
                    </a:lnTo>
                    <a:lnTo>
                      <a:pt x="33" y="22"/>
                    </a:lnTo>
                    <a:lnTo>
                      <a:pt x="29" y="25"/>
                    </a:lnTo>
                    <a:lnTo>
                      <a:pt x="26" y="30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7" y="39"/>
                    </a:lnTo>
                    <a:lnTo>
                      <a:pt x="38" y="44"/>
                    </a:lnTo>
                    <a:lnTo>
                      <a:pt x="38" y="52"/>
                    </a:lnTo>
                    <a:lnTo>
                      <a:pt x="36" y="58"/>
                    </a:lnTo>
                    <a:lnTo>
                      <a:pt x="33" y="62"/>
                    </a:lnTo>
                    <a:lnTo>
                      <a:pt x="27" y="67"/>
                    </a:lnTo>
                    <a:lnTo>
                      <a:pt x="21" y="70"/>
                    </a:lnTo>
                    <a:lnTo>
                      <a:pt x="12" y="71"/>
                    </a:lnTo>
                    <a:lnTo>
                      <a:pt x="8" y="71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1" y="68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8" y="63"/>
                    </a:lnTo>
                    <a:lnTo>
                      <a:pt x="11" y="64"/>
                    </a:lnTo>
                    <a:lnTo>
                      <a:pt x="13" y="65"/>
                    </a:lnTo>
                    <a:lnTo>
                      <a:pt x="14" y="65"/>
                    </a:lnTo>
                    <a:lnTo>
                      <a:pt x="15" y="67"/>
                    </a:lnTo>
                    <a:lnTo>
                      <a:pt x="22" y="67"/>
                    </a:lnTo>
                    <a:lnTo>
                      <a:pt x="24" y="64"/>
                    </a:lnTo>
                    <a:lnTo>
                      <a:pt x="27" y="62"/>
                    </a:lnTo>
                    <a:lnTo>
                      <a:pt x="29" y="60"/>
                    </a:lnTo>
                    <a:lnTo>
                      <a:pt x="30" y="57"/>
                    </a:lnTo>
                    <a:lnTo>
                      <a:pt x="30" y="50"/>
                    </a:lnTo>
                    <a:lnTo>
                      <a:pt x="29" y="48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7" y="42"/>
                    </a:lnTo>
                    <a:lnTo>
                      <a:pt x="27" y="40"/>
                    </a:lnTo>
                    <a:lnTo>
                      <a:pt x="24" y="39"/>
                    </a:lnTo>
                    <a:lnTo>
                      <a:pt x="21" y="37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21" y="32"/>
                    </a:lnTo>
                    <a:lnTo>
                      <a:pt x="24" y="30"/>
                    </a:lnTo>
                    <a:lnTo>
                      <a:pt x="26" y="26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8" y="19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2" y="7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2" name="Freeform 1878"/>
              <p:cNvSpPr>
                <a:spLocks noEditPoints="1"/>
              </p:cNvSpPr>
              <p:nvPr/>
            </p:nvSpPr>
            <p:spPr bwMode="auto">
              <a:xfrm>
                <a:off x="6427" y="4150"/>
                <a:ext cx="43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3" y="17"/>
                  </a:cxn>
                  <a:cxn ang="0">
                    <a:pos x="5" y="11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7" y="1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4"/>
                  </a:cxn>
                  <a:cxn ang="0">
                    <a:pos x="43" y="35"/>
                  </a:cxn>
                  <a:cxn ang="0">
                    <a:pos x="42" y="46"/>
                  </a:cxn>
                  <a:cxn ang="0">
                    <a:pos x="40" y="55"/>
                  </a:cxn>
                  <a:cxn ang="0">
                    <a:pos x="37" y="60"/>
                  </a:cxn>
                  <a:cxn ang="0">
                    <a:pos x="35" y="64"/>
                  </a:cxn>
                  <a:cxn ang="0">
                    <a:pos x="32" y="68"/>
                  </a:cxn>
                  <a:cxn ang="0">
                    <a:pos x="26" y="70"/>
                  </a:cxn>
                  <a:cxn ang="0">
                    <a:pos x="22" y="71"/>
                  </a:cxn>
                  <a:cxn ang="0">
                    <a:pos x="17" y="70"/>
                  </a:cxn>
                  <a:cxn ang="0">
                    <a:pos x="13" y="68"/>
                  </a:cxn>
                  <a:cxn ang="0">
                    <a:pos x="9" y="64"/>
                  </a:cxn>
                  <a:cxn ang="0">
                    <a:pos x="5" y="59"/>
                  </a:cxn>
                  <a:cxn ang="0">
                    <a:pos x="2" y="48"/>
                  </a:cxn>
                  <a:cxn ang="0">
                    <a:pos x="0" y="36"/>
                  </a:cxn>
                  <a:cxn ang="0">
                    <a:pos x="10" y="37"/>
                  </a:cxn>
                  <a:cxn ang="0">
                    <a:pos x="11" y="49"/>
                  </a:cxn>
                  <a:cxn ang="0">
                    <a:pos x="13" y="60"/>
                  </a:cxn>
                  <a:cxn ang="0">
                    <a:pos x="15" y="63"/>
                  </a:cxn>
                  <a:cxn ang="0">
                    <a:pos x="16" y="65"/>
                  </a:cxn>
                  <a:cxn ang="0">
                    <a:pos x="18" y="68"/>
                  </a:cxn>
                  <a:cxn ang="0">
                    <a:pos x="24" y="68"/>
                  </a:cxn>
                  <a:cxn ang="0">
                    <a:pos x="25" y="67"/>
                  </a:cxn>
                  <a:cxn ang="0">
                    <a:pos x="27" y="65"/>
                  </a:cxn>
                  <a:cxn ang="0">
                    <a:pos x="29" y="63"/>
                  </a:cxn>
                  <a:cxn ang="0">
                    <a:pos x="30" y="61"/>
                  </a:cxn>
                  <a:cxn ang="0">
                    <a:pos x="32" y="57"/>
                  </a:cxn>
                  <a:cxn ang="0">
                    <a:pos x="33" y="47"/>
                  </a:cxn>
                  <a:cxn ang="0">
                    <a:pos x="34" y="33"/>
                  </a:cxn>
                  <a:cxn ang="0">
                    <a:pos x="33" y="22"/>
                  </a:cxn>
                  <a:cxn ang="0">
                    <a:pos x="32" y="13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7" y="5"/>
                  </a:cxn>
                  <a:cxn ang="0">
                    <a:pos x="15" y="9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1" y="20"/>
                  </a:cxn>
                  <a:cxn ang="0">
                    <a:pos x="10" y="29"/>
                  </a:cxn>
                  <a:cxn ang="0">
                    <a:pos x="10" y="37"/>
                  </a:cxn>
                </a:cxnLst>
                <a:rect l="0" t="0" r="r" b="b"/>
                <a:pathLst>
                  <a:path w="43" h="71">
                    <a:moveTo>
                      <a:pt x="0" y="36"/>
                    </a:moveTo>
                    <a:lnTo>
                      <a:pt x="1" y="25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4"/>
                    </a:lnTo>
                    <a:lnTo>
                      <a:pt x="43" y="35"/>
                    </a:lnTo>
                    <a:lnTo>
                      <a:pt x="42" y="46"/>
                    </a:lnTo>
                    <a:lnTo>
                      <a:pt x="40" y="55"/>
                    </a:lnTo>
                    <a:lnTo>
                      <a:pt x="37" y="60"/>
                    </a:lnTo>
                    <a:lnTo>
                      <a:pt x="35" y="64"/>
                    </a:lnTo>
                    <a:lnTo>
                      <a:pt x="32" y="68"/>
                    </a:lnTo>
                    <a:lnTo>
                      <a:pt x="26" y="70"/>
                    </a:lnTo>
                    <a:lnTo>
                      <a:pt x="22" y="71"/>
                    </a:lnTo>
                    <a:lnTo>
                      <a:pt x="17" y="70"/>
                    </a:lnTo>
                    <a:lnTo>
                      <a:pt x="13" y="68"/>
                    </a:lnTo>
                    <a:lnTo>
                      <a:pt x="9" y="64"/>
                    </a:lnTo>
                    <a:lnTo>
                      <a:pt x="5" y="59"/>
                    </a:lnTo>
                    <a:lnTo>
                      <a:pt x="2" y="48"/>
                    </a:lnTo>
                    <a:lnTo>
                      <a:pt x="0" y="36"/>
                    </a:lnTo>
                    <a:close/>
                    <a:moveTo>
                      <a:pt x="10" y="37"/>
                    </a:moveTo>
                    <a:lnTo>
                      <a:pt x="11" y="49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6" y="65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5" y="67"/>
                    </a:lnTo>
                    <a:lnTo>
                      <a:pt x="27" y="65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2" y="57"/>
                    </a:lnTo>
                    <a:lnTo>
                      <a:pt x="33" y="47"/>
                    </a:lnTo>
                    <a:lnTo>
                      <a:pt x="34" y="33"/>
                    </a:lnTo>
                    <a:lnTo>
                      <a:pt x="33" y="22"/>
                    </a:lnTo>
                    <a:lnTo>
                      <a:pt x="32" y="13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7" y="5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1" y="20"/>
                    </a:lnTo>
                    <a:lnTo>
                      <a:pt x="10" y="29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3" name="Freeform 1879"/>
              <p:cNvSpPr>
                <a:spLocks noEditPoints="1"/>
              </p:cNvSpPr>
              <p:nvPr/>
            </p:nvSpPr>
            <p:spPr bwMode="auto">
              <a:xfrm>
                <a:off x="6794" y="4150"/>
                <a:ext cx="45" cy="70"/>
              </a:xfrm>
              <a:custGeom>
                <a:avLst/>
                <a:gdLst/>
                <a:ahLst/>
                <a:cxnLst>
                  <a:cxn ang="0">
                    <a:pos x="45" y="45"/>
                  </a:cxn>
                  <a:cxn ang="0">
                    <a:pos x="45" y="51"/>
                  </a:cxn>
                  <a:cxn ang="0">
                    <a:pos x="35" y="51"/>
                  </a:cxn>
                  <a:cxn ang="0">
                    <a:pos x="35" y="70"/>
                  </a:cxn>
                  <a:cxn ang="0">
                    <a:pos x="27" y="70"/>
                  </a:cxn>
                  <a:cxn ang="0">
                    <a:pos x="27" y="51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5" y="45"/>
                  </a:cxn>
                  <a:cxn ang="0">
                    <a:pos x="45" y="45"/>
                  </a:cxn>
                  <a:cxn ang="0">
                    <a:pos x="27" y="45"/>
                  </a:cxn>
                  <a:cxn ang="0">
                    <a:pos x="27" y="10"/>
                  </a:cxn>
                  <a:cxn ang="0">
                    <a:pos x="4" y="45"/>
                  </a:cxn>
                  <a:cxn ang="0">
                    <a:pos x="27" y="45"/>
                  </a:cxn>
                </a:cxnLst>
                <a:rect l="0" t="0" r="r" b="b"/>
                <a:pathLst>
                  <a:path w="45" h="70">
                    <a:moveTo>
                      <a:pt x="45" y="45"/>
                    </a:moveTo>
                    <a:lnTo>
                      <a:pt x="45" y="51"/>
                    </a:lnTo>
                    <a:lnTo>
                      <a:pt x="35" y="51"/>
                    </a:lnTo>
                    <a:lnTo>
                      <a:pt x="35" y="70"/>
                    </a:lnTo>
                    <a:lnTo>
                      <a:pt x="27" y="70"/>
                    </a:lnTo>
                    <a:lnTo>
                      <a:pt x="27" y="51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5" y="45"/>
                    </a:lnTo>
                    <a:lnTo>
                      <a:pt x="45" y="45"/>
                    </a:lnTo>
                    <a:close/>
                    <a:moveTo>
                      <a:pt x="27" y="45"/>
                    </a:moveTo>
                    <a:lnTo>
                      <a:pt x="27" y="10"/>
                    </a:lnTo>
                    <a:lnTo>
                      <a:pt x="4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4" name="Freeform 1880"/>
              <p:cNvSpPr>
                <a:spLocks noEditPoints="1"/>
              </p:cNvSpPr>
              <p:nvPr/>
            </p:nvSpPr>
            <p:spPr bwMode="auto">
              <a:xfrm>
                <a:off x="6847" y="4150"/>
                <a:ext cx="44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41" y="15"/>
                  </a:cxn>
                  <a:cxn ang="0">
                    <a:pos x="43" y="24"/>
                  </a:cxn>
                  <a:cxn ang="0">
                    <a:pos x="44" y="35"/>
                  </a:cxn>
                  <a:cxn ang="0">
                    <a:pos x="43" y="46"/>
                  </a:cxn>
                  <a:cxn ang="0">
                    <a:pos x="41" y="55"/>
                  </a:cxn>
                  <a:cxn ang="0">
                    <a:pos x="37" y="60"/>
                  </a:cxn>
                  <a:cxn ang="0">
                    <a:pos x="35" y="64"/>
                  </a:cxn>
                  <a:cxn ang="0">
                    <a:pos x="32" y="68"/>
                  </a:cxn>
                  <a:cxn ang="0">
                    <a:pos x="26" y="70"/>
                  </a:cxn>
                  <a:cxn ang="0">
                    <a:pos x="22" y="71"/>
                  </a:cxn>
                  <a:cxn ang="0">
                    <a:pos x="18" y="70"/>
                  </a:cxn>
                  <a:cxn ang="0">
                    <a:pos x="13" y="68"/>
                  </a:cxn>
                  <a:cxn ang="0">
                    <a:pos x="9" y="64"/>
                  </a:cxn>
                  <a:cxn ang="0">
                    <a:pos x="6" y="59"/>
                  </a:cxn>
                  <a:cxn ang="0">
                    <a:pos x="3" y="48"/>
                  </a:cxn>
                  <a:cxn ang="0">
                    <a:pos x="0" y="36"/>
                  </a:cxn>
                  <a:cxn ang="0">
                    <a:pos x="10" y="37"/>
                  </a:cxn>
                  <a:cxn ang="0">
                    <a:pos x="11" y="49"/>
                  </a:cxn>
                  <a:cxn ang="0">
                    <a:pos x="13" y="60"/>
                  </a:cxn>
                  <a:cxn ang="0">
                    <a:pos x="16" y="63"/>
                  </a:cxn>
                  <a:cxn ang="0">
                    <a:pos x="17" y="65"/>
                  </a:cxn>
                  <a:cxn ang="0">
                    <a:pos x="19" y="68"/>
                  </a:cxn>
                  <a:cxn ang="0">
                    <a:pos x="24" y="68"/>
                  </a:cxn>
                  <a:cxn ang="0">
                    <a:pos x="25" y="67"/>
                  </a:cxn>
                  <a:cxn ang="0">
                    <a:pos x="28" y="65"/>
                  </a:cxn>
                  <a:cxn ang="0">
                    <a:pos x="30" y="63"/>
                  </a:cxn>
                  <a:cxn ang="0">
                    <a:pos x="31" y="61"/>
                  </a:cxn>
                  <a:cxn ang="0">
                    <a:pos x="32" y="57"/>
                  </a:cxn>
                  <a:cxn ang="0">
                    <a:pos x="33" y="47"/>
                  </a:cxn>
                  <a:cxn ang="0">
                    <a:pos x="34" y="33"/>
                  </a:cxn>
                  <a:cxn ang="0">
                    <a:pos x="33" y="22"/>
                  </a:cxn>
                  <a:cxn ang="0">
                    <a:pos x="32" y="13"/>
                  </a:cxn>
                  <a:cxn ang="0">
                    <a:pos x="31" y="10"/>
                  </a:cxn>
                  <a:cxn ang="0">
                    <a:pos x="29" y="8"/>
                  </a:cxn>
                  <a:cxn ang="0">
                    <a:pos x="28" y="6"/>
                  </a:cxn>
                  <a:cxn ang="0">
                    <a:pos x="25" y="5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5"/>
                  </a:cxn>
                  <a:cxn ang="0">
                    <a:pos x="16" y="9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1" y="20"/>
                  </a:cxn>
                  <a:cxn ang="0">
                    <a:pos x="10" y="29"/>
                  </a:cxn>
                  <a:cxn ang="0">
                    <a:pos x="10" y="37"/>
                  </a:cxn>
                </a:cxnLst>
                <a:rect l="0" t="0" r="r" b="b"/>
                <a:pathLst>
                  <a:path w="44" h="71">
                    <a:moveTo>
                      <a:pt x="0" y="36"/>
                    </a:moveTo>
                    <a:lnTo>
                      <a:pt x="1" y="25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41" y="15"/>
                    </a:lnTo>
                    <a:lnTo>
                      <a:pt x="43" y="24"/>
                    </a:lnTo>
                    <a:lnTo>
                      <a:pt x="44" y="35"/>
                    </a:lnTo>
                    <a:lnTo>
                      <a:pt x="43" y="46"/>
                    </a:lnTo>
                    <a:lnTo>
                      <a:pt x="41" y="55"/>
                    </a:lnTo>
                    <a:lnTo>
                      <a:pt x="37" y="60"/>
                    </a:lnTo>
                    <a:lnTo>
                      <a:pt x="35" y="64"/>
                    </a:lnTo>
                    <a:lnTo>
                      <a:pt x="32" y="68"/>
                    </a:lnTo>
                    <a:lnTo>
                      <a:pt x="26" y="70"/>
                    </a:lnTo>
                    <a:lnTo>
                      <a:pt x="22" y="71"/>
                    </a:lnTo>
                    <a:lnTo>
                      <a:pt x="18" y="70"/>
                    </a:lnTo>
                    <a:lnTo>
                      <a:pt x="13" y="68"/>
                    </a:lnTo>
                    <a:lnTo>
                      <a:pt x="9" y="64"/>
                    </a:lnTo>
                    <a:lnTo>
                      <a:pt x="6" y="59"/>
                    </a:lnTo>
                    <a:lnTo>
                      <a:pt x="3" y="48"/>
                    </a:lnTo>
                    <a:lnTo>
                      <a:pt x="0" y="36"/>
                    </a:lnTo>
                    <a:close/>
                    <a:moveTo>
                      <a:pt x="10" y="37"/>
                    </a:moveTo>
                    <a:lnTo>
                      <a:pt x="11" y="49"/>
                    </a:lnTo>
                    <a:lnTo>
                      <a:pt x="13" y="60"/>
                    </a:lnTo>
                    <a:lnTo>
                      <a:pt x="16" y="63"/>
                    </a:lnTo>
                    <a:lnTo>
                      <a:pt x="17" y="65"/>
                    </a:lnTo>
                    <a:lnTo>
                      <a:pt x="19" y="68"/>
                    </a:lnTo>
                    <a:lnTo>
                      <a:pt x="24" y="68"/>
                    </a:lnTo>
                    <a:lnTo>
                      <a:pt x="25" y="67"/>
                    </a:lnTo>
                    <a:lnTo>
                      <a:pt x="28" y="65"/>
                    </a:lnTo>
                    <a:lnTo>
                      <a:pt x="30" y="63"/>
                    </a:lnTo>
                    <a:lnTo>
                      <a:pt x="31" y="61"/>
                    </a:lnTo>
                    <a:lnTo>
                      <a:pt x="32" y="57"/>
                    </a:lnTo>
                    <a:lnTo>
                      <a:pt x="33" y="47"/>
                    </a:lnTo>
                    <a:lnTo>
                      <a:pt x="34" y="33"/>
                    </a:lnTo>
                    <a:lnTo>
                      <a:pt x="33" y="22"/>
                    </a:lnTo>
                    <a:lnTo>
                      <a:pt x="32" y="13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8" y="6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1" y="20"/>
                    </a:lnTo>
                    <a:lnTo>
                      <a:pt x="10" y="29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5" name="Freeform 1881"/>
              <p:cNvSpPr>
                <a:spLocks/>
              </p:cNvSpPr>
              <p:nvPr/>
            </p:nvSpPr>
            <p:spPr bwMode="auto">
              <a:xfrm>
                <a:off x="7217" y="4154"/>
                <a:ext cx="38" cy="69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3" y="8"/>
                  </a:cxn>
                  <a:cxn ang="0">
                    <a:pos x="14" y="8"/>
                  </a:cxn>
                  <a:cxn ang="0">
                    <a:pos x="9" y="18"/>
                  </a:cxn>
                  <a:cxn ang="0">
                    <a:pos x="21" y="21"/>
                  </a:cxn>
                  <a:cxn ang="0">
                    <a:pos x="30" y="28"/>
                  </a:cxn>
                  <a:cxn ang="0">
                    <a:pos x="33" y="31"/>
                  </a:cxn>
                  <a:cxn ang="0">
                    <a:pos x="36" y="34"/>
                  </a:cxn>
                  <a:cxn ang="0">
                    <a:pos x="37" y="39"/>
                  </a:cxn>
                  <a:cxn ang="0">
                    <a:pos x="37" y="46"/>
                  </a:cxn>
                  <a:cxn ang="0">
                    <a:pos x="36" y="51"/>
                  </a:cxn>
                  <a:cxn ang="0">
                    <a:pos x="34" y="53"/>
                  </a:cxn>
                  <a:cxn ang="0">
                    <a:pos x="33" y="56"/>
                  </a:cxn>
                  <a:cxn ang="0">
                    <a:pos x="31" y="59"/>
                  </a:cxn>
                  <a:cxn ang="0">
                    <a:pos x="27" y="64"/>
                  </a:cxn>
                  <a:cxn ang="0">
                    <a:pos x="22" y="66"/>
                  </a:cxn>
                  <a:cxn ang="0">
                    <a:pos x="19" y="68"/>
                  </a:cxn>
                  <a:cxn ang="0">
                    <a:pos x="15" y="69"/>
                  </a:cxn>
                  <a:cxn ang="0">
                    <a:pos x="6" y="69"/>
                  </a:cxn>
                  <a:cxn ang="0">
                    <a:pos x="4" y="68"/>
                  </a:cxn>
                  <a:cxn ang="0">
                    <a:pos x="3" y="67"/>
                  </a:cxn>
                  <a:cxn ang="0">
                    <a:pos x="1" y="66"/>
                  </a:cxn>
                  <a:cxn ang="0">
                    <a:pos x="0" y="64"/>
                  </a:cxn>
                  <a:cxn ang="0">
                    <a:pos x="0" y="60"/>
                  </a:cxn>
                  <a:cxn ang="0">
                    <a:pos x="1" y="60"/>
                  </a:cxn>
                  <a:cxn ang="0">
                    <a:pos x="2" y="59"/>
                  </a:cxn>
                  <a:cxn ang="0">
                    <a:pos x="6" y="59"/>
                  </a:cxn>
                  <a:cxn ang="0">
                    <a:pos x="7" y="60"/>
                  </a:cxn>
                  <a:cxn ang="0">
                    <a:pos x="14" y="64"/>
                  </a:cxn>
                  <a:cxn ang="0">
                    <a:pos x="20" y="64"/>
                  </a:cxn>
                  <a:cxn ang="0">
                    <a:pos x="27" y="59"/>
                  </a:cxn>
                  <a:cxn ang="0">
                    <a:pos x="29" y="56"/>
                  </a:cxn>
                  <a:cxn ang="0">
                    <a:pos x="30" y="53"/>
                  </a:cxn>
                  <a:cxn ang="0">
                    <a:pos x="30" y="44"/>
                  </a:cxn>
                  <a:cxn ang="0">
                    <a:pos x="29" y="41"/>
                  </a:cxn>
                  <a:cxn ang="0">
                    <a:pos x="27" y="36"/>
                  </a:cxn>
                  <a:cxn ang="0">
                    <a:pos x="24" y="33"/>
                  </a:cxn>
                  <a:cxn ang="0">
                    <a:pos x="20" y="31"/>
                  </a:cxn>
                  <a:cxn ang="0">
                    <a:pos x="16" y="29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15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69">
                    <a:moveTo>
                      <a:pt x="38" y="0"/>
                    </a:moveTo>
                    <a:lnTo>
                      <a:pt x="33" y="8"/>
                    </a:lnTo>
                    <a:lnTo>
                      <a:pt x="14" y="8"/>
                    </a:lnTo>
                    <a:lnTo>
                      <a:pt x="9" y="18"/>
                    </a:lnTo>
                    <a:lnTo>
                      <a:pt x="21" y="21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6" y="34"/>
                    </a:lnTo>
                    <a:lnTo>
                      <a:pt x="37" y="39"/>
                    </a:lnTo>
                    <a:lnTo>
                      <a:pt x="37" y="46"/>
                    </a:lnTo>
                    <a:lnTo>
                      <a:pt x="36" y="51"/>
                    </a:lnTo>
                    <a:lnTo>
                      <a:pt x="34" y="53"/>
                    </a:lnTo>
                    <a:lnTo>
                      <a:pt x="33" y="56"/>
                    </a:lnTo>
                    <a:lnTo>
                      <a:pt x="31" y="59"/>
                    </a:lnTo>
                    <a:lnTo>
                      <a:pt x="27" y="64"/>
                    </a:lnTo>
                    <a:lnTo>
                      <a:pt x="22" y="66"/>
                    </a:lnTo>
                    <a:lnTo>
                      <a:pt x="19" y="68"/>
                    </a:lnTo>
                    <a:lnTo>
                      <a:pt x="15" y="69"/>
                    </a:lnTo>
                    <a:lnTo>
                      <a:pt x="6" y="69"/>
                    </a:lnTo>
                    <a:lnTo>
                      <a:pt x="4" y="68"/>
                    </a:lnTo>
                    <a:lnTo>
                      <a:pt x="3" y="67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6" y="59"/>
                    </a:lnTo>
                    <a:lnTo>
                      <a:pt x="7" y="60"/>
                    </a:lnTo>
                    <a:lnTo>
                      <a:pt x="14" y="64"/>
                    </a:lnTo>
                    <a:lnTo>
                      <a:pt x="20" y="64"/>
                    </a:lnTo>
                    <a:lnTo>
                      <a:pt x="27" y="59"/>
                    </a:lnTo>
                    <a:lnTo>
                      <a:pt x="29" y="56"/>
                    </a:lnTo>
                    <a:lnTo>
                      <a:pt x="30" y="53"/>
                    </a:lnTo>
                    <a:lnTo>
                      <a:pt x="30" y="44"/>
                    </a:lnTo>
                    <a:lnTo>
                      <a:pt x="29" y="41"/>
                    </a:lnTo>
                    <a:lnTo>
                      <a:pt x="27" y="36"/>
                    </a:lnTo>
                    <a:lnTo>
                      <a:pt x="24" y="33"/>
                    </a:lnTo>
                    <a:lnTo>
                      <a:pt x="20" y="31"/>
                    </a:lnTo>
                    <a:lnTo>
                      <a:pt x="16" y="29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1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6" name="Freeform 1882"/>
              <p:cNvSpPr>
                <a:spLocks noEditPoints="1"/>
              </p:cNvSpPr>
              <p:nvPr/>
            </p:nvSpPr>
            <p:spPr bwMode="auto">
              <a:xfrm>
                <a:off x="7267" y="4152"/>
                <a:ext cx="43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3" y="17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3" y="4"/>
                  </a:cxn>
                  <a:cxn ang="0">
                    <a:pos x="16" y="2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7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40" y="16"/>
                  </a:cxn>
                  <a:cxn ang="0">
                    <a:pos x="42" y="24"/>
                  </a:cxn>
                  <a:cxn ang="0">
                    <a:pos x="43" y="35"/>
                  </a:cxn>
                  <a:cxn ang="0">
                    <a:pos x="42" y="46"/>
                  </a:cxn>
                  <a:cxn ang="0">
                    <a:pos x="40" y="55"/>
                  </a:cxn>
                  <a:cxn ang="0">
                    <a:pos x="37" y="60"/>
                  </a:cxn>
                  <a:cxn ang="0">
                    <a:pos x="34" y="65"/>
                  </a:cxn>
                  <a:cxn ang="0">
                    <a:pos x="31" y="68"/>
                  </a:cxn>
                  <a:cxn ang="0">
                    <a:pos x="26" y="70"/>
                  </a:cxn>
                  <a:cxn ang="0">
                    <a:pos x="21" y="71"/>
                  </a:cxn>
                  <a:cxn ang="0">
                    <a:pos x="17" y="70"/>
                  </a:cxn>
                  <a:cxn ang="0">
                    <a:pos x="13" y="68"/>
                  </a:cxn>
                  <a:cxn ang="0">
                    <a:pos x="8" y="65"/>
                  </a:cxn>
                  <a:cxn ang="0">
                    <a:pos x="5" y="59"/>
                  </a:cxn>
                  <a:cxn ang="0">
                    <a:pos x="2" y="48"/>
                  </a:cxn>
                  <a:cxn ang="0">
                    <a:pos x="0" y="36"/>
                  </a:cxn>
                  <a:cxn ang="0">
                    <a:pos x="9" y="37"/>
                  </a:cxn>
                  <a:cxn ang="0">
                    <a:pos x="10" y="49"/>
                  </a:cxn>
                  <a:cxn ang="0">
                    <a:pos x="13" y="60"/>
                  </a:cxn>
                  <a:cxn ang="0">
                    <a:pos x="15" y="63"/>
                  </a:cxn>
                  <a:cxn ang="0">
                    <a:pos x="16" y="66"/>
                  </a:cxn>
                  <a:cxn ang="0">
                    <a:pos x="18" y="68"/>
                  </a:cxn>
                  <a:cxn ang="0">
                    <a:pos x="24" y="68"/>
                  </a:cxn>
                  <a:cxn ang="0">
                    <a:pos x="25" y="67"/>
                  </a:cxn>
                  <a:cxn ang="0">
                    <a:pos x="27" y="66"/>
                  </a:cxn>
                  <a:cxn ang="0">
                    <a:pos x="29" y="63"/>
                  </a:cxn>
                  <a:cxn ang="0">
                    <a:pos x="30" y="61"/>
                  </a:cxn>
                  <a:cxn ang="0">
                    <a:pos x="31" y="57"/>
                  </a:cxn>
                  <a:cxn ang="0">
                    <a:pos x="32" y="47"/>
                  </a:cxn>
                  <a:cxn ang="0">
                    <a:pos x="33" y="33"/>
                  </a:cxn>
                  <a:cxn ang="0">
                    <a:pos x="32" y="22"/>
                  </a:cxn>
                  <a:cxn ang="0">
                    <a:pos x="31" y="13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1" y="4"/>
                  </a:cxn>
                  <a:cxn ang="0">
                    <a:pos x="19" y="4"/>
                  </a:cxn>
                  <a:cxn ang="0">
                    <a:pos x="17" y="5"/>
                  </a:cxn>
                  <a:cxn ang="0">
                    <a:pos x="15" y="9"/>
                  </a:cxn>
                  <a:cxn ang="0">
                    <a:pos x="13" y="12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9" y="29"/>
                  </a:cxn>
                  <a:cxn ang="0">
                    <a:pos x="9" y="37"/>
                  </a:cxn>
                </a:cxnLst>
                <a:rect l="0" t="0" r="r" b="b"/>
                <a:pathLst>
                  <a:path w="43" h="71">
                    <a:moveTo>
                      <a:pt x="0" y="36"/>
                    </a:moveTo>
                    <a:lnTo>
                      <a:pt x="1" y="25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40" y="16"/>
                    </a:lnTo>
                    <a:lnTo>
                      <a:pt x="42" y="24"/>
                    </a:lnTo>
                    <a:lnTo>
                      <a:pt x="43" y="35"/>
                    </a:lnTo>
                    <a:lnTo>
                      <a:pt x="42" y="46"/>
                    </a:lnTo>
                    <a:lnTo>
                      <a:pt x="40" y="55"/>
                    </a:lnTo>
                    <a:lnTo>
                      <a:pt x="37" y="60"/>
                    </a:lnTo>
                    <a:lnTo>
                      <a:pt x="34" y="65"/>
                    </a:lnTo>
                    <a:lnTo>
                      <a:pt x="31" y="68"/>
                    </a:lnTo>
                    <a:lnTo>
                      <a:pt x="26" y="70"/>
                    </a:lnTo>
                    <a:lnTo>
                      <a:pt x="21" y="71"/>
                    </a:lnTo>
                    <a:lnTo>
                      <a:pt x="17" y="70"/>
                    </a:lnTo>
                    <a:lnTo>
                      <a:pt x="13" y="68"/>
                    </a:lnTo>
                    <a:lnTo>
                      <a:pt x="8" y="65"/>
                    </a:lnTo>
                    <a:lnTo>
                      <a:pt x="5" y="59"/>
                    </a:lnTo>
                    <a:lnTo>
                      <a:pt x="2" y="48"/>
                    </a:lnTo>
                    <a:lnTo>
                      <a:pt x="0" y="36"/>
                    </a:lnTo>
                    <a:close/>
                    <a:moveTo>
                      <a:pt x="9" y="37"/>
                    </a:moveTo>
                    <a:lnTo>
                      <a:pt x="10" y="49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6" y="66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5" y="67"/>
                    </a:lnTo>
                    <a:lnTo>
                      <a:pt x="27" y="66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1" y="57"/>
                    </a:lnTo>
                    <a:lnTo>
                      <a:pt x="32" y="47"/>
                    </a:lnTo>
                    <a:lnTo>
                      <a:pt x="33" y="33"/>
                    </a:lnTo>
                    <a:lnTo>
                      <a:pt x="32" y="22"/>
                    </a:lnTo>
                    <a:lnTo>
                      <a:pt x="31" y="13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9" y="29"/>
                    </a:lnTo>
                    <a:lnTo>
                      <a:pt x="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7" name="Freeform 1883"/>
              <p:cNvSpPr>
                <a:spLocks noEditPoints="1"/>
              </p:cNvSpPr>
              <p:nvPr/>
            </p:nvSpPr>
            <p:spPr bwMode="auto">
              <a:xfrm>
                <a:off x="7636" y="4150"/>
                <a:ext cx="42" cy="7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2"/>
                  </a:cxn>
                  <a:cxn ang="0">
                    <a:pos x="38" y="2"/>
                  </a:cxn>
                  <a:cxn ang="0">
                    <a:pos x="34" y="4"/>
                  </a:cxn>
                  <a:cxn ang="0">
                    <a:pos x="30" y="5"/>
                  </a:cxn>
                  <a:cxn ang="0">
                    <a:pos x="26" y="8"/>
                  </a:cxn>
                  <a:cxn ang="0">
                    <a:pos x="23" y="11"/>
                  </a:cxn>
                  <a:cxn ang="0">
                    <a:pos x="21" y="14"/>
                  </a:cxn>
                  <a:cxn ang="0">
                    <a:pos x="18" y="17"/>
                  </a:cxn>
                  <a:cxn ang="0">
                    <a:pos x="16" y="21"/>
                  </a:cxn>
                  <a:cxn ang="0">
                    <a:pos x="14" y="24"/>
                  </a:cxn>
                  <a:cxn ang="0">
                    <a:pos x="13" y="27"/>
                  </a:cxn>
                  <a:cxn ang="0">
                    <a:pos x="12" y="33"/>
                  </a:cxn>
                  <a:cxn ang="0">
                    <a:pos x="16" y="30"/>
                  </a:cxn>
                  <a:cxn ang="0">
                    <a:pos x="21" y="27"/>
                  </a:cxn>
                  <a:cxn ang="0">
                    <a:pos x="30" y="27"/>
                  </a:cxn>
                  <a:cxn ang="0">
                    <a:pos x="34" y="30"/>
                  </a:cxn>
                  <a:cxn ang="0">
                    <a:pos x="37" y="33"/>
                  </a:cxn>
                  <a:cxn ang="0">
                    <a:pos x="41" y="39"/>
                  </a:cxn>
                  <a:cxn ang="0">
                    <a:pos x="42" y="43"/>
                  </a:cxn>
                  <a:cxn ang="0">
                    <a:pos x="42" y="52"/>
                  </a:cxn>
                  <a:cxn ang="0">
                    <a:pos x="40" y="58"/>
                  </a:cxn>
                  <a:cxn ang="0">
                    <a:pos x="37" y="62"/>
                  </a:cxn>
                  <a:cxn ang="0">
                    <a:pos x="30" y="69"/>
                  </a:cxn>
                  <a:cxn ang="0">
                    <a:pos x="22" y="71"/>
                  </a:cxn>
                  <a:cxn ang="0">
                    <a:pos x="17" y="71"/>
                  </a:cxn>
                  <a:cxn ang="0">
                    <a:pos x="13" y="69"/>
                  </a:cxn>
                  <a:cxn ang="0">
                    <a:pos x="10" y="67"/>
                  </a:cxn>
                  <a:cxn ang="0">
                    <a:pos x="2" y="56"/>
                  </a:cxn>
                  <a:cxn ang="0">
                    <a:pos x="0" y="43"/>
                  </a:cxn>
                  <a:cxn ang="0">
                    <a:pos x="0" y="37"/>
                  </a:cxn>
                  <a:cxn ang="0">
                    <a:pos x="1" y="32"/>
                  </a:cxn>
                  <a:cxn ang="0">
                    <a:pos x="3" y="26"/>
                  </a:cxn>
                  <a:cxn ang="0">
                    <a:pos x="10" y="15"/>
                  </a:cxn>
                  <a:cxn ang="0">
                    <a:pos x="17" y="8"/>
                  </a:cxn>
                  <a:cxn ang="0">
                    <a:pos x="24" y="4"/>
                  </a:cxn>
                  <a:cxn ang="0">
                    <a:pos x="27" y="2"/>
                  </a:cxn>
                  <a:cxn ang="0">
                    <a:pos x="31" y="1"/>
                  </a:cxn>
                  <a:cxn ang="0">
                    <a:pos x="35" y="0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11" y="36"/>
                  </a:cxn>
                  <a:cxn ang="0">
                    <a:pos x="10" y="39"/>
                  </a:cxn>
                  <a:cxn ang="0">
                    <a:pos x="10" y="49"/>
                  </a:cxn>
                  <a:cxn ang="0">
                    <a:pos x="11" y="54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23" y="68"/>
                  </a:cxn>
                  <a:cxn ang="0">
                    <a:pos x="25" y="68"/>
                  </a:cxn>
                  <a:cxn ang="0">
                    <a:pos x="28" y="65"/>
                  </a:cxn>
                  <a:cxn ang="0">
                    <a:pos x="29" y="63"/>
                  </a:cxn>
                  <a:cxn ang="0">
                    <a:pos x="31" y="61"/>
                  </a:cxn>
                  <a:cxn ang="0">
                    <a:pos x="33" y="59"/>
                  </a:cxn>
                  <a:cxn ang="0">
                    <a:pos x="33" y="47"/>
                  </a:cxn>
                  <a:cxn ang="0">
                    <a:pos x="31" y="42"/>
                  </a:cxn>
                  <a:cxn ang="0">
                    <a:pos x="29" y="37"/>
                  </a:cxn>
                  <a:cxn ang="0">
                    <a:pos x="27" y="34"/>
                  </a:cxn>
                  <a:cxn ang="0">
                    <a:pos x="24" y="32"/>
                  </a:cxn>
                  <a:cxn ang="0">
                    <a:pos x="18" y="32"/>
                  </a:cxn>
                  <a:cxn ang="0">
                    <a:pos x="17" y="33"/>
                  </a:cxn>
                  <a:cxn ang="0">
                    <a:pos x="15" y="33"/>
                  </a:cxn>
                  <a:cxn ang="0">
                    <a:pos x="13" y="34"/>
                  </a:cxn>
                  <a:cxn ang="0">
                    <a:pos x="11" y="36"/>
                  </a:cxn>
                </a:cxnLst>
                <a:rect l="0" t="0" r="r" b="b"/>
                <a:pathLst>
                  <a:path w="42" h="71">
                    <a:moveTo>
                      <a:pt x="41" y="0"/>
                    </a:moveTo>
                    <a:lnTo>
                      <a:pt x="41" y="2"/>
                    </a:lnTo>
                    <a:lnTo>
                      <a:pt x="38" y="2"/>
                    </a:lnTo>
                    <a:lnTo>
                      <a:pt x="34" y="4"/>
                    </a:lnTo>
                    <a:lnTo>
                      <a:pt x="30" y="5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1" y="14"/>
                    </a:lnTo>
                    <a:lnTo>
                      <a:pt x="18" y="17"/>
                    </a:lnTo>
                    <a:lnTo>
                      <a:pt x="16" y="21"/>
                    </a:lnTo>
                    <a:lnTo>
                      <a:pt x="14" y="24"/>
                    </a:lnTo>
                    <a:lnTo>
                      <a:pt x="13" y="27"/>
                    </a:lnTo>
                    <a:lnTo>
                      <a:pt x="12" y="33"/>
                    </a:lnTo>
                    <a:lnTo>
                      <a:pt x="16" y="30"/>
                    </a:lnTo>
                    <a:lnTo>
                      <a:pt x="21" y="27"/>
                    </a:lnTo>
                    <a:lnTo>
                      <a:pt x="30" y="27"/>
                    </a:lnTo>
                    <a:lnTo>
                      <a:pt x="34" y="30"/>
                    </a:lnTo>
                    <a:lnTo>
                      <a:pt x="37" y="33"/>
                    </a:lnTo>
                    <a:lnTo>
                      <a:pt x="41" y="39"/>
                    </a:lnTo>
                    <a:lnTo>
                      <a:pt x="42" y="43"/>
                    </a:lnTo>
                    <a:lnTo>
                      <a:pt x="42" y="52"/>
                    </a:lnTo>
                    <a:lnTo>
                      <a:pt x="40" y="58"/>
                    </a:lnTo>
                    <a:lnTo>
                      <a:pt x="37" y="62"/>
                    </a:lnTo>
                    <a:lnTo>
                      <a:pt x="30" y="69"/>
                    </a:lnTo>
                    <a:lnTo>
                      <a:pt x="22" y="71"/>
                    </a:lnTo>
                    <a:lnTo>
                      <a:pt x="17" y="71"/>
                    </a:lnTo>
                    <a:lnTo>
                      <a:pt x="13" y="69"/>
                    </a:lnTo>
                    <a:lnTo>
                      <a:pt x="10" y="67"/>
                    </a:lnTo>
                    <a:lnTo>
                      <a:pt x="2" y="56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3" y="26"/>
                    </a:lnTo>
                    <a:lnTo>
                      <a:pt x="10" y="15"/>
                    </a:lnTo>
                    <a:lnTo>
                      <a:pt x="17" y="8"/>
                    </a:lnTo>
                    <a:lnTo>
                      <a:pt x="24" y="4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1" y="0"/>
                    </a:lnTo>
                    <a:close/>
                    <a:moveTo>
                      <a:pt x="11" y="36"/>
                    </a:moveTo>
                    <a:lnTo>
                      <a:pt x="10" y="39"/>
                    </a:lnTo>
                    <a:lnTo>
                      <a:pt x="10" y="49"/>
                    </a:lnTo>
                    <a:lnTo>
                      <a:pt x="11" y="54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8" y="65"/>
                    </a:lnTo>
                    <a:lnTo>
                      <a:pt x="29" y="63"/>
                    </a:lnTo>
                    <a:lnTo>
                      <a:pt x="31" y="61"/>
                    </a:lnTo>
                    <a:lnTo>
                      <a:pt x="33" y="59"/>
                    </a:lnTo>
                    <a:lnTo>
                      <a:pt x="33" y="47"/>
                    </a:lnTo>
                    <a:lnTo>
                      <a:pt x="31" y="42"/>
                    </a:lnTo>
                    <a:lnTo>
                      <a:pt x="29" y="37"/>
                    </a:lnTo>
                    <a:lnTo>
                      <a:pt x="27" y="34"/>
                    </a:lnTo>
                    <a:lnTo>
                      <a:pt x="24" y="32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3" y="34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8" name="Freeform 1884"/>
              <p:cNvSpPr>
                <a:spLocks noEditPoints="1"/>
              </p:cNvSpPr>
              <p:nvPr/>
            </p:nvSpPr>
            <p:spPr bwMode="auto">
              <a:xfrm>
                <a:off x="7687" y="4150"/>
                <a:ext cx="43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3" y="17"/>
                  </a:cxn>
                  <a:cxn ang="0">
                    <a:pos x="5" y="11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7" y="1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4"/>
                  </a:cxn>
                  <a:cxn ang="0">
                    <a:pos x="43" y="35"/>
                  </a:cxn>
                  <a:cxn ang="0">
                    <a:pos x="42" y="46"/>
                  </a:cxn>
                  <a:cxn ang="0">
                    <a:pos x="40" y="55"/>
                  </a:cxn>
                  <a:cxn ang="0">
                    <a:pos x="37" y="60"/>
                  </a:cxn>
                  <a:cxn ang="0">
                    <a:pos x="35" y="64"/>
                  </a:cxn>
                  <a:cxn ang="0">
                    <a:pos x="31" y="68"/>
                  </a:cxn>
                  <a:cxn ang="0">
                    <a:pos x="26" y="70"/>
                  </a:cxn>
                  <a:cxn ang="0">
                    <a:pos x="22" y="71"/>
                  </a:cxn>
                  <a:cxn ang="0">
                    <a:pos x="17" y="70"/>
                  </a:cxn>
                  <a:cxn ang="0">
                    <a:pos x="13" y="68"/>
                  </a:cxn>
                  <a:cxn ang="0">
                    <a:pos x="9" y="64"/>
                  </a:cxn>
                  <a:cxn ang="0">
                    <a:pos x="5" y="59"/>
                  </a:cxn>
                  <a:cxn ang="0">
                    <a:pos x="2" y="48"/>
                  </a:cxn>
                  <a:cxn ang="0">
                    <a:pos x="0" y="36"/>
                  </a:cxn>
                  <a:cxn ang="0">
                    <a:pos x="10" y="37"/>
                  </a:cxn>
                  <a:cxn ang="0">
                    <a:pos x="11" y="49"/>
                  </a:cxn>
                  <a:cxn ang="0">
                    <a:pos x="13" y="60"/>
                  </a:cxn>
                  <a:cxn ang="0">
                    <a:pos x="15" y="63"/>
                  </a:cxn>
                  <a:cxn ang="0">
                    <a:pos x="16" y="65"/>
                  </a:cxn>
                  <a:cxn ang="0">
                    <a:pos x="18" y="68"/>
                  </a:cxn>
                  <a:cxn ang="0">
                    <a:pos x="24" y="68"/>
                  </a:cxn>
                  <a:cxn ang="0">
                    <a:pos x="25" y="67"/>
                  </a:cxn>
                  <a:cxn ang="0">
                    <a:pos x="27" y="65"/>
                  </a:cxn>
                  <a:cxn ang="0">
                    <a:pos x="29" y="63"/>
                  </a:cxn>
                  <a:cxn ang="0">
                    <a:pos x="30" y="61"/>
                  </a:cxn>
                  <a:cxn ang="0">
                    <a:pos x="31" y="57"/>
                  </a:cxn>
                  <a:cxn ang="0">
                    <a:pos x="33" y="47"/>
                  </a:cxn>
                  <a:cxn ang="0">
                    <a:pos x="34" y="33"/>
                  </a:cxn>
                  <a:cxn ang="0">
                    <a:pos x="33" y="22"/>
                  </a:cxn>
                  <a:cxn ang="0">
                    <a:pos x="31" y="13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7" y="5"/>
                  </a:cxn>
                  <a:cxn ang="0">
                    <a:pos x="15" y="9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1" y="20"/>
                  </a:cxn>
                  <a:cxn ang="0">
                    <a:pos x="10" y="29"/>
                  </a:cxn>
                  <a:cxn ang="0">
                    <a:pos x="10" y="37"/>
                  </a:cxn>
                </a:cxnLst>
                <a:rect l="0" t="0" r="r" b="b"/>
                <a:pathLst>
                  <a:path w="43" h="71">
                    <a:moveTo>
                      <a:pt x="0" y="36"/>
                    </a:moveTo>
                    <a:lnTo>
                      <a:pt x="1" y="25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4"/>
                    </a:lnTo>
                    <a:lnTo>
                      <a:pt x="43" y="35"/>
                    </a:lnTo>
                    <a:lnTo>
                      <a:pt x="42" y="46"/>
                    </a:lnTo>
                    <a:lnTo>
                      <a:pt x="40" y="55"/>
                    </a:lnTo>
                    <a:lnTo>
                      <a:pt x="37" y="60"/>
                    </a:lnTo>
                    <a:lnTo>
                      <a:pt x="35" y="64"/>
                    </a:lnTo>
                    <a:lnTo>
                      <a:pt x="31" y="68"/>
                    </a:lnTo>
                    <a:lnTo>
                      <a:pt x="26" y="70"/>
                    </a:lnTo>
                    <a:lnTo>
                      <a:pt x="22" y="71"/>
                    </a:lnTo>
                    <a:lnTo>
                      <a:pt x="17" y="70"/>
                    </a:lnTo>
                    <a:lnTo>
                      <a:pt x="13" y="68"/>
                    </a:lnTo>
                    <a:lnTo>
                      <a:pt x="9" y="64"/>
                    </a:lnTo>
                    <a:lnTo>
                      <a:pt x="5" y="59"/>
                    </a:lnTo>
                    <a:lnTo>
                      <a:pt x="2" y="48"/>
                    </a:lnTo>
                    <a:lnTo>
                      <a:pt x="0" y="36"/>
                    </a:lnTo>
                    <a:close/>
                    <a:moveTo>
                      <a:pt x="10" y="37"/>
                    </a:moveTo>
                    <a:lnTo>
                      <a:pt x="11" y="49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6" y="65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5" y="67"/>
                    </a:lnTo>
                    <a:lnTo>
                      <a:pt x="27" y="65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1" y="57"/>
                    </a:lnTo>
                    <a:lnTo>
                      <a:pt x="33" y="47"/>
                    </a:lnTo>
                    <a:lnTo>
                      <a:pt x="34" y="33"/>
                    </a:lnTo>
                    <a:lnTo>
                      <a:pt x="33" y="22"/>
                    </a:lnTo>
                    <a:lnTo>
                      <a:pt x="31" y="13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7" y="5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1" y="20"/>
                    </a:lnTo>
                    <a:lnTo>
                      <a:pt x="10" y="29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89" name="Freeform 1885"/>
              <p:cNvSpPr>
                <a:spLocks/>
              </p:cNvSpPr>
              <p:nvPr/>
            </p:nvSpPr>
            <p:spPr bwMode="auto">
              <a:xfrm>
                <a:off x="8055" y="4151"/>
                <a:ext cx="43" cy="7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3" y="0"/>
                  </a:cxn>
                  <a:cxn ang="0">
                    <a:pos x="43" y="3"/>
                  </a:cxn>
                  <a:cxn ang="0">
                    <a:pos x="20" y="70"/>
                  </a:cxn>
                  <a:cxn ang="0">
                    <a:pos x="13" y="70"/>
                  </a:cxn>
                  <a:cxn ang="0">
                    <a:pos x="34" y="9"/>
                  </a:cxn>
                  <a:cxn ang="0">
                    <a:pos x="10" y="9"/>
                  </a:cxn>
                  <a:cxn ang="0">
                    <a:pos x="9" y="10"/>
                  </a:cxn>
                  <a:cxn ang="0">
                    <a:pos x="5" y="13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43" h="70">
                    <a:moveTo>
                      <a:pt x="7" y="0"/>
                    </a:moveTo>
                    <a:lnTo>
                      <a:pt x="43" y="0"/>
                    </a:lnTo>
                    <a:lnTo>
                      <a:pt x="43" y="3"/>
                    </a:lnTo>
                    <a:lnTo>
                      <a:pt x="20" y="70"/>
                    </a:lnTo>
                    <a:lnTo>
                      <a:pt x="13" y="70"/>
                    </a:lnTo>
                    <a:lnTo>
                      <a:pt x="34" y="9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0" name="Freeform 1886"/>
              <p:cNvSpPr>
                <a:spLocks noEditPoints="1"/>
              </p:cNvSpPr>
              <p:nvPr/>
            </p:nvSpPr>
            <p:spPr bwMode="auto">
              <a:xfrm>
                <a:off x="8106" y="4150"/>
                <a:ext cx="44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3" y="17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7" y="1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3" y="24"/>
                  </a:cxn>
                  <a:cxn ang="0">
                    <a:pos x="44" y="35"/>
                  </a:cxn>
                  <a:cxn ang="0">
                    <a:pos x="43" y="46"/>
                  </a:cxn>
                  <a:cxn ang="0">
                    <a:pos x="40" y="55"/>
                  </a:cxn>
                  <a:cxn ang="0">
                    <a:pos x="37" y="60"/>
                  </a:cxn>
                  <a:cxn ang="0">
                    <a:pos x="35" y="64"/>
                  </a:cxn>
                  <a:cxn ang="0">
                    <a:pos x="32" y="68"/>
                  </a:cxn>
                  <a:cxn ang="0">
                    <a:pos x="26" y="70"/>
                  </a:cxn>
                  <a:cxn ang="0">
                    <a:pos x="22" y="71"/>
                  </a:cxn>
                  <a:cxn ang="0">
                    <a:pos x="18" y="70"/>
                  </a:cxn>
                  <a:cxn ang="0">
                    <a:pos x="13" y="68"/>
                  </a:cxn>
                  <a:cxn ang="0">
                    <a:pos x="9" y="64"/>
                  </a:cxn>
                  <a:cxn ang="0">
                    <a:pos x="6" y="59"/>
                  </a:cxn>
                  <a:cxn ang="0">
                    <a:pos x="2" y="48"/>
                  </a:cxn>
                  <a:cxn ang="0">
                    <a:pos x="0" y="36"/>
                  </a:cxn>
                  <a:cxn ang="0">
                    <a:pos x="10" y="37"/>
                  </a:cxn>
                  <a:cxn ang="0">
                    <a:pos x="11" y="49"/>
                  </a:cxn>
                  <a:cxn ang="0">
                    <a:pos x="13" y="60"/>
                  </a:cxn>
                  <a:cxn ang="0">
                    <a:pos x="15" y="63"/>
                  </a:cxn>
                  <a:cxn ang="0">
                    <a:pos x="17" y="65"/>
                  </a:cxn>
                  <a:cxn ang="0">
                    <a:pos x="19" y="68"/>
                  </a:cxn>
                  <a:cxn ang="0">
                    <a:pos x="24" y="68"/>
                  </a:cxn>
                  <a:cxn ang="0">
                    <a:pos x="25" y="67"/>
                  </a:cxn>
                  <a:cxn ang="0">
                    <a:pos x="27" y="65"/>
                  </a:cxn>
                  <a:cxn ang="0">
                    <a:pos x="30" y="63"/>
                  </a:cxn>
                  <a:cxn ang="0">
                    <a:pos x="31" y="61"/>
                  </a:cxn>
                  <a:cxn ang="0">
                    <a:pos x="32" y="57"/>
                  </a:cxn>
                  <a:cxn ang="0">
                    <a:pos x="33" y="47"/>
                  </a:cxn>
                  <a:cxn ang="0">
                    <a:pos x="34" y="33"/>
                  </a:cxn>
                  <a:cxn ang="0">
                    <a:pos x="33" y="22"/>
                  </a:cxn>
                  <a:cxn ang="0">
                    <a:pos x="32" y="13"/>
                  </a:cxn>
                  <a:cxn ang="0">
                    <a:pos x="31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5"/>
                  </a:cxn>
                  <a:cxn ang="0">
                    <a:pos x="15" y="9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1" y="20"/>
                  </a:cxn>
                  <a:cxn ang="0">
                    <a:pos x="10" y="29"/>
                  </a:cxn>
                  <a:cxn ang="0">
                    <a:pos x="10" y="37"/>
                  </a:cxn>
                </a:cxnLst>
                <a:rect l="0" t="0" r="r" b="b"/>
                <a:pathLst>
                  <a:path w="44" h="71">
                    <a:moveTo>
                      <a:pt x="0" y="36"/>
                    </a:moveTo>
                    <a:lnTo>
                      <a:pt x="1" y="25"/>
                    </a:lnTo>
                    <a:lnTo>
                      <a:pt x="3" y="17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3" y="24"/>
                    </a:lnTo>
                    <a:lnTo>
                      <a:pt x="44" y="35"/>
                    </a:lnTo>
                    <a:lnTo>
                      <a:pt x="43" y="46"/>
                    </a:lnTo>
                    <a:lnTo>
                      <a:pt x="40" y="55"/>
                    </a:lnTo>
                    <a:lnTo>
                      <a:pt x="37" y="60"/>
                    </a:lnTo>
                    <a:lnTo>
                      <a:pt x="35" y="64"/>
                    </a:lnTo>
                    <a:lnTo>
                      <a:pt x="32" y="68"/>
                    </a:lnTo>
                    <a:lnTo>
                      <a:pt x="26" y="70"/>
                    </a:lnTo>
                    <a:lnTo>
                      <a:pt x="22" y="71"/>
                    </a:lnTo>
                    <a:lnTo>
                      <a:pt x="18" y="70"/>
                    </a:lnTo>
                    <a:lnTo>
                      <a:pt x="13" y="68"/>
                    </a:lnTo>
                    <a:lnTo>
                      <a:pt x="9" y="64"/>
                    </a:lnTo>
                    <a:lnTo>
                      <a:pt x="6" y="59"/>
                    </a:lnTo>
                    <a:lnTo>
                      <a:pt x="2" y="48"/>
                    </a:lnTo>
                    <a:lnTo>
                      <a:pt x="0" y="36"/>
                    </a:lnTo>
                    <a:close/>
                    <a:moveTo>
                      <a:pt x="10" y="37"/>
                    </a:moveTo>
                    <a:lnTo>
                      <a:pt x="11" y="49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7" y="65"/>
                    </a:lnTo>
                    <a:lnTo>
                      <a:pt x="19" y="68"/>
                    </a:lnTo>
                    <a:lnTo>
                      <a:pt x="24" y="68"/>
                    </a:lnTo>
                    <a:lnTo>
                      <a:pt x="25" y="67"/>
                    </a:lnTo>
                    <a:lnTo>
                      <a:pt x="27" y="65"/>
                    </a:lnTo>
                    <a:lnTo>
                      <a:pt x="30" y="63"/>
                    </a:lnTo>
                    <a:lnTo>
                      <a:pt x="31" y="61"/>
                    </a:lnTo>
                    <a:lnTo>
                      <a:pt x="32" y="57"/>
                    </a:lnTo>
                    <a:lnTo>
                      <a:pt x="33" y="47"/>
                    </a:lnTo>
                    <a:lnTo>
                      <a:pt x="34" y="33"/>
                    </a:lnTo>
                    <a:lnTo>
                      <a:pt x="33" y="22"/>
                    </a:lnTo>
                    <a:lnTo>
                      <a:pt x="32" y="13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1" y="20"/>
                    </a:lnTo>
                    <a:lnTo>
                      <a:pt x="10" y="29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1" name="Freeform 1887"/>
              <p:cNvSpPr>
                <a:spLocks noEditPoints="1"/>
              </p:cNvSpPr>
              <p:nvPr/>
            </p:nvSpPr>
            <p:spPr bwMode="auto">
              <a:xfrm>
                <a:off x="8478" y="4150"/>
                <a:ext cx="39" cy="71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3" y="25"/>
                  </a:cxn>
                  <a:cxn ang="0">
                    <a:pos x="1" y="17"/>
                  </a:cxn>
                  <a:cxn ang="0">
                    <a:pos x="8" y="2"/>
                  </a:cxn>
                  <a:cxn ang="0">
                    <a:pos x="16" y="0"/>
                  </a:cxn>
                  <a:cxn ang="0">
                    <a:pos x="29" y="2"/>
                  </a:cxn>
                  <a:cxn ang="0">
                    <a:pos x="36" y="8"/>
                  </a:cxn>
                  <a:cxn ang="0">
                    <a:pos x="38" y="18"/>
                  </a:cxn>
                  <a:cxn ang="0">
                    <a:pos x="34" y="23"/>
                  </a:cxn>
                  <a:cxn ang="0">
                    <a:pos x="27" y="30"/>
                  </a:cxn>
                  <a:cxn ang="0">
                    <a:pos x="29" y="36"/>
                  </a:cxn>
                  <a:cxn ang="0">
                    <a:pos x="34" y="43"/>
                  </a:cxn>
                  <a:cxn ang="0">
                    <a:pos x="39" y="50"/>
                  </a:cxn>
                  <a:cxn ang="0">
                    <a:pos x="37" y="62"/>
                  </a:cxn>
                  <a:cxn ang="0">
                    <a:pos x="27" y="70"/>
                  </a:cxn>
                  <a:cxn ang="0">
                    <a:pos x="15" y="71"/>
                  </a:cxn>
                  <a:cxn ang="0">
                    <a:pos x="6" y="68"/>
                  </a:cxn>
                  <a:cxn ang="0">
                    <a:pos x="0" y="50"/>
                  </a:cxn>
                  <a:cxn ang="0">
                    <a:pos x="5" y="42"/>
                  </a:cxn>
                  <a:cxn ang="0">
                    <a:pos x="14" y="36"/>
                  </a:cxn>
                  <a:cxn ang="0">
                    <a:pos x="26" y="24"/>
                  </a:cxn>
                  <a:cxn ang="0">
                    <a:pos x="28" y="11"/>
                  </a:cxn>
                  <a:cxn ang="0">
                    <a:pos x="27" y="7"/>
                  </a:cxn>
                  <a:cxn ang="0">
                    <a:pos x="23" y="4"/>
                  </a:cxn>
                  <a:cxn ang="0">
                    <a:pos x="15" y="5"/>
                  </a:cxn>
                  <a:cxn ang="0">
                    <a:pos x="11" y="10"/>
                  </a:cxn>
                  <a:cxn ang="0">
                    <a:pos x="13" y="21"/>
                  </a:cxn>
                  <a:cxn ang="0">
                    <a:pos x="21" y="31"/>
                  </a:cxn>
                  <a:cxn ang="0">
                    <a:pos x="14" y="39"/>
                  </a:cxn>
                  <a:cxn ang="0">
                    <a:pos x="11" y="45"/>
                  </a:cxn>
                  <a:cxn ang="0">
                    <a:pos x="9" y="58"/>
                  </a:cxn>
                  <a:cxn ang="0">
                    <a:pos x="17" y="68"/>
                  </a:cxn>
                  <a:cxn ang="0">
                    <a:pos x="25" y="67"/>
                  </a:cxn>
                  <a:cxn ang="0">
                    <a:pos x="29" y="60"/>
                  </a:cxn>
                  <a:cxn ang="0">
                    <a:pos x="26" y="48"/>
                  </a:cxn>
                  <a:cxn ang="0">
                    <a:pos x="20" y="42"/>
                  </a:cxn>
                </a:cxnLst>
                <a:rect l="0" t="0" r="r" b="b"/>
                <a:pathLst>
                  <a:path w="39" h="71">
                    <a:moveTo>
                      <a:pt x="14" y="36"/>
                    </a:moveTo>
                    <a:lnTo>
                      <a:pt x="9" y="33"/>
                    </a:lnTo>
                    <a:lnTo>
                      <a:pt x="7" y="30"/>
                    </a:lnTo>
                    <a:lnTo>
                      <a:pt x="3" y="25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8"/>
                    </a:lnTo>
                    <a:lnTo>
                      <a:pt x="37" y="20"/>
                    </a:lnTo>
                    <a:lnTo>
                      <a:pt x="34" y="23"/>
                    </a:lnTo>
                    <a:lnTo>
                      <a:pt x="33" y="25"/>
                    </a:lnTo>
                    <a:lnTo>
                      <a:pt x="27" y="30"/>
                    </a:lnTo>
                    <a:lnTo>
                      <a:pt x="24" y="33"/>
                    </a:lnTo>
                    <a:lnTo>
                      <a:pt x="29" y="36"/>
                    </a:lnTo>
                    <a:lnTo>
                      <a:pt x="32" y="39"/>
                    </a:lnTo>
                    <a:lnTo>
                      <a:pt x="34" y="43"/>
                    </a:lnTo>
                    <a:lnTo>
                      <a:pt x="38" y="46"/>
                    </a:lnTo>
                    <a:lnTo>
                      <a:pt x="39" y="50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3" y="65"/>
                    </a:lnTo>
                    <a:lnTo>
                      <a:pt x="27" y="70"/>
                    </a:lnTo>
                    <a:lnTo>
                      <a:pt x="24" y="71"/>
                    </a:lnTo>
                    <a:lnTo>
                      <a:pt x="15" y="71"/>
                    </a:lnTo>
                    <a:lnTo>
                      <a:pt x="11" y="70"/>
                    </a:lnTo>
                    <a:lnTo>
                      <a:pt x="6" y="68"/>
                    </a:lnTo>
                    <a:lnTo>
                      <a:pt x="0" y="58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5" y="42"/>
                    </a:lnTo>
                    <a:lnTo>
                      <a:pt x="8" y="38"/>
                    </a:lnTo>
                    <a:lnTo>
                      <a:pt x="14" y="36"/>
                    </a:lnTo>
                    <a:close/>
                    <a:moveTo>
                      <a:pt x="21" y="31"/>
                    </a:moveTo>
                    <a:lnTo>
                      <a:pt x="26" y="24"/>
                    </a:lnTo>
                    <a:lnTo>
                      <a:pt x="28" y="20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3" y="4"/>
                    </a:lnTo>
                    <a:lnTo>
                      <a:pt x="17" y="4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5" y="24"/>
                    </a:lnTo>
                    <a:lnTo>
                      <a:pt x="21" y="31"/>
                    </a:lnTo>
                    <a:close/>
                    <a:moveTo>
                      <a:pt x="16" y="37"/>
                    </a:moveTo>
                    <a:lnTo>
                      <a:pt x="14" y="39"/>
                    </a:lnTo>
                    <a:lnTo>
                      <a:pt x="12" y="43"/>
                    </a:lnTo>
                    <a:lnTo>
                      <a:pt x="11" y="45"/>
                    </a:lnTo>
                    <a:lnTo>
                      <a:pt x="9" y="48"/>
                    </a:lnTo>
                    <a:lnTo>
                      <a:pt x="9" y="58"/>
                    </a:lnTo>
                    <a:lnTo>
                      <a:pt x="11" y="61"/>
                    </a:lnTo>
                    <a:lnTo>
                      <a:pt x="17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7" y="64"/>
                    </a:lnTo>
                    <a:lnTo>
                      <a:pt x="29" y="60"/>
                    </a:lnTo>
                    <a:lnTo>
                      <a:pt x="29" y="55"/>
                    </a:lnTo>
                    <a:lnTo>
                      <a:pt x="26" y="48"/>
                    </a:lnTo>
                    <a:lnTo>
                      <a:pt x="23" y="45"/>
                    </a:lnTo>
                    <a:lnTo>
                      <a:pt x="20" y="42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2" name="Freeform 1888"/>
              <p:cNvSpPr>
                <a:spLocks noEditPoints="1"/>
              </p:cNvSpPr>
              <p:nvPr/>
            </p:nvSpPr>
            <p:spPr bwMode="auto">
              <a:xfrm>
                <a:off x="8527" y="4150"/>
                <a:ext cx="43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3" y="17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40" y="15"/>
                  </a:cxn>
                  <a:cxn ang="0">
                    <a:pos x="42" y="24"/>
                  </a:cxn>
                  <a:cxn ang="0">
                    <a:pos x="43" y="35"/>
                  </a:cxn>
                  <a:cxn ang="0">
                    <a:pos x="42" y="46"/>
                  </a:cxn>
                  <a:cxn ang="0">
                    <a:pos x="40" y="55"/>
                  </a:cxn>
                  <a:cxn ang="0">
                    <a:pos x="36" y="60"/>
                  </a:cxn>
                  <a:cxn ang="0">
                    <a:pos x="34" y="64"/>
                  </a:cxn>
                  <a:cxn ang="0">
                    <a:pos x="31" y="68"/>
                  </a:cxn>
                  <a:cxn ang="0">
                    <a:pos x="26" y="70"/>
                  </a:cxn>
                  <a:cxn ang="0">
                    <a:pos x="21" y="71"/>
                  </a:cxn>
                  <a:cxn ang="0">
                    <a:pos x="17" y="70"/>
                  </a:cxn>
                  <a:cxn ang="0">
                    <a:pos x="13" y="68"/>
                  </a:cxn>
                  <a:cxn ang="0">
                    <a:pos x="8" y="64"/>
                  </a:cxn>
                  <a:cxn ang="0">
                    <a:pos x="5" y="59"/>
                  </a:cxn>
                  <a:cxn ang="0">
                    <a:pos x="2" y="48"/>
                  </a:cxn>
                  <a:cxn ang="0">
                    <a:pos x="0" y="36"/>
                  </a:cxn>
                  <a:cxn ang="0">
                    <a:pos x="9" y="37"/>
                  </a:cxn>
                  <a:cxn ang="0">
                    <a:pos x="10" y="49"/>
                  </a:cxn>
                  <a:cxn ang="0">
                    <a:pos x="13" y="60"/>
                  </a:cxn>
                  <a:cxn ang="0">
                    <a:pos x="15" y="63"/>
                  </a:cxn>
                  <a:cxn ang="0">
                    <a:pos x="16" y="65"/>
                  </a:cxn>
                  <a:cxn ang="0">
                    <a:pos x="18" y="68"/>
                  </a:cxn>
                  <a:cxn ang="0">
                    <a:pos x="23" y="68"/>
                  </a:cxn>
                  <a:cxn ang="0">
                    <a:pos x="25" y="67"/>
                  </a:cxn>
                  <a:cxn ang="0">
                    <a:pos x="27" y="65"/>
                  </a:cxn>
                  <a:cxn ang="0">
                    <a:pos x="29" y="63"/>
                  </a:cxn>
                  <a:cxn ang="0">
                    <a:pos x="30" y="61"/>
                  </a:cxn>
                  <a:cxn ang="0">
                    <a:pos x="31" y="57"/>
                  </a:cxn>
                  <a:cxn ang="0">
                    <a:pos x="32" y="47"/>
                  </a:cxn>
                  <a:cxn ang="0">
                    <a:pos x="33" y="33"/>
                  </a:cxn>
                  <a:cxn ang="0">
                    <a:pos x="32" y="22"/>
                  </a:cxn>
                  <a:cxn ang="0">
                    <a:pos x="31" y="13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1" y="4"/>
                  </a:cxn>
                  <a:cxn ang="0">
                    <a:pos x="19" y="4"/>
                  </a:cxn>
                  <a:cxn ang="0">
                    <a:pos x="17" y="5"/>
                  </a:cxn>
                  <a:cxn ang="0">
                    <a:pos x="15" y="9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0" y="20"/>
                  </a:cxn>
                  <a:cxn ang="0">
                    <a:pos x="9" y="29"/>
                  </a:cxn>
                  <a:cxn ang="0">
                    <a:pos x="9" y="37"/>
                  </a:cxn>
                </a:cxnLst>
                <a:rect l="0" t="0" r="r" b="b"/>
                <a:pathLst>
                  <a:path w="43" h="71">
                    <a:moveTo>
                      <a:pt x="0" y="36"/>
                    </a:moveTo>
                    <a:lnTo>
                      <a:pt x="1" y="25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40" y="15"/>
                    </a:lnTo>
                    <a:lnTo>
                      <a:pt x="42" y="24"/>
                    </a:lnTo>
                    <a:lnTo>
                      <a:pt x="43" y="35"/>
                    </a:lnTo>
                    <a:lnTo>
                      <a:pt x="42" y="46"/>
                    </a:lnTo>
                    <a:lnTo>
                      <a:pt x="40" y="55"/>
                    </a:lnTo>
                    <a:lnTo>
                      <a:pt x="36" y="60"/>
                    </a:lnTo>
                    <a:lnTo>
                      <a:pt x="34" y="64"/>
                    </a:lnTo>
                    <a:lnTo>
                      <a:pt x="31" y="68"/>
                    </a:lnTo>
                    <a:lnTo>
                      <a:pt x="26" y="70"/>
                    </a:lnTo>
                    <a:lnTo>
                      <a:pt x="21" y="71"/>
                    </a:lnTo>
                    <a:lnTo>
                      <a:pt x="17" y="70"/>
                    </a:lnTo>
                    <a:lnTo>
                      <a:pt x="13" y="68"/>
                    </a:lnTo>
                    <a:lnTo>
                      <a:pt x="8" y="64"/>
                    </a:lnTo>
                    <a:lnTo>
                      <a:pt x="5" y="59"/>
                    </a:lnTo>
                    <a:lnTo>
                      <a:pt x="2" y="48"/>
                    </a:lnTo>
                    <a:lnTo>
                      <a:pt x="0" y="36"/>
                    </a:lnTo>
                    <a:close/>
                    <a:moveTo>
                      <a:pt x="9" y="37"/>
                    </a:moveTo>
                    <a:lnTo>
                      <a:pt x="10" y="49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6" y="65"/>
                    </a:lnTo>
                    <a:lnTo>
                      <a:pt x="18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7" y="65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1" y="57"/>
                    </a:lnTo>
                    <a:lnTo>
                      <a:pt x="32" y="47"/>
                    </a:lnTo>
                    <a:lnTo>
                      <a:pt x="33" y="33"/>
                    </a:lnTo>
                    <a:lnTo>
                      <a:pt x="32" y="22"/>
                    </a:lnTo>
                    <a:lnTo>
                      <a:pt x="31" y="13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0" y="20"/>
                    </a:lnTo>
                    <a:lnTo>
                      <a:pt x="9" y="29"/>
                    </a:lnTo>
                    <a:lnTo>
                      <a:pt x="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3" name="Freeform 1889"/>
              <p:cNvSpPr>
                <a:spLocks noEditPoints="1"/>
              </p:cNvSpPr>
              <p:nvPr/>
            </p:nvSpPr>
            <p:spPr bwMode="auto">
              <a:xfrm>
                <a:off x="8896" y="4150"/>
                <a:ext cx="42" cy="71"/>
              </a:xfrm>
              <a:custGeom>
                <a:avLst/>
                <a:gdLst/>
                <a:ahLst/>
                <a:cxnLst>
                  <a:cxn ang="0">
                    <a:pos x="1" y="71"/>
                  </a:cxn>
                  <a:cxn ang="0">
                    <a:pos x="1" y="70"/>
                  </a:cxn>
                  <a:cxn ang="0">
                    <a:pos x="5" y="70"/>
                  </a:cxn>
                  <a:cxn ang="0">
                    <a:pos x="10" y="69"/>
                  </a:cxn>
                  <a:cxn ang="0">
                    <a:pos x="16" y="64"/>
                  </a:cxn>
                  <a:cxn ang="0">
                    <a:pos x="20" y="61"/>
                  </a:cxn>
                  <a:cxn ang="0">
                    <a:pos x="27" y="50"/>
                  </a:cxn>
                  <a:cxn ang="0">
                    <a:pos x="29" y="45"/>
                  </a:cxn>
                  <a:cxn ang="0">
                    <a:pos x="30" y="39"/>
                  </a:cxn>
                  <a:cxn ang="0">
                    <a:pos x="26" y="43"/>
                  </a:cxn>
                  <a:cxn ang="0">
                    <a:pos x="22" y="44"/>
                  </a:cxn>
                  <a:cxn ang="0">
                    <a:pos x="13" y="44"/>
                  </a:cxn>
                  <a:cxn ang="0">
                    <a:pos x="9" y="42"/>
                  </a:cxn>
                  <a:cxn ang="0">
                    <a:pos x="3" y="36"/>
                  </a:cxn>
                  <a:cxn ang="0">
                    <a:pos x="1" y="33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2" y="13"/>
                  </a:cxn>
                  <a:cxn ang="0">
                    <a:pos x="5" y="9"/>
                  </a:cxn>
                  <a:cxn ang="0">
                    <a:pos x="9" y="6"/>
                  </a:cxn>
                  <a:cxn ang="0">
                    <a:pos x="13" y="2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30" y="4"/>
                  </a:cxn>
                  <a:cxn ang="0">
                    <a:pos x="35" y="7"/>
                  </a:cxn>
                  <a:cxn ang="0">
                    <a:pos x="41" y="17"/>
                  </a:cxn>
                  <a:cxn ang="0">
                    <a:pos x="42" y="29"/>
                  </a:cxn>
                  <a:cxn ang="0">
                    <a:pos x="41" y="39"/>
                  </a:cxn>
                  <a:cxn ang="0">
                    <a:pos x="37" y="49"/>
                  </a:cxn>
                  <a:cxn ang="0">
                    <a:pos x="32" y="56"/>
                  </a:cxn>
                  <a:cxn ang="0">
                    <a:pos x="27" y="61"/>
                  </a:cxn>
                  <a:cxn ang="0">
                    <a:pos x="22" y="65"/>
                  </a:cxn>
                  <a:cxn ang="0">
                    <a:pos x="13" y="70"/>
                  </a:cxn>
                  <a:cxn ang="0">
                    <a:pos x="4" y="71"/>
                  </a:cxn>
                  <a:cxn ang="0">
                    <a:pos x="1" y="71"/>
                  </a:cxn>
                  <a:cxn ang="0">
                    <a:pos x="31" y="36"/>
                  </a:cxn>
                  <a:cxn ang="0">
                    <a:pos x="32" y="32"/>
                  </a:cxn>
                  <a:cxn ang="0">
                    <a:pos x="32" y="20"/>
                  </a:cxn>
                  <a:cxn ang="0">
                    <a:pos x="31" y="15"/>
                  </a:cxn>
                  <a:cxn ang="0">
                    <a:pos x="30" y="12"/>
                  </a:cxn>
                  <a:cxn ang="0">
                    <a:pos x="28" y="8"/>
                  </a:cxn>
                  <a:cxn ang="0">
                    <a:pos x="25" y="5"/>
                  </a:cxn>
                  <a:cxn ang="0">
                    <a:pos x="23" y="4"/>
                  </a:cxn>
                  <a:cxn ang="0">
                    <a:pos x="17" y="4"/>
                  </a:cxn>
                  <a:cxn ang="0">
                    <a:pos x="13" y="8"/>
                  </a:cxn>
                  <a:cxn ang="0">
                    <a:pos x="11" y="12"/>
                  </a:cxn>
                  <a:cxn ang="0">
                    <a:pos x="10" y="15"/>
                  </a:cxn>
                  <a:cxn ang="0">
                    <a:pos x="10" y="25"/>
                  </a:cxn>
                  <a:cxn ang="0">
                    <a:pos x="11" y="31"/>
                  </a:cxn>
                  <a:cxn ang="0">
                    <a:pos x="14" y="36"/>
                  </a:cxn>
                  <a:cxn ang="0">
                    <a:pos x="16" y="38"/>
                  </a:cxn>
                  <a:cxn ang="0">
                    <a:pos x="18" y="39"/>
                  </a:cxn>
                  <a:cxn ang="0">
                    <a:pos x="25" y="39"/>
                  </a:cxn>
                  <a:cxn ang="0">
                    <a:pos x="31" y="36"/>
                  </a:cxn>
                </a:cxnLst>
                <a:rect l="0" t="0" r="r" b="b"/>
                <a:pathLst>
                  <a:path w="42" h="71">
                    <a:moveTo>
                      <a:pt x="1" y="71"/>
                    </a:moveTo>
                    <a:lnTo>
                      <a:pt x="1" y="70"/>
                    </a:lnTo>
                    <a:lnTo>
                      <a:pt x="5" y="70"/>
                    </a:lnTo>
                    <a:lnTo>
                      <a:pt x="10" y="69"/>
                    </a:lnTo>
                    <a:lnTo>
                      <a:pt x="16" y="64"/>
                    </a:lnTo>
                    <a:lnTo>
                      <a:pt x="20" y="61"/>
                    </a:lnTo>
                    <a:lnTo>
                      <a:pt x="27" y="50"/>
                    </a:lnTo>
                    <a:lnTo>
                      <a:pt x="29" y="45"/>
                    </a:lnTo>
                    <a:lnTo>
                      <a:pt x="30" y="39"/>
                    </a:lnTo>
                    <a:lnTo>
                      <a:pt x="26" y="43"/>
                    </a:lnTo>
                    <a:lnTo>
                      <a:pt x="22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3" y="36"/>
                    </a:lnTo>
                    <a:lnTo>
                      <a:pt x="1" y="33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9" y="6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0" y="4"/>
                    </a:lnTo>
                    <a:lnTo>
                      <a:pt x="35" y="7"/>
                    </a:lnTo>
                    <a:lnTo>
                      <a:pt x="41" y="17"/>
                    </a:lnTo>
                    <a:lnTo>
                      <a:pt x="42" y="29"/>
                    </a:lnTo>
                    <a:lnTo>
                      <a:pt x="41" y="39"/>
                    </a:lnTo>
                    <a:lnTo>
                      <a:pt x="37" y="49"/>
                    </a:lnTo>
                    <a:lnTo>
                      <a:pt x="32" y="56"/>
                    </a:lnTo>
                    <a:lnTo>
                      <a:pt x="27" y="61"/>
                    </a:lnTo>
                    <a:lnTo>
                      <a:pt x="22" y="65"/>
                    </a:lnTo>
                    <a:lnTo>
                      <a:pt x="13" y="70"/>
                    </a:lnTo>
                    <a:lnTo>
                      <a:pt x="4" y="71"/>
                    </a:lnTo>
                    <a:lnTo>
                      <a:pt x="1" y="71"/>
                    </a:lnTo>
                    <a:close/>
                    <a:moveTo>
                      <a:pt x="31" y="36"/>
                    </a:moveTo>
                    <a:lnTo>
                      <a:pt x="32" y="32"/>
                    </a:lnTo>
                    <a:lnTo>
                      <a:pt x="32" y="20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5" y="5"/>
                    </a:lnTo>
                    <a:lnTo>
                      <a:pt x="23" y="4"/>
                    </a:lnTo>
                    <a:lnTo>
                      <a:pt x="17" y="4"/>
                    </a:lnTo>
                    <a:lnTo>
                      <a:pt x="13" y="8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10" y="25"/>
                    </a:lnTo>
                    <a:lnTo>
                      <a:pt x="11" y="31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39"/>
                    </a:lnTo>
                    <a:lnTo>
                      <a:pt x="25" y="39"/>
                    </a:lnTo>
                    <a:lnTo>
                      <a:pt x="3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4" name="Freeform 1890"/>
              <p:cNvSpPr>
                <a:spLocks noEditPoints="1"/>
              </p:cNvSpPr>
              <p:nvPr/>
            </p:nvSpPr>
            <p:spPr bwMode="auto">
              <a:xfrm>
                <a:off x="8947" y="4150"/>
                <a:ext cx="43" cy="7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3" y="17"/>
                  </a:cxn>
                  <a:cxn ang="0">
                    <a:pos x="5" y="11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7" y="1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4"/>
                  </a:cxn>
                  <a:cxn ang="0">
                    <a:pos x="43" y="35"/>
                  </a:cxn>
                  <a:cxn ang="0">
                    <a:pos x="42" y="46"/>
                  </a:cxn>
                  <a:cxn ang="0">
                    <a:pos x="40" y="55"/>
                  </a:cxn>
                  <a:cxn ang="0">
                    <a:pos x="37" y="60"/>
                  </a:cxn>
                  <a:cxn ang="0">
                    <a:pos x="35" y="64"/>
                  </a:cxn>
                  <a:cxn ang="0">
                    <a:pos x="31" y="68"/>
                  </a:cxn>
                  <a:cxn ang="0">
                    <a:pos x="26" y="70"/>
                  </a:cxn>
                  <a:cxn ang="0">
                    <a:pos x="22" y="71"/>
                  </a:cxn>
                  <a:cxn ang="0">
                    <a:pos x="17" y="70"/>
                  </a:cxn>
                  <a:cxn ang="0">
                    <a:pos x="13" y="68"/>
                  </a:cxn>
                  <a:cxn ang="0">
                    <a:pos x="9" y="64"/>
                  </a:cxn>
                  <a:cxn ang="0">
                    <a:pos x="5" y="59"/>
                  </a:cxn>
                  <a:cxn ang="0">
                    <a:pos x="2" y="48"/>
                  </a:cxn>
                  <a:cxn ang="0">
                    <a:pos x="0" y="36"/>
                  </a:cxn>
                  <a:cxn ang="0">
                    <a:pos x="10" y="37"/>
                  </a:cxn>
                  <a:cxn ang="0">
                    <a:pos x="11" y="49"/>
                  </a:cxn>
                  <a:cxn ang="0">
                    <a:pos x="13" y="60"/>
                  </a:cxn>
                  <a:cxn ang="0">
                    <a:pos x="15" y="63"/>
                  </a:cxn>
                  <a:cxn ang="0">
                    <a:pos x="16" y="65"/>
                  </a:cxn>
                  <a:cxn ang="0">
                    <a:pos x="18" y="68"/>
                  </a:cxn>
                  <a:cxn ang="0">
                    <a:pos x="24" y="68"/>
                  </a:cxn>
                  <a:cxn ang="0">
                    <a:pos x="25" y="67"/>
                  </a:cxn>
                  <a:cxn ang="0">
                    <a:pos x="27" y="65"/>
                  </a:cxn>
                  <a:cxn ang="0">
                    <a:pos x="29" y="63"/>
                  </a:cxn>
                  <a:cxn ang="0">
                    <a:pos x="30" y="61"/>
                  </a:cxn>
                  <a:cxn ang="0">
                    <a:pos x="31" y="57"/>
                  </a:cxn>
                  <a:cxn ang="0">
                    <a:pos x="32" y="47"/>
                  </a:cxn>
                  <a:cxn ang="0">
                    <a:pos x="34" y="33"/>
                  </a:cxn>
                  <a:cxn ang="0">
                    <a:pos x="32" y="22"/>
                  </a:cxn>
                  <a:cxn ang="0">
                    <a:pos x="31" y="13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2" y="4"/>
                  </a:cxn>
                  <a:cxn ang="0">
                    <a:pos x="19" y="4"/>
                  </a:cxn>
                  <a:cxn ang="0">
                    <a:pos x="17" y="5"/>
                  </a:cxn>
                  <a:cxn ang="0">
                    <a:pos x="15" y="9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1" y="20"/>
                  </a:cxn>
                  <a:cxn ang="0">
                    <a:pos x="10" y="29"/>
                  </a:cxn>
                  <a:cxn ang="0">
                    <a:pos x="10" y="37"/>
                  </a:cxn>
                </a:cxnLst>
                <a:rect l="0" t="0" r="r" b="b"/>
                <a:pathLst>
                  <a:path w="43" h="71">
                    <a:moveTo>
                      <a:pt x="0" y="36"/>
                    </a:moveTo>
                    <a:lnTo>
                      <a:pt x="1" y="25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4"/>
                    </a:lnTo>
                    <a:lnTo>
                      <a:pt x="43" y="35"/>
                    </a:lnTo>
                    <a:lnTo>
                      <a:pt x="42" y="46"/>
                    </a:lnTo>
                    <a:lnTo>
                      <a:pt x="40" y="55"/>
                    </a:lnTo>
                    <a:lnTo>
                      <a:pt x="37" y="60"/>
                    </a:lnTo>
                    <a:lnTo>
                      <a:pt x="35" y="64"/>
                    </a:lnTo>
                    <a:lnTo>
                      <a:pt x="31" y="68"/>
                    </a:lnTo>
                    <a:lnTo>
                      <a:pt x="26" y="70"/>
                    </a:lnTo>
                    <a:lnTo>
                      <a:pt x="22" y="71"/>
                    </a:lnTo>
                    <a:lnTo>
                      <a:pt x="17" y="70"/>
                    </a:lnTo>
                    <a:lnTo>
                      <a:pt x="13" y="68"/>
                    </a:lnTo>
                    <a:lnTo>
                      <a:pt x="9" y="64"/>
                    </a:lnTo>
                    <a:lnTo>
                      <a:pt x="5" y="59"/>
                    </a:lnTo>
                    <a:lnTo>
                      <a:pt x="2" y="48"/>
                    </a:lnTo>
                    <a:lnTo>
                      <a:pt x="0" y="36"/>
                    </a:lnTo>
                    <a:close/>
                    <a:moveTo>
                      <a:pt x="10" y="37"/>
                    </a:moveTo>
                    <a:lnTo>
                      <a:pt x="11" y="49"/>
                    </a:lnTo>
                    <a:lnTo>
                      <a:pt x="13" y="60"/>
                    </a:lnTo>
                    <a:lnTo>
                      <a:pt x="15" y="63"/>
                    </a:lnTo>
                    <a:lnTo>
                      <a:pt x="16" y="65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5" y="67"/>
                    </a:lnTo>
                    <a:lnTo>
                      <a:pt x="27" y="65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1" y="57"/>
                    </a:lnTo>
                    <a:lnTo>
                      <a:pt x="32" y="47"/>
                    </a:lnTo>
                    <a:lnTo>
                      <a:pt x="34" y="33"/>
                    </a:lnTo>
                    <a:lnTo>
                      <a:pt x="32" y="22"/>
                    </a:lnTo>
                    <a:lnTo>
                      <a:pt x="31" y="13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1" y="20"/>
                    </a:lnTo>
                    <a:lnTo>
                      <a:pt x="10" y="29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5" name="Freeform 1891"/>
              <p:cNvSpPr>
                <a:spLocks/>
              </p:cNvSpPr>
              <p:nvPr/>
            </p:nvSpPr>
            <p:spPr bwMode="auto">
              <a:xfrm>
                <a:off x="6857" y="4262"/>
                <a:ext cx="67" cy="8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7" y="18"/>
                  </a:cxn>
                  <a:cxn ang="0">
                    <a:pos x="65" y="18"/>
                  </a:cxn>
                  <a:cxn ang="0">
                    <a:pos x="65" y="14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59" y="5"/>
                  </a:cxn>
                  <a:cxn ang="0">
                    <a:pos x="56" y="4"/>
                  </a:cxn>
                  <a:cxn ang="0">
                    <a:pos x="39" y="4"/>
                  </a:cxn>
                  <a:cxn ang="0">
                    <a:pos x="39" y="74"/>
                  </a:cxn>
                  <a:cxn ang="0">
                    <a:pos x="40" y="76"/>
                  </a:cxn>
                  <a:cxn ang="0">
                    <a:pos x="45" y="79"/>
                  </a:cxn>
                  <a:cxn ang="0">
                    <a:pos x="50" y="79"/>
                  </a:cxn>
                  <a:cxn ang="0">
                    <a:pos x="50" y="80"/>
                  </a:cxn>
                  <a:cxn ang="0">
                    <a:pos x="16" y="80"/>
                  </a:cxn>
                  <a:cxn ang="0">
                    <a:pos x="16" y="79"/>
                  </a:cxn>
                  <a:cxn ang="0">
                    <a:pos x="23" y="79"/>
                  </a:cxn>
                  <a:cxn ang="0">
                    <a:pos x="25" y="76"/>
                  </a:cxn>
                  <a:cxn ang="0">
                    <a:pos x="26" y="74"/>
                  </a:cxn>
                  <a:cxn ang="0">
                    <a:pos x="27" y="73"/>
                  </a:cxn>
                  <a:cxn ang="0">
                    <a:pos x="27" y="72"/>
                  </a:cxn>
                  <a:cxn ang="0">
                    <a:pos x="28" y="69"/>
                  </a:cxn>
                  <a:cxn ang="0">
                    <a:pos x="28" y="4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7" y="7"/>
                  </a:cxn>
                  <a:cxn ang="0">
                    <a:pos x="4" y="11"/>
                  </a:cxn>
                  <a:cxn ang="0">
                    <a:pos x="3" y="14"/>
                  </a:cxn>
                  <a:cxn ang="0">
                    <a:pos x="3" y="18"/>
                  </a:cxn>
                  <a:cxn ang="0">
                    <a:pos x="0" y="18"/>
                  </a:cxn>
                  <a:cxn ang="0">
                    <a:pos x="2" y="0"/>
                  </a:cxn>
                  <a:cxn ang="0">
                    <a:pos x="66" y="0"/>
                  </a:cxn>
                </a:cxnLst>
                <a:rect l="0" t="0" r="r" b="b"/>
                <a:pathLst>
                  <a:path w="67" h="80">
                    <a:moveTo>
                      <a:pt x="66" y="0"/>
                    </a:moveTo>
                    <a:lnTo>
                      <a:pt x="67" y="18"/>
                    </a:lnTo>
                    <a:lnTo>
                      <a:pt x="65" y="18"/>
                    </a:lnTo>
                    <a:lnTo>
                      <a:pt x="65" y="14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59" y="5"/>
                    </a:lnTo>
                    <a:lnTo>
                      <a:pt x="56" y="4"/>
                    </a:lnTo>
                    <a:lnTo>
                      <a:pt x="39" y="4"/>
                    </a:lnTo>
                    <a:lnTo>
                      <a:pt x="39" y="74"/>
                    </a:lnTo>
                    <a:lnTo>
                      <a:pt x="40" y="76"/>
                    </a:lnTo>
                    <a:lnTo>
                      <a:pt x="45" y="79"/>
                    </a:lnTo>
                    <a:lnTo>
                      <a:pt x="50" y="79"/>
                    </a:lnTo>
                    <a:lnTo>
                      <a:pt x="50" y="80"/>
                    </a:lnTo>
                    <a:lnTo>
                      <a:pt x="16" y="80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25" y="76"/>
                    </a:lnTo>
                    <a:lnTo>
                      <a:pt x="26" y="74"/>
                    </a:lnTo>
                    <a:lnTo>
                      <a:pt x="27" y="73"/>
                    </a:lnTo>
                    <a:lnTo>
                      <a:pt x="27" y="72"/>
                    </a:lnTo>
                    <a:lnTo>
                      <a:pt x="28" y="69"/>
                    </a:lnTo>
                    <a:lnTo>
                      <a:pt x="28" y="4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6" name="Freeform 1892"/>
              <p:cNvSpPr>
                <a:spLocks/>
              </p:cNvSpPr>
              <p:nvPr/>
            </p:nvSpPr>
            <p:spPr bwMode="auto">
              <a:xfrm>
                <a:off x="6929" y="4258"/>
                <a:ext cx="56" cy="8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40"/>
                  </a:cxn>
                  <a:cxn ang="0">
                    <a:pos x="25" y="33"/>
                  </a:cxn>
                  <a:cxn ang="0">
                    <a:pos x="29" y="30"/>
                  </a:cxn>
                  <a:cxn ang="0">
                    <a:pos x="32" y="29"/>
                  </a:cxn>
                  <a:cxn ang="0">
                    <a:pos x="38" y="29"/>
                  </a:cxn>
                  <a:cxn ang="0">
                    <a:pos x="40" y="30"/>
                  </a:cxn>
                  <a:cxn ang="0">
                    <a:pos x="43" y="31"/>
                  </a:cxn>
                  <a:cxn ang="0">
                    <a:pos x="45" y="33"/>
                  </a:cxn>
                  <a:cxn ang="0">
                    <a:pos x="48" y="39"/>
                  </a:cxn>
                  <a:cxn ang="0">
                    <a:pos x="49" y="41"/>
                  </a:cxn>
                  <a:cxn ang="0">
                    <a:pos x="49" y="75"/>
                  </a:cxn>
                  <a:cxn ang="0">
                    <a:pos x="50" y="77"/>
                  </a:cxn>
                  <a:cxn ang="0">
                    <a:pos x="51" y="78"/>
                  </a:cxn>
                  <a:cxn ang="0">
                    <a:pos x="51" y="80"/>
                  </a:cxn>
                  <a:cxn ang="0">
                    <a:pos x="52" y="81"/>
                  </a:cxn>
                  <a:cxn ang="0">
                    <a:pos x="54" y="83"/>
                  </a:cxn>
                  <a:cxn ang="0">
                    <a:pos x="56" y="83"/>
                  </a:cxn>
                  <a:cxn ang="0">
                    <a:pos x="56" y="84"/>
                  </a:cxn>
                  <a:cxn ang="0">
                    <a:pos x="31" y="84"/>
                  </a:cxn>
                  <a:cxn ang="0">
                    <a:pos x="31" y="83"/>
                  </a:cxn>
                  <a:cxn ang="0">
                    <a:pos x="37" y="83"/>
                  </a:cxn>
                  <a:cxn ang="0">
                    <a:pos x="37" y="81"/>
                  </a:cxn>
                  <a:cxn ang="0">
                    <a:pos x="39" y="79"/>
                  </a:cxn>
                  <a:cxn ang="0">
                    <a:pos x="39" y="44"/>
                  </a:cxn>
                  <a:cxn ang="0">
                    <a:pos x="38" y="41"/>
                  </a:cxn>
                  <a:cxn ang="0">
                    <a:pos x="38" y="40"/>
                  </a:cxn>
                  <a:cxn ang="0">
                    <a:pos x="35" y="37"/>
                  </a:cxn>
                  <a:cxn ang="0">
                    <a:pos x="27" y="37"/>
                  </a:cxn>
                  <a:cxn ang="0">
                    <a:pos x="25" y="38"/>
                  </a:cxn>
                  <a:cxn ang="0">
                    <a:pos x="22" y="39"/>
                  </a:cxn>
                  <a:cxn ang="0">
                    <a:pos x="17" y="43"/>
                  </a:cxn>
                  <a:cxn ang="0">
                    <a:pos x="17" y="78"/>
                  </a:cxn>
                  <a:cxn ang="0">
                    <a:pos x="18" y="79"/>
                  </a:cxn>
                  <a:cxn ang="0">
                    <a:pos x="18" y="80"/>
                  </a:cxn>
                  <a:cxn ang="0">
                    <a:pos x="19" y="81"/>
                  </a:cxn>
                  <a:cxn ang="0">
                    <a:pos x="22" y="83"/>
                  </a:cxn>
                  <a:cxn ang="0">
                    <a:pos x="25" y="83"/>
                  </a:cxn>
                  <a:cxn ang="0">
                    <a:pos x="25" y="84"/>
                  </a:cxn>
                  <a:cxn ang="0">
                    <a:pos x="0" y="84"/>
                  </a:cxn>
                  <a:cxn ang="0">
                    <a:pos x="0" y="83"/>
                  </a:cxn>
                  <a:cxn ang="0">
                    <a:pos x="2" y="83"/>
                  </a:cxn>
                  <a:cxn ang="0">
                    <a:pos x="4" y="81"/>
                  </a:cxn>
                  <a:cxn ang="0">
                    <a:pos x="5" y="80"/>
                  </a:cxn>
                  <a:cxn ang="0">
                    <a:pos x="5" y="78"/>
                  </a:cxn>
                  <a:cxn ang="0">
                    <a:pos x="6" y="77"/>
                  </a:cxn>
                  <a:cxn ang="0">
                    <a:pos x="6" y="74"/>
                  </a:cxn>
                  <a:cxn ang="0">
                    <a:pos x="7" y="72"/>
                  </a:cxn>
                  <a:cxn ang="0">
                    <a:pos x="7" y="10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14" y="0"/>
                  </a:cxn>
                  <a:cxn ang="0">
                    <a:pos x="17" y="0"/>
                  </a:cxn>
                </a:cxnLst>
                <a:rect l="0" t="0" r="r" b="b"/>
                <a:pathLst>
                  <a:path w="56" h="84">
                    <a:moveTo>
                      <a:pt x="17" y="0"/>
                    </a:moveTo>
                    <a:lnTo>
                      <a:pt x="17" y="40"/>
                    </a:lnTo>
                    <a:lnTo>
                      <a:pt x="25" y="33"/>
                    </a:lnTo>
                    <a:lnTo>
                      <a:pt x="29" y="30"/>
                    </a:lnTo>
                    <a:lnTo>
                      <a:pt x="32" y="29"/>
                    </a:lnTo>
                    <a:lnTo>
                      <a:pt x="38" y="29"/>
                    </a:lnTo>
                    <a:lnTo>
                      <a:pt x="40" y="30"/>
                    </a:lnTo>
                    <a:lnTo>
                      <a:pt x="43" y="31"/>
                    </a:lnTo>
                    <a:lnTo>
                      <a:pt x="45" y="33"/>
                    </a:lnTo>
                    <a:lnTo>
                      <a:pt x="48" y="39"/>
                    </a:lnTo>
                    <a:lnTo>
                      <a:pt x="49" y="41"/>
                    </a:lnTo>
                    <a:lnTo>
                      <a:pt x="49" y="75"/>
                    </a:lnTo>
                    <a:lnTo>
                      <a:pt x="50" y="77"/>
                    </a:lnTo>
                    <a:lnTo>
                      <a:pt x="51" y="78"/>
                    </a:lnTo>
                    <a:lnTo>
                      <a:pt x="51" y="80"/>
                    </a:lnTo>
                    <a:lnTo>
                      <a:pt x="52" y="81"/>
                    </a:lnTo>
                    <a:lnTo>
                      <a:pt x="54" y="83"/>
                    </a:lnTo>
                    <a:lnTo>
                      <a:pt x="56" y="83"/>
                    </a:lnTo>
                    <a:lnTo>
                      <a:pt x="56" y="84"/>
                    </a:lnTo>
                    <a:lnTo>
                      <a:pt x="31" y="84"/>
                    </a:lnTo>
                    <a:lnTo>
                      <a:pt x="31" y="83"/>
                    </a:lnTo>
                    <a:lnTo>
                      <a:pt x="37" y="83"/>
                    </a:lnTo>
                    <a:lnTo>
                      <a:pt x="37" y="81"/>
                    </a:lnTo>
                    <a:lnTo>
                      <a:pt x="39" y="79"/>
                    </a:lnTo>
                    <a:lnTo>
                      <a:pt x="39" y="44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5" y="37"/>
                    </a:lnTo>
                    <a:lnTo>
                      <a:pt x="27" y="37"/>
                    </a:lnTo>
                    <a:lnTo>
                      <a:pt x="25" y="38"/>
                    </a:lnTo>
                    <a:lnTo>
                      <a:pt x="22" y="39"/>
                    </a:lnTo>
                    <a:lnTo>
                      <a:pt x="17" y="43"/>
                    </a:lnTo>
                    <a:lnTo>
                      <a:pt x="17" y="78"/>
                    </a:lnTo>
                    <a:lnTo>
                      <a:pt x="18" y="79"/>
                    </a:lnTo>
                    <a:lnTo>
                      <a:pt x="18" y="80"/>
                    </a:lnTo>
                    <a:lnTo>
                      <a:pt x="19" y="81"/>
                    </a:lnTo>
                    <a:lnTo>
                      <a:pt x="22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4" y="81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6" y="77"/>
                    </a:lnTo>
                    <a:lnTo>
                      <a:pt x="6" y="74"/>
                    </a:lnTo>
                    <a:lnTo>
                      <a:pt x="7" y="72"/>
                    </a:lnTo>
                    <a:lnTo>
                      <a:pt x="7" y="1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7" name="Freeform 1893"/>
              <p:cNvSpPr>
                <a:spLocks noEditPoints="1"/>
              </p:cNvSpPr>
              <p:nvPr/>
            </p:nvSpPr>
            <p:spPr bwMode="auto">
              <a:xfrm>
                <a:off x="6992" y="4258"/>
                <a:ext cx="25" cy="8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1"/>
                  </a:cxn>
                  <a:cxn ang="0">
                    <a:pos x="17" y="4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7" y="10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6" y="11"/>
                  </a:cxn>
                  <a:cxn ang="0">
                    <a:pos x="5" y="9"/>
                  </a:cxn>
                  <a:cxn ang="0">
                    <a:pos x="5" y="5"/>
                  </a:cxn>
                  <a:cxn ang="0">
                    <a:pos x="9" y="2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7" y="29"/>
                  </a:cxn>
                  <a:cxn ang="0">
                    <a:pos x="17" y="77"/>
                  </a:cxn>
                  <a:cxn ang="0">
                    <a:pos x="18" y="78"/>
                  </a:cxn>
                  <a:cxn ang="0">
                    <a:pos x="18" y="79"/>
                  </a:cxn>
                  <a:cxn ang="0">
                    <a:pos x="19" y="80"/>
                  </a:cxn>
                  <a:cxn ang="0">
                    <a:pos x="19" y="81"/>
                  </a:cxn>
                  <a:cxn ang="0">
                    <a:pos x="22" y="83"/>
                  </a:cxn>
                  <a:cxn ang="0">
                    <a:pos x="25" y="83"/>
                  </a:cxn>
                  <a:cxn ang="0">
                    <a:pos x="25" y="84"/>
                  </a:cxn>
                  <a:cxn ang="0">
                    <a:pos x="0" y="84"/>
                  </a:cxn>
                  <a:cxn ang="0">
                    <a:pos x="0" y="83"/>
                  </a:cxn>
                  <a:cxn ang="0">
                    <a:pos x="3" y="83"/>
                  </a:cxn>
                  <a:cxn ang="0">
                    <a:pos x="5" y="81"/>
                  </a:cxn>
                  <a:cxn ang="0">
                    <a:pos x="6" y="80"/>
                  </a:cxn>
                  <a:cxn ang="0">
                    <a:pos x="6" y="78"/>
                  </a:cxn>
                  <a:cxn ang="0">
                    <a:pos x="7" y="77"/>
                  </a:cxn>
                  <a:cxn ang="0">
                    <a:pos x="7" y="38"/>
                  </a:cxn>
                  <a:cxn ang="0">
                    <a:pos x="5" y="36"/>
                  </a:cxn>
                  <a:cxn ang="0">
                    <a:pos x="4" y="36"/>
                  </a:cxn>
                  <a:cxn ang="0">
                    <a:pos x="3" y="35"/>
                  </a:cxn>
                  <a:cxn ang="0">
                    <a:pos x="1" y="37"/>
                  </a:cxn>
                  <a:cxn ang="0">
                    <a:pos x="0" y="35"/>
                  </a:cxn>
                  <a:cxn ang="0">
                    <a:pos x="15" y="29"/>
                  </a:cxn>
                  <a:cxn ang="0">
                    <a:pos x="17" y="29"/>
                  </a:cxn>
                </a:cxnLst>
                <a:rect l="0" t="0" r="r" b="b"/>
                <a:pathLst>
                  <a:path w="25" h="84">
                    <a:moveTo>
                      <a:pt x="12" y="0"/>
                    </a:moveTo>
                    <a:lnTo>
                      <a:pt x="14" y="1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6" y="11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2" y="0"/>
                    </a:lnTo>
                    <a:close/>
                    <a:moveTo>
                      <a:pt x="17" y="29"/>
                    </a:moveTo>
                    <a:lnTo>
                      <a:pt x="17" y="77"/>
                    </a:lnTo>
                    <a:lnTo>
                      <a:pt x="18" y="78"/>
                    </a:lnTo>
                    <a:lnTo>
                      <a:pt x="18" y="79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22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7" y="77"/>
                    </a:lnTo>
                    <a:lnTo>
                      <a:pt x="7" y="38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5"/>
                    </a:lnTo>
                    <a:lnTo>
                      <a:pt x="15" y="29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8" name="Freeform 1894"/>
              <p:cNvSpPr>
                <a:spLocks/>
              </p:cNvSpPr>
              <p:nvPr/>
            </p:nvSpPr>
            <p:spPr bwMode="auto">
              <a:xfrm>
                <a:off x="7021" y="4287"/>
                <a:ext cx="39" cy="5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13"/>
                  </a:cxn>
                  <a:cxn ang="0">
                    <a:pos x="21" y="9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35" y="1"/>
                  </a:cxn>
                  <a:cxn ang="0">
                    <a:pos x="37" y="2"/>
                  </a:cxn>
                  <a:cxn ang="0">
                    <a:pos x="38" y="4"/>
                  </a:cxn>
                  <a:cxn ang="0">
                    <a:pos x="39" y="6"/>
                  </a:cxn>
                  <a:cxn ang="0">
                    <a:pos x="39" y="11"/>
                  </a:cxn>
                  <a:cxn ang="0">
                    <a:pos x="37" y="13"/>
                  </a:cxn>
                  <a:cxn ang="0">
                    <a:pos x="33" y="13"/>
                  </a:cxn>
                  <a:cxn ang="0">
                    <a:pos x="31" y="11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1" y="13"/>
                  </a:cxn>
                  <a:cxn ang="0">
                    <a:pos x="20" y="15"/>
                  </a:cxn>
                  <a:cxn ang="0">
                    <a:pos x="18" y="19"/>
                  </a:cxn>
                  <a:cxn ang="0">
                    <a:pos x="18" y="45"/>
                  </a:cxn>
                  <a:cxn ang="0">
                    <a:pos x="19" y="47"/>
                  </a:cxn>
                  <a:cxn ang="0">
                    <a:pos x="20" y="48"/>
                  </a:cxn>
                  <a:cxn ang="0">
                    <a:pos x="20" y="49"/>
                  </a:cxn>
                  <a:cxn ang="0">
                    <a:pos x="21" y="51"/>
                  </a:cxn>
                  <a:cxn ang="0">
                    <a:pos x="23" y="54"/>
                  </a:cxn>
                  <a:cxn ang="0">
                    <a:pos x="28" y="54"/>
                  </a:cxn>
                  <a:cxn ang="0">
                    <a:pos x="28" y="55"/>
                  </a:cxn>
                  <a:cxn ang="0">
                    <a:pos x="0" y="55"/>
                  </a:cxn>
                  <a:cxn ang="0">
                    <a:pos x="0" y="54"/>
                  </a:cxn>
                  <a:cxn ang="0">
                    <a:pos x="5" y="54"/>
                  </a:cxn>
                  <a:cxn ang="0">
                    <a:pos x="8" y="50"/>
                  </a:cxn>
                  <a:cxn ang="0">
                    <a:pos x="8" y="9"/>
                  </a:cxn>
                  <a:cxn ang="0">
                    <a:pos x="5" y="6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18" y="0"/>
                  </a:cxn>
                </a:cxnLst>
                <a:rect l="0" t="0" r="r" b="b"/>
                <a:pathLst>
                  <a:path w="39" h="55">
                    <a:moveTo>
                      <a:pt x="18" y="0"/>
                    </a:moveTo>
                    <a:lnTo>
                      <a:pt x="18" y="13"/>
                    </a:lnTo>
                    <a:lnTo>
                      <a:pt x="21" y="9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7" y="2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18" y="19"/>
                    </a:lnTo>
                    <a:lnTo>
                      <a:pt x="18" y="45"/>
                    </a:lnTo>
                    <a:lnTo>
                      <a:pt x="19" y="47"/>
                    </a:lnTo>
                    <a:lnTo>
                      <a:pt x="20" y="48"/>
                    </a:lnTo>
                    <a:lnTo>
                      <a:pt x="20" y="49"/>
                    </a:lnTo>
                    <a:lnTo>
                      <a:pt x="21" y="51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5" y="54"/>
                    </a:lnTo>
                    <a:lnTo>
                      <a:pt x="8" y="50"/>
                    </a:lnTo>
                    <a:lnTo>
                      <a:pt x="8" y="9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399" name="Freeform 1895"/>
              <p:cNvSpPr>
                <a:spLocks noEditPoints="1"/>
              </p:cNvSpPr>
              <p:nvPr/>
            </p:nvSpPr>
            <p:spPr bwMode="auto">
              <a:xfrm>
                <a:off x="7064" y="4258"/>
                <a:ext cx="55" cy="85"/>
              </a:xfrm>
              <a:custGeom>
                <a:avLst/>
                <a:gdLst/>
                <a:ahLst/>
                <a:cxnLst>
                  <a:cxn ang="0">
                    <a:pos x="38" y="76"/>
                  </a:cxn>
                  <a:cxn ang="0">
                    <a:pos x="35" y="79"/>
                  </a:cxn>
                  <a:cxn ang="0">
                    <a:pos x="32" y="81"/>
                  </a:cxn>
                  <a:cxn ang="0">
                    <a:pos x="30" y="83"/>
                  </a:cxn>
                  <a:cxn ang="0">
                    <a:pos x="28" y="85"/>
                  </a:cxn>
                  <a:cxn ang="0">
                    <a:pos x="21" y="85"/>
                  </a:cxn>
                  <a:cxn ang="0">
                    <a:pos x="16" y="84"/>
                  </a:cxn>
                  <a:cxn ang="0">
                    <a:pos x="11" y="81"/>
                  </a:cxn>
                  <a:cxn ang="0">
                    <a:pos x="6" y="77"/>
                  </a:cxn>
                  <a:cxn ang="0">
                    <a:pos x="2" y="69"/>
                  </a:cxn>
                  <a:cxn ang="0">
                    <a:pos x="0" y="59"/>
                  </a:cxn>
                  <a:cxn ang="0">
                    <a:pos x="2" y="49"/>
                  </a:cxn>
                  <a:cxn ang="0">
                    <a:pos x="7" y="39"/>
                  </a:cxn>
                  <a:cxn ang="0">
                    <a:pos x="16" y="31"/>
                  </a:cxn>
                  <a:cxn ang="0">
                    <a:pos x="26" y="29"/>
                  </a:cxn>
                  <a:cxn ang="0">
                    <a:pos x="29" y="29"/>
                  </a:cxn>
                  <a:cxn ang="0">
                    <a:pos x="35" y="31"/>
                  </a:cxn>
                  <a:cxn ang="0">
                    <a:pos x="38" y="34"/>
                  </a:cxn>
                  <a:cxn ang="0">
                    <a:pos x="38" y="10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5" y="6"/>
                  </a:cxn>
                  <a:cxn ang="0">
                    <a:pos x="32" y="6"/>
                  </a:cxn>
                  <a:cxn ang="0">
                    <a:pos x="31" y="8"/>
                  </a:cxn>
                  <a:cxn ang="0">
                    <a:pos x="30" y="6"/>
                  </a:cxn>
                  <a:cxn ang="0">
                    <a:pos x="45" y="0"/>
                  </a:cxn>
                  <a:cxn ang="0">
                    <a:pos x="47" y="0"/>
                  </a:cxn>
                  <a:cxn ang="0">
                    <a:pos x="47" y="76"/>
                  </a:cxn>
                  <a:cxn ang="0">
                    <a:pos x="49" y="78"/>
                  </a:cxn>
                  <a:cxn ang="0">
                    <a:pos x="53" y="78"/>
                  </a:cxn>
                  <a:cxn ang="0">
                    <a:pos x="55" y="77"/>
                  </a:cxn>
                  <a:cxn ang="0">
                    <a:pos x="55" y="78"/>
                  </a:cxn>
                  <a:cxn ang="0">
                    <a:pos x="40" y="85"/>
                  </a:cxn>
                  <a:cxn ang="0">
                    <a:pos x="38" y="85"/>
                  </a:cxn>
                  <a:cxn ang="0">
                    <a:pos x="38" y="76"/>
                  </a:cxn>
                  <a:cxn ang="0">
                    <a:pos x="38" y="72"/>
                  </a:cxn>
                  <a:cxn ang="0">
                    <a:pos x="38" y="47"/>
                  </a:cxn>
                  <a:cxn ang="0">
                    <a:pos x="36" y="42"/>
                  </a:cxn>
                  <a:cxn ang="0">
                    <a:pos x="34" y="39"/>
                  </a:cxn>
                  <a:cxn ang="0">
                    <a:pos x="32" y="35"/>
                  </a:cxn>
                  <a:cxn ang="0">
                    <a:pos x="28" y="33"/>
                  </a:cxn>
                  <a:cxn ang="0">
                    <a:pos x="22" y="33"/>
                  </a:cxn>
                  <a:cxn ang="0">
                    <a:pos x="18" y="35"/>
                  </a:cxn>
                  <a:cxn ang="0">
                    <a:pos x="15" y="38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10" y="49"/>
                  </a:cxn>
                  <a:cxn ang="0">
                    <a:pos x="10" y="60"/>
                  </a:cxn>
                  <a:cxn ang="0">
                    <a:pos x="13" y="68"/>
                  </a:cxn>
                  <a:cxn ang="0">
                    <a:pos x="15" y="72"/>
                  </a:cxn>
                  <a:cxn ang="0">
                    <a:pos x="18" y="74"/>
                  </a:cxn>
                  <a:cxn ang="0">
                    <a:pos x="20" y="76"/>
                  </a:cxn>
                  <a:cxn ang="0">
                    <a:pos x="23" y="77"/>
                  </a:cxn>
                  <a:cxn ang="0">
                    <a:pos x="30" y="77"/>
                  </a:cxn>
                  <a:cxn ang="0">
                    <a:pos x="32" y="76"/>
                  </a:cxn>
                  <a:cxn ang="0">
                    <a:pos x="34" y="74"/>
                  </a:cxn>
                  <a:cxn ang="0">
                    <a:pos x="38" y="72"/>
                  </a:cxn>
                </a:cxnLst>
                <a:rect l="0" t="0" r="r" b="b"/>
                <a:pathLst>
                  <a:path w="55" h="85">
                    <a:moveTo>
                      <a:pt x="38" y="76"/>
                    </a:moveTo>
                    <a:lnTo>
                      <a:pt x="35" y="79"/>
                    </a:lnTo>
                    <a:lnTo>
                      <a:pt x="32" y="81"/>
                    </a:lnTo>
                    <a:lnTo>
                      <a:pt x="30" y="83"/>
                    </a:lnTo>
                    <a:lnTo>
                      <a:pt x="28" y="85"/>
                    </a:lnTo>
                    <a:lnTo>
                      <a:pt x="21" y="85"/>
                    </a:lnTo>
                    <a:lnTo>
                      <a:pt x="16" y="84"/>
                    </a:lnTo>
                    <a:lnTo>
                      <a:pt x="11" y="81"/>
                    </a:lnTo>
                    <a:lnTo>
                      <a:pt x="6" y="77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49"/>
                    </a:lnTo>
                    <a:lnTo>
                      <a:pt x="7" y="39"/>
                    </a:lnTo>
                    <a:lnTo>
                      <a:pt x="16" y="31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35" y="31"/>
                    </a:lnTo>
                    <a:lnTo>
                      <a:pt x="38" y="34"/>
                    </a:lnTo>
                    <a:lnTo>
                      <a:pt x="38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1" y="8"/>
                    </a:lnTo>
                    <a:lnTo>
                      <a:pt x="30" y="6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76"/>
                    </a:lnTo>
                    <a:lnTo>
                      <a:pt x="49" y="78"/>
                    </a:lnTo>
                    <a:lnTo>
                      <a:pt x="53" y="78"/>
                    </a:lnTo>
                    <a:lnTo>
                      <a:pt x="55" y="77"/>
                    </a:lnTo>
                    <a:lnTo>
                      <a:pt x="55" y="78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8" y="76"/>
                    </a:lnTo>
                    <a:close/>
                    <a:moveTo>
                      <a:pt x="38" y="72"/>
                    </a:moveTo>
                    <a:lnTo>
                      <a:pt x="38" y="47"/>
                    </a:lnTo>
                    <a:lnTo>
                      <a:pt x="36" y="42"/>
                    </a:lnTo>
                    <a:lnTo>
                      <a:pt x="34" y="39"/>
                    </a:lnTo>
                    <a:lnTo>
                      <a:pt x="32" y="35"/>
                    </a:lnTo>
                    <a:lnTo>
                      <a:pt x="28" y="33"/>
                    </a:lnTo>
                    <a:lnTo>
                      <a:pt x="22" y="33"/>
                    </a:lnTo>
                    <a:lnTo>
                      <a:pt x="18" y="35"/>
                    </a:lnTo>
                    <a:lnTo>
                      <a:pt x="15" y="38"/>
                    </a:lnTo>
                    <a:lnTo>
                      <a:pt x="13" y="41"/>
                    </a:lnTo>
                    <a:lnTo>
                      <a:pt x="11" y="44"/>
                    </a:lnTo>
                    <a:lnTo>
                      <a:pt x="10" y="49"/>
                    </a:lnTo>
                    <a:lnTo>
                      <a:pt x="10" y="60"/>
                    </a:lnTo>
                    <a:lnTo>
                      <a:pt x="13" y="68"/>
                    </a:lnTo>
                    <a:lnTo>
                      <a:pt x="15" y="72"/>
                    </a:lnTo>
                    <a:lnTo>
                      <a:pt x="18" y="74"/>
                    </a:lnTo>
                    <a:lnTo>
                      <a:pt x="20" y="76"/>
                    </a:lnTo>
                    <a:lnTo>
                      <a:pt x="23" y="77"/>
                    </a:lnTo>
                    <a:lnTo>
                      <a:pt x="30" y="77"/>
                    </a:lnTo>
                    <a:lnTo>
                      <a:pt x="32" y="76"/>
                    </a:lnTo>
                    <a:lnTo>
                      <a:pt x="34" y="74"/>
                    </a:lnTo>
                    <a:lnTo>
                      <a:pt x="38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0" name="Freeform 1896"/>
              <p:cNvSpPr>
                <a:spLocks/>
              </p:cNvSpPr>
              <p:nvPr/>
            </p:nvSpPr>
            <p:spPr bwMode="auto">
              <a:xfrm>
                <a:off x="7153" y="4262"/>
                <a:ext cx="43" cy="8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43" y="0"/>
                  </a:cxn>
                  <a:cxn ang="0">
                    <a:pos x="43" y="1"/>
                  </a:cxn>
                  <a:cxn ang="0">
                    <a:pos x="37" y="1"/>
                  </a:cxn>
                  <a:cxn ang="0">
                    <a:pos x="34" y="2"/>
                  </a:cxn>
                  <a:cxn ang="0">
                    <a:pos x="32" y="5"/>
                  </a:cxn>
                  <a:cxn ang="0">
                    <a:pos x="32" y="7"/>
                  </a:cxn>
                  <a:cxn ang="0">
                    <a:pos x="31" y="10"/>
                  </a:cxn>
                  <a:cxn ang="0">
                    <a:pos x="31" y="58"/>
                  </a:cxn>
                  <a:cxn ang="0">
                    <a:pos x="30" y="63"/>
                  </a:cxn>
                  <a:cxn ang="0">
                    <a:pos x="29" y="68"/>
                  </a:cxn>
                  <a:cxn ang="0">
                    <a:pos x="26" y="74"/>
                  </a:cxn>
                  <a:cxn ang="0">
                    <a:pos x="22" y="77"/>
                  </a:cxn>
                  <a:cxn ang="0">
                    <a:pos x="17" y="80"/>
                  </a:cxn>
                  <a:cxn ang="0">
                    <a:pos x="12" y="81"/>
                  </a:cxn>
                  <a:cxn ang="0">
                    <a:pos x="6" y="81"/>
                  </a:cxn>
                  <a:cxn ang="0">
                    <a:pos x="4" y="80"/>
                  </a:cxn>
                  <a:cxn ang="0">
                    <a:pos x="1" y="76"/>
                  </a:cxn>
                  <a:cxn ang="0">
                    <a:pos x="0" y="74"/>
                  </a:cxn>
                  <a:cxn ang="0">
                    <a:pos x="0" y="69"/>
                  </a:cxn>
                  <a:cxn ang="0">
                    <a:pos x="3" y="65"/>
                  </a:cxn>
                  <a:cxn ang="0">
                    <a:pos x="5" y="65"/>
                  </a:cxn>
                  <a:cxn ang="0">
                    <a:pos x="9" y="68"/>
                  </a:cxn>
                  <a:cxn ang="0">
                    <a:pos x="10" y="69"/>
                  </a:cxn>
                  <a:cxn ang="0">
                    <a:pos x="10" y="70"/>
                  </a:cxn>
                  <a:cxn ang="0">
                    <a:pos x="12" y="71"/>
                  </a:cxn>
                  <a:cxn ang="0">
                    <a:pos x="14" y="75"/>
                  </a:cxn>
                  <a:cxn ang="0">
                    <a:pos x="16" y="77"/>
                  </a:cxn>
                  <a:cxn ang="0">
                    <a:pos x="17" y="76"/>
                  </a:cxn>
                  <a:cxn ang="0">
                    <a:pos x="18" y="76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9" y="4"/>
                  </a:cxn>
                  <a:cxn ang="0">
                    <a:pos x="18" y="4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9" y="1"/>
                  </a:cxn>
                </a:cxnLst>
                <a:rect l="0" t="0" r="r" b="b"/>
                <a:pathLst>
                  <a:path w="43" h="81">
                    <a:moveTo>
                      <a:pt x="9" y="1"/>
                    </a:moveTo>
                    <a:lnTo>
                      <a:pt x="9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37" y="1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1" y="58"/>
                    </a:lnTo>
                    <a:lnTo>
                      <a:pt x="30" y="63"/>
                    </a:lnTo>
                    <a:lnTo>
                      <a:pt x="29" y="68"/>
                    </a:lnTo>
                    <a:lnTo>
                      <a:pt x="26" y="74"/>
                    </a:lnTo>
                    <a:lnTo>
                      <a:pt x="22" y="77"/>
                    </a:lnTo>
                    <a:lnTo>
                      <a:pt x="17" y="80"/>
                    </a:lnTo>
                    <a:lnTo>
                      <a:pt x="12" y="81"/>
                    </a:lnTo>
                    <a:lnTo>
                      <a:pt x="6" y="81"/>
                    </a:lnTo>
                    <a:lnTo>
                      <a:pt x="4" y="80"/>
                    </a:lnTo>
                    <a:lnTo>
                      <a:pt x="1" y="7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3" y="65"/>
                    </a:lnTo>
                    <a:lnTo>
                      <a:pt x="5" y="65"/>
                    </a:lnTo>
                    <a:lnTo>
                      <a:pt x="9" y="68"/>
                    </a:lnTo>
                    <a:lnTo>
                      <a:pt x="10" y="69"/>
                    </a:lnTo>
                    <a:lnTo>
                      <a:pt x="10" y="70"/>
                    </a:lnTo>
                    <a:lnTo>
                      <a:pt x="12" y="71"/>
                    </a:lnTo>
                    <a:lnTo>
                      <a:pt x="14" y="75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8" y="76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1" name="Freeform 1897"/>
              <p:cNvSpPr>
                <a:spLocks noEditPoints="1"/>
              </p:cNvSpPr>
              <p:nvPr/>
            </p:nvSpPr>
            <p:spPr bwMode="auto">
              <a:xfrm>
                <a:off x="7200" y="4287"/>
                <a:ext cx="45" cy="56"/>
              </a:xfrm>
              <a:custGeom>
                <a:avLst/>
                <a:gdLst/>
                <a:ahLst/>
                <a:cxnLst>
                  <a:cxn ang="0">
                    <a:pos x="9" y="21"/>
                  </a:cxn>
                  <a:cxn ang="0">
                    <a:pos x="11" y="32"/>
                  </a:cxn>
                  <a:cxn ang="0">
                    <a:pos x="16" y="39"/>
                  </a:cxn>
                  <a:cxn ang="0">
                    <a:pos x="19" y="42"/>
                  </a:cxn>
                  <a:cxn ang="0">
                    <a:pos x="21" y="44"/>
                  </a:cxn>
                  <a:cxn ang="0">
                    <a:pos x="25" y="46"/>
                  </a:cxn>
                  <a:cxn ang="0">
                    <a:pos x="32" y="46"/>
                  </a:cxn>
                  <a:cxn ang="0">
                    <a:pos x="38" y="44"/>
                  </a:cxn>
                  <a:cxn ang="0">
                    <a:pos x="41" y="42"/>
                  </a:cxn>
                  <a:cxn ang="0">
                    <a:pos x="43" y="38"/>
                  </a:cxn>
                  <a:cxn ang="0">
                    <a:pos x="44" y="34"/>
                  </a:cxn>
                  <a:cxn ang="0">
                    <a:pos x="45" y="35"/>
                  </a:cxn>
                  <a:cxn ang="0">
                    <a:pos x="44" y="40"/>
                  </a:cxn>
                  <a:cxn ang="0">
                    <a:pos x="42" y="46"/>
                  </a:cxn>
                  <a:cxn ang="0">
                    <a:pos x="38" y="49"/>
                  </a:cxn>
                  <a:cxn ang="0">
                    <a:pos x="34" y="52"/>
                  </a:cxn>
                  <a:cxn ang="0">
                    <a:pos x="30" y="55"/>
                  </a:cxn>
                  <a:cxn ang="0">
                    <a:pos x="24" y="56"/>
                  </a:cxn>
                  <a:cxn ang="0">
                    <a:pos x="16" y="54"/>
                  </a:cxn>
                  <a:cxn ang="0">
                    <a:pos x="7" y="48"/>
                  </a:cxn>
                  <a:cxn ang="0">
                    <a:pos x="3" y="39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8" y="8"/>
                  </a:cxn>
                  <a:cxn ang="0">
                    <a:pos x="16" y="1"/>
                  </a:cxn>
                  <a:cxn ang="0">
                    <a:pos x="25" y="0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9" y="6"/>
                  </a:cxn>
                  <a:cxn ang="0">
                    <a:pos x="44" y="12"/>
                  </a:cxn>
                  <a:cxn ang="0">
                    <a:pos x="45" y="17"/>
                  </a:cxn>
                  <a:cxn ang="0">
                    <a:pos x="45" y="21"/>
                  </a:cxn>
                  <a:cxn ang="0">
                    <a:pos x="9" y="21"/>
                  </a:cxn>
                  <a:cxn ang="0">
                    <a:pos x="9" y="18"/>
                  </a:cxn>
                  <a:cxn ang="0">
                    <a:pos x="33" y="18"/>
                  </a:cxn>
                  <a:cxn ang="0">
                    <a:pos x="33" y="11"/>
                  </a:cxn>
                  <a:cxn ang="0">
                    <a:pos x="30" y="8"/>
                  </a:cxn>
                  <a:cxn ang="0">
                    <a:pos x="28" y="5"/>
                  </a:cxn>
                  <a:cxn ang="0">
                    <a:pos x="25" y="4"/>
                  </a:cxn>
                  <a:cxn ang="0">
                    <a:pos x="19" y="4"/>
                  </a:cxn>
                  <a:cxn ang="0">
                    <a:pos x="16" y="6"/>
                  </a:cxn>
                  <a:cxn ang="0">
                    <a:pos x="11" y="10"/>
                  </a:cxn>
                  <a:cxn ang="0">
                    <a:pos x="9" y="14"/>
                  </a:cxn>
                  <a:cxn ang="0">
                    <a:pos x="9" y="18"/>
                  </a:cxn>
                </a:cxnLst>
                <a:rect l="0" t="0" r="r" b="b"/>
                <a:pathLst>
                  <a:path w="45" h="56">
                    <a:moveTo>
                      <a:pt x="9" y="21"/>
                    </a:moveTo>
                    <a:lnTo>
                      <a:pt x="11" y="32"/>
                    </a:lnTo>
                    <a:lnTo>
                      <a:pt x="16" y="39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5" y="46"/>
                    </a:lnTo>
                    <a:lnTo>
                      <a:pt x="32" y="46"/>
                    </a:lnTo>
                    <a:lnTo>
                      <a:pt x="38" y="44"/>
                    </a:lnTo>
                    <a:lnTo>
                      <a:pt x="41" y="42"/>
                    </a:lnTo>
                    <a:lnTo>
                      <a:pt x="43" y="38"/>
                    </a:lnTo>
                    <a:lnTo>
                      <a:pt x="44" y="34"/>
                    </a:lnTo>
                    <a:lnTo>
                      <a:pt x="45" y="35"/>
                    </a:lnTo>
                    <a:lnTo>
                      <a:pt x="44" y="40"/>
                    </a:lnTo>
                    <a:lnTo>
                      <a:pt x="42" y="46"/>
                    </a:lnTo>
                    <a:lnTo>
                      <a:pt x="38" y="49"/>
                    </a:lnTo>
                    <a:lnTo>
                      <a:pt x="34" y="52"/>
                    </a:lnTo>
                    <a:lnTo>
                      <a:pt x="30" y="55"/>
                    </a:lnTo>
                    <a:lnTo>
                      <a:pt x="24" y="56"/>
                    </a:lnTo>
                    <a:lnTo>
                      <a:pt x="16" y="54"/>
                    </a:lnTo>
                    <a:lnTo>
                      <a:pt x="7" y="48"/>
                    </a:lnTo>
                    <a:lnTo>
                      <a:pt x="3" y="39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8" y="8"/>
                    </a:lnTo>
                    <a:lnTo>
                      <a:pt x="16" y="1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9" y="6"/>
                    </a:lnTo>
                    <a:lnTo>
                      <a:pt x="44" y="12"/>
                    </a:lnTo>
                    <a:lnTo>
                      <a:pt x="45" y="17"/>
                    </a:lnTo>
                    <a:lnTo>
                      <a:pt x="45" y="21"/>
                    </a:lnTo>
                    <a:lnTo>
                      <a:pt x="9" y="21"/>
                    </a:lnTo>
                    <a:close/>
                    <a:moveTo>
                      <a:pt x="9" y="18"/>
                    </a:moveTo>
                    <a:lnTo>
                      <a:pt x="33" y="18"/>
                    </a:lnTo>
                    <a:lnTo>
                      <a:pt x="33" y="11"/>
                    </a:lnTo>
                    <a:lnTo>
                      <a:pt x="30" y="8"/>
                    </a:lnTo>
                    <a:lnTo>
                      <a:pt x="28" y="5"/>
                    </a:lnTo>
                    <a:lnTo>
                      <a:pt x="25" y="4"/>
                    </a:lnTo>
                    <a:lnTo>
                      <a:pt x="19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2" name="Freeform 1898"/>
              <p:cNvSpPr>
                <a:spLocks/>
              </p:cNvSpPr>
              <p:nvPr/>
            </p:nvSpPr>
            <p:spPr bwMode="auto">
              <a:xfrm>
                <a:off x="7250" y="4271"/>
                <a:ext cx="34" cy="7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7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19" y="21"/>
                  </a:cxn>
                  <a:cxn ang="0">
                    <a:pos x="19" y="59"/>
                  </a:cxn>
                  <a:cxn ang="0">
                    <a:pos x="20" y="62"/>
                  </a:cxn>
                  <a:cxn ang="0">
                    <a:pos x="20" y="63"/>
                  </a:cxn>
                  <a:cxn ang="0">
                    <a:pos x="21" y="64"/>
                  </a:cxn>
                  <a:cxn ang="0">
                    <a:pos x="27" y="64"/>
                  </a:cxn>
                  <a:cxn ang="0">
                    <a:pos x="29" y="63"/>
                  </a:cxn>
                  <a:cxn ang="0">
                    <a:pos x="30" y="63"/>
                  </a:cxn>
                  <a:cxn ang="0">
                    <a:pos x="32" y="61"/>
                  </a:cxn>
                  <a:cxn ang="0">
                    <a:pos x="34" y="61"/>
                  </a:cxn>
                  <a:cxn ang="0">
                    <a:pos x="30" y="67"/>
                  </a:cxn>
                  <a:cxn ang="0">
                    <a:pos x="25" y="72"/>
                  </a:cxn>
                  <a:cxn ang="0">
                    <a:pos x="17" y="72"/>
                  </a:cxn>
                  <a:cxn ang="0">
                    <a:pos x="14" y="71"/>
                  </a:cxn>
                  <a:cxn ang="0">
                    <a:pos x="12" y="68"/>
                  </a:cxn>
                  <a:cxn ang="0">
                    <a:pos x="10" y="65"/>
                  </a:cxn>
                  <a:cxn ang="0">
                    <a:pos x="9" y="64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4" y="17"/>
                  </a:cxn>
                  <a:cxn ang="0">
                    <a:pos x="8" y="15"/>
                  </a:cxn>
                  <a:cxn ang="0">
                    <a:pos x="12" y="11"/>
                  </a:cxn>
                  <a:cxn ang="0">
                    <a:pos x="14" y="8"/>
                  </a:cxn>
                  <a:cxn ang="0">
                    <a:pos x="16" y="4"/>
                  </a:cxn>
                  <a:cxn ang="0">
                    <a:pos x="18" y="0"/>
                  </a:cxn>
                  <a:cxn ang="0">
                    <a:pos x="19" y="0"/>
                  </a:cxn>
                </a:cxnLst>
                <a:rect l="0" t="0" r="r" b="b"/>
                <a:pathLst>
                  <a:path w="34" h="72">
                    <a:moveTo>
                      <a:pt x="19" y="0"/>
                    </a:moveTo>
                    <a:lnTo>
                      <a:pt x="19" y="17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19" y="21"/>
                    </a:lnTo>
                    <a:lnTo>
                      <a:pt x="19" y="59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1" y="64"/>
                    </a:lnTo>
                    <a:lnTo>
                      <a:pt x="27" y="64"/>
                    </a:lnTo>
                    <a:lnTo>
                      <a:pt x="29" y="63"/>
                    </a:lnTo>
                    <a:lnTo>
                      <a:pt x="30" y="63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0" y="67"/>
                    </a:lnTo>
                    <a:lnTo>
                      <a:pt x="25" y="72"/>
                    </a:lnTo>
                    <a:lnTo>
                      <a:pt x="17" y="72"/>
                    </a:lnTo>
                    <a:lnTo>
                      <a:pt x="14" y="71"/>
                    </a:lnTo>
                    <a:lnTo>
                      <a:pt x="12" y="68"/>
                    </a:lnTo>
                    <a:lnTo>
                      <a:pt x="10" y="65"/>
                    </a:lnTo>
                    <a:lnTo>
                      <a:pt x="9" y="64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3" name="Freeform 1899"/>
              <p:cNvSpPr>
                <a:spLocks/>
              </p:cNvSpPr>
              <p:nvPr/>
            </p:nvSpPr>
            <p:spPr bwMode="auto">
              <a:xfrm>
                <a:off x="7316" y="4262"/>
                <a:ext cx="69" cy="80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36"/>
                  </a:cxn>
                  <a:cxn ang="0">
                    <a:pos x="43" y="36"/>
                  </a:cxn>
                  <a:cxn ang="0">
                    <a:pos x="46" y="35"/>
                  </a:cxn>
                  <a:cxn ang="0">
                    <a:pos x="47" y="35"/>
                  </a:cxn>
                  <a:cxn ang="0">
                    <a:pos x="48" y="34"/>
                  </a:cxn>
                  <a:cxn ang="0">
                    <a:pos x="51" y="33"/>
                  </a:cxn>
                  <a:cxn ang="0">
                    <a:pos x="53" y="29"/>
                  </a:cxn>
                  <a:cxn ang="0">
                    <a:pos x="53" y="25"/>
                  </a:cxn>
                  <a:cxn ang="0">
                    <a:pos x="54" y="25"/>
                  </a:cxn>
                  <a:cxn ang="0">
                    <a:pos x="54" y="51"/>
                  </a:cxn>
                  <a:cxn ang="0">
                    <a:pos x="53" y="51"/>
                  </a:cxn>
                  <a:cxn ang="0">
                    <a:pos x="53" y="48"/>
                  </a:cxn>
                  <a:cxn ang="0">
                    <a:pos x="52" y="45"/>
                  </a:cxn>
                  <a:cxn ang="0">
                    <a:pos x="52" y="44"/>
                  </a:cxn>
                  <a:cxn ang="0">
                    <a:pos x="49" y="42"/>
                  </a:cxn>
                  <a:cxn ang="0">
                    <a:pos x="47" y="42"/>
                  </a:cxn>
                  <a:cxn ang="0">
                    <a:pos x="46" y="40"/>
                  </a:cxn>
                  <a:cxn ang="0">
                    <a:pos x="43" y="39"/>
                  </a:cxn>
                  <a:cxn ang="0">
                    <a:pos x="21" y="39"/>
                  </a:cxn>
                  <a:cxn ang="0">
                    <a:pos x="21" y="73"/>
                  </a:cxn>
                  <a:cxn ang="0">
                    <a:pos x="22" y="74"/>
                  </a:cxn>
                  <a:cxn ang="0">
                    <a:pos x="23" y="74"/>
                  </a:cxn>
                  <a:cxn ang="0">
                    <a:pos x="24" y="75"/>
                  </a:cxn>
                  <a:cxn ang="0">
                    <a:pos x="26" y="75"/>
                  </a:cxn>
                  <a:cxn ang="0">
                    <a:pos x="27" y="76"/>
                  </a:cxn>
                  <a:cxn ang="0">
                    <a:pos x="47" y="76"/>
                  </a:cxn>
                  <a:cxn ang="0">
                    <a:pos x="49" y="75"/>
                  </a:cxn>
                  <a:cxn ang="0">
                    <a:pos x="53" y="74"/>
                  </a:cxn>
                  <a:cxn ang="0">
                    <a:pos x="55" y="74"/>
                  </a:cxn>
                  <a:cxn ang="0">
                    <a:pos x="61" y="68"/>
                  </a:cxn>
                  <a:cxn ang="0">
                    <a:pos x="64" y="64"/>
                  </a:cxn>
                  <a:cxn ang="0">
                    <a:pos x="66" y="60"/>
                  </a:cxn>
                  <a:cxn ang="0">
                    <a:pos x="69" y="60"/>
                  </a:cxn>
                  <a:cxn ang="0">
                    <a:pos x="61" y="80"/>
                  </a:cxn>
                  <a:cxn ang="0">
                    <a:pos x="0" y="80"/>
                  </a:cxn>
                  <a:cxn ang="0">
                    <a:pos x="0" y="79"/>
                  </a:cxn>
                  <a:cxn ang="0">
                    <a:pos x="5" y="79"/>
                  </a:cxn>
                  <a:cxn ang="0">
                    <a:pos x="8" y="75"/>
                  </a:cxn>
                  <a:cxn ang="0">
                    <a:pos x="9" y="73"/>
                  </a:cxn>
                  <a:cxn ang="0">
                    <a:pos x="10" y="72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1" y="0"/>
                  </a:cxn>
                  <a:cxn ang="0">
                    <a:pos x="63" y="18"/>
                  </a:cxn>
                  <a:cxn ang="0">
                    <a:pos x="60" y="18"/>
                  </a:cxn>
                  <a:cxn ang="0">
                    <a:pos x="59" y="14"/>
                  </a:cxn>
                  <a:cxn ang="0">
                    <a:pos x="58" y="12"/>
                  </a:cxn>
                  <a:cxn ang="0">
                    <a:pos x="58" y="10"/>
                  </a:cxn>
                  <a:cxn ang="0">
                    <a:pos x="53" y="5"/>
                  </a:cxn>
                  <a:cxn ang="0">
                    <a:pos x="51" y="4"/>
                  </a:cxn>
                  <a:cxn ang="0">
                    <a:pos x="44" y="4"/>
                  </a:cxn>
                  <a:cxn ang="0">
                    <a:pos x="21" y="4"/>
                  </a:cxn>
                </a:cxnLst>
                <a:rect l="0" t="0" r="r" b="b"/>
                <a:pathLst>
                  <a:path w="69" h="80">
                    <a:moveTo>
                      <a:pt x="21" y="4"/>
                    </a:moveTo>
                    <a:lnTo>
                      <a:pt x="21" y="36"/>
                    </a:lnTo>
                    <a:lnTo>
                      <a:pt x="43" y="36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51" y="33"/>
                    </a:lnTo>
                    <a:lnTo>
                      <a:pt x="53" y="29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48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49" y="42"/>
                    </a:lnTo>
                    <a:lnTo>
                      <a:pt x="47" y="42"/>
                    </a:lnTo>
                    <a:lnTo>
                      <a:pt x="46" y="40"/>
                    </a:lnTo>
                    <a:lnTo>
                      <a:pt x="43" y="39"/>
                    </a:lnTo>
                    <a:lnTo>
                      <a:pt x="21" y="39"/>
                    </a:lnTo>
                    <a:lnTo>
                      <a:pt x="21" y="73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4" y="75"/>
                    </a:lnTo>
                    <a:lnTo>
                      <a:pt x="26" y="75"/>
                    </a:lnTo>
                    <a:lnTo>
                      <a:pt x="27" y="76"/>
                    </a:lnTo>
                    <a:lnTo>
                      <a:pt x="47" y="76"/>
                    </a:lnTo>
                    <a:lnTo>
                      <a:pt x="49" y="75"/>
                    </a:lnTo>
                    <a:lnTo>
                      <a:pt x="53" y="74"/>
                    </a:lnTo>
                    <a:lnTo>
                      <a:pt x="55" y="74"/>
                    </a:lnTo>
                    <a:lnTo>
                      <a:pt x="61" y="68"/>
                    </a:lnTo>
                    <a:lnTo>
                      <a:pt x="64" y="64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6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5" y="79"/>
                    </a:lnTo>
                    <a:lnTo>
                      <a:pt x="8" y="75"/>
                    </a:lnTo>
                    <a:lnTo>
                      <a:pt x="9" y="73"/>
                    </a:lnTo>
                    <a:lnTo>
                      <a:pt x="10" y="72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3" y="18"/>
                    </a:lnTo>
                    <a:lnTo>
                      <a:pt x="60" y="18"/>
                    </a:lnTo>
                    <a:lnTo>
                      <a:pt x="59" y="14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3" y="5"/>
                    </a:lnTo>
                    <a:lnTo>
                      <a:pt x="51" y="4"/>
                    </a:lnTo>
                    <a:lnTo>
                      <a:pt x="44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4" name="Freeform 1900"/>
              <p:cNvSpPr>
                <a:spLocks/>
              </p:cNvSpPr>
              <p:nvPr/>
            </p:nvSpPr>
            <p:spPr bwMode="auto">
              <a:xfrm>
                <a:off x="7386" y="4333"/>
                <a:ext cx="48" cy="5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8" y="12"/>
                  </a:cxn>
                  <a:cxn ang="0">
                    <a:pos x="47" y="12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5" y="5"/>
                  </a:cxn>
                  <a:cxn ang="0">
                    <a:pos x="42" y="3"/>
                  </a:cxn>
                  <a:cxn ang="0">
                    <a:pos x="28" y="3"/>
                  </a:cxn>
                  <a:cxn ang="0">
                    <a:pos x="28" y="54"/>
                  </a:cxn>
                  <a:cxn ang="0">
                    <a:pos x="29" y="54"/>
                  </a:cxn>
                  <a:cxn ang="0">
                    <a:pos x="32" y="55"/>
                  </a:cxn>
                  <a:cxn ang="0">
                    <a:pos x="36" y="55"/>
                  </a:cxn>
                  <a:cxn ang="0">
                    <a:pos x="36" y="56"/>
                  </a:cxn>
                  <a:cxn ang="0">
                    <a:pos x="12" y="56"/>
                  </a:cxn>
                  <a:cxn ang="0">
                    <a:pos x="12" y="55"/>
                  </a:cxn>
                  <a:cxn ang="0">
                    <a:pos x="16" y="55"/>
                  </a:cxn>
                  <a:cxn ang="0">
                    <a:pos x="20" y="52"/>
                  </a:cxn>
                  <a:cxn ang="0">
                    <a:pos x="20" y="3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3" y="9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56">
                    <a:moveTo>
                      <a:pt x="47" y="0"/>
                    </a:moveTo>
                    <a:lnTo>
                      <a:pt x="48" y="12"/>
                    </a:lnTo>
                    <a:lnTo>
                      <a:pt x="47" y="12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5" y="5"/>
                    </a:lnTo>
                    <a:lnTo>
                      <a:pt x="42" y="3"/>
                    </a:lnTo>
                    <a:lnTo>
                      <a:pt x="28" y="3"/>
                    </a:lnTo>
                    <a:lnTo>
                      <a:pt x="28" y="54"/>
                    </a:lnTo>
                    <a:lnTo>
                      <a:pt x="29" y="54"/>
                    </a:lnTo>
                    <a:lnTo>
                      <a:pt x="32" y="55"/>
                    </a:lnTo>
                    <a:lnTo>
                      <a:pt x="36" y="55"/>
                    </a:lnTo>
                    <a:lnTo>
                      <a:pt x="36" y="56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6" y="55"/>
                    </a:lnTo>
                    <a:lnTo>
                      <a:pt x="20" y="52"/>
                    </a:lnTo>
                    <a:lnTo>
                      <a:pt x="20" y="3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5" name="Freeform 1901"/>
              <p:cNvSpPr>
                <a:spLocks/>
              </p:cNvSpPr>
              <p:nvPr/>
            </p:nvSpPr>
            <p:spPr bwMode="auto">
              <a:xfrm>
                <a:off x="7535" y="4261"/>
                <a:ext cx="26" cy="105"/>
              </a:xfrm>
              <a:custGeom>
                <a:avLst/>
                <a:gdLst/>
                <a:ahLst/>
                <a:cxnLst>
                  <a:cxn ang="0">
                    <a:pos x="26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3"/>
                  </a:cxn>
                  <a:cxn ang="0">
                    <a:pos x="10" y="3"/>
                  </a:cxn>
                  <a:cxn ang="0">
                    <a:pos x="10" y="100"/>
                  </a:cxn>
                  <a:cxn ang="0">
                    <a:pos x="26" y="100"/>
                  </a:cxn>
                  <a:cxn ang="0">
                    <a:pos x="26" y="105"/>
                  </a:cxn>
                </a:cxnLst>
                <a:rect l="0" t="0" r="r" b="b"/>
                <a:pathLst>
                  <a:path w="26" h="105">
                    <a:moveTo>
                      <a:pt x="26" y="105"/>
                    </a:moveTo>
                    <a:lnTo>
                      <a:pt x="0" y="105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10" y="3"/>
                    </a:lnTo>
                    <a:lnTo>
                      <a:pt x="10" y="100"/>
                    </a:lnTo>
                    <a:lnTo>
                      <a:pt x="26" y="100"/>
                    </a:lnTo>
                    <a:lnTo>
                      <a:pt x="26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6" name="Freeform 1902"/>
              <p:cNvSpPr>
                <a:spLocks/>
              </p:cNvSpPr>
              <p:nvPr/>
            </p:nvSpPr>
            <p:spPr bwMode="auto">
              <a:xfrm>
                <a:off x="7599" y="4261"/>
                <a:ext cx="80" cy="82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67" y="19"/>
                  </a:cxn>
                  <a:cxn ang="0">
                    <a:pos x="62" y="11"/>
                  </a:cxn>
                  <a:cxn ang="0">
                    <a:pos x="43" y="3"/>
                  </a:cxn>
                  <a:cxn ang="0">
                    <a:pos x="26" y="9"/>
                  </a:cxn>
                  <a:cxn ang="0">
                    <a:pos x="15" y="26"/>
                  </a:cxn>
                  <a:cxn ang="0">
                    <a:pos x="15" y="50"/>
                  </a:cxn>
                  <a:cxn ang="0">
                    <a:pos x="22" y="66"/>
                  </a:cxn>
                  <a:cxn ang="0">
                    <a:pos x="30" y="74"/>
                  </a:cxn>
                  <a:cxn ang="0">
                    <a:pos x="40" y="77"/>
                  </a:cxn>
                  <a:cxn ang="0">
                    <a:pos x="47" y="78"/>
                  </a:cxn>
                  <a:cxn ang="0">
                    <a:pos x="53" y="77"/>
                  </a:cxn>
                  <a:cxn ang="0">
                    <a:pos x="59" y="75"/>
                  </a:cxn>
                  <a:cxn ang="0">
                    <a:pos x="61" y="44"/>
                  </a:cxn>
                  <a:cxn ang="0">
                    <a:pos x="60" y="41"/>
                  </a:cxn>
                  <a:cxn ang="0">
                    <a:pos x="55" y="38"/>
                  </a:cxn>
                  <a:cxn ang="0">
                    <a:pos x="50" y="37"/>
                  </a:cxn>
                  <a:cxn ang="0">
                    <a:pos x="80" y="38"/>
                  </a:cxn>
                  <a:cxn ang="0">
                    <a:pos x="75" y="40"/>
                  </a:cxn>
                  <a:cxn ang="0">
                    <a:pos x="73" y="44"/>
                  </a:cxn>
                  <a:cxn ang="0">
                    <a:pos x="72" y="48"/>
                  </a:cxn>
                  <a:cxn ang="0">
                    <a:pos x="67" y="76"/>
                  </a:cxn>
                  <a:cxn ang="0">
                    <a:pos x="54" y="82"/>
                  </a:cxn>
                  <a:cxn ang="0">
                    <a:pos x="29" y="81"/>
                  </a:cxn>
                  <a:cxn ang="0">
                    <a:pos x="9" y="66"/>
                  </a:cxn>
                  <a:cxn ang="0">
                    <a:pos x="0" y="43"/>
                  </a:cxn>
                  <a:cxn ang="0">
                    <a:pos x="5" y="22"/>
                  </a:cxn>
                  <a:cxn ang="0">
                    <a:pos x="12" y="12"/>
                  </a:cxn>
                  <a:cxn ang="0">
                    <a:pos x="23" y="5"/>
                  </a:cxn>
                  <a:cxn ang="0">
                    <a:pos x="42" y="0"/>
                  </a:cxn>
                  <a:cxn ang="0">
                    <a:pos x="51" y="1"/>
                  </a:cxn>
                  <a:cxn ang="0">
                    <a:pos x="61" y="3"/>
                  </a:cxn>
                  <a:cxn ang="0">
                    <a:pos x="67" y="5"/>
                  </a:cxn>
                  <a:cxn ang="0">
                    <a:pos x="68" y="3"/>
                  </a:cxn>
                  <a:cxn ang="0">
                    <a:pos x="70" y="0"/>
                  </a:cxn>
                </a:cxnLst>
                <a:rect l="0" t="0" r="r" b="b"/>
                <a:pathLst>
                  <a:path w="80" h="82">
                    <a:moveTo>
                      <a:pt x="70" y="0"/>
                    </a:moveTo>
                    <a:lnTo>
                      <a:pt x="71" y="25"/>
                    </a:lnTo>
                    <a:lnTo>
                      <a:pt x="70" y="25"/>
                    </a:lnTo>
                    <a:lnTo>
                      <a:pt x="67" y="19"/>
                    </a:lnTo>
                    <a:lnTo>
                      <a:pt x="65" y="14"/>
                    </a:lnTo>
                    <a:lnTo>
                      <a:pt x="62" y="11"/>
                    </a:lnTo>
                    <a:lnTo>
                      <a:pt x="54" y="6"/>
                    </a:lnTo>
                    <a:lnTo>
                      <a:pt x="43" y="3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20" y="15"/>
                    </a:lnTo>
                    <a:lnTo>
                      <a:pt x="15" y="26"/>
                    </a:lnTo>
                    <a:lnTo>
                      <a:pt x="14" y="39"/>
                    </a:lnTo>
                    <a:lnTo>
                      <a:pt x="15" y="50"/>
                    </a:lnTo>
                    <a:lnTo>
                      <a:pt x="18" y="61"/>
                    </a:lnTo>
                    <a:lnTo>
                      <a:pt x="22" y="66"/>
                    </a:lnTo>
                    <a:lnTo>
                      <a:pt x="25" y="71"/>
                    </a:lnTo>
                    <a:lnTo>
                      <a:pt x="30" y="74"/>
                    </a:lnTo>
                    <a:lnTo>
                      <a:pt x="35" y="76"/>
                    </a:lnTo>
                    <a:lnTo>
                      <a:pt x="40" y="77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50" y="77"/>
                    </a:lnTo>
                    <a:lnTo>
                      <a:pt x="53" y="77"/>
                    </a:lnTo>
                    <a:lnTo>
                      <a:pt x="55" y="76"/>
                    </a:lnTo>
                    <a:lnTo>
                      <a:pt x="59" y="75"/>
                    </a:lnTo>
                    <a:lnTo>
                      <a:pt x="61" y="73"/>
                    </a:lnTo>
                    <a:lnTo>
                      <a:pt x="61" y="44"/>
                    </a:lnTo>
                    <a:lnTo>
                      <a:pt x="60" y="43"/>
                    </a:lnTo>
                    <a:lnTo>
                      <a:pt x="60" y="41"/>
                    </a:lnTo>
                    <a:lnTo>
                      <a:pt x="58" y="39"/>
                    </a:lnTo>
                    <a:lnTo>
                      <a:pt x="55" y="38"/>
                    </a:lnTo>
                    <a:lnTo>
                      <a:pt x="50" y="38"/>
                    </a:lnTo>
                    <a:lnTo>
                      <a:pt x="50" y="37"/>
                    </a:lnTo>
                    <a:lnTo>
                      <a:pt x="80" y="37"/>
                    </a:lnTo>
                    <a:lnTo>
                      <a:pt x="80" y="38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4" y="43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2" y="48"/>
                    </a:lnTo>
                    <a:lnTo>
                      <a:pt x="72" y="74"/>
                    </a:lnTo>
                    <a:lnTo>
                      <a:pt x="67" y="76"/>
                    </a:lnTo>
                    <a:lnTo>
                      <a:pt x="63" y="80"/>
                    </a:lnTo>
                    <a:lnTo>
                      <a:pt x="54" y="82"/>
                    </a:lnTo>
                    <a:lnTo>
                      <a:pt x="43" y="82"/>
                    </a:lnTo>
                    <a:lnTo>
                      <a:pt x="29" y="81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2" y="56"/>
                    </a:lnTo>
                    <a:lnTo>
                      <a:pt x="0" y="43"/>
                    </a:lnTo>
                    <a:lnTo>
                      <a:pt x="1" y="32"/>
                    </a:lnTo>
                    <a:lnTo>
                      <a:pt x="5" y="22"/>
                    </a:lnTo>
                    <a:lnTo>
                      <a:pt x="9" y="16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23" y="5"/>
                    </a:lnTo>
                    <a:lnTo>
                      <a:pt x="31" y="1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61" y="3"/>
                    </a:lnTo>
                    <a:lnTo>
                      <a:pt x="63" y="5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8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7" name="Freeform 1903"/>
              <p:cNvSpPr>
                <a:spLocks noEditPoints="1"/>
              </p:cNvSpPr>
              <p:nvPr/>
            </p:nvSpPr>
            <p:spPr bwMode="auto">
              <a:xfrm>
                <a:off x="7684" y="4287"/>
                <a:ext cx="44" cy="56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32"/>
                  </a:cxn>
                  <a:cxn ang="0">
                    <a:pos x="15" y="39"/>
                  </a:cxn>
                  <a:cxn ang="0">
                    <a:pos x="17" y="42"/>
                  </a:cxn>
                  <a:cxn ang="0">
                    <a:pos x="24" y="46"/>
                  </a:cxn>
                  <a:cxn ang="0">
                    <a:pos x="31" y="46"/>
                  </a:cxn>
                  <a:cxn ang="0">
                    <a:pos x="34" y="45"/>
                  </a:cxn>
                  <a:cxn ang="0">
                    <a:pos x="37" y="44"/>
                  </a:cxn>
                  <a:cxn ang="0">
                    <a:pos x="39" y="42"/>
                  </a:cxn>
                  <a:cxn ang="0">
                    <a:pos x="41" y="38"/>
                  </a:cxn>
                  <a:cxn ang="0">
                    <a:pos x="43" y="34"/>
                  </a:cxn>
                  <a:cxn ang="0">
                    <a:pos x="44" y="35"/>
                  </a:cxn>
                  <a:cxn ang="0">
                    <a:pos x="43" y="40"/>
                  </a:cxn>
                  <a:cxn ang="0">
                    <a:pos x="40" y="46"/>
                  </a:cxn>
                  <a:cxn ang="0">
                    <a:pos x="37" y="49"/>
                  </a:cxn>
                  <a:cxn ang="0">
                    <a:pos x="32" y="52"/>
                  </a:cxn>
                  <a:cxn ang="0">
                    <a:pos x="28" y="55"/>
                  </a:cxn>
                  <a:cxn ang="0">
                    <a:pos x="24" y="56"/>
                  </a:cxn>
                  <a:cxn ang="0">
                    <a:pos x="14" y="54"/>
                  </a:cxn>
                  <a:cxn ang="0">
                    <a:pos x="6" y="48"/>
                  </a:cxn>
                  <a:cxn ang="0">
                    <a:pos x="1" y="39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7" y="8"/>
                  </a:cxn>
                  <a:cxn ang="0">
                    <a:pos x="9" y="5"/>
                  </a:cxn>
                  <a:cxn ang="0">
                    <a:pos x="13" y="2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9" y="0"/>
                  </a:cxn>
                  <a:cxn ang="0">
                    <a:pos x="32" y="1"/>
                  </a:cxn>
                  <a:cxn ang="0">
                    <a:pos x="36" y="4"/>
                  </a:cxn>
                  <a:cxn ang="0">
                    <a:pos x="41" y="9"/>
                  </a:cxn>
                  <a:cxn ang="0">
                    <a:pos x="42" y="12"/>
                  </a:cxn>
                  <a:cxn ang="0">
                    <a:pos x="44" y="17"/>
                  </a:cxn>
                  <a:cxn ang="0">
                    <a:pos x="44" y="21"/>
                  </a:cxn>
                  <a:cxn ang="0">
                    <a:pos x="8" y="21"/>
                  </a:cxn>
                  <a:cxn ang="0">
                    <a:pos x="8" y="18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1" y="11"/>
                  </a:cxn>
                  <a:cxn ang="0">
                    <a:pos x="30" y="10"/>
                  </a:cxn>
                  <a:cxn ang="0">
                    <a:pos x="29" y="8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5" y="4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8" y="18"/>
                  </a:cxn>
                </a:cxnLst>
                <a:rect l="0" t="0" r="r" b="b"/>
                <a:pathLst>
                  <a:path w="44" h="56">
                    <a:moveTo>
                      <a:pt x="8" y="21"/>
                    </a:moveTo>
                    <a:lnTo>
                      <a:pt x="9" y="32"/>
                    </a:lnTo>
                    <a:lnTo>
                      <a:pt x="15" y="39"/>
                    </a:lnTo>
                    <a:lnTo>
                      <a:pt x="17" y="42"/>
                    </a:lnTo>
                    <a:lnTo>
                      <a:pt x="24" y="46"/>
                    </a:lnTo>
                    <a:lnTo>
                      <a:pt x="31" y="46"/>
                    </a:lnTo>
                    <a:lnTo>
                      <a:pt x="34" y="45"/>
                    </a:lnTo>
                    <a:lnTo>
                      <a:pt x="37" y="44"/>
                    </a:lnTo>
                    <a:lnTo>
                      <a:pt x="39" y="42"/>
                    </a:lnTo>
                    <a:lnTo>
                      <a:pt x="41" y="38"/>
                    </a:lnTo>
                    <a:lnTo>
                      <a:pt x="43" y="34"/>
                    </a:lnTo>
                    <a:lnTo>
                      <a:pt x="44" y="35"/>
                    </a:lnTo>
                    <a:lnTo>
                      <a:pt x="43" y="40"/>
                    </a:lnTo>
                    <a:lnTo>
                      <a:pt x="40" y="46"/>
                    </a:lnTo>
                    <a:lnTo>
                      <a:pt x="37" y="49"/>
                    </a:lnTo>
                    <a:lnTo>
                      <a:pt x="32" y="52"/>
                    </a:lnTo>
                    <a:lnTo>
                      <a:pt x="28" y="55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6" y="48"/>
                    </a:lnTo>
                    <a:lnTo>
                      <a:pt x="1" y="39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41" y="9"/>
                    </a:lnTo>
                    <a:lnTo>
                      <a:pt x="42" y="12"/>
                    </a:lnTo>
                    <a:lnTo>
                      <a:pt x="44" y="17"/>
                    </a:lnTo>
                    <a:lnTo>
                      <a:pt x="44" y="21"/>
                    </a:lnTo>
                    <a:lnTo>
                      <a:pt x="8" y="21"/>
                    </a:lnTo>
                    <a:close/>
                    <a:moveTo>
                      <a:pt x="8" y="18"/>
                    </a:moveTo>
                    <a:lnTo>
                      <a:pt x="32" y="18"/>
                    </a:lnTo>
                    <a:lnTo>
                      <a:pt x="32" y="14"/>
                    </a:lnTo>
                    <a:lnTo>
                      <a:pt x="31" y="11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5" y="4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8" name="Freeform 1904"/>
              <p:cNvSpPr>
                <a:spLocks/>
              </p:cNvSpPr>
              <p:nvPr/>
            </p:nvSpPr>
            <p:spPr bwMode="auto">
              <a:xfrm>
                <a:off x="7735" y="4262"/>
                <a:ext cx="82" cy="81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"/>
                  </a:cxn>
                  <a:cxn ang="0">
                    <a:pos x="80" y="1"/>
                  </a:cxn>
                  <a:cxn ang="0">
                    <a:pos x="78" y="2"/>
                  </a:cxn>
                  <a:cxn ang="0">
                    <a:pos x="77" y="4"/>
                  </a:cxn>
                  <a:cxn ang="0">
                    <a:pos x="70" y="13"/>
                  </a:cxn>
                  <a:cxn ang="0">
                    <a:pos x="44" y="81"/>
                  </a:cxn>
                  <a:cxn ang="0">
                    <a:pos x="42" y="81"/>
                  </a:cxn>
                  <a:cxn ang="0">
                    <a:pos x="12" y="13"/>
                  </a:cxn>
                  <a:cxn ang="0">
                    <a:pos x="10" y="9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6" y="2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9"/>
                  </a:cxn>
                  <a:cxn ang="0">
                    <a:pos x="25" y="12"/>
                  </a:cxn>
                  <a:cxn ang="0">
                    <a:pos x="26" y="17"/>
                  </a:cxn>
                  <a:cxn ang="0">
                    <a:pos x="46" y="62"/>
                  </a:cxn>
                  <a:cxn ang="0">
                    <a:pos x="64" y="17"/>
                  </a:cxn>
                  <a:cxn ang="0">
                    <a:pos x="65" y="12"/>
                  </a:cxn>
                  <a:cxn ang="0">
                    <a:pos x="67" y="6"/>
                  </a:cxn>
                  <a:cxn ang="0">
                    <a:pos x="67" y="5"/>
                  </a:cxn>
                  <a:cxn ang="0">
                    <a:pos x="66" y="5"/>
                  </a:cxn>
                  <a:cxn ang="0">
                    <a:pos x="64" y="2"/>
                  </a:cxn>
                  <a:cxn ang="0">
                    <a:pos x="62" y="1"/>
                  </a:cxn>
                  <a:cxn ang="0">
                    <a:pos x="58" y="1"/>
                  </a:cxn>
                  <a:cxn ang="0">
                    <a:pos x="5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81">
                    <a:moveTo>
                      <a:pt x="82" y="0"/>
                    </a:moveTo>
                    <a:lnTo>
                      <a:pt x="82" y="1"/>
                    </a:lnTo>
                    <a:lnTo>
                      <a:pt x="80" y="1"/>
                    </a:lnTo>
                    <a:lnTo>
                      <a:pt x="78" y="2"/>
                    </a:lnTo>
                    <a:lnTo>
                      <a:pt x="77" y="4"/>
                    </a:lnTo>
                    <a:lnTo>
                      <a:pt x="70" y="13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12" y="13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6" y="17"/>
                    </a:lnTo>
                    <a:lnTo>
                      <a:pt x="46" y="62"/>
                    </a:lnTo>
                    <a:lnTo>
                      <a:pt x="64" y="17"/>
                    </a:lnTo>
                    <a:lnTo>
                      <a:pt x="65" y="12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4" y="2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09" name="Freeform 1905"/>
              <p:cNvSpPr>
                <a:spLocks/>
              </p:cNvSpPr>
              <p:nvPr/>
            </p:nvSpPr>
            <p:spPr bwMode="auto">
              <a:xfrm>
                <a:off x="7852" y="4261"/>
                <a:ext cx="27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7" y="105"/>
                  </a:cxn>
                  <a:cxn ang="0">
                    <a:pos x="0" y="105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16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27" h="105">
                    <a:moveTo>
                      <a:pt x="0" y="0"/>
                    </a:moveTo>
                    <a:lnTo>
                      <a:pt x="27" y="0"/>
                    </a:lnTo>
                    <a:lnTo>
                      <a:pt x="27" y="105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6" y="100"/>
                    </a:lnTo>
                    <a:lnTo>
                      <a:pt x="1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0" name="Line 1906"/>
              <p:cNvSpPr>
                <a:spLocks noChangeShapeType="1"/>
              </p:cNvSpPr>
              <p:nvPr/>
            </p:nvSpPr>
            <p:spPr bwMode="auto">
              <a:xfrm flipV="1">
                <a:off x="5791" y="3112"/>
                <a:ext cx="1" cy="100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1" name="Line 1907"/>
              <p:cNvSpPr>
                <a:spLocks noChangeShapeType="1"/>
              </p:cNvSpPr>
              <p:nvPr/>
            </p:nvSpPr>
            <p:spPr bwMode="auto">
              <a:xfrm flipV="1">
                <a:off x="8940" y="3112"/>
                <a:ext cx="1" cy="100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2" name="Line 1908"/>
              <p:cNvSpPr>
                <a:spLocks noChangeShapeType="1"/>
              </p:cNvSpPr>
              <p:nvPr/>
            </p:nvSpPr>
            <p:spPr bwMode="auto">
              <a:xfrm>
                <a:off x="5791" y="4113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3" name="Line 1909"/>
              <p:cNvSpPr>
                <a:spLocks noChangeShapeType="1"/>
              </p:cNvSpPr>
              <p:nvPr/>
            </p:nvSpPr>
            <p:spPr bwMode="auto">
              <a:xfrm flipH="1">
                <a:off x="8903" y="4113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4" name="Line 1910"/>
              <p:cNvSpPr>
                <a:spLocks noChangeShapeType="1"/>
              </p:cNvSpPr>
              <p:nvPr/>
            </p:nvSpPr>
            <p:spPr bwMode="auto">
              <a:xfrm>
                <a:off x="5791" y="4068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5" name="Line 1911"/>
              <p:cNvSpPr>
                <a:spLocks noChangeShapeType="1"/>
              </p:cNvSpPr>
              <p:nvPr/>
            </p:nvSpPr>
            <p:spPr bwMode="auto">
              <a:xfrm flipH="1">
                <a:off x="8903" y="4068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6" name="Line 1912"/>
              <p:cNvSpPr>
                <a:spLocks noChangeShapeType="1"/>
              </p:cNvSpPr>
              <p:nvPr/>
            </p:nvSpPr>
            <p:spPr bwMode="auto">
              <a:xfrm>
                <a:off x="5791" y="4023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7" name="Line 1913"/>
              <p:cNvSpPr>
                <a:spLocks noChangeShapeType="1"/>
              </p:cNvSpPr>
              <p:nvPr/>
            </p:nvSpPr>
            <p:spPr bwMode="auto">
              <a:xfrm flipH="1">
                <a:off x="8903" y="4023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8" name="Line 1914"/>
              <p:cNvSpPr>
                <a:spLocks noChangeShapeType="1"/>
              </p:cNvSpPr>
              <p:nvPr/>
            </p:nvSpPr>
            <p:spPr bwMode="auto">
              <a:xfrm>
                <a:off x="5791" y="3932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19" name="Line 1915"/>
              <p:cNvSpPr>
                <a:spLocks noChangeShapeType="1"/>
              </p:cNvSpPr>
              <p:nvPr/>
            </p:nvSpPr>
            <p:spPr bwMode="auto">
              <a:xfrm flipH="1">
                <a:off x="8903" y="3932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0" name="Line 1916"/>
              <p:cNvSpPr>
                <a:spLocks noChangeShapeType="1"/>
              </p:cNvSpPr>
              <p:nvPr/>
            </p:nvSpPr>
            <p:spPr bwMode="auto">
              <a:xfrm>
                <a:off x="5791" y="3886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1" name="Line 1917"/>
              <p:cNvSpPr>
                <a:spLocks noChangeShapeType="1"/>
              </p:cNvSpPr>
              <p:nvPr/>
            </p:nvSpPr>
            <p:spPr bwMode="auto">
              <a:xfrm flipH="1">
                <a:off x="8903" y="3886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2" name="Line 1918"/>
              <p:cNvSpPr>
                <a:spLocks noChangeShapeType="1"/>
              </p:cNvSpPr>
              <p:nvPr/>
            </p:nvSpPr>
            <p:spPr bwMode="auto">
              <a:xfrm>
                <a:off x="5791" y="3840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3" name="Line 1919"/>
              <p:cNvSpPr>
                <a:spLocks noChangeShapeType="1"/>
              </p:cNvSpPr>
              <p:nvPr/>
            </p:nvSpPr>
            <p:spPr bwMode="auto">
              <a:xfrm flipH="1">
                <a:off x="8903" y="3840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4" name="Line 1920"/>
              <p:cNvSpPr>
                <a:spLocks noChangeShapeType="1"/>
              </p:cNvSpPr>
              <p:nvPr/>
            </p:nvSpPr>
            <p:spPr bwMode="auto">
              <a:xfrm>
                <a:off x="5791" y="3795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5" name="Line 1921"/>
              <p:cNvSpPr>
                <a:spLocks noChangeShapeType="1"/>
              </p:cNvSpPr>
              <p:nvPr/>
            </p:nvSpPr>
            <p:spPr bwMode="auto">
              <a:xfrm flipH="1">
                <a:off x="8903" y="3795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6" name="Line 1922"/>
              <p:cNvSpPr>
                <a:spLocks noChangeShapeType="1"/>
              </p:cNvSpPr>
              <p:nvPr/>
            </p:nvSpPr>
            <p:spPr bwMode="auto">
              <a:xfrm>
                <a:off x="5791" y="3703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7" name="Line 1923"/>
              <p:cNvSpPr>
                <a:spLocks noChangeShapeType="1"/>
              </p:cNvSpPr>
              <p:nvPr/>
            </p:nvSpPr>
            <p:spPr bwMode="auto">
              <a:xfrm flipH="1">
                <a:off x="8903" y="3703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8" name="Line 1924"/>
              <p:cNvSpPr>
                <a:spLocks noChangeShapeType="1"/>
              </p:cNvSpPr>
              <p:nvPr/>
            </p:nvSpPr>
            <p:spPr bwMode="auto">
              <a:xfrm>
                <a:off x="5791" y="3659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29" name="Line 1925"/>
              <p:cNvSpPr>
                <a:spLocks noChangeShapeType="1"/>
              </p:cNvSpPr>
              <p:nvPr/>
            </p:nvSpPr>
            <p:spPr bwMode="auto">
              <a:xfrm flipH="1">
                <a:off x="8903" y="3659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0" name="Line 1926"/>
              <p:cNvSpPr>
                <a:spLocks noChangeShapeType="1"/>
              </p:cNvSpPr>
              <p:nvPr/>
            </p:nvSpPr>
            <p:spPr bwMode="auto">
              <a:xfrm>
                <a:off x="5791" y="3613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1" name="Line 1927"/>
              <p:cNvSpPr>
                <a:spLocks noChangeShapeType="1"/>
              </p:cNvSpPr>
              <p:nvPr/>
            </p:nvSpPr>
            <p:spPr bwMode="auto">
              <a:xfrm flipH="1">
                <a:off x="8903" y="3613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2" name="Line 1928"/>
              <p:cNvSpPr>
                <a:spLocks noChangeShapeType="1"/>
              </p:cNvSpPr>
              <p:nvPr/>
            </p:nvSpPr>
            <p:spPr bwMode="auto">
              <a:xfrm>
                <a:off x="5791" y="3568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3" name="Line 1929"/>
              <p:cNvSpPr>
                <a:spLocks noChangeShapeType="1"/>
              </p:cNvSpPr>
              <p:nvPr/>
            </p:nvSpPr>
            <p:spPr bwMode="auto">
              <a:xfrm flipH="1">
                <a:off x="8903" y="3568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4" name="Line 1930"/>
              <p:cNvSpPr>
                <a:spLocks noChangeShapeType="1"/>
              </p:cNvSpPr>
              <p:nvPr/>
            </p:nvSpPr>
            <p:spPr bwMode="auto">
              <a:xfrm>
                <a:off x="5791" y="3476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5" name="Line 1931"/>
              <p:cNvSpPr>
                <a:spLocks noChangeShapeType="1"/>
              </p:cNvSpPr>
              <p:nvPr/>
            </p:nvSpPr>
            <p:spPr bwMode="auto">
              <a:xfrm flipH="1">
                <a:off x="8903" y="3476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6" name="Line 1932"/>
              <p:cNvSpPr>
                <a:spLocks noChangeShapeType="1"/>
              </p:cNvSpPr>
              <p:nvPr/>
            </p:nvSpPr>
            <p:spPr bwMode="auto">
              <a:xfrm>
                <a:off x="5791" y="3431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7" name="Line 1933"/>
              <p:cNvSpPr>
                <a:spLocks noChangeShapeType="1"/>
              </p:cNvSpPr>
              <p:nvPr/>
            </p:nvSpPr>
            <p:spPr bwMode="auto">
              <a:xfrm flipH="1">
                <a:off x="8903" y="3431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8" name="Line 1934"/>
              <p:cNvSpPr>
                <a:spLocks noChangeShapeType="1"/>
              </p:cNvSpPr>
              <p:nvPr/>
            </p:nvSpPr>
            <p:spPr bwMode="auto">
              <a:xfrm>
                <a:off x="5791" y="3385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39" name="Line 1935"/>
              <p:cNvSpPr>
                <a:spLocks noChangeShapeType="1"/>
              </p:cNvSpPr>
              <p:nvPr/>
            </p:nvSpPr>
            <p:spPr bwMode="auto">
              <a:xfrm flipH="1">
                <a:off x="8903" y="3385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0" name="Line 1936"/>
              <p:cNvSpPr>
                <a:spLocks noChangeShapeType="1"/>
              </p:cNvSpPr>
              <p:nvPr/>
            </p:nvSpPr>
            <p:spPr bwMode="auto">
              <a:xfrm>
                <a:off x="5791" y="3339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1" name="Line 1937"/>
              <p:cNvSpPr>
                <a:spLocks noChangeShapeType="1"/>
              </p:cNvSpPr>
              <p:nvPr/>
            </p:nvSpPr>
            <p:spPr bwMode="auto">
              <a:xfrm flipH="1">
                <a:off x="8903" y="3339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2" name="Line 1938"/>
              <p:cNvSpPr>
                <a:spLocks noChangeShapeType="1"/>
              </p:cNvSpPr>
              <p:nvPr/>
            </p:nvSpPr>
            <p:spPr bwMode="auto">
              <a:xfrm>
                <a:off x="5791" y="3249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3" name="Line 1939"/>
              <p:cNvSpPr>
                <a:spLocks noChangeShapeType="1"/>
              </p:cNvSpPr>
              <p:nvPr/>
            </p:nvSpPr>
            <p:spPr bwMode="auto">
              <a:xfrm flipH="1">
                <a:off x="8903" y="3249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4" name="Line 1940"/>
              <p:cNvSpPr>
                <a:spLocks noChangeShapeType="1"/>
              </p:cNvSpPr>
              <p:nvPr/>
            </p:nvSpPr>
            <p:spPr bwMode="auto">
              <a:xfrm>
                <a:off x="5791" y="3203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5" name="Line 1941"/>
              <p:cNvSpPr>
                <a:spLocks noChangeShapeType="1"/>
              </p:cNvSpPr>
              <p:nvPr/>
            </p:nvSpPr>
            <p:spPr bwMode="auto">
              <a:xfrm flipH="1">
                <a:off x="8903" y="3203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6" name="Line 1942"/>
              <p:cNvSpPr>
                <a:spLocks noChangeShapeType="1"/>
              </p:cNvSpPr>
              <p:nvPr/>
            </p:nvSpPr>
            <p:spPr bwMode="auto">
              <a:xfrm>
                <a:off x="5791" y="3158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7" name="Line 1943"/>
              <p:cNvSpPr>
                <a:spLocks noChangeShapeType="1"/>
              </p:cNvSpPr>
              <p:nvPr/>
            </p:nvSpPr>
            <p:spPr bwMode="auto">
              <a:xfrm flipH="1">
                <a:off x="8903" y="3158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8" name="Line 1944"/>
              <p:cNvSpPr>
                <a:spLocks noChangeShapeType="1"/>
              </p:cNvSpPr>
              <p:nvPr/>
            </p:nvSpPr>
            <p:spPr bwMode="auto">
              <a:xfrm>
                <a:off x="5791" y="3112"/>
                <a:ext cx="38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49" name="Line 1945"/>
              <p:cNvSpPr>
                <a:spLocks noChangeShapeType="1"/>
              </p:cNvSpPr>
              <p:nvPr/>
            </p:nvSpPr>
            <p:spPr bwMode="auto">
              <a:xfrm flipH="1">
                <a:off x="8903" y="3112"/>
                <a:ext cx="37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0" name="Line 1946"/>
              <p:cNvSpPr>
                <a:spLocks noChangeShapeType="1"/>
              </p:cNvSpPr>
              <p:nvPr/>
            </p:nvSpPr>
            <p:spPr bwMode="auto">
              <a:xfrm>
                <a:off x="5791" y="3977"/>
                <a:ext cx="7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1" name="Line 1947"/>
              <p:cNvSpPr>
                <a:spLocks noChangeShapeType="1"/>
              </p:cNvSpPr>
              <p:nvPr/>
            </p:nvSpPr>
            <p:spPr bwMode="auto">
              <a:xfrm flipH="1">
                <a:off x="8867" y="3977"/>
                <a:ext cx="73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2" name="Line 1948"/>
              <p:cNvSpPr>
                <a:spLocks noChangeShapeType="1"/>
              </p:cNvSpPr>
              <p:nvPr/>
            </p:nvSpPr>
            <p:spPr bwMode="auto">
              <a:xfrm>
                <a:off x="5791" y="3749"/>
                <a:ext cx="7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3" name="Line 1949"/>
              <p:cNvSpPr>
                <a:spLocks noChangeShapeType="1"/>
              </p:cNvSpPr>
              <p:nvPr/>
            </p:nvSpPr>
            <p:spPr bwMode="auto">
              <a:xfrm flipH="1">
                <a:off x="8867" y="3749"/>
                <a:ext cx="73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4" name="Line 1950"/>
              <p:cNvSpPr>
                <a:spLocks noChangeShapeType="1"/>
              </p:cNvSpPr>
              <p:nvPr/>
            </p:nvSpPr>
            <p:spPr bwMode="auto">
              <a:xfrm>
                <a:off x="5791" y="3522"/>
                <a:ext cx="7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5" name="Line 1951"/>
              <p:cNvSpPr>
                <a:spLocks noChangeShapeType="1"/>
              </p:cNvSpPr>
              <p:nvPr/>
            </p:nvSpPr>
            <p:spPr bwMode="auto">
              <a:xfrm flipH="1">
                <a:off x="8867" y="3522"/>
                <a:ext cx="73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6" name="Line 1952"/>
              <p:cNvSpPr>
                <a:spLocks noChangeShapeType="1"/>
              </p:cNvSpPr>
              <p:nvPr/>
            </p:nvSpPr>
            <p:spPr bwMode="auto">
              <a:xfrm>
                <a:off x="5791" y="3295"/>
                <a:ext cx="74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7" name="Line 1953"/>
              <p:cNvSpPr>
                <a:spLocks noChangeShapeType="1"/>
              </p:cNvSpPr>
              <p:nvPr/>
            </p:nvSpPr>
            <p:spPr bwMode="auto">
              <a:xfrm flipH="1">
                <a:off x="8867" y="3295"/>
                <a:ext cx="73" cy="1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8" name="Freeform 1954"/>
              <p:cNvSpPr>
                <a:spLocks noEditPoints="1"/>
              </p:cNvSpPr>
              <p:nvPr/>
            </p:nvSpPr>
            <p:spPr bwMode="auto">
              <a:xfrm>
                <a:off x="5636" y="3943"/>
                <a:ext cx="43" cy="7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25"/>
                  </a:cxn>
                  <a:cxn ang="0">
                    <a:pos x="4" y="16"/>
                  </a:cxn>
                  <a:cxn ang="0">
                    <a:pos x="6" y="11"/>
                  </a:cxn>
                  <a:cxn ang="0">
                    <a:pos x="9" y="6"/>
                  </a:cxn>
                  <a:cxn ang="0">
                    <a:pos x="13" y="3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31" y="3"/>
                  </a:cxn>
                  <a:cxn ang="0">
                    <a:pos x="35" y="7"/>
                  </a:cxn>
                  <a:cxn ang="0">
                    <a:pos x="39" y="15"/>
                  </a:cxn>
                  <a:cxn ang="0">
                    <a:pos x="43" y="24"/>
                  </a:cxn>
                  <a:cxn ang="0">
                    <a:pos x="43" y="45"/>
                  </a:cxn>
                  <a:cxn ang="0">
                    <a:pos x="39" y="54"/>
                  </a:cxn>
                  <a:cxn ang="0">
                    <a:pos x="37" y="59"/>
                  </a:cxn>
                  <a:cxn ang="0">
                    <a:pos x="34" y="64"/>
                  </a:cxn>
                  <a:cxn ang="0">
                    <a:pos x="31" y="67"/>
                  </a:cxn>
                  <a:cxn ang="0">
                    <a:pos x="27" y="69"/>
                  </a:cxn>
                  <a:cxn ang="0">
                    <a:pos x="25" y="70"/>
                  </a:cxn>
                  <a:cxn ang="0">
                    <a:pos x="22" y="70"/>
                  </a:cxn>
                  <a:cxn ang="0">
                    <a:pos x="18" y="69"/>
                  </a:cxn>
                  <a:cxn ang="0">
                    <a:pos x="13" y="67"/>
                  </a:cxn>
                  <a:cxn ang="0">
                    <a:pos x="9" y="64"/>
                  </a:cxn>
                  <a:cxn ang="0">
                    <a:pos x="6" y="58"/>
                  </a:cxn>
                  <a:cxn ang="0">
                    <a:pos x="1" y="47"/>
                  </a:cxn>
                  <a:cxn ang="0">
                    <a:pos x="0" y="36"/>
                  </a:cxn>
                  <a:cxn ang="0">
                    <a:pos x="10" y="37"/>
                  </a:cxn>
                  <a:cxn ang="0">
                    <a:pos x="11" y="49"/>
                  </a:cxn>
                  <a:cxn ang="0">
                    <a:pos x="13" y="59"/>
                  </a:cxn>
                  <a:cxn ang="0">
                    <a:pos x="14" y="63"/>
                  </a:cxn>
                  <a:cxn ang="0">
                    <a:pos x="19" y="67"/>
                  </a:cxn>
                  <a:cxn ang="0">
                    <a:pos x="23" y="67"/>
                  </a:cxn>
                  <a:cxn ang="0">
                    <a:pos x="27" y="65"/>
                  </a:cxn>
                  <a:cxn ang="0">
                    <a:pos x="30" y="61"/>
                  </a:cxn>
                  <a:cxn ang="0">
                    <a:pos x="31" y="56"/>
                  </a:cxn>
                  <a:cxn ang="0">
                    <a:pos x="33" y="46"/>
                  </a:cxn>
                  <a:cxn ang="0">
                    <a:pos x="33" y="21"/>
                  </a:cxn>
                  <a:cxn ang="0">
                    <a:pos x="31" y="13"/>
                  </a:cxn>
                  <a:cxn ang="0">
                    <a:pos x="30" y="9"/>
                  </a:cxn>
                  <a:cxn ang="0">
                    <a:pos x="27" y="5"/>
                  </a:cxn>
                  <a:cxn ang="0">
                    <a:pos x="25" y="4"/>
                  </a:cxn>
                  <a:cxn ang="0">
                    <a:pos x="22" y="3"/>
                  </a:cxn>
                  <a:cxn ang="0">
                    <a:pos x="20" y="3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5"/>
                  </a:cxn>
                  <a:cxn ang="0">
                    <a:pos x="11" y="19"/>
                  </a:cxn>
                  <a:cxn ang="0">
                    <a:pos x="10" y="28"/>
                  </a:cxn>
                  <a:cxn ang="0">
                    <a:pos x="10" y="37"/>
                  </a:cxn>
                </a:cxnLst>
                <a:rect l="0" t="0" r="r" b="b"/>
                <a:pathLst>
                  <a:path w="43" h="70">
                    <a:moveTo>
                      <a:pt x="0" y="36"/>
                    </a:moveTo>
                    <a:lnTo>
                      <a:pt x="1" y="25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9" y="6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9" y="15"/>
                    </a:lnTo>
                    <a:lnTo>
                      <a:pt x="43" y="24"/>
                    </a:lnTo>
                    <a:lnTo>
                      <a:pt x="43" y="45"/>
                    </a:lnTo>
                    <a:lnTo>
                      <a:pt x="39" y="54"/>
                    </a:lnTo>
                    <a:lnTo>
                      <a:pt x="37" y="59"/>
                    </a:lnTo>
                    <a:lnTo>
                      <a:pt x="34" y="64"/>
                    </a:lnTo>
                    <a:lnTo>
                      <a:pt x="31" y="67"/>
                    </a:lnTo>
                    <a:lnTo>
                      <a:pt x="27" y="69"/>
                    </a:lnTo>
                    <a:lnTo>
                      <a:pt x="25" y="70"/>
                    </a:lnTo>
                    <a:lnTo>
                      <a:pt x="22" y="70"/>
                    </a:lnTo>
                    <a:lnTo>
                      <a:pt x="18" y="69"/>
                    </a:lnTo>
                    <a:lnTo>
                      <a:pt x="13" y="67"/>
                    </a:lnTo>
                    <a:lnTo>
                      <a:pt x="9" y="64"/>
                    </a:lnTo>
                    <a:lnTo>
                      <a:pt x="6" y="58"/>
                    </a:lnTo>
                    <a:lnTo>
                      <a:pt x="1" y="47"/>
                    </a:lnTo>
                    <a:lnTo>
                      <a:pt x="0" y="36"/>
                    </a:lnTo>
                    <a:close/>
                    <a:moveTo>
                      <a:pt x="10" y="37"/>
                    </a:moveTo>
                    <a:lnTo>
                      <a:pt x="11" y="49"/>
                    </a:lnTo>
                    <a:lnTo>
                      <a:pt x="13" y="59"/>
                    </a:lnTo>
                    <a:lnTo>
                      <a:pt x="14" y="63"/>
                    </a:lnTo>
                    <a:lnTo>
                      <a:pt x="19" y="67"/>
                    </a:lnTo>
                    <a:lnTo>
                      <a:pt x="23" y="67"/>
                    </a:lnTo>
                    <a:lnTo>
                      <a:pt x="27" y="65"/>
                    </a:lnTo>
                    <a:lnTo>
                      <a:pt x="30" y="61"/>
                    </a:lnTo>
                    <a:lnTo>
                      <a:pt x="31" y="56"/>
                    </a:lnTo>
                    <a:lnTo>
                      <a:pt x="33" y="46"/>
                    </a:lnTo>
                    <a:lnTo>
                      <a:pt x="33" y="21"/>
                    </a:lnTo>
                    <a:lnTo>
                      <a:pt x="31" y="13"/>
                    </a:lnTo>
                    <a:lnTo>
                      <a:pt x="30" y="9"/>
                    </a:lnTo>
                    <a:lnTo>
                      <a:pt x="27" y="5"/>
                    </a:lnTo>
                    <a:lnTo>
                      <a:pt x="25" y="4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5"/>
                    </a:lnTo>
                    <a:lnTo>
                      <a:pt x="11" y="19"/>
                    </a:lnTo>
                    <a:lnTo>
                      <a:pt x="10" y="28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59" name="Freeform 1955"/>
              <p:cNvSpPr>
                <a:spLocks/>
              </p:cNvSpPr>
              <p:nvPr/>
            </p:nvSpPr>
            <p:spPr bwMode="auto">
              <a:xfrm>
                <a:off x="5691" y="4001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"/>
                  </a:cxn>
                  <a:cxn ang="0">
                    <a:pos x="9" y="3"/>
                  </a:cxn>
                  <a:cxn ang="0">
                    <a:pos x="10" y="5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7" y="12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0" name="Freeform 1956"/>
              <p:cNvSpPr>
                <a:spLocks/>
              </p:cNvSpPr>
              <p:nvPr/>
            </p:nvSpPr>
            <p:spPr bwMode="auto">
              <a:xfrm>
                <a:off x="5715" y="3944"/>
                <a:ext cx="38" cy="69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3" y="8"/>
                  </a:cxn>
                  <a:cxn ang="0">
                    <a:pos x="14" y="8"/>
                  </a:cxn>
                  <a:cxn ang="0">
                    <a:pos x="9" y="18"/>
                  </a:cxn>
                  <a:cxn ang="0">
                    <a:pos x="21" y="21"/>
                  </a:cxn>
                  <a:cxn ang="0">
                    <a:pos x="30" y="28"/>
                  </a:cxn>
                  <a:cxn ang="0">
                    <a:pos x="33" y="31"/>
                  </a:cxn>
                  <a:cxn ang="0">
                    <a:pos x="35" y="35"/>
                  </a:cxn>
                  <a:cxn ang="0">
                    <a:pos x="36" y="39"/>
                  </a:cxn>
                  <a:cxn ang="0">
                    <a:pos x="36" y="46"/>
                  </a:cxn>
                  <a:cxn ang="0">
                    <a:pos x="35" y="51"/>
                  </a:cxn>
                  <a:cxn ang="0">
                    <a:pos x="34" y="53"/>
                  </a:cxn>
                  <a:cxn ang="0">
                    <a:pos x="33" y="56"/>
                  </a:cxn>
                  <a:cxn ang="0">
                    <a:pos x="31" y="60"/>
                  </a:cxn>
                  <a:cxn ang="0">
                    <a:pos x="27" y="64"/>
                  </a:cxn>
                  <a:cxn ang="0">
                    <a:pos x="24" y="65"/>
                  </a:cxn>
                  <a:cxn ang="0">
                    <a:pos x="21" y="66"/>
                  </a:cxn>
                  <a:cxn ang="0">
                    <a:pos x="18" y="68"/>
                  </a:cxn>
                  <a:cxn ang="0">
                    <a:pos x="15" y="69"/>
                  </a:cxn>
                  <a:cxn ang="0">
                    <a:pos x="6" y="69"/>
                  </a:cxn>
                  <a:cxn ang="0">
                    <a:pos x="4" y="68"/>
                  </a:cxn>
                  <a:cxn ang="0">
                    <a:pos x="3" y="67"/>
                  </a:cxn>
                  <a:cxn ang="0">
                    <a:pos x="1" y="66"/>
                  </a:cxn>
                  <a:cxn ang="0">
                    <a:pos x="0" y="64"/>
                  </a:cxn>
                  <a:cxn ang="0">
                    <a:pos x="0" y="61"/>
                  </a:cxn>
                  <a:cxn ang="0">
                    <a:pos x="1" y="61"/>
                  </a:cxn>
                  <a:cxn ang="0">
                    <a:pos x="2" y="60"/>
                  </a:cxn>
                  <a:cxn ang="0">
                    <a:pos x="6" y="60"/>
                  </a:cxn>
                  <a:cxn ang="0">
                    <a:pos x="7" y="61"/>
                  </a:cxn>
                  <a:cxn ang="0">
                    <a:pos x="14" y="64"/>
                  </a:cxn>
                  <a:cxn ang="0">
                    <a:pos x="20" y="64"/>
                  </a:cxn>
                  <a:cxn ang="0">
                    <a:pos x="22" y="62"/>
                  </a:cxn>
                  <a:cxn ang="0">
                    <a:pos x="26" y="60"/>
                  </a:cxn>
                  <a:cxn ang="0">
                    <a:pos x="29" y="56"/>
                  </a:cxn>
                  <a:cxn ang="0">
                    <a:pos x="30" y="53"/>
                  </a:cxn>
                  <a:cxn ang="0">
                    <a:pos x="30" y="44"/>
                  </a:cxn>
                  <a:cxn ang="0">
                    <a:pos x="29" y="41"/>
                  </a:cxn>
                  <a:cxn ang="0">
                    <a:pos x="26" y="37"/>
                  </a:cxn>
                  <a:cxn ang="0">
                    <a:pos x="23" y="33"/>
                  </a:cxn>
                  <a:cxn ang="0">
                    <a:pos x="20" y="31"/>
                  </a:cxn>
                  <a:cxn ang="0">
                    <a:pos x="16" y="29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15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69">
                    <a:moveTo>
                      <a:pt x="38" y="0"/>
                    </a:moveTo>
                    <a:lnTo>
                      <a:pt x="33" y="8"/>
                    </a:lnTo>
                    <a:lnTo>
                      <a:pt x="14" y="8"/>
                    </a:lnTo>
                    <a:lnTo>
                      <a:pt x="9" y="18"/>
                    </a:lnTo>
                    <a:lnTo>
                      <a:pt x="21" y="21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5" y="35"/>
                    </a:lnTo>
                    <a:lnTo>
                      <a:pt x="36" y="39"/>
                    </a:lnTo>
                    <a:lnTo>
                      <a:pt x="36" y="46"/>
                    </a:lnTo>
                    <a:lnTo>
                      <a:pt x="35" y="51"/>
                    </a:lnTo>
                    <a:lnTo>
                      <a:pt x="34" y="53"/>
                    </a:lnTo>
                    <a:lnTo>
                      <a:pt x="33" y="56"/>
                    </a:lnTo>
                    <a:lnTo>
                      <a:pt x="31" y="60"/>
                    </a:lnTo>
                    <a:lnTo>
                      <a:pt x="27" y="64"/>
                    </a:lnTo>
                    <a:lnTo>
                      <a:pt x="24" y="65"/>
                    </a:lnTo>
                    <a:lnTo>
                      <a:pt x="21" y="66"/>
                    </a:lnTo>
                    <a:lnTo>
                      <a:pt x="18" y="68"/>
                    </a:lnTo>
                    <a:lnTo>
                      <a:pt x="15" y="69"/>
                    </a:lnTo>
                    <a:lnTo>
                      <a:pt x="6" y="69"/>
                    </a:lnTo>
                    <a:lnTo>
                      <a:pt x="4" y="68"/>
                    </a:lnTo>
                    <a:lnTo>
                      <a:pt x="3" y="67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6" y="60"/>
                    </a:lnTo>
                    <a:lnTo>
                      <a:pt x="7" y="61"/>
                    </a:lnTo>
                    <a:lnTo>
                      <a:pt x="14" y="64"/>
                    </a:lnTo>
                    <a:lnTo>
                      <a:pt x="20" y="64"/>
                    </a:lnTo>
                    <a:lnTo>
                      <a:pt x="22" y="62"/>
                    </a:lnTo>
                    <a:lnTo>
                      <a:pt x="26" y="60"/>
                    </a:lnTo>
                    <a:lnTo>
                      <a:pt x="29" y="56"/>
                    </a:lnTo>
                    <a:lnTo>
                      <a:pt x="30" y="53"/>
                    </a:lnTo>
                    <a:lnTo>
                      <a:pt x="30" y="44"/>
                    </a:lnTo>
                    <a:lnTo>
                      <a:pt x="29" y="41"/>
                    </a:lnTo>
                    <a:lnTo>
                      <a:pt x="26" y="37"/>
                    </a:lnTo>
                    <a:lnTo>
                      <a:pt x="23" y="33"/>
                    </a:lnTo>
                    <a:lnTo>
                      <a:pt x="20" y="31"/>
                    </a:lnTo>
                    <a:lnTo>
                      <a:pt x="16" y="29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1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1" name="Freeform 1957"/>
              <p:cNvSpPr>
                <a:spLocks/>
              </p:cNvSpPr>
              <p:nvPr/>
            </p:nvSpPr>
            <p:spPr bwMode="auto">
              <a:xfrm>
                <a:off x="5725" y="3714"/>
                <a:ext cx="26" cy="7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67"/>
                  </a:cxn>
                  <a:cxn ang="0">
                    <a:pos x="20" y="68"/>
                  </a:cxn>
                  <a:cxn ang="0">
                    <a:pos x="21" y="68"/>
                  </a:cxn>
                  <a:cxn ang="0">
                    <a:pos x="22" y="69"/>
                  </a:cxn>
                  <a:cxn ang="0">
                    <a:pos x="26" y="69"/>
                  </a:cxn>
                  <a:cxn ang="0">
                    <a:pos x="26" y="70"/>
                  </a:cxn>
                  <a:cxn ang="0">
                    <a:pos x="1" y="70"/>
                  </a:cxn>
                  <a:cxn ang="0">
                    <a:pos x="1" y="69"/>
                  </a:cxn>
                  <a:cxn ang="0">
                    <a:pos x="6" y="69"/>
                  </a:cxn>
                  <a:cxn ang="0">
                    <a:pos x="8" y="68"/>
                  </a:cxn>
                  <a:cxn ang="0">
                    <a:pos x="9" y="67"/>
                  </a:cxn>
                  <a:cxn ang="0">
                    <a:pos x="9" y="64"/>
                  </a:cxn>
                  <a:cxn ang="0">
                    <a:pos x="10" y="61"/>
                  </a:cxn>
                  <a:cxn ang="0">
                    <a:pos x="10" y="10"/>
                  </a:cxn>
                  <a:cxn ang="0">
                    <a:pos x="9" y="9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3" y="8"/>
                  </a:cxn>
                  <a:cxn ang="0">
                    <a:pos x="1" y="9"/>
                  </a:cxn>
                  <a:cxn ang="0">
                    <a:pos x="0" y="8"/>
                  </a:cxn>
                </a:cxnLst>
                <a:rect l="0" t="0" r="r" b="b"/>
                <a:pathLst>
                  <a:path w="26" h="70">
                    <a:moveTo>
                      <a:pt x="0" y="8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6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6" y="69"/>
                    </a:lnTo>
                    <a:lnTo>
                      <a:pt x="8" y="68"/>
                    </a:lnTo>
                    <a:lnTo>
                      <a:pt x="9" y="67"/>
                    </a:lnTo>
                    <a:lnTo>
                      <a:pt x="9" y="64"/>
                    </a:lnTo>
                    <a:lnTo>
                      <a:pt x="10" y="6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2" name="Freeform 1958"/>
              <p:cNvSpPr>
                <a:spLocks/>
              </p:cNvSpPr>
              <p:nvPr/>
            </p:nvSpPr>
            <p:spPr bwMode="auto">
              <a:xfrm>
                <a:off x="5644" y="3487"/>
                <a:ext cx="26" cy="7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66"/>
                  </a:cxn>
                  <a:cxn ang="0">
                    <a:pos x="19" y="68"/>
                  </a:cxn>
                  <a:cxn ang="0">
                    <a:pos x="21" y="68"/>
                  </a:cxn>
                  <a:cxn ang="0">
                    <a:pos x="22" y="69"/>
                  </a:cxn>
                  <a:cxn ang="0">
                    <a:pos x="26" y="69"/>
                  </a:cxn>
                  <a:cxn ang="0">
                    <a:pos x="26" y="70"/>
                  </a:cxn>
                  <a:cxn ang="0">
                    <a:pos x="1" y="70"/>
                  </a:cxn>
                  <a:cxn ang="0">
                    <a:pos x="1" y="69"/>
                  </a:cxn>
                  <a:cxn ang="0">
                    <a:pos x="5" y="69"/>
                  </a:cxn>
                  <a:cxn ang="0">
                    <a:pos x="8" y="68"/>
                  </a:cxn>
                  <a:cxn ang="0">
                    <a:pos x="9" y="66"/>
                  </a:cxn>
                  <a:cxn ang="0">
                    <a:pos x="9" y="64"/>
                  </a:cxn>
                  <a:cxn ang="0">
                    <a:pos x="10" y="61"/>
                  </a:cxn>
                  <a:cxn ang="0">
                    <a:pos x="10" y="10"/>
                  </a:cxn>
                  <a:cxn ang="0">
                    <a:pos x="9" y="9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8"/>
                  </a:cxn>
                </a:cxnLst>
                <a:rect l="0" t="0" r="r" b="b"/>
                <a:pathLst>
                  <a:path w="26" h="70">
                    <a:moveTo>
                      <a:pt x="0" y="8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18" y="66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6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5" y="69"/>
                    </a:lnTo>
                    <a:lnTo>
                      <a:pt x="8" y="68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10" y="6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3" name="Freeform 1959"/>
              <p:cNvSpPr>
                <a:spLocks/>
              </p:cNvSpPr>
              <p:nvPr/>
            </p:nvSpPr>
            <p:spPr bwMode="auto">
              <a:xfrm>
                <a:off x="5691" y="3546"/>
                <a:ext cx="12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4" y="12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4" name="Freeform 1960"/>
              <p:cNvSpPr>
                <a:spLocks/>
              </p:cNvSpPr>
              <p:nvPr/>
            </p:nvSpPr>
            <p:spPr bwMode="auto">
              <a:xfrm>
                <a:off x="5715" y="3488"/>
                <a:ext cx="38" cy="7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3" y="9"/>
                  </a:cxn>
                  <a:cxn ang="0">
                    <a:pos x="14" y="9"/>
                  </a:cxn>
                  <a:cxn ang="0">
                    <a:pos x="9" y="19"/>
                  </a:cxn>
                  <a:cxn ang="0">
                    <a:pos x="21" y="22"/>
                  </a:cxn>
                  <a:cxn ang="0">
                    <a:pos x="30" y="28"/>
                  </a:cxn>
                  <a:cxn ang="0">
                    <a:pos x="33" y="32"/>
                  </a:cxn>
                  <a:cxn ang="0">
                    <a:pos x="35" y="35"/>
                  </a:cxn>
                  <a:cxn ang="0">
                    <a:pos x="36" y="39"/>
                  </a:cxn>
                  <a:cxn ang="0">
                    <a:pos x="36" y="47"/>
                  </a:cxn>
                  <a:cxn ang="0">
                    <a:pos x="35" y="51"/>
                  </a:cxn>
                  <a:cxn ang="0">
                    <a:pos x="34" y="53"/>
                  </a:cxn>
                  <a:cxn ang="0">
                    <a:pos x="33" y="57"/>
                  </a:cxn>
                  <a:cxn ang="0">
                    <a:pos x="31" y="60"/>
                  </a:cxn>
                  <a:cxn ang="0">
                    <a:pos x="27" y="64"/>
                  </a:cxn>
                  <a:cxn ang="0">
                    <a:pos x="24" y="65"/>
                  </a:cxn>
                  <a:cxn ang="0">
                    <a:pos x="21" y="67"/>
                  </a:cxn>
                  <a:cxn ang="0">
                    <a:pos x="18" y="69"/>
                  </a:cxn>
                  <a:cxn ang="0">
                    <a:pos x="15" y="70"/>
                  </a:cxn>
                  <a:cxn ang="0">
                    <a:pos x="6" y="70"/>
                  </a:cxn>
                  <a:cxn ang="0">
                    <a:pos x="4" y="69"/>
                  </a:cxn>
                  <a:cxn ang="0">
                    <a:pos x="3" y="68"/>
                  </a:cxn>
                  <a:cxn ang="0">
                    <a:pos x="1" y="67"/>
                  </a:cxn>
                  <a:cxn ang="0">
                    <a:pos x="0" y="64"/>
                  </a:cxn>
                  <a:cxn ang="0">
                    <a:pos x="0" y="61"/>
                  </a:cxn>
                  <a:cxn ang="0">
                    <a:pos x="1" y="61"/>
                  </a:cxn>
                  <a:cxn ang="0">
                    <a:pos x="2" y="60"/>
                  </a:cxn>
                  <a:cxn ang="0">
                    <a:pos x="6" y="60"/>
                  </a:cxn>
                  <a:cxn ang="0">
                    <a:pos x="7" y="61"/>
                  </a:cxn>
                  <a:cxn ang="0">
                    <a:pos x="14" y="64"/>
                  </a:cxn>
                  <a:cxn ang="0">
                    <a:pos x="20" y="64"/>
                  </a:cxn>
                  <a:cxn ang="0">
                    <a:pos x="22" y="62"/>
                  </a:cxn>
                  <a:cxn ang="0">
                    <a:pos x="26" y="60"/>
                  </a:cxn>
                  <a:cxn ang="0">
                    <a:pos x="29" y="57"/>
                  </a:cxn>
                  <a:cxn ang="0">
                    <a:pos x="30" y="53"/>
                  </a:cxn>
                  <a:cxn ang="0">
                    <a:pos x="30" y="45"/>
                  </a:cxn>
                  <a:cxn ang="0">
                    <a:pos x="29" y="42"/>
                  </a:cxn>
                  <a:cxn ang="0">
                    <a:pos x="26" y="37"/>
                  </a:cxn>
                  <a:cxn ang="0">
                    <a:pos x="23" y="34"/>
                  </a:cxn>
                  <a:cxn ang="0">
                    <a:pos x="20" y="32"/>
                  </a:cxn>
                  <a:cxn ang="0">
                    <a:pos x="16" y="30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15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70">
                    <a:moveTo>
                      <a:pt x="38" y="0"/>
                    </a:moveTo>
                    <a:lnTo>
                      <a:pt x="33" y="9"/>
                    </a:lnTo>
                    <a:lnTo>
                      <a:pt x="14" y="9"/>
                    </a:lnTo>
                    <a:lnTo>
                      <a:pt x="9" y="19"/>
                    </a:lnTo>
                    <a:lnTo>
                      <a:pt x="21" y="22"/>
                    </a:lnTo>
                    <a:lnTo>
                      <a:pt x="30" y="28"/>
                    </a:lnTo>
                    <a:lnTo>
                      <a:pt x="33" y="32"/>
                    </a:lnTo>
                    <a:lnTo>
                      <a:pt x="35" y="35"/>
                    </a:lnTo>
                    <a:lnTo>
                      <a:pt x="36" y="39"/>
                    </a:lnTo>
                    <a:lnTo>
                      <a:pt x="36" y="47"/>
                    </a:lnTo>
                    <a:lnTo>
                      <a:pt x="35" y="51"/>
                    </a:lnTo>
                    <a:lnTo>
                      <a:pt x="34" y="53"/>
                    </a:lnTo>
                    <a:lnTo>
                      <a:pt x="33" y="57"/>
                    </a:lnTo>
                    <a:lnTo>
                      <a:pt x="31" y="60"/>
                    </a:lnTo>
                    <a:lnTo>
                      <a:pt x="27" y="64"/>
                    </a:lnTo>
                    <a:lnTo>
                      <a:pt x="24" y="65"/>
                    </a:lnTo>
                    <a:lnTo>
                      <a:pt x="21" y="67"/>
                    </a:lnTo>
                    <a:lnTo>
                      <a:pt x="18" y="69"/>
                    </a:lnTo>
                    <a:lnTo>
                      <a:pt x="15" y="70"/>
                    </a:lnTo>
                    <a:lnTo>
                      <a:pt x="6" y="70"/>
                    </a:lnTo>
                    <a:lnTo>
                      <a:pt x="4" y="69"/>
                    </a:lnTo>
                    <a:lnTo>
                      <a:pt x="3" y="68"/>
                    </a:lnTo>
                    <a:lnTo>
                      <a:pt x="1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6" y="60"/>
                    </a:lnTo>
                    <a:lnTo>
                      <a:pt x="7" y="61"/>
                    </a:lnTo>
                    <a:lnTo>
                      <a:pt x="14" y="64"/>
                    </a:lnTo>
                    <a:lnTo>
                      <a:pt x="20" y="64"/>
                    </a:lnTo>
                    <a:lnTo>
                      <a:pt x="22" y="62"/>
                    </a:lnTo>
                    <a:lnTo>
                      <a:pt x="26" y="60"/>
                    </a:lnTo>
                    <a:lnTo>
                      <a:pt x="29" y="57"/>
                    </a:lnTo>
                    <a:lnTo>
                      <a:pt x="30" y="53"/>
                    </a:lnTo>
                    <a:lnTo>
                      <a:pt x="30" y="45"/>
                    </a:lnTo>
                    <a:lnTo>
                      <a:pt x="29" y="42"/>
                    </a:lnTo>
                    <a:lnTo>
                      <a:pt x="26" y="37"/>
                    </a:lnTo>
                    <a:lnTo>
                      <a:pt x="23" y="34"/>
                    </a:lnTo>
                    <a:lnTo>
                      <a:pt x="20" y="32"/>
                    </a:lnTo>
                    <a:lnTo>
                      <a:pt x="16" y="30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1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5" name="Freeform 1961"/>
              <p:cNvSpPr>
                <a:spLocks/>
              </p:cNvSpPr>
              <p:nvPr/>
            </p:nvSpPr>
            <p:spPr bwMode="auto">
              <a:xfrm>
                <a:off x="5707" y="3260"/>
                <a:ext cx="44" cy="70"/>
              </a:xfrm>
              <a:custGeom>
                <a:avLst/>
                <a:gdLst/>
                <a:ahLst/>
                <a:cxnLst>
                  <a:cxn ang="0">
                    <a:pos x="44" y="56"/>
                  </a:cxn>
                  <a:cxn ang="0">
                    <a:pos x="40" y="70"/>
                  </a:cxn>
                  <a:cxn ang="0">
                    <a:pos x="0" y="70"/>
                  </a:cxn>
                  <a:cxn ang="0">
                    <a:pos x="0" y="67"/>
                  </a:cxn>
                  <a:cxn ang="0">
                    <a:pos x="11" y="58"/>
                  </a:cxn>
                  <a:cxn ang="0">
                    <a:pos x="18" y="49"/>
                  </a:cxn>
                  <a:cxn ang="0">
                    <a:pos x="25" y="41"/>
                  </a:cxn>
                  <a:cxn ang="0">
                    <a:pos x="30" y="31"/>
                  </a:cxn>
                  <a:cxn ang="0">
                    <a:pos x="31" y="23"/>
                  </a:cxn>
                  <a:cxn ang="0">
                    <a:pos x="31" y="18"/>
                  </a:cxn>
                  <a:cxn ang="0">
                    <a:pos x="30" y="15"/>
                  </a:cxn>
                  <a:cxn ang="0">
                    <a:pos x="28" y="12"/>
                  </a:cxn>
                  <a:cxn ang="0">
                    <a:pos x="22" y="8"/>
                  </a:cxn>
                  <a:cxn ang="0">
                    <a:pos x="15" y="8"/>
                  </a:cxn>
                  <a:cxn ang="0">
                    <a:pos x="12" y="9"/>
                  </a:cxn>
                  <a:cxn ang="0">
                    <a:pos x="9" y="11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1" y="19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30" y="2"/>
                  </a:cxn>
                  <a:cxn ang="0">
                    <a:pos x="35" y="5"/>
                  </a:cxn>
                  <a:cxn ang="0">
                    <a:pos x="38" y="9"/>
                  </a:cxn>
                  <a:cxn ang="0">
                    <a:pos x="40" y="13"/>
                  </a:cxn>
                  <a:cxn ang="0">
                    <a:pos x="40" y="22"/>
                  </a:cxn>
                  <a:cxn ang="0">
                    <a:pos x="38" y="28"/>
                  </a:cxn>
                  <a:cxn ang="0">
                    <a:pos x="34" y="37"/>
                  </a:cxn>
                  <a:cxn ang="0">
                    <a:pos x="26" y="46"/>
                  </a:cxn>
                  <a:cxn ang="0">
                    <a:pos x="10" y="62"/>
                  </a:cxn>
                  <a:cxn ang="0">
                    <a:pos x="35" y="62"/>
                  </a:cxn>
                  <a:cxn ang="0">
                    <a:pos x="37" y="61"/>
                  </a:cxn>
                  <a:cxn ang="0">
                    <a:pos x="38" y="61"/>
                  </a:cxn>
                  <a:cxn ang="0">
                    <a:pos x="39" y="60"/>
                  </a:cxn>
                  <a:cxn ang="0">
                    <a:pos x="41" y="59"/>
                  </a:cxn>
                  <a:cxn ang="0">
                    <a:pos x="42" y="56"/>
                  </a:cxn>
                  <a:cxn ang="0">
                    <a:pos x="44" y="56"/>
                  </a:cxn>
                </a:cxnLst>
                <a:rect l="0" t="0" r="r" b="b"/>
                <a:pathLst>
                  <a:path w="44" h="70">
                    <a:moveTo>
                      <a:pt x="44" y="56"/>
                    </a:moveTo>
                    <a:lnTo>
                      <a:pt x="40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11" y="58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0" y="31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5" y="5"/>
                    </a:lnTo>
                    <a:lnTo>
                      <a:pt x="38" y="9"/>
                    </a:lnTo>
                    <a:lnTo>
                      <a:pt x="40" y="13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4" y="37"/>
                    </a:lnTo>
                    <a:lnTo>
                      <a:pt x="26" y="46"/>
                    </a:lnTo>
                    <a:lnTo>
                      <a:pt x="10" y="62"/>
                    </a:lnTo>
                    <a:lnTo>
                      <a:pt x="35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41" y="59"/>
                    </a:lnTo>
                    <a:lnTo>
                      <a:pt x="42" y="56"/>
                    </a:lnTo>
                    <a:lnTo>
                      <a:pt x="4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6" name="Rectangle 1962"/>
              <p:cNvSpPr>
                <a:spLocks noChangeArrowheads="1"/>
              </p:cNvSpPr>
              <p:nvPr/>
            </p:nvSpPr>
            <p:spPr bwMode="auto">
              <a:xfrm>
                <a:off x="5791" y="3112"/>
                <a:ext cx="3149" cy="1001"/>
              </a:xfrm>
              <a:prstGeom prst="rect">
                <a:avLst/>
              </a:prstGeom>
              <a:noFill/>
              <a:ln w="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7" name="Freeform 1963"/>
              <p:cNvSpPr>
                <a:spLocks/>
              </p:cNvSpPr>
              <p:nvPr/>
            </p:nvSpPr>
            <p:spPr bwMode="auto">
              <a:xfrm>
                <a:off x="6169" y="3188"/>
                <a:ext cx="51" cy="60"/>
              </a:xfrm>
              <a:custGeom>
                <a:avLst/>
                <a:gdLst/>
                <a:ahLst/>
                <a:cxnLst>
                  <a:cxn ang="0">
                    <a:pos x="48" y="44"/>
                  </a:cxn>
                  <a:cxn ang="0">
                    <a:pos x="51" y="44"/>
                  </a:cxn>
                  <a:cxn ang="0">
                    <a:pos x="45" y="60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4" y="59"/>
                  </a:cxn>
                  <a:cxn ang="0">
                    <a:pos x="6" y="58"/>
                  </a:cxn>
                  <a:cxn ang="0">
                    <a:pos x="7" y="57"/>
                  </a:cxn>
                  <a:cxn ang="0">
                    <a:pos x="7" y="55"/>
                  </a:cxn>
                  <a:cxn ang="0">
                    <a:pos x="8" y="52"/>
                  </a:cxn>
                  <a:cxn ang="0">
                    <a:pos x="8" y="7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2"/>
                  </a:cxn>
                  <a:cxn ang="0">
                    <a:pos x="17" y="3"/>
                  </a:cxn>
                  <a:cxn ang="0">
                    <a:pos x="17" y="5"/>
                  </a:cxn>
                  <a:cxn ang="0">
                    <a:pos x="16" y="7"/>
                  </a:cxn>
                  <a:cxn ang="0">
                    <a:pos x="16" y="52"/>
                  </a:cxn>
                  <a:cxn ang="0">
                    <a:pos x="17" y="53"/>
                  </a:cxn>
                  <a:cxn ang="0">
                    <a:pos x="17" y="56"/>
                  </a:cxn>
                  <a:cxn ang="0">
                    <a:pos x="18" y="56"/>
                  </a:cxn>
                  <a:cxn ang="0">
                    <a:pos x="18" y="57"/>
                  </a:cxn>
                  <a:cxn ang="0">
                    <a:pos x="39" y="57"/>
                  </a:cxn>
                  <a:cxn ang="0">
                    <a:pos x="41" y="56"/>
                  </a:cxn>
                  <a:cxn ang="0">
                    <a:pos x="44" y="52"/>
                  </a:cxn>
                  <a:cxn ang="0">
                    <a:pos x="45" y="50"/>
                  </a:cxn>
                  <a:cxn ang="0">
                    <a:pos x="46" y="47"/>
                  </a:cxn>
                  <a:cxn ang="0">
                    <a:pos x="48" y="44"/>
                  </a:cxn>
                </a:cxnLst>
                <a:rect l="0" t="0" r="r" b="b"/>
                <a:pathLst>
                  <a:path w="51" h="60">
                    <a:moveTo>
                      <a:pt x="48" y="44"/>
                    </a:moveTo>
                    <a:lnTo>
                      <a:pt x="51" y="44"/>
                    </a:lnTo>
                    <a:lnTo>
                      <a:pt x="45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6" y="58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8" y="52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6" y="52"/>
                    </a:lnTo>
                    <a:lnTo>
                      <a:pt x="17" y="53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39" y="57"/>
                    </a:lnTo>
                    <a:lnTo>
                      <a:pt x="41" y="56"/>
                    </a:lnTo>
                    <a:lnTo>
                      <a:pt x="44" y="52"/>
                    </a:lnTo>
                    <a:lnTo>
                      <a:pt x="45" y="50"/>
                    </a:lnTo>
                    <a:lnTo>
                      <a:pt x="46" y="47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8" name="Freeform 1964"/>
              <p:cNvSpPr>
                <a:spLocks noEditPoints="1"/>
              </p:cNvSpPr>
              <p:nvPr/>
            </p:nvSpPr>
            <p:spPr bwMode="auto">
              <a:xfrm>
                <a:off x="6225" y="3187"/>
                <a:ext cx="58" cy="6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2"/>
                  </a:cxn>
                  <a:cxn ang="0">
                    <a:pos x="49" y="8"/>
                  </a:cxn>
                  <a:cxn ang="0">
                    <a:pos x="55" y="17"/>
                  </a:cxn>
                  <a:cxn ang="0">
                    <a:pos x="58" y="31"/>
                  </a:cxn>
                  <a:cxn ang="0">
                    <a:pos x="55" y="42"/>
                  </a:cxn>
                  <a:cxn ang="0">
                    <a:pos x="49" y="53"/>
                  </a:cxn>
                  <a:cxn ang="0">
                    <a:pos x="39" y="60"/>
                  </a:cxn>
                  <a:cxn ang="0">
                    <a:pos x="28" y="62"/>
                  </a:cxn>
                  <a:cxn ang="0">
                    <a:pos x="17" y="60"/>
                  </a:cxn>
                  <a:cxn ang="0">
                    <a:pos x="9" y="53"/>
                  </a:cxn>
                  <a:cxn ang="0">
                    <a:pos x="2" y="44"/>
                  </a:cxn>
                  <a:cxn ang="0">
                    <a:pos x="0" y="31"/>
                  </a:cxn>
                  <a:cxn ang="0">
                    <a:pos x="2" y="17"/>
                  </a:cxn>
                  <a:cxn ang="0">
                    <a:pos x="10" y="8"/>
                  </a:cxn>
                  <a:cxn ang="0">
                    <a:pos x="18" y="2"/>
                  </a:cxn>
                  <a:cxn ang="0">
                    <a:pos x="29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2" y="4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2" y="17"/>
                  </a:cxn>
                  <a:cxn ang="0">
                    <a:pos x="10" y="31"/>
                  </a:cxn>
                  <a:cxn ang="0">
                    <a:pos x="12" y="44"/>
                  </a:cxn>
                  <a:cxn ang="0">
                    <a:pos x="16" y="53"/>
                  </a:cxn>
                  <a:cxn ang="0">
                    <a:pos x="20" y="57"/>
                  </a:cxn>
                  <a:cxn ang="0">
                    <a:pos x="24" y="59"/>
                  </a:cxn>
                  <a:cxn ang="0">
                    <a:pos x="33" y="59"/>
                  </a:cxn>
                  <a:cxn ang="0">
                    <a:pos x="36" y="58"/>
                  </a:cxn>
                  <a:cxn ang="0">
                    <a:pos x="39" y="56"/>
                  </a:cxn>
                  <a:cxn ang="0">
                    <a:pos x="41" y="52"/>
                  </a:cxn>
                  <a:cxn ang="0">
                    <a:pos x="46" y="44"/>
                  </a:cxn>
                  <a:cxn ang="0">
                    <a:pos x="47" y="32"/>
                  </a:cxn>
                  <a:cxn ang="0">
                    <a:pos x="46" y="19"/>
                  </a:cxn>
                  <a:cxn ang="0">
                    <a:pos x="41" y="8"/>
                  </a:cxn>
                  <a:cxn ang="0">
                    <a:pos x="39" y="6"/>
                  </a:cxn>
                  <a:cxn ang="0">
                    <a:pos x="36" y="3"/>
                  </a:cxn>
                  <a:cxn ang="0">
                    <a:pos x="33" y="3"/>
                  </a:cxn>
                  <a:cxn ang="0">
                    <a:pos x="28" y="2"/>
                  </a:cxn>
                </a:cxnLst>
                <a:rect l="0" t="0" r="r" b="b"/>
                <a:pathLst>
                  <a:path w="58" h="62">
                    <a:moveTo>
                      <a:pt x="29" y="0"/>
                    </a:moveTo>
                    <a:lnTo>
                      <a:pt x="40" y="2"/>
                    </a:lnTo>
                    <a:lnTo>
                      <a:pt x="49" y="8"/>
                    </a:lnTo>
                    <a:lnTo>
                      <a:pt x="55" y="17"/>
                    </a:lnTo>
                    <a:lnTo>
                      <a:pt x="58" y="31"/>
                    </a:lnTo>
                    <a:lnTo>
                      <a:pt x="55" y="42"/>
                    </a:lnTo>
                    <a:lnTo>
                      <a:pt x="49" y="53"/>
                    </a:lnTo>
                    <a:lnTo>
                      <a:pt x="39" y="60"/>
                    </a:lnTo>
                    <a:lnTo>
                      <a:pt x="28" y="62"/>
                    </a:lnTo>
                    <a:lnTo>
                      <a:pt x="17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7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  <a:moveTo>
                      <a:pt x="28" y="2"/>
                    </a:moveTo>
                    <a:lnTo>
                      <a:pt x="25" y="2"/>
                    </a:lnTo>
                    <a:lnTo>
                      <a:pt x="22" y="4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2" y="17"/>
                    </a:lnTo>
                    <a:lnTo>
                      <a:pt x="10" y="31"/>
                    </a:lnTo>
                    <a:lnTo>
                      <a:pt x="12" y="44"/>
                    </a:lnTo>
                    <a:lnTo>
                      <a:pt x="16" y="53"/>
                    </a:lnTo>
                    <a:lnTo>
                      <a:pt x="20" y="57"/>
                    </a:lnTo>
                    <a:lnTo>
                      <a:pt x="24" y="59"/>
                    </a:lnTo>
                    <a:lnTo>
                      <a:pt x="33" y="59"/>
                    </a:lnTo>
                    <a:lnTo>
                      <a:pt x="36" y="58"/>
                    </a:lnTo>
                    <a:lnTo>
                      <a:pt x="39" y="56"/>
                    </a:lnTo>
                    <a:lnTo>
                      <a:pt x="41" y="52"/>
                    </a:lnTo>
                    <a:lnTo>
                      <a:pt x="46" y="44"/>
                    </a:lnTo>
                    <a:lnTo>
                      <a:pt x="47" y="32"/>
                    </a:lnTo>
                    <a:lnTo>
                      <a:pt x="46" y="19"/>
                    </a:lnTo>
                    <a:lnTo>
                      <a:pt x="41" y="8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69" name="Freeform 1965"/>
              <p:cNvSpPr>
                <a:spLocks/>
              </p:cNvSpPr>
              <p:nvPr/>
            </p:nvSpPr>
            <p:spPr bwMode="auto">
              <a:xfrm>
                <a:off x="6309" y="3185"/>
                <a:ext cx="25" cy="6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4" y="64"/>
                  </a:cxn>
                  <a:cxn ang="0">
                    <a:pos x="0" y="64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64">
                    <a:moveTo>
                      <a:pt x="25" y="0"/>
                    </a:moveTo>
                    <a:lnTo>
                      <a:pt x="4" y="64"/>
                    </a:lnTo>
                    <a:lnTo>
                      <a:pt x="0" y="64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0" name="Freeform 1966"/>
              <p:cNvSpPr>
                <a:spLocks/>
              </p:cNvSpPr>
              <p:nvPr/>
            </p:nvSpPr>
            <p:spPr bwMode="auto">
              <a:xfrm>
                <a:off x="6355" y="3188"/>
                <a:ext cx="6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54" y="46"/>
                  </a:cxn>
                  <a:cxn ang="0">
                    <a:pos x="54" y="5"/>
                  </a:cxn>
                  <a:cxn ang="0">
                    <a:pos x="52" y="2"/>
                  </a:cxn>
                  <a:cxn ang="0">
                    <a:pos x="51" y="1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66" y="0"/>
                  </a:cxn>
                  <a:cxn ang="0">
                    <a:pos x="64" y="0"/>
                  </a:cxn>
                  <a:cxn ang="0">
                    <a:pos x="61" y="1"/>
                  </a:cxn>
                  <a:cxn ang="0">
                    <a:pos x="59" y="2"/>
                  </a:cxn>
                  <a:cxn ang="0">
                    <a:pos x="58" y="3"/>
                  </a:cxn>
                  <a:cxn ang="0">
                    <a:pos x="58" y="5"/>
                  </a:cxn>
                  <a:cxn ang="0">
                    <a:pos x="57" y="7"/>
                  </a:cxn>
                  <a:cxn ang="0">
                    <a:pos x="57" y="61"/>
                  </a:cxn>
                  <a:cxn ang="0">
                    <a:pos x="56" y="61"/>
                  </a:cxn>
                  <a:cxn ang="0">
                    <a:pos x="16" y="13"/>
                  </a:cxn>
                  <a:cxn ang="0">
                    <a:pos x="16" y="52"/>
                  </a:cxn>
                  <a:cxn ang="0">
                    <a:pos x="17" y="56"/>
                  </a:cxn>
                  <a:cxn ang="0">
                    <a:pos x="17" y="57"/>
                  </a:cxn>
                  <a:cxn ang="0">
                    <a:pos x="18" y="58"/>
                  </a:cxn>
                  <a:cxn ang="0">
                    <a:pos x="20" y="59"/>
                  </a:cxn>
                  <a:cxn ang="0">
                    <a:pos x="24" y="59"/>
                  </a:cxn>
                  <a:cxn ang="0">
                    <a:pos x="24" y="60"/>
                  </a:cxn>
                  <a:cxn ang="0">
                    <a:pos x="4" y="60"/>
                  </a:cxn>
                  <a:cxn ang="0">
                    <a:pos x="4" y="59"/>
                  </a:cxn>
                  <a:cxn ang="0">
                    <a:pos x="8" y="59"/>
                  </a:cxn>
                  <a:cxn ang="0">
                    <a:pos x="10" y="58"/>
                  </a:cxn>
                  <a:cxn ang="0">
                    <a:pos x="11" y="57"/>
                  </a:cxn>
                  <a:cxn ang="0">
                    <a:pos x="12" y="55"/>
                  </a:cxn>
                  <a:cxn ang="0">
                    <a:pos x="12" y="8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6" h="61">
                    <a:moveTo>
                      <a:pt x="0" y="0"/>
                    </a:moveTo>
                    <a:lnTo>
                      <a:pt x="16" y="0"/>
                    </a:lnTo>
                    <a:lnTo>
                      <a:pt x="54" y="46"/>
                    </a:lnTo>
                    <a:lnTo>
                      <a:pt x="54" y="5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1" y="1"/>
                    </a:lnTo>
                    <a:lnTo>
                      <a:pt x="59" y="2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7" y="7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16" y="13"/>
                    </a:lnTo>
                    <a:lnTo>
                      <a:pt x="16" y="52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8" y="58"/>
                    </a:lnTo>
                    <a:lnTo>
                      <a:pt x="20" y="59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8" y="59"/>
                    </a:lnTo>
                    <a:lnTo>
                      <a:pt x="10" y="58"/>
                    </a:lnTo>
                    <a:lnTo>
                      <a:pt x="11" y="57"/>
                    </a:lnTo>
                    <a:lnTo>
                      <a:pt x="12" y="55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1" name="Freeform 1967"/>
              <p:cNvSpPr>
                <a:spLocks/>
              </p:cNvSpPr>
              <p:nvPr/>
            </p:nvSpPr>
            <p:spPr bwMode="auto">
              <a:xfrm>
                <a:off x="6423" y="3188"/>
                <a:ext cx="51" cy="60"/>
              </a:xfrm>
              <a:custGeom>
                <a:avLst/>
                <a:gdLst/>
                <a:ahLst/>
                <a:cxnLst>
                  <a:cxn ang="0">
                    <a:pos x="49" y="44"/>
                  </a:cxn>
                  <a:cxn ang="0">
                    <a:pos x="51" y="44"/>
                  </a:cxn>
                  <a:cxn ang="0">
                    <a:pos x="45" y="60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4" y="59"/>
                  </a:cxn>
                  <a:cxn ang="0">
                    <a:pos x="6" y="58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8" y="5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2"/>
                  </a:cxn>
                  <a:cxn ang="0">
                    <a:pos x="17" y="3"/>
                  </a:cxn>
                  <a:cxn ang="0">
                    <a:pos x="17" y="56"/>
                  </a:cxn>
                  <a:cxn ang="0">
                    <a:pos x="18" y="56"/>
                  </a:cxn>
                  <a:cxn ang="0">
                    <a:pos x="18" y="57"/>
                  </a:cxn>
                  <a:cxn ang="0">
                    <a:pos x="39" y="57"/>
                  </a:cxn>
                  <a:cxn ang="0">
                    <a:pos x="43" y="55"/>
                  </a:cxn>
                  <a:cxn ang="0">
                    <a:pos x="45" y="50"/>
                  </a:cxn>
                  <a:cxn ang="0">
                    <a:pos x="47" y="47"/>
                  </a:cxn>
                  <a:cxn ang="0">
                    <a:pos x="49" y="44"/>
                  </a:cxn>
                </a:cxnLst>
                <a:rect l="0" t="0" r="r" b="b"/>
                <a:pathLst>
                  <a:path w="51" h="60">
                    <a:moveTo>
                      <a:pt x="49" y="44"/>
                    </a:moveTo>
                    <a:lnTo>
                      <a:pt x="51" y="44"/>
                    </a:lnTo>
                    <a:lnTo>
                      <a:pt x="45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6" y="58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8" y="5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39" y="57"/>
                    </a:lnTo>
                    <a:lnTo>
                      <a:pt x="43" y="55"/>
                    </a:lnTo>
                    <a:lnTo>
                      <a:pt x="45" y="50"/>
                    </a:lnTo>
                    <a:lnTo>
                      <a:pt x="47" y="47"/>
                    </a:ln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2" name="Freeform 1968"/>
              <p:cNvSpPr>
                <a:spLocks noEditPoints="1"/>
              </p:cNvSpPr>
              <p:nvPr/>
            </p:nvSpPr>
            <p:spPr bwMode="auto">
              <a:xfrm>
                <a:off x="6479" y="3187"/>
                <a:ext cx="58" cy="6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2"/>
                  </a:cxn>
                  <a:cxn ang="0">
                    <a:pos x="49" y="8"/>
                  </a:cxn>
                  <a:cxn ang="0">
                    <a:pos x="56" y="17"/>
                  </a:cxn>
                  <a:cxn ang="0">
                    <a:pos x="58" y="31"/>
                  </a:cxn>
                  <a:cxn ang="0">
                    <a:pos x="56" y="42"/>
                  </a:cxn>
                  <a:cxn ang="0">
                    <a:pos x="49" y="53"/>
                  </a:cxn>
                  <a:cxn ang="0">
                    <a:pos x="40" y="60"/>
                  </a:cxn>
                  <a:cxn ang="0">
                    <a:pos x="28" y="62"/>
                  </a:cxn>
                  <a:cxn ang="0">
                    <a:pos x="18" y="60"/>
                  </a:cxn>
                  <a:cxn ang="0">
                    <a:pos x="9" y="53"/>
                  </a:cxn>
                  <a:cxn ang="0">
                    <a:pos x="2" y="44"/>
                  </a:cxn>
                  <a:cxn ang="0">
                    <a:pos x="0" y="31"/>
                  </a:cxn>
                  <a:cxn ang="0">
                    <a:pos x="2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2" y="4"/>
                  </a:cxn>
                  <a:cxn ang="0">
                    <a:pos x="19" y="6"/>
                  </a:cxn>
                  <a:cxn ang="0">
                    <a:pos x="16" y="8"/>
                  </a:cxn>
                  <a:cxn ang="0">
                    <a:pos x="12" y="17"/>
                  </a:cxn>
                  <a:cxn ang="0">
                    <a:pos x="11" y="31"/>
                  </a:cxn>
                  <a:cxn ang="0">
                    <a:pos x="12" y="44"/>
                  </a:cxn>
                  <a:cxn ang="0">
                    <a:pos x="16" y="53"/>
                  </a:cxn>
                  <a:cxn ang="0">
                    <a:pos x="20" y="57"/>
                  </a:cxn>
                  <a:cxn ang="0">
                    <a:pos x="24" y="59"/>
                  </a:cxn>
                  <a:cxn ang="0">
                    <a:pos x="33" y="59"/>
                  </a:cxn>
                  <a:cxn ang="0">
                    <a:pos x="36" y="58"/>
                  </a:cxn>
                  <a:cxn ang="0">
                    <a:pos x="39" y="56"/>
                  </a:cxn>
                  <a:cxn ang="0">
                    <a:pos x="41" y="52"/>
                  </a:cxn>
                  <a:cxn ang="0">
                    <a:pos x="46" y="44"/>
                  </a:cxn>
                  <a:cxn ang="0">
                    <a:pos x="47" y="32"/>
                  </a:cxn>
                  <a:cxn ang="0">
                    <a:pos x="46" y="19"/>
                  </a:cxn>
                  <a:cxn ang="0">
                    <a:pos x="41" y="8"/>
                  </a:cxn>
                  <a:cxn ang="0">
                    <a:pos x="39" y="6"/>
                  </a:cxn>
                  <a:cxn ang="0">
                    <a:pos x="36" y="3"/>
                  </a:cxn>
                  <a:cxn ang="0">
                    <a:pos x="33" y="3"/>
                  </a:cxn>
                  <a:cxn ang="0">
                    <a:pos x="28" y="2"/>
                  </a:cxn>
                </a:cxnLst>
                <a:rect l="0" t="0" r="r" b="b"/>
                <a:pathLst>
                  <a:path w="58" h="62">
                    <a:moveTo>
                      <a:pt x="29" y="0"/>
                    </a:moveTo>
                    <a:lnTo>
                      <a:pt x="40" y="2"/>
                    </a:lnTo>
                    <a:lnTo>
                      <a:pt x="49" y="8"/>
                    </a:lnTo>
                    <a:lnTo>
                      <a:pt x="56" y="17"/>
                    </a:lnTo>
                    <a:lnTo>
                      <a:pt x="58" y="31"/>
                    </a:lnTo>
                    <a:lnTo>
                      <a:pt x="56" y="42"/>
                    </a:lnTo>
                    <a:lnTo>
                      <a:pt x="49" y="53"/>
                    </a:lnTo>
                    <a:lnTo>
                      <a:pt x="40" y="60"/>
                    </a:lnTo>
                    <a:lnTo>
                      <a:pt x="28" y="62"/>
                    </a:lnTo>
                    <a:lnTo>
                      <a:pt x="18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close/>
                    <a:moveTo>
                      <a:pt x="28" y="2"/>
                    </a:moveTo>
                    <a:lnTo>
                      <a:pt x="25" y="2"/>
                    </a:lnTo>
                    <a:lnTo>
                      <a:pt x="22" y="4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2" y="17"/>
                    </a:lnTo>
                    <a:lnTo>
                      <a:pt x="11" y="31"/>
                    </a:lnTo>
                    <a:lnTo>
                      <a:pt x="12" y="44"/>
                    </a:lnTo>
                    <a:lnTo>
                      <a:pt x="16" y="53"/>
                    </a:lnTo>
                    <a:lnTo>
                      <a:pt x="20" y="57"/>
                    </a:lnTo>
                    <a:lnTo>
                      <a:pt x="24" y="59"/>
                    </a:lnTo>
                    <a:lnTo>
                      <a:pt x="33" y="59"/>
                    </a:lnTo>
                    <a:lnTo>
                      <a:pt x="36" y="58"/>
                    </a:lnTo>
                    <a:lnTo>
                      <a:pt x="39" y="56"/>
                    </a:lnTo>
                    <a:lnTo>
                      <a:pt x="41" y="52"/>
                    </a:lnTo>
                    <a:lnTo>
                      <a:pt x="46" y="44"/>
                    </a:lnTo>
                    <a:lnTo>
                      <a:pt x="47" y="32"/>
                    </a:lnTo>
                    <a:lnTo>
                      <a:pt x="46" y="19"/>
                    </a:lnTo>
                    <a:lnTo>
                      <a:pt x="41" y="8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3" name="Freeform 1969"/>
              <p:cNvSpPr>
                <a:spLocks noEditPoints="1"/>
              </p:cNvSpPr>
              <p:nvPr/>
            </p:nvSpPr>
            <p:spPr bwMode="auto">
              <a:xfrm>
                <a:off x="5908" y="3212"/>
                <a:ext cx="14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55" y="1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89" y="0"/>
                  </a:cxn>
                  <a:cxn ang="0">
                    <a:pos x="89" y="11"/>
                  </a:cxn>
                  <a:cxn ang="0">
                    <a:pos x="144" y="11"/>
                  </a:cxn>
                  <a:cxn ang="0">
                    <a:pos x="144" y="0"/>
                  </a:cxn>
                  <a:cxn ang="0">
                    <a:pos x="89" y="0"/>
                  </a:cxn>
                </a:cxnLst>
                <a:rect l="0" t="0" r="r" b="b"/>
                <a:pathLst>
                  <a:path w="144" h="11">
                    <a:moveTo>
                      <a:pt x="0" y="0"/>
                    </a:moveTo>
                    <a:lnTo>
                      <a:pt x="0" y="11"/>
                    </a:lnTo>
                    <a:lnTo>
                      <a:pt x="55" y="11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  <a:moveTo>
                      <a:pt x="89" y="0"/>
                    </a:moveTo>
                    <a:lnTo>
                      <a:pt x="89" y="11"/>
                    </a:lnTo>
                    <a:lnTo>
                      <a:pt x="144" y="11"/>
                    </a:lnTo>
                    <a:lnTo>
                      <a:pt x="144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4" name="Freeform 1970"/>
              <p:cNvSpPr>
                <a:spLocks/>
              </p:cNvSpPr>
              <p:nvPr/>
            </p:nvSpPr>
            <p:spPr bwMode="auto">
              <a:xfrm>
                <a:off x="6171" y="3286"/>
                <a:ext cx="53" cy="6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21"/>
                  </a:cxn>
                  <a:cxn ang="0">
                    <a:pos x="50" y="21"/>
                  </a:cxn>
                  <a:cxn ang="0">
                    <a:pos x="49" y="16"/>
                  </a:cxn>
                  <a:cxn ang="0">
                    <a:pos x="46" y="12"/>
                  </a:cxn>
                  <a:cxn ang="0">
                    <a:pos x="44" y="9"/>
                  </a:cxn>
                  <a:cxn ang="0">
                    <a:pos x="40" y="4"/>
                  </a:cxn>
                  <a:cxn ang="0">
                    <a:pos x="38" y="3"/>
                  </a:cxn>
                  <a:cxn ang="0">
                    <a:pos x="34" y="2"/>
                  </a:cxn>
                  <a:cxn ang="0">
                    <a:pos x="28" y="2"/>
                  </a:cxn>
                  <a:cxn ang="0">
                    <a:pos x="24" y="3"/>
                  </a:cxn>
                  <a:cxn ang="0">
                    <a:pos x="21" y="5"/>
                  </a:cxn>
                  <a:cxn ang="0">
                    <a:pos x="18" y="8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2" y="20"/>
                  </a:cxn>
                  <a:cxn ang="0">
                    <a:pos x="11" y="25"/>
                  </a:cxn>
                  <a:cxn ang="0">
                    <a:pos x="11" y="37"/>
                  </a:cxn>
                  <a:cxn ang="0">
                    <a:pos x="12" y="41"/>
                  </a:cxn>
                  <a:cxn ang="0">
                    <a:pos x="14" y="46"/>
                  </a:cxn>
                  <a:cxn ang="0">
                    <a:pos x="18" y="52"/>
                  </a:cxn>
                  <a:cxn ang="0">
                    <a:pos x="21" y="55"/>
                  </a:cxn>
                  <a:cxn ang="0">
                    <a:pos x="28" y="58"/>
                  </a:cxn>
                  <a:cxn ang="0">
                    <a:pos x="36" y="58"/>
                  </a:cxn>
                  <a:cxn ang="0">
                    <a:pos x="42" y="55"/>
                  </a:cxn>
                  <a:cxn ang="0">
                    <a:pos x="44" y="54"/>
                  </a:cxn>
                  <a:cxn ang="0">
                    <a:pos x="50" y="49"/>
                  </a:cxn>
                  <a:cxn ang="0">
                    <a:pos x="52" y="46"/>
                  </a:cxn>
                  <a:cxn ang="0">
                    <a:pos x="53" y="47"/>
                  </a:cxn>
                  <a:cxn ang="0">
                    <a:pos x="50" y="52"/>
                  </a:cxn>
                  <a:cxn ang="0">
                    <a:pos x="46" y="55"/>
                  </a:cxn>
                  <a:cxn ang="0">
                    <a:pos x="42" y="58"/>
                  </a:cxn>
                  <a:cxn ang="0">
                    <a:pos x="40" y="60"/>
                  </a:cxn>
                  <a:cxn ang="0">
                    <a:pos x="37" y="61"/>
                  </a:cxn>
                  <a:cxn ang="0">
                    <a:pos x="32" y="62"/>
                  </a:cxn>
                  <a:cxn ang="0">
                    <a:pos x="28" y="62"/>
                  </a:cxn>
                  <a:cxn ang="0">
                    <a:pos x="16" y="59"/>
                  </a:cxn>
                  <a:cxn ang="0">
                    <a:pos x="6" y="50"/>
                  </a:cxn>
                  <a:cxn ang="0">
                    <a:pos x="2" y="41"/>
                  </a:cxn>
                  <a:cxn ang="0">
                    <a:pos x="0" y="32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11" y="7"/>
                  </a:cxn>
                  <a:cxn ang="0">
                    <a:pos x="15" y="3"/>
                  </a:cxn>
                  <a:cxn ang="0">
                    <a:pos x="20" y="1"/>
                  </a:cxn>
                  <a:cxn ang="0">
                    <a:pos x="25" y="0"/>
                  </a:cxn>
                  <a:cxn ang="0">
                    <a:pos x="34" y="0"/>
                  </a:cxn>
                  <a:cxn ang="0">
                    <a:pos x="39" y="1"/>
                  </a:cxn>
                  <a:cxn ang="0">
                    <a:pos x="42" y="2"/>
                  </a:cxn>
                  <a:cxn ang="0">
                    <a:pos x="44" y="3"/>
                  </a:cxn>
                  <a:cxn ang="0">
                    <a:pos x="47" y="3"/>
                  </a:cxn>
                  <a:cxn ang="0">
                    <a:pos x="47" y="2"/>
                  </a:cxn>
                  <a:cxn ang="0">
                    <a:pos x="50" y="0"/>
                  </a:cxn>
                </a:cxnLst>
                <a:rect l="0" t="0" r="r" b="b"/>
                <a:pathLst>
                  <a:path w="53" h="62">
                    <a:moveTo>
                      <a:pt x="50" y="0"/>
                    </a:moveTo>
                    <a:lnTo>
                      <a:pt x="51" y="21"/>
                    </a:lnTo>
                    <a:lnTo>
                      <a:pt x="50" y="21"/>
                    </a:lnTo>
                    <a:lnTo>
                      <a:pt x="49" y="16"/>
                    </a:lnTo>
                    <a:lnTo>
                      <a:pt x="46" y="12"/>
                    </a:lnTo>
                    <a:lnTo>
                      <a:pt x="44" y="9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4" y="2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2" y="20"/>
                    </a:lnTo>
                    <a:lnTo>
                      <a:pt x="11" y="25"/>
                    </a:lnTo>
                    <a:lnTo>
                      <a:pt x="11" y="37"/>
                    </a:lnTo>
                    <a:lnTo>
                      <a:pt x="12" y="41"/>
                    </a:lnTo>
                    <a:lnTo>
                      <a:pt x="14" y="46"/>
                    </a:lnTo>
                    <a:lnTo>
                      <a:pt x="18" y="52"/>
                    </a:lnTo>
                    <a:lnTo>
                      <a:pt x="21" y="55"/>
                    </a:lnTo>
                    <a:lnTo>
                      <a:pt x="28" y="58"/>
                    </a:lnTo>
                    <a:lnTo>
                      <a:pt x="36" y="58"/>
                    </a:lnTo>
                    <a:lnTo>
                      <a:pt x="42" y="55"/>
                    </a:lnTo>
                    <a:lnTo>
                      <a:pt x="44" y="54"/>
                    </a:lnTo>
                    <a:lnTo>
                      <a:pt x="50" y="49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0" y="52"/>
                    </a:lnTo>
                    <a:lnTo>
                      <a:pt x="46" y="55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37" y="61"/>
                    </a:lnTo>
                    <a:lnTo>
                      <a:pt x="32" y="62"/>
                    </a:lnTo>
                    <a:lnTo>
                      <a:pt x="28" y="62"/>
                    </a:lnTo>
                    <a:lnTo>
                      <a:pt x="16" y="59"/>
                    </a:lnTo>
                    <a:lnTo>
                      <a:pt x="6" y="50"/>
                    </a:lnTo>
                    <a:lnTo>
                      <a:pt x="2" y="41"/>
                    </a:lnTo>
                    <a:lnTo>
                      <a:pt x="0" y="32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11" y="7"/>
                    </a:lnTo>
                    <a:lnTo>
                      <a:pt x="15" y="3"/>
                    </a:lnTo>
                    <a:lnTo>
                      <a:pt x="20" y="1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5" name="Freeform 1971"/>
              <p:cNvSpPr>
                <a:spLocks noEditPoints="1"/>
              </p:cNvSpPr>
              <p:nvPr/>
            </p:nvSpPr>
            <p:spPr bwMode="auto">
              <a:xfrm>
                <a:off x="6228" y="3287"/>
                <a:ext cx="61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59"/>
                  </a:cxn>
                  <a:cxn ang="0">
                    <a:pos x="5" y="59"/>
                  </a:cxn>
                  <a:cxn ang="0">
                    <a:pos x="7" y="58"/>
                  </a:cxn>
                  <a:cxn ang="0">
                    <a:pos x="8" y="57"/>
                  </a:cxn>
                  <a:cxn ang="0">
                    <a:pos x="9" y="5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46" y="2"/>
                  </a:cxn>
                  <a:cxn ang="0">
                    <a:pos x="49" y="4"/>
                  </a:cxn>
                  <a:cxn ang="0">
                    <a:pos x="55" y="10"/>
                  </a:cxn>
                  <a:cxn ang="0">
                    <a:pos x="57" y="13"/>
                  </a:cxn>
                  <a:cxn ang="0">
                    <a:pos x="59" y="17"/>
                  </a:cxn>
                  <a:cxn ang="0">
                    <a:pos x="60" y="23"/>
                  </a:cxn>
                  <a:cxn ang="0">
                    <a:pos x="61" y="29"/>
                  </a:cxn>
                  <a:cxn ang="0">
                    <a:pos x="59" y="41"/>
                  </a:cxn>
                  <a:cxn ang="0">
                    <a:pos x="53" y="50"/>
                  </a:cxn>
                  <a:cxn ang="0">
                    <a:pos x="47" y="56"/>
                  </a:cxn>
                  <a:cxn ang="0">
                    <a:pos x="38" y="59"/>
                  </a:cxn>
                  <a:cxn ang="0">
                    <a:pos x="27" y="60"/>
                  </a:cxn>
                  <a:cxn ang="0">
                    <a:pos x="0" y="60"/>
                  </a:cxn>
                  <a:cxn ang="0">
                    <a:pos x="18" y="57"/>
                  </a:cxn>
                  <a:cxn ang="0">
                    <a:pos x="32" y="57"/>
                  </a:cxn>
                  <a:cxn ang="0">
                    <a:pos x="36" y="56"/>
                  </a:cxn>
                  <a:cxn ang="0">
                    <a:pos x="40" y="52"/>
                  </a:cxn>
                  <a:cxn ang="0">
                    <a:pos x="44" y="49"/>
                  </a:cxn>
                  <a:cxn ang="0">
                    <a:pos x="49" y="41"/>
                  </a:cxn>
                  <a:cxn ang="0">
                    <a:pos x="50" y="29"/>
                  </a:cxn>
                  <a:cxn ang="0">
                    <a:pos x="49" y="19"/>
                  </a:cxn>
                  <a:cxn ang="0">
                    <a:pos x="44" y="10"/>
                  </a:cxn>
                  <a:cxn ang="0">
                    <a:pos x="40" y="7"/>
                  </a:cxn>
                  <a:cxn ang="0">
                    <a:pos x="36" y="4"/>
                  </a:cxn>
                  <a:cxn ang="0">
                    <a:pos x="27" y="2"/>
                  </a:cxn>
                  <a:cxn ang="0">
                    <a:pos x="21" y="2"/>
                  </a:cxn>
                  <a:cxn ang="0">
                    <a:pos x="18" y="3"/>
                  </a:cxn>
                  <a:cxn ang="0">
                    <a:pos x="18" y="57"/>
                  </a:cxn>
                </a:cxnLst>
                <a:rect l="0" t="0" r="r" b="b"/>
                <a:pathLst>
                  <a:path w="61" h="60">
                    <a:moveTo>
                      <a:pt x="0" y="60"/>
                    </a:moveTo>
                    <a:lnTo>
                      <a:pt x="0" y="59"/>
                    </a:lnTo>
                    <a:lnTo>
                      <a:pt x="5" y="59"/>
                    </a:lnTo>
                    <a:lnTo>
                      <a:pt x="7" y="58"/>
                    </a:lnTo>
                    <a:lnTo>
                      <a:pt x="8" y="57"/>
                    </a:lnTo>
                    <a:lnTo>
                      <a:pt x="9" y="5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46" y="2"/>
                    </a:lnTo>
                    <a:lnTo>
                      <a:pt x="49" y="4"/>
                    </a:lnTo>
                    <a:lnTo>
                      <a:pt x="55" y="10"/>
                    </a:lnTo>
                    <a:lnTo>
                      <a:pt x="57" y="13"/>
                    </a:lnTo>
                    <a:lnTo>
                      <a:pt x="59" y="17"/>
                    </a:lnTo>
                    <a:lnTo>
                      <a:pt x="60" y="23"/>
                    </a:lnTo>
                    <a:lnTo>
                      <a:pt x="61" y="29"/>
                    </a:lnTo>
                    <a:lnTo>
                      <a:pt x="59" y="41"/>
                    </a:lnTo>
                    <a:lnTo>
                      <a:pt x="53" y="50"/>
                    </a:lnTo>
                    <a:lnTo>
                      <a:pt x="47" y="56"/>
                    </a:lnTo>
                    <a:lnTo>
                      <a:pt x="38" y="59"/>
                    </a:lnTo>
                    <a:lnTo>
                      <a:pt x="27" y="60"/>
                    </a:lnTo>
                    <a:lnTo>
                      <a:pt x="0" y="60"/>
                    </a:lnTo>
                    <a:close/>
                    <a:moveTo>
                      <a:pt x="18" y="57"/>
                    </a:moveTo>
                    <a:lnTo>
                      <a:pt x="32" y="57"/>
                    </a:lnTo>
                    <a:lnTo>
                      <a:pt x="36" y="56"/>
                    </a:lnTo>
                    <a:lnTo>
                      <a:pt x="40" y="52"/>
                    </a:lnTo>
                    <a:lnTo>
                      <a:pt x="44" y="49"/>
                    </a:lnTo>
                    <a:lnTo>
                      <a:pt x="49" y="41"/>
                    </a:lnTo>
                    <a:lnTo>
                      <a:pt x="50" y="29"/>
                    </a:lnTo>
                    <a:lnTo>
                      <a:pt x="49" y="19"/>
                    </a:lnTo>
                    <a:lnTo>
                      <a:pt x="44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27" y="2"/>
                    </a:lnTo>
                    <a:lnTo>
                      <a:pt x="21" y="2"/>
                    </a:lnTo>
                    <a:lnTo>
                      <a:pt x="18" y="3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6" name="Freeform 1972"/>
              <p:cNvSpPr>
                <a:spLocks/>
              </p:cNvSpPr>
              <p:nvPr/>
            </p:nvSpPr>
            <p:spPr bwMode="auto">
              <a:xfrm>
                <a:off x="6293" y="3287"/>
                <a:ext cx="45" cy="6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28"/>
                  </a:cxn>
                  <a:cxn ang="0">
                    <a:pos x="27" y="28"/>
                  </a:cxn>
                  <a:cxn ang="0">
                    <a:pos x="30" y="27"/>
                  </a:cxn>
                  <a:cxn ang="0">
                    <a:pos x="32" y="27"/>
                  </a:cxn>
                  <a:cxn ang="0">
                    <a:pos x="34" y="26"/>
                  </a:cxn>
                  <a:cxn ang="0">
                    <a:pos x="36" y="22"/>
                  </a:cxn>
                  <a:cxn ang="0">
                    <a:pos x="36" y="20"/>
                  </a:cxn>
                  <a:cxn ang="0">
                    <a:pos x="37" y="20"/>
                  </a:cxn>
                  <a:cxn ang="0">
                    <a:pos x="37" y="39"/>
                  </a:cxn>
                  <a:cxn ang="0">
                    <a:pos x="36" y="39"/>
                  </a:cxn>
                  <a:cxn ang="0">
                    <a:pos x="36" y="35"/>
                  </a:cxn>
                  <a:cxn ang="0">
                    <a:pos x="32" y="31"/>
                  </a:cxn>
                  <a:cxn ang="0">
                    <a:pos x="18" y="31"/>
                  </a:cxn>
                  <a:cxn ang="0">
                    <a:pos x="18" y="54"/>
                  </a:cxn>
                  <a:cxn ang="0">
                    <a:pos x="19" y="57"/>
                  </a:cxn>
                  <a:cxn ang="0">
                    <a:pos x="21" y="59"/>
                  </a:cxn>
                  <a:cxn ang="0">
                    <a:pos x="27" y="59"/>
                  </a:cxn>
                  <a:cxn ang="0">
                    <a:pos x="27" y="60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5" y="59"/>
                  </a:cxn>
                  <a:cxn ang="0">
                    <a:pos x="7" y="58"/>
                  </a:cxn>
                  <a:cxn ang="0">
                    <a:pos x="9" y="56"/>
                  </a:cxn>
                  <a:cxn ang="0">
                    <a:pos x="9" y="4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5" y="13"/>
                  </a:cxn>
                  <a:cxn ang="0">
                    <a:pos x="43" y="13"/>
                  </a:cxn>
                  <a:cxn ang="0">
                    <a:pos x="43" y="10"/>
                  </a:cxn>
                  <a:cxn ang="0">
                    <a:pos x="42" y="8"/>
                  </a:cxn>
                  <a:cxn ang="0">
                    <a:pos x="41" y="7"/>
                  </a:cxn>
                  <a:cxn ang="0">
                    <a:pos x="40" y="4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1" y="2"/>
                  </a:cxn>
                  <a:cxn ang="0">
                    <a:pos x="18" y="2"/>
                  </a:cxn>
                </a:cxnLst>
                <a:rect l="0" t="0" r="r" b="b"/>
                <a:pathLst>
                  <a:path w="45" h="60">
                    <a:moveTo>
                      <a:pt x="18" y="2"/>
                    </a:moveTo>
                    <a:lnTo>
                      <a:pt x="18" y="28"/>
                    </a:lnTo>
                    <a:lnTo>
                      <a:pt x="27" y="28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4" y="26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8" y="31"/>
                    </a:lnTo>
                    <a:lnTo>
                      <a:pt x="18" y="54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5" y="59"/>
                    </a:lnTo>
                    <a:lnTo>
                      <a:pt x="7" y="58"/>
                    </a:lnTo>
                    <a:lnTo>
                      <a:pt x="9" y="56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3" y="10"/>
                    </a:lnTo>
                    <a:lnTo>
                      <a:pt x="42" y="8"/>
                    </a:lnTo>
                    <a:lnTo>
                      <a:pt x="41" y="7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7" name="Freeform 1973"/>
              <p:cNvSpPr>
                <a:spLocks/>
              </p:cNvSpPr>
              <p:nvPr/>
            </p:nvSpPr>
            <p:spPr bwMode="auto">
              <a:xfrm>
                <a:off x="6364" y="3284"/>
                <a:ext cx="26" cy="6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" y="64"/>
                  </a:cxn>
                  <a:cxn ang="0">
                    <a:pos x="0" y="64"/>
                  </a:cxn>
                  <a:cxn ang="0">
                    <a:pos x="22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64">
                    <a:moveTo>
                      <a:pt x="26" y="0"/>
                    </a:moveTo>
                    <a:lnTo>
                      <a:pt x="4" y="64"/>
                    </a:lnTo>
                    <a:lnTo>
                      <a:pt x="0" y="64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8" name="Freeform 1974"/>
              <p:cNvSpPr>
                <a:spLocks/>
              </p:cNvSpPr>
              <p:nvPr/>
            </p:nvSpPr>
            <p:spPr bwMode="auto">
              <a:xfrm>
                <a:off x="6411" y="3287"/>
                <a:ext cx="6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53" y="46"/>
                  </a:cxn>
                  <a:cxn ang="0">
                    <a:pos x="53" y="4"/>
                  </a:cxn>
                  <a:cxn ang="0">
                    <a:pos x="52" y="2"/>
                  </a:cxn>
                  <a:cxn ang="0">
                    <a:pos x="51" y="1"/>
                  </a:cxn>
                  <a:cxn ang="0">
                    <a:pos x="49" y="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65" y="0"/>
                  </a:cxn>
                  <a:cxn ang="0">
                    <a:pos x="64" y="0"/>
                  </a:cxn>
                  <a:cxn ang="0">
                    <a:pos x="61" y="1"/>
                  </a:cxn>
                  <a:cxn ang="0">
                    <a:pos x="59" y="2"/>
                  </a:cxn>
                  <a:cxn ang="0">
                    <a:pos x="57" y="3"/>
                  </a:cxn>
                  <a:cxn ang="0">
                    <a:pos x="57" y="61"/>
                  </a:cxn>
                  <a:cxn ang="0">
                    <a:pos x="55" y="61"/>
                  </a:cxn>
                  <a:cxn ang="0">
                    <a:pos x="15" y="13"/>
                  </a:cxn>
                  <a:cxn ang="0">
                    <a:pos x="15" y="52"/>
                  </a:cxn>
                  <a:cxn ang="0">
                    <a:pos x="16" y="56"/>
                  </a:cxn>
                  <a:cxn ang="0">
                    <a:pos x="16" y="57"/>
                  </a:cxn>
                  <a:cxn ang="0">
                    <a:pos x="17" y="58"/>
                  </a:cxn>
                  <a:cxn ang="0">
                    <a:pos x="19" y="59"/>
                  </a:cxn>
                  <a:cxn ang="0">
                    <a:pos x="24" y="59"/>
                  </a:cxn>
                  <a:cxn ang="0">
                    <a:pos x="24" y="60"/>
                  </a:cxn>
                  <a:cxn ang="0">
                    <a:pos x="3" y="60"/>
                  </a:cxn>
                  <a:cxn ang="0">
                    <a:pos x="3" y="59"/>
                  </a:cxn>
                  <a:cxn ang="0">
                    <a:pos x="7" y="59"/>
                  </a:cxn>
                  <a:cxn ang="0">
                    <a:pos x="10" y="58"/>
                  </a:cxn>
                  <a:cxn ang="0">
                    <a:pos x="11" y="57"/>
                  </a:cxn>
                  <a:cxn ang="0">
                    <a:pos x="12" y="54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8" y="3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5" h="61">
                    <a:moveTo>
                      <a:pt x="0" y="0"/>
                    </a:moveTo>
                    <a:lnTo>
                      <a:pt x="15" y="0"/>
                    </a:lnTo>
                    <a:lnTo>
                      <a:pt x="53" y="46"/>
                    </a:lnTo>
                    <a:lnTo>
                      <a:pt x="53" y="4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1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15" y="13"/>
                    </a:lnTo>
                    <a:lnTo>
                      <a:pt x="15" y="52"/>
                    </a:lnTo>
                    <a:lnTo>
                      <a:pt x="16" y="56"/>
                    </a:lnTo>
                    <a:lnTo>
                      <a:pt x="16" y="57"/>
                    </a:lnTo>
                    <a:lnTo>
                      <a:pt x="17" y="58"/>
                    </a:lnTo>
                    <a:lnTo>
                      <a:pt x="19" y="59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7" y="59"/>
                    </a:lnTo>
                    <a:lnTo>
                      <a:pt x="10" y="58"/>
                    </a:lnTo>
                    <a:lnTo>
                      <a:pt x="11" y="57"/>
                    </a:lnTo>
                    <a:lnTo>
                      <a:pt x="12" y="54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79" name="Freeform 1975"/>
              <p:cNvSpPr>
                <a:spLocks/>
              </p:cNvSpPr>
              <p:nvPr/>
            </p:nvSpPr>
            <p:spPr bwMode="auto">
              <a:xfrm>
                <a:off x="6478" y="3287"/>
                <a:ext cx="51" cy="60"/>
              </a:xfrm>
              <a:custGeom>
                <a:avLst/>
                <a:gdLst/>
                <a:ahLst/>
                <a:cxnLst>
                  <a:cxn ang="0">
                    <a:pos x="49" y="44"/>
                  </a:cxn>
                  <a:cxn ang="0">
                    <a:pos x="51" y="44"/>
                  </a:cxn>
                  <a:cxn ang="0">
                    <a:pos x="47" y="60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4" y="59"/>
                  </a:cxn>
                  <a:cxn ang="0">
                    <a:pos x="7" y="58"/>
                  </a:cxn>
                  <a:cxn ang="0">
                    <a:pos x="8" y="57"/>
                  </a:cxn>
                  <a:cxn ang="0">
                    <a:pos x="9" y="5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7" y="4"/>
                  </a:cxn>
                  <a:cxn ang="0">
                    <a:pos x="17" y="53"/>
                  </a:cxn>
                  <a:cxn ang="0">
                    <a:pos x="19" y="56"/>
                  </a:cxn>
                  <a:cxn ang="0">
                    <a:pos x="19" y="57"/>
                  </a:cxn>
                  <a:cxn ang="0">
                    <a:pos x="40" y="57"/>
                  </a:cxn>
                  <a:cxn ang="0">
                    <a:pos x="41" y="56"/>
                  </a:cxn>
                  <a:cxn ang="0">
                    <a:pos x="44" y="54"/>
                  </a:cxn>
                  <a:cxn ang="0">
                    <a:pos x="46" y="50"/>
                  </a:cxn>
                  <a:cxn ang="0">
                    <a:pos x="48" y="47"/>
                  </a:cxn>
                  <a:cxn ang="0">
                    <a:pos x="49" y="44"/>
                  </a:cxn>
                </a:cxnLst>
                <a:rect l="0" t="0" r="r" b="b"/>
                <a:pathLst>
                  <a:path w="51" h="60">
                    <a:moveTo>
                      <a:pt x="49" y="44"/>
                    </a:moveTo>
                    <a:lnTo>
                      <a:pt x="51" y="44"/>
                    </a:lnTo>
                    <a:lnTo>
                      <a:pt x="47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7" y="58"/>
                    </a:lnTo>
                    <a:lnTo>
                      <a:pt x="8" y="57"/>
                    </a:lnTo>
                    <a:lnTo>
                      <a:pt x="9" y="5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7" y="53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40" y="57"/>
                    </a:lnTo>
                    <a:lnTo>
                      <a:pt x="41" y="56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8" y="47"/>
                    </a:ln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80" name="Freeform 1976"/>
              <p:cNvSpPr>
                <a:spLocks noEditPoints="1"/>
              </p:cNvSpPr>
              <p:nvPr/>
            </p:nvSpPr>
            <p:spPr bwMode="auto">
              <a:xfrm>
                <a:off x="6535" y="3286"/>
                <a:ext cx="57" cy="6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2"/>
                  </a:cxn>
                  <a:cxn ang="0">
                    <a:pos x="48" y="8"/>
                  </a:cxn>
                  <a:cxn ang="0">
                    <a:pos x="55" y="17"/>
                  </a:cxn>
                  <a:cxn ang="0">
                    <a:pos x="57" y="30"/>
                  </a:cxn>
                  <a:cxn ang="0">
                    <a:pos x="55" y="42"/>
                  </a:cxn>
                  <a:cxn ang="0">
                    <a:pos x="48" y="53"/>
                  </a:cxn>
                  <a:cxn ang="0">
                    <a:pos x="40" y="60"/>
                  </a:cxn>
                  <a:cxn ang="0">
                    <a:pos x="28" y="62"/>
                  </a:cxn>
                  <a:cxn ang="0">
                    <a:pos x="17" y="60"/>
                  </a:cxn>
                  <a:cxn ang="0">
                    <a:pos x="8" y="53"/>
                  </a:cxn>
                  <a:cxn ang="0">
                    <a:pos x="2" y="44"/>
                  </a:cxn>
                  <a:cxn ang="0">
                    <a:pos x="0" y="30"/>
                  </a:cxn>
                  <a:cxn ang="0">
                    <a:pos x="2" y="17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29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16" y="8"/>
                  </a:cxn>
                  <a:cxn ang="0">
                    <a:pos x="12" y="17"/>
                  </a:cxn>
                  <a:cxn ang="0">
                    <a:pos x="10" y="30"/>
                  </a:cxn>
                  <a:cxn ang="0">
                    <a:pos x="12" y="44"/>
                  </a:cxn>
                  <a:cxn ang="0">
                    <a:pos x="16" y="53"/>
                  </a:cxn>
                  <a:cxn ang="0">
                    <a:pos x="19" y="57"/>
                  </a:cxn>
                  <a:cxn ang="0">
                    <a:pos x="23" y="59"/>
                  </a:cxn>
                  <a:cxn ang="0">
                    <a:pos x="32" y="59"/>
                  </a:cxn>
                  <a:cxn ang="0">
                    <a:pos x="35" y="58"/>
                  </a:cxn>
                  <a:cxn ang="0">
                    <a:pos x="39" y="55"/>
                  </a:cxn>
                  <a:cxn ang="0">
                    <a:pos x="41" y="52"/>
                  </a:cxn>
                  <a:cxn ang="0">
                    <a:pos x="45" y="44"/>
                  </a:cxn>
                  <a:cxn ang="0">
                    <a:pos x="47" y="32"/>
                  </a:cxn>
                  <a:cxn ang="0">
                    <a:pos x="45" y="18"/>
                  </a:cxn>
                  <a:cxn ang="0">
                    <a:pos x="41" y="8"/>
                  </a:cxn>
                  <a:cxn ang="0">
                    <a:pos x="39" y="5"/>
                  </a:cxn>
                  <a:cxn ang="0">
                    <a:pos x="35" y="3"/>
                  </a:cxn>
                  <a:cxn ang="0">
                    <a:pos x="32" y="3"/>
                  </a:cxn>
                  <a:cxn ang="0">
                    <a:pos x="28" y="2"/>
                  </a:cxn>
                </a:cxnLst>
                <a:rect l="0" t="0" r="r" b="b"/>
                <a:pathLst>
                  <a:path w="57" h="62">
                    <a:moveTo>
                      <a:pt x="29" y="0"/>
                    </a:moveTo>
                    <a:lnTo>
                      <a:pt x="40" y="2"/>
                    </a:lnTo>
                    <a:lnTo>
                      <a:pt x="48" y="8"/>
                    </a:lnTo>
                    <a:lnTo>
                      <a:pt x="55" y="17"/>
                    </a:lnTo>
                    <a:lnTo>
                      <a:pt x="57" y="30"/>
                    </a:lnTo>
                    <a:lnTo>
                      <a:pt x="55" y="42"/>
                    </a:lnTo>
                    <a:lnTo>
                      <a:pt x="48" y="53"/>
                    </a:lnTo>
                    <a:lnTo>
                      <a:pt x="40" y="60"/>
                    </a:lnTo>
                    <a:lnTo>
                      <a:pt x="28" y="62"/>
                    </a:lnTo>
                    <a:lnTo>
                      <a:pt x="17" y="60"/>
                    </a:lnTo>
                    <a:lnTo>
                      <a:pt x="8" y="53"/>
                    </a:lnTo>
                    <a:lnTo>
                      <a:pt x="2" y="44"/>
                    </a:lnTo>
                    <a:lnTo>
                      <a:pt x="0" y="30"/>
                    </a:lnTo>
                    <a:lnTo>
                      <a:pt x="2" y="17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  <a:moveTo>
                      <a:pt x="28" y="2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18" y="5"/>
                    </a:lnTo>
                    <a:lnTo>
                      <a:pt x="16" y="8"/>
                    </a:lnTo>
                    <a:lnTo>
                      <a:pt x="12" y="17"/>
                    </a:lnTo>
                    <a:lnTo>
                      <a:pt x="10" y="30"/>
                    </a:lnTo>
                    <a:lnTo>
                      <a:pt x="12" y="44"/>
                    </a:lnTo>
                    <a:lnTo>
                      <a:pt x="16" y="53"/>
                    </a:lnTo>
                    <a:lnTo>
                      <a:pt x="19" y="57"/>
                    </a:lnTo>
                    <a:lnTo>
                      <a:pt x="23" y="59"/>
                    </a:lnTo>
                    <a:lnTo>
                      <a:pt x="32" y="59"/>
                    </a:lnTo>
                    <a:lnTo>
                      <a:pt x="35" y="58"/>
                    </a:lnTo>
                    <a:lnTo>
                      <a:pt x="39" y="55"/>
                    </a:lnTo>
                    <a:lnTo>
                      <a:pt x="41" y="52"/>
                    </a:lnTo>
                    <a:lnTo>
                      <a:pt x="45" y="44"/>
                    </a:lnTo>
                    <a:lnTo>
                      <a:pt x="47" y="32"/>
                    </a:lnTo>
                    <a:lnTo>
                      <a:pt x="45" y="18"/>
                    </a:lnTo>
                    <a:lnTo>
                      <a:pt x="41" y="8"/>
                    </a:lnTo>
                    <a:lnTo>
                      <a:pt x="39" y="5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81" name="Freeform 1977"/>
              <p:cNvSpPr>
                <a:spLocks/>
              </p:cNvSpPr>
              <p:nvPr/>
            </p:nvSpPr>
            <p:spPr bwMode="auto">
              <a:xfrm>
                <a:off x="5963" y="3299"/>
                <a:ext cx="37" cy="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9"/>
                  </a:cxn>
                  <a:cxn ang="0">
                    <a:pos x="19" y="36"/>
                  </a:cxn>
                  <a:cxn ang="0">
                    <a:pos x="37" y="19"/>
                  </a:cxn>
                  <a:cxn ang="0">
                    <a:pos x="19" y="0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0" y="19"/>
                    </a:lnTo>
                    <a:lnTo>
                      <a:pt x="19" y="36"/>
                    </a:lnTo>
                    <a:lnTo>
                      <a:pt x="3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82" name="Freeform 1978"/>
              <p:cNvSpPr>
                <a:spLocks/>
              </p:cNvSpPr>
              <p:nvPr/>
            </p:nvSpPr>
            <p:spPr bwMode="auto">
              <a:xfrm>
                <a:off x="5963" y="3299"/>
                <a:ext cx="37" cy="3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9"/>
                  </a:cxn>
                  <a:cxn ang="0">
                    <a:pos x="19" y="36"/>
                  </a:cxn>
                  <a:cxn ang="0">
                    <a:pos x="37" y="19"/>
                  </a:cxn>
                  <a:cxn ang="0">
                    <a:pos x="19" y="0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0" y="19"/>
                    </a:lnTo>
                    <a:lnTo>
                      <a:pt x="19" y="36"/>
                    </a:lnTo>
                    <a:lnTo>
                      <a:pt x="37" y="19"/>
                    </a:lnTo>
                    <a:lnTo>
                      <a:pt x="19" y="0"/>
                    </a:lnTo>
                  </a:path>
                </a:pathLst>
              </a:custGeom>
              <a:noFill/>
              <a:ln w="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83" name="Rectangle 1979"/>
              <p:cNvSpPr>
                <a:spLocks noChangeArrowheads="1"/>
              </p:cNvSpPr>
              <p:nvPr/>
            </p:nvSpPr>
            <p:spPr bwMode="auto">
              <a:xfrm>
                <a:off x="6636" y="3172"/>
                <a:ext cx="111" cy="92"/>
              </a:xfrm>
              <a:prstGeom prst="rect">
                <a:avLst/>
              </a:prstGeom>
              <a:solidFill>
                <a:srgbClr val="DCDCDC"/>
              </a:solidFill>
              <a:ln w="0">
                <a:solidFill>
                  <a:srgbClr val="DCDCD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84" name="Rectangle 1980"/>
              <p:cNvSpPr>
                <a:spLocks noChangeArrowheads="1"/>
              </p:cNvSpPr>
              <p:nvPr/>
            </p:nvSpPr>
            <p:spPr bwMode="auto">
              <a:xfrm>
                <a:off x="7748" y="3172"/>
                <a:ext cx="111" cy="9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791485" name="Picture 1981"/>
              <p:cNvPicPr>
                <a:picLocks noChangeAspect="1" noChangeArrowheads="1"/>
              </p:cNvPicPr>
              <p:nvPr/>
            </p:nvPicPr>
            <p:blipFill>
              <a:blip r:embed="rId434"/>
              <a:srcRect/>
              <a:stretch>
                <a:fillRect/>
              </a:stretch>
            </p:blipFill>
            <p:spPr bwMode="auto">
              <a:xfrm>
                <a:off x="7701" y="3232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486" name="Picture 1982"/>
              <p:cNvPicPr>
                <a:picLocks noChangeAspect="1" noChangeArrowheads="1"/>
              </p:cNvPicPr>
              <p:nvPr/>
            </p:nvPicPr>
            <p:blipFill>
              <a:blip r:embed="rId435"/>
              <a:srcRect/>
              <a:stretch>
                <a:fillRect/>
              </a:stretch>
            </p:blipFill>
            <p:spPr bwMode="auto">
              <a:xfrm>
                <a:off x="7701" y="3232"/>
                <a:ext cx="97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487" name="Picture 1983"/>
              <p:cNvPicPr>
                <a:picLocks noChangeAspect="1" noChangeArrowheads="1"/>
              </p:cNvPicPr>
              <p:nvPr/>
            </p:nvPicPr>
            <p:blipFill>
              <a:blip r:embed="rId436"/>
              <a:srcRect/>
              <a:stretch>
                <a:fillRect/>
              </a:stretch>
            </p:blipFill>
            <p:spPr bwMode="auto">
              <a:xfrm>
                <a:off x="7797" y="3232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488" name="Picture 1984"/>
              <p:cNvPicPr>
                <a:picLocks noChangeAspect="1" noChangeArrowheads="1"/>
              </p:cNvPicPr>
              <p:nvPr/>
            </p:nvPicPr>
            <p:blipFill>
              <a:blip r:embed="rId437"/>
              <a:srcRect/>
              <a:stretch>
                <a:fillRect/>
              </a:stretch>
            </p:blipFill>
            <p:spPr bwMode="auto">
              <a:xfrm>
                <a:off x="7797" y="3232"/>
                <a:ext cx="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489" name="Picture 1985"/>
              <p:cNvPicPr>
                <a:picLocks noChangeAspect="1" noChangeArrowheads="1"/>
              </p:cNvPicPr>
              <p:nvPr/>
            </p:nvPicPr>
            <p:blipFill>
              <a:blip r:embed="rId438"/>
              <a:srcRect/>
              <a:stretch>
                <a:fillRect/>
              </a:stretch>
            </p:blipFill>
            <p:spPr bwMode="auto">
              <a:xfrm>
                <a:off x="7701" y="3137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490" name="Picture 1986"/>
              <p:cNvPicPr>
                <a:picLocks noChangeAspect="1" noChangeArrowheads="1"/>
              </p:cNvPicPr>
              <p:nvPr/>
            </p:nvPicPr>
            <p:blipFill>
              <a:blip r:embed="rId439"/>
              <a:srcRect/>
              <a:stretch>
                <a:fillRect/>
              </a:stretch>
            </p:blipFill>
            <p:spPr bwMode="auto">
              <a:xfrm>
                <a:off x="7701" y="3137"/>
                <a:ext cx="9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491" name="Picture 1987"/>
              <p:cNvPicPr>
                <a:picLocks noChangeAspect="1" noChangeArrowheads="1"/>
              </p:cNvPicPr>
              <p:nvPr/>
            </p:nvPicPr>
            <p:blipFill>
              <a:blip r:embed="rId440"/>
              <a:srcRect/>
              <a:stretch>
                <a:fillRect/>
              </a:stretch>
            </p:blipFill>
            <p:spPr bwMode="auto">
              <a:xfrm>
                <a:off x="7797" y="3137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1492" name="Picture 1988"/>
              <p:cNvPicPr>
                <a:picLocks noChangeAspect="1" noChangeArrowheads="1"/>
              </p:cNvPicPr>
              <p:nvPr/>
            </p:nvPicPr>
            <p:blipFill>
              <a:blip r:embed="rId441"/>
              <a:srcRect/>
              <a:stretch>
                <a:fillRect/>
              </a:stretch>
            </p:blipFill>
            <p:spPr bwMode="auto">
              <a:xfrm>
                <a:off x="7797" y="3137"/>
                <a:ext cx="9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1493" name="Freeform 1989"/>
              <p:cNvSpPr>
                <a:spLocks/>
              </p:cNvSpPr>
              <p:nvPr/>
            </p:nvSpPr>
            <p:spPr bwMode="auto">
              <a:xfrm>
                <a:off x="6796" y="3189"/>
                <a:ext cx="67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55" y="46"/>
                  </a:cxn>
                  <a:cxn ang="0">
                    <a:pos x="55" y="7"/>
                  </a:cxn>
                  <a:cxn ang="0">
                    <a:pos x="54" y="5"/>
                  </a:cxn>
                  <a:cxn ang="0">
                    <a:pos x="54" y="2"/>
                  </a:cxn>
                  <a:cxn ang="0">
                    <a:pos x="52" y="1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67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8" y="5"/>
                  </a:cxn>
                  <a:cxn ang="0">
                    <a:pos x="58" y="61"/>
                  </a:cxn>
                  <a:cxn ang="0">
                    <a:pos x="56" y="61"/>
                  </a:cxn>
                  <a:cxn ang="0">
                    <a:pos x="17" y="13"/>
                  </a:cxn>
                  <a:cxn ang="0">
                    <a:pos x="17" y="56"/>
                  </a:cxn>
                  <a:cxn ang="0">
                    <a:pos x="19" y="58"/>
                  </a:cxn>
                  <a:cxn ang="0">
                    <a:pos x="21" y="59"/>
                  </a:cxn>
                  <a:cxn ang="0">
                    <a:pos x="25" y="59"/>
                  </a:cxn>
                  <a:cxn ang="0">
                    <a:pos x="25" y="60"/>
                  </a:cxn>
                  <a:cxn ang="0">
                    <a:pos x="5" y="60"/>
                  </a:cxn>
                  <a:cxn ang="0">
                    <a:pos x="5" y="59"/>
                  </a:cxn>
                  <a:cxn ang="0">
                    <a:pos x="9" y="59"/>
                  </a:cxn>
                  <a:cxn ang="0">
                    <a:pos x="10" y="58"/>
                  </a:cxn>
                  <a:cxn ang="0">
                    <a:pos x="12" y="57"/>
                  </a:cxn>
                  <a:cxn ang="0">
                    <a:pos x="12" y="55"/>
                  </a:cxn>
                  <a:cxn ang="0">
                    <a:pos x="13" y="52"/>
                  </a:cxn>
                  <a:cxn ang="0">
                    <a:pos x="13" y="8"/>
                  </a:cxn>
                  <a:cxn ang="0">
                    <a:pos x="11" y="7"/>
                  </a:cxn>
                  <a:cxn ang="0">
                    <a:pos x="10" y="5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7" h="61">
                    <a:moveTo>
                      <a:pt x="0" y="0"/>
                    </a:moveTo>
                    <a:lnTo>
                      <a:pt x="17" y="0"/>
                    </a:lnTo>
                    <a:lnTo>
                      <a:pt x="55" y="46"/>
                    </a:lnTo>
                    <a:lnTo>
                      <a:pt x="55" y="7"/>
                    </a:lnTo>
                    <a:lnTo>
                      <a:pt x="54" y="5"/>
                    </a:lnTo>
                    <a:lnTo>
                      <a:pt x="54" y="2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5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17" y="13"/>
                    </a:lnTo>
                    <a:lnTo>
                      <a:pt x="17" y="56"/>
                    </a:lnTo>
                    <a:lnTo>
                      <a:pt x="19" y="58"/>
                    </a:lnTo>
                    <a:lnTo>
                      <a:pt x="21" y="59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3" y="52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94" name="Freeform 1990"/>
              <p:cNvSpPr>
                <a:spLocks/>
              </p:cNvSpPr>
              <p:nvPr/>
            </p:nvSpPr>
            <p:spPr bwMode="auto">
              <a:xfrm>
                <a:off x="6865" y="3189"/>
                <a:ext cx="51" cy="60"/>
              </a:xfrm>
              <a:custGeom>
                <a:avLst/>
                <a:gdLst/>
                <a:ahLst/>
                <a:cxnLst>
                  <a:cxn ang="0">
                    <a:pos x="49" y="44"/>
                  </a:cxn>
                  <a:cxn ang="0">
                    <a:pos x="51" y="44"/>
                  </a:cxn>
                  <a:cxn ang="0">
                    <a:pos x="45" y="60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4" y="59"/>
                  </a:cxn>
                  <a:cxn ang="0">
                    <a:pos x="5" y="58"/>
                  </a:cxn>
                  <a:cxn ang="0">
                    <a:pos x="7" y="57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7" y="5"/>
                  </a:cxn>
                  <a:cxn ang="0">
                    <a:pos x="16" y="7"/>
                  </a:cxn>
                  <a:cxn ang="0">
                    <a:pos x="16" y="52"/>
                  </a:cxn>
                  <a:cxn ang="0">
                    <a:pos x="17" y="54"/>
                  </a:cxn>
                  <a:cxn ang="0">
                    <a:pos x="17" y="56"/>
                  </a:cxn>
                  <a:cxn ang="0">
                    <a:pos x="18" y="56"/>
                  </a:cxn>
                  <a:cxn ang="0">
                    <a:pos x="18" y="57"/>
                  </a:cxn>
                  <a:cxn ang="0">
                    <a:pos x="39" y="57"/>
                  </a:cxn>
                  <a:cxn ang="0">
                    <a:pos x="41" y="56"/>
                  </a:cxn>
                  <a:cxn ang="0">
                    <a:pos x="42" y="55"/>
                  </a:cxn>
                  <a:cxn ang="0">
                    <a:pos x="43" y="52"/>
                  </a:cxn>
                  <a:cxn ang="0">
                    <a:pos x="45" y="50"/>
                  </a:cxn>
                  <a:cxn ang="0">
                    <a:pos x="46" y="47"/>
                  </a:cxn>
                  <a:cxn ang="0">
                    <a:pos x="49" y="44"/>
                  </a:cxn>
                </a:cxnLst>
                <a:rect l="0" t="0" r="r" b="b"/>
                <a:pathLst>
                  <a:path w="51" h="60">
                    <a:moveTo>
                      <a:pt x="49" y="44"/>
                    </a:moveTo>
                    <a:lnTo>
                      <a:pt x="51" y="44"/>
                    </a:lnTo>
                    <a:lnTo>
                      <a:pt x="45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7" y="57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6" y="52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39" y="57"/>
                    </a:lnTo>
                    <a:lnTo>
                      <a:pt x="41" y="56"/>
                    </a:lnTo>
                    <a:lnTo>
                      <a:pt x="42" y="55"/>
                    </a:lnTo>
                    <a:lnTo>
                      <a:pt x="43" y="52"/>
                    </a:lnTo>
                    <a:lnTo>
                      <a:pt x="45" y="50"/>
                    </a:lnTo>
                    <a:lnTo>
                      <a:pt x="46" y="47"/>
                    </a:ln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95" name="Freeform 1991"/>
              <p:cNvSpPr>
                <a:spLocks noEditPoints="1"/>
              </p:cNvSpPr>
              <p:nvPr/>
            </p:nvSpPr>
            <p:spPr bwMode="auto">
              <a:xfrm>
                <a:off x="6921" y="3188"/>
                <a:ext cx="58" cy="6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9" y="2"/>
                  </a:cxn>
                  <a:cxn ang="0">
                    <a:pos x="49" y="8"/>
                  </a:cxn>
                  <a:cxn ang="0">
                    <a:pos x="56" y="18"/>
                  </a:cxn>
                  <a:cxn ang="0">
                    <a:pos x="58" y="31"/>
                  </a:cxn>
                  <a:cxn ang="0">
                    <a:pos x="56" y="43"/>
                  </a:cxn>
                  <a:cxn ang="0">
                    <a:pos x="49" y="53"/>
                  </a:cxn>
                  <a:cxn ang="0">
                    <a:pos x="39" y="60"/>
                  </a:cxn>
                  <a:cxn ang="0">
                    <a:pos x="28" y="62"/>
                  </a:cxn>
                  <a:cxn ang="0">
                    <a:pos x="18" y="60"/>
                  </a:cxn>
                  <a:cxn ang="0">
                    <a:pos x="9" y="53"/>
                  </a:cxn>
                  <a:cxn ang="0">
                    <a:pos x="2" y="44"/>
                  </a:cxn>
                  <a:cxn ang="0">
                    <a:pos x="0" y="31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9" y="2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2" y="18"/>
                  </a:cxn>
                  <a:cxn ang="0">
                    <a:pos x="10" y="31"/>
                  </a:cxn>
                  <a:cxn ang="0">
                    <a:pos x="12" y="44"/>
                  </a:cxn>
                  <a:cxn ang="0">
                    <a:pos x="15" y="53"/>
                  </a:cxn>
                  <a:cxn ang="0">
                    <a:pos x="20" y="57"/>
                  </a:cxn>
                  <a:cxn ang="0">
                    <a:pos x="24" y="59"/>
                  </a:cxn>
                  <a:cxn ang="0">
                    <a:pos x="33" y="59"/>
                  </a:cxn>
                  <a:cxn ang="0">
                    <a:pos x="36" y="58"/>
                  </a:cxn>
                  <a:cxn ang="0">
                    <a:pos x="39" y="56"/>
                  </a:cxn>
                  <a:cxn ang="0">
                    <a:pos x="42" y="52"/>
                  </a:cxn>
                  <a:cxn ang="0">
                    <a:pos x="46" y="44"/>
                  </a:cxn>
                  <a:cxn ang="0">
                    <a:pos x="47" y="32"/>
                  </a:cxn>
                  <a:cxn ang="0">
                    <a:pos x="46" y="19"/>
                  </a:cxn>
                  <a:cxn ang="0">
                    <a:pos x="42" y="8"/>
                  </a:cxn>
                  <a:cxn ang="0">
                    <a:pos x="38" y="5"/>
                  </a:cxn>
                  <a:cxn ang="0">
                    <a:pos x="34" y="3"/>
                  </a:cxn>
                  <a:cxn ang="0">
                    <a:pos x="28" y="2"/>
                  </a:cxn>
                </a:cxnLst>
                <a:rect l="0" t="0" r="r" b="b"/>
                <a:pathLst>
                  <a:path w="58" h="62">
                    <a:moveTo>
                      <a:pt x="30" y="0"/>
                    </a:moveTo>
                    <a:lnTo>
                      <a:pt x="39" y="2"/>
                    </a:lnTo>
                    <a:lnTo>
                      <a:pt x="49" y="8"/>
                    </a:lnTo>
                    <a:lnTo>
                      <a:pt x="56" y="18"/>
                    </a:lnTo>
                    <a:lnTo>
                      <a:pt x="58" y="31"/>
                    </a:lnTo>
                    <a:lnTo>
                      <a:pt x="56" y="43"/>
                    </a:lnTo>
                    <a:lnTo>
                      <a:pt x="49" y="53"/>
                    </a:lnTo>
                    <a:lnTo>
                      <a:pt x="39" y="60"/>
                    </a:lnTo>
                    <a:lnTo>
                      <a:pt x="28" y="62"/>
                    </a:lnTo>
                    <a:lnTo>
                      <a:pt x="18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  <a:moveTo>
                      <a:pt x="28" y="2"/>
                    </a:moveTo>
                    <a:lnTo>
                      <a:pt x="25" y="2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2" y="18"/>
                    </a:lnTo>
                    <a:lnTo>
                      <a:pt x="10" y="31"/>
                    </a:lnTo>
                    <a:lnTo>
                      <a:pt x="12" y="44"/>
                    </a:lnTo>
                    <a:lnTo>
                      <a:pt x="15" y="53"/>
                    </a:lnTo>
                    <a:lnTo>
                      <a:pt x="20" y="57"/>
                    </a:lnTo>
                    <a:lnTo>
                      <a:pt x="24" y="59"/>
                    </a:lnTo>
                    <a:lnTo>
                      <a:pt x="33" y="59"/>
                    </a:lnTo>
                    <a:lnTo>
                      <a:pt x="36" y="58"/>
                    </a:lnTo>
                    <a:lnTo>
                      <a:pt x="39" y="56"/>
                    </a:lnTo>
                    <a:lnTo>
                      <a:pt x="42" y="52"/>
                    </a:lnTo>
                    <a:lnTo>
                      <a:pt x="46" y="44"/>
                    </a:lnTo>
                    <a:lnTo>
                      <a:pt x="47" y="32"/>
                    </a:lnTo>
                    <a:lnTo>
                      <a:pt x="46" y="19"/>
                    </a:lnTo>
                    <a:lnTo>
                      <a:pt x="42" y="8"/>
                    </a:lnTo>
                    <a:lnTo>
                      <a:pt x="38" y="5"/>
                    </a:lnTo>
                    <a:lnTo>
                      <a:pt x="34" y="3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96" name="Freeform 1992"/>
              <p:cNvSpPr>
                <a:spLocks/>
              </p:cNvSpPr>
              <p:nvPr/>
            </p:nvSpPr>
            <p:spPr bwMode="auto">
              <a:xfrm>
                <a:off x="7009" y="3208"/>
                <a:ext cx="27" cy="4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3" y="10"/>
                  </a:cxn>
                  <a:cxn ang="0">
                    <a:pos x="21" y="7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2" y="2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6" y="7"/>
                  </a:cxn>
                  <a:cxn ang="0">
                    <a:pos x="6" y="10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20" y="18"/>
                  </a:cxn>
                  <a:cxn ang="0">
                    <a:pos x="23" y="20"/>
                  </a:cxn>
                  <a:cxn ang="0">
                    <a:pos x="27" y="27"/>
                  </a:cxn>
                  <a:cxn ang="0">
                    <a:pos x="27" y="33"/>
                  </a:cxn>
                  <a:cxn ang="0">
                    <a:pos x="26" y="36"/>
                  </a:cxn>
                  <a:cxn ang="0">
                    <a:pos x="24" y="38"/>
                  </a:cxn>
                  <a:cxn ang="0">
                    <a:pos x="18" y="42"/>
                  </a:cxn>
                  <a:cxn ang="0">
                    <a:pos x="11" y="42"/>
                  </a:cxn>
                  <a:cxn ang="0">
                    <a:pos x="9" y="41"/>
                  </a:cxn>
                  <a:cxn ang="0">
                    <a:pos x="6" y="40"/>
                  </a:cxn>
                  <a:cxn ang="0">
                    <a:pos x="3" y="40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2" y="31"/>
                  </a:cxn>
                  <a:cxn ang="0">
                    <a:pos x="5" y="35"/>
                  </a:cxn>
                  <a:cxn ang="0">
                    <a:pos x="6" y="37"/>
                  </a:cxn>
                  <a:cxn ang="0">
                    <a:pos x="9" y="38"/>
                  </a:cxn>
                  <a:cxn ang="0">
                    <a:pos x="11" y="39"/>
                  </a:cxn>
                  <a:cxn ang="0">
                    <a:pos x="17" y="39"/>
                  </a:cxn>
                  <a:cxn ang="0">
                    <a:pos x="18" y="38"/>
                  </a:cxn>
                  <a:cxn ang="0">
                    <a:pos x="20" y="38"/>
                  </a:cxn>
                  <a:cxn ang="0">
                    <a:pos x="21" y="37"/>
                  </a:cxn>
                  <a:cxn ang="0">
                    <a:pos x="21" y="30"/>
                  </a:cxn>
                  <a:cxn ang="0">
                    <a:pos x="20" y="28"/>
                  </a:cxn>
                  <a:cxn ang="0">
                    <a:pos x="18" y="27"/>
                  </a:cxn>
                  <a:cxn ang="0">
                    <a:pos x="15" y="25"/>
                  </a:cxn>
                  <a:cxn ang="0">
                    <a:pos x="11" y="24"/>
                  </a:cxn>
                  <a:cxn ang="0">
                    <a:pos x="5" y="19"/>
                  </a:cxn>
                  <a:cxn ang="0">
                    <a:pos x="2" y="17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1" y="2"/>
                  </a:cxn>
                  <a:cxn ang="0">
                    <a:pos x="23" y="2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42">
                    <a:moveTo>
                      <a:pt x="25" y="0"/>
                    </a:moveTo>
                    <a:lnTo>
                      <a:pt x="25" y="14"/>
                    </a:lnTo>
                    <a:lnTo>
                      <a:pt x="24" y="14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6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20" y="18"/>
                    </a:lnTo>
                    <a:lnTo>
                      <a:pt x="23" y="20"/>
                    </a:lnTo>
                    <a:lnTo>
                      <a:pt x="27" y="27"/>
                    </a:lnTo>
                    <a:lnTo>
                      <a:pt x="27" y="33"/>
                    </a:lnTo>
                    <a:lnTo>
                      <a:pt x="26" y="36"/>
                    </a:lnTo>
                    <a:lnTo>
                      <a:pt x="24" y="38"/>
                    </a:lnTo>
                    <a:lnTo>
                      <a:pt x="18" y="42"/>
                    </a:lnTo>
                    <a:lnTo>
                      <a:pt x="11" y="42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31"/>
                    </a:lnTo>
                    <a:lnTo>
                      <a:pt x="5" y="35"/>
                    </a:lnTo>
                    <a:lnTo>
                      <a:pt x="6" y="37"/>
                    </a:lnTo>
                    <a:lnTo>
                      <a:pt x="9" y="38"/>
                    </a:lnTo>
                    <a:lnTo>
                      <a:pt x="11" y="39"/>
                    </a:lnTo>
                    <a:lnTo>
                      <a:pt x="17" y="39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7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97" name="Freeform 1993"/>
              <p:cNvSpPr>
                <a:spLocks/>
              </p:cNvSpPr>
              <p:nvPr/>
            </p:nvSpPr>
            <p:spPr bwMode="auto">
              <a:xfrm>
                <a:off x="7043" y="3208"/>
                <a:ext cx="34" cy="42"/>
              </a:xfrm>
              <a:custGeom>
                <a:avLst/>
                <a:gdLst/>
                <a:ahLst/>
                <a:cxnLst>
                  <a:cxn ang="0">
                    <a:pos x="34" y="25"/>
                  </a:cxn>
                  <a:cxn ang="0">
                    <a:pos x="32" y="30"/>
                  </a:cxn>
                  <a:cxn ang="0">
                    <a:pos x="30" y="35"/>
                  </a:cxn>
                  <a:cxn ang="0">
                    <a:pos x="27" y="38"/>
                  </a:cxn>
                  <a:cxn ang="0">
                    <a:pos x="24" y="40"/>
                  </a:cxn>
                  <a:cxn ang="0">
                    <a:pos x="21" y="41"/>
                  </a:cxn>
                  <a:cxn ang="0">
                    <a:pos x="16" y="42"/>
                  </a:cxn>
                  <a:cxn ang="0">
                    <a:pos x="7" y="40"/>
                  </a:cxn>
                  <a:cxn ang="0">
                    <a:pos x="4" y="37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1" y="7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2" y="4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11" y="5"/>
                  </a:cxn>
                  <a:cxn ang="0">
                    <a:pos x="9" y="8"/>
                  </a:cxn>
                  <a:cxn ang="0">
                    <a:pos x="7" y="12"/>
                  </a:cxn>
                  <a:cxn ang="0">
                    <a:pos x="7" y="20"/>
                  </a:cxn>
                  <a:cxn ang="0">
                    <a:pos x="9" y="25"/>
                  </a:cxn>
                  <a:cxn ang="0">
                    <a:pos x="11" y="29"/>
                  </a:cxn>
                  <a:cxn ang="0">
                    <a:pos x="15" y="33"/>
                  </a:cxn>
                  <a:cxn ang="0">
                    <a:pos x="17" y="35"/>
                  </a:cxn>
                  <a:cxn ang="0">
                    <a:pos x="23" y="35"/>
                  </a:cxn>
                  <a:cxn ang="0">
                    <a:pos x="26" y="33"/>
                  </a:cxn>
                  <a:cxn ang="0">
                    <a:pos x="29" y="30"/>
                  </a:cxn>
                  <a:cxn ang="0">
                    <a:pos x="32" y="24"/>
                  </a:cxn>
                  <a:cxn ang="0">
                    <a:pos x="34" y="25"/>
                  </a:cxn>
                </a:cxnLst>
                <a:rect l="0" t="0" r="r" b="b"/>
                <a:pathLst>
                  <a:path w="34" h="42">
                    <a:moveTo>
                      <a:pt x="34" y="25"/>
                    </a:moveTo>
                    <a:lnTo>
                      <a:pt x="32" y="30"/>
                    </a:lnTo>
                    <a:lnTo>
                      <a:pt x="30" y="35"/>
                    </a:lnTo>
                    <a:lnTo>
                      <a:pt x="27" y="38"/>
                    </a:lnTo>
                    <a:lnTo>
                      <a:pt x="24" y="40"/>
                    </a:lnTo>
                    <a:lnTo>
                      <a:pt x="21" y="41"/>
                    </a:lnTo>
                    <a:lnTo>
                      <a:pt x="16" y="42"/>
                    </a:lnTo>
                    <a:lnTo>
                      <a:pt x="7" y="40"/>
                    </a:lnTo>
                    <a:lnTo>
                      <a:pt x="4" y="37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1" y="7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9" y="25"/>
                    </a:lnTo>
                    <a:lnTo>
                      <a:pt x="11" y="29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3" y="35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2" y="24"/>
                    </a:lnTo>
                    <a:lnTo>
                      <a:pt x="3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98" name="Freeform 1994"/>
              <p:cNvSpPr>
                <a:spLocks noEditPoints="1"/>
              </p:cNvSpPr>
              <p:nvPr/>
            </p:nvSpPr>
            <p:spPr bwMode="auto">
              <a:xfrm>
                <a:off x="7083" y="3208"/>
                <a:ext cx="37" cy="4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5" y="41"/>
                  </a:cxn>
                  <a:cxn ang="0">
                    <a:pos x="7" y="42"/>
                  </a:cxn>
                  <a:cxn ang="0">
                    <a:pos x="2" y="39"/>
                  </a:cxn>
                  <a:cxn ang="0">
                    <a:pos x="0" y="28"/>
                  </a:cxn>
                  <a:cxn ang="0">
                    <a:pos x="3" y="24"/>
                  </a:cxn>
                  <a:cxn ang="0">
                    <a:pos x="13" y="18"/>
                  </a:cxn>
                  <a:cxn ang="0">
                    <a:pos x="23" y="15"/>
                  </a:cxn>
                  <a:cxn ang="0">
                    <a:pos x="22" y="6"/>
                  </a:cxn>
                  <a:cxn ang="0">
                    <a:pos x="20" y="3"/>
                  </a:cxn>
                  <a:cxn ang="0">
                    <a:pos x="15" y="2"/>
                  </a:cxn>
                  <a:cxn ang="0">
                    <a:pos x="12" y="3"/>
                  </a:cxn>
                  <a:cxn ang="0">
                    <a:pos x="10" y="12"/>
                  </a:cxn>
                  <a:cxn ang="0">
                    <a:pos x="9" y="14"/>
                  </a:cxn>
                  <a:cxn ang="0">
                    <a:pos x="4" y="15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12" y="0"/>
                  </a:cxn>
                  <a:cxn ang="0">
                    <a:pos x="27" y="3"/>
                  </a:cxn>
                  <a:cxn ang="0">
                    <a:pos x="29" y="7"/>
                  </a:cxn>
                  <a:cxn ang="0">
                    <a:pos x="30" y="37"/>
                  </a:cxn>
                  <a:cxn ang="0">
                    <a:pos x="35" y="35"/>
                  </a:cxn>
                  <a:cxn ang="0">
                    <a:pos x="37" y="36"/>
                  </a:cxn>
                  <a:cxn ang="0">
                    <a:pos x="30" y="41"/>
                  </a:cxn>
                  <a:cxn ang="0">
                    <a:pos x="26" y="42"/>
                  </a:cxn>
                  <a:cxn ang="0">
                    <a:pos x="23" y="35"/>
                  </a:cxn>
                  <a:cxn ang="0">
                    <a:pos x="23" y="17"/>
                  </a:cxn>
                  <a:cxn ang="0">
                    <a:pos x="15" y="20"/>
                  </a:cxn>
                  <a:cxn ang="0">
                    <a:pos x="10" y="24"/>
                  </a:cxn>
                  <a:cxn ang="0">
                    <a:pos x="8" y="27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14" y="37"/>
                  </a:cxn>
                </a:cxnLst>
                <a:rect l="0" t="0" r="r" b="b"/>
                <a:pathLst>
                  <a:path w="37" h="42">
                    <a:moveTo>
                      <a:pt x="23" y="35"/>
                    </a:moveTo>
                    <a:lnTo>
                      <a:pt x="20" y="38"/>
                    </a:lnTo>
                    <a:lnTo>
                      <a:pt x="16" y="40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7" y="42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3" y="24"/>
                    </a:lnTo>
                    <a:lnTo>
                      <a:pt x="10" y="20"/>
                    </a:lnTo>
                    <a:lnTo>
                      <a:pt x="13" y="18"/>
                    </a:lnTo>
                    <a:lnTo>
                      <a:pt x="17" y="17"/>
                    </a:lnTo>
                    <a:lnTo>
                      <a:pt x="23" y="15"/>
                    </a:lnTo>
                    <a:lnTo>
                      <a:pt x="23" y="10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0" y="11"/>
                    </a:lnTo>
                    <a:lnTo>
                      <a:pt x="30" y="37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6"/>
                    </a:lnTo>
                    <a:lnTo>
                      <a:pt x="34" y="39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39"/>
                    </a:lnTo>
                    <a:lnTo>
                      <a:pt x="23" y="35"/>
                    </a:lnTo>
                    <a:close/>
                    <a:moveTo>
                      <a:pt x="23" y="32"/>
                    </a:moveTo>
                    <a:lnTo>
                      <a:pt x="23" y="17"/>
                    </a:lnTo>
                    <a:lnTo>
                      <a:pt x="20" y="18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9" y="32"/>
                    </a:lnTo>
                    <a:lnTo>
                      <a:pt x="10" y="35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4" y="37"/>
                    </a:ln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499" name="Freeform 1995"/>
              <p:cNvSpPr>
                <a:spLocks/>
              </p:cNvSpPr>
              <p:nvPr/>
            </p:nvSpPr>
            <p:spPr bwMode="auto">
              <a:xfrm>
                <a:off x="7124" y="3186"/>
                <a:ext cx="19" cy="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58"/>
                  </a:cxn>
                  <a:cxn ang="0">
                    <a:pos x="14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2"/>
                  </a:cxn>
                  <a:cxn ang="0">
                    <a:pos x="19" y="62"/>
                  </a:cxn>
                  <a:cxn ang="0">
                    <a:pos x="19" y="63"/>
                  </a:cxn>
                  <a:cxn ang="0">
                    <a:pos x="0" y="63"/>
                  </a:cxn>
                  <a:cxn ang="0">
                    <a:pos x="0" y="62"/>
                  </a:cxn>
                  <a:cxn ang="0">
                    <a:pos x="3" y="62"/>
                  </a:cxn>
                  <a:cxn ang="0">
                    <a:pos x="4" y="61"/>
                  </a:cxn>
                  <a:cxn ang="0">
                    <a:pos x="5" y="61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11" y="0"/>
                  </a:cxn>
                  <a:cxn ang="0">
                    <a:pos x="13" y="0"/>
                  </a:cxn>
                </a:cxnLst>
                <a:rect l="0" t="0" r="r" b="b"/>
                <a:pathLst>
                  <a:path w="19" h="63">
                    <a:moveTo>
                      <a:pt x="13" y="0"/>
                    </a:moveTo>
                    <a:lnTo>
                      <a:pt x="13" y="58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19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0" name="Freeform 1996"/>
              <p:cNvSpPr>
                <a:spLocks noEditPoints="1"/>
              </p:cNvSpPr>
              <p:nvPr/>
            </p:nvSpPr>
            <p:spPr bwMode="auto">
              <a:xfrm>
                <a:off x="7149" y="3208"/>
                <a:ext cx="34" cy="42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7" y="21"/>
                  </a:cxn>
                  <a:cxn ang="0">
                    <a:pos x="11" y="30"/>
                  </a:cxn>
                  <a:cxn ang="0">
                    <a:pos x="13" y="32"/>
                  </a:cxn>
                  <a:cxn ang="0">
                    <a:pos x="16" y="33"/>
                  </a:cxn>
                  <a:cxn ang="0">
                    <a:pos x="19" y="35"/>
                  </a:cxn>
                  <a:cxn ang="0">
                    <a:pos x="21" y="35"/>
                  </a:cxn>
                  <a:cxn ang="0">
                    <a:pos x="24" y="33"/>
                  </a:cxn>
                  <a:cxn ang="0">
                    <a:pos x="29" y="32"/>
                  </a:cxn>
                  <a:cxn ang="0">
                    <a:pos x="30" y="31"/>
                  </a:cxn>
                  <a:cxn ang="0">
                    <a:pos x="32" y="28"/>
                  </a:cxn>
                  <a:cxn ang="0">
                    <a:pos x="33" y="25"/>
                  </a:cxn>
                  <a:cxn ang="0">
                    <a:pos x="34" y="26"/>
                  </a:cxn>
                  <a:cxn ang="0">
                    <a:pos x="33" y="30"/>
                  </a:cxn>
                  <a:cxn ang="0">
                    <a:pos x="31" y="35"/>
                  </a:cxn>
                  <a:cxn ang="0">
                    <a:pos x="29" y="38"/>
                  </a:cxn>
                  <a:cxn ang="0">
                    <a:pos x="25" y="40"/>
                  </a:cxn>
                  <a:cxn ang="0">
                    <a:pos x="21" y="41"/>
                  </a:cxn>
                  <a:cxn ang="0">
                    <a:pos x="18" y="42"/>
                  </a:cxn>
                  <a:cxn ang="0">
                    <a:pos x="9" y="40"/>
                  </a:cxn>
                  <a:cxn ang="0">
                    <a:pos x="5" y="37"/>
                  </a:cxn>
                  <a:cxn ang="0">
                    <a:pos x="2" y="33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2" y="8"/>
                  </a:cxn>
                  <a:cxn ang="0">
                    <a:pos x="8" y="3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2" y="7"/>
                  </a:cxn>
                  <a:cxn ang="0">
                    <a:pos x="34" y="16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24" y="13"/>
                  </a:cxn>
                  <a:cxn ang="0">
                    <a:pos x="24" y="8"/>
                  </a:cxn>
                  <a:cxn ang="0">
                    <a:pos x="23" y="7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9" y="5"/>
                  </a:cxn>
                  <a:cxn ang="0">
                    <a:pos x="7" y="10"/>
                  </a:cxn>
                  <a:cxn ang="0">
                    <a:pos x="7" y="13"/>
                  </a:cxn>
                </a:cxnLst>
                <a:rect l="0" t="0" r="r" b="b"/>
                <a:pathLst>
                  <a:path w="34" h="42">
                    <a:moveTo>
                      <a:pt x="7" y="16"/>
                    </a:moveTo>
                    <a:lnTo>
                      <a:pt x="7" y="21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4" y="33"/>
                    </a:lnTo>
                    <a:lnTo>
                      <a:pt x="29" y="32"/>
                    </a:lnTo>
                    <a:lnTo>
                      <a:pt x="30" y="31"/>
                    </a:lnTo>
                    <a:lnTo>
                      <a:pt x="32" y="28"/>
                    </a:lnTo>
                    <a:lnTo>
                      <a:pt x="33" y="25"/>
                    </a:lnTo>
                    <a:lnTo>
                      <a:pt x="34" y="26"/>
                    </a:lnTo>
                    <a:lnTo>
                      <a:pt x="33" y="30"/>
                    </a:lnTo>
                    <a:lnTo>
                      <a:pt x="31" y="35"/>
                    </a:lnTo>
                    <a:lnTo>
                      <a:pt x="29" y="38"/>
                    </a:lnTo>
                    <a:lnTo>
                      <a:pt x="25" y="40"/>
                    </a:lnTo>
                    <a:lnTo>
                      <a:pt x="21" y="41"/>
                    </a:lnTo>
                    <a:lnTo>
                      <a:pt x="18" y="42"/>
                    </a:lnTo>
                    <a:lnTo>
                      <a:pt x="9" y="40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2" y="7"/>
                    </a:lnTo>
                    <a:lnTo>
                      <a:pt x="34" y="16"/>
                    </a:lnTo>
                    <a:lnTo>
                      <a:pt x="7" y="16"/>
                    </a:lnTo>
                    <a:close/>
                    <a:moveTo>
                      <a:pt x="7" y="13"/>
                    </a:moveTo>
                    <a:lnTo>
                      <a:pt x="24" y="13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9" y="5"/>
                    </a:lnTo>
                    <a:lnTo>
                      <a:pt x="7" y="1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1" name="Freeform 1997"/>
              <p:cNvSpPr>
                <a:spLocks noEditPoints="1"/>
              </p:cNvSpPr>
              <p:nvPr/>
            </p:nvSpPr>
            <p:spPr bwMode="auto">
              <a:xfrm>
                <a:off x="7212" y="3186"/>
                <a:ext cx="42" cy="64"/>
              </a:xfrm>
              <a:custGeom>
                <a:avLst/>
                <a:gdLst/>
                <a:ahLst/>
                <a:cxnLst>
                  <a:cxn ang="0">
                    <a:pos x="29" y="58"/>
                  </a:cxn>
                  <a:cxn ang="0">
                    <a:pos x="26" y="60"/>
                  </a:cxn>
                  <a:cxn ang="0">
                    <a:pos x="22" y="62"/>
                  </a:cxn>
                  <a:cxn ang="0">
                    <a:pos x="21" y="63"/>
                  </a:cxn>
                  <a:cxn ang="0">
                    <a:pos x="19" y="64"/>
                  </a:cxn>
                  <a:cxn ang="0">
                    <a:pos x="16" y="64"/>
                  </a:cxn>
                  <a:cxn ang="0">
                    <a:pos x="12" y="63"/>
                  </a:cxn>
                  <a:cxn ang="0">
                    <a:pos x="8" y="62"/>
                  </a:cxn>
                  <a:cxn ang="0">
                    <a:pos x="5" y="59"/>
                  </a:cxn>
                  <a:cxn ang="0">
                    <a:pos x="0" y="50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6" y="29"/>
                  </a:cxn>
                  <a:cxn ang="0">
                    <a:pos x="9" y="26"/>
                  </a:cxn>
                  <a:cxn ang="0">
                    <a:pos x="16" y="22"/>
                  </a:cxn>
                  <a:cxn ang="0">
                    <a:pos x="23" y="22"/>
                  </a:cxn>
                  <a:cxn ang="0">
                    <a:pos x="26" y="23"/>
                  </a:cxn>
                  <a:cxn ang="0">
                    <a:pos x="29" y="25"/>
                  </a:cxn>
                  <a:cxn ang="0">
                    <a:pos x="29" y="7"/>
                  </a:cxn>
                  <a:cxn ang="0">
                    <a:pos x="26" y="4"/>
                  </a:cxn>
                  <a:cxn ang="0">
                    <a:pos x="24" y="4"/>
                  </a:cxn>
                  <a:cxn ang="0">
                    <a:pos x="23" y="5"/>
                  </a:cxn>
                  <a:cxn ang="0">
                    <a:pos x="22" y="4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6" y="59"/>
                  </a:cxn>
                  <a:cxn ang="0">
                    <a:pos x="37" y="59"/>
                  </a:cxn>
                  <a:cxn ang="0">
                    <a:pos x="38" y="60"/>
                  </a:cxn>
                  <a:cxn ang="0">
                    <a:pos x="39" y="60"/>
                  </a:cxn>
                  <a:cxn ang="0">
                    <a:pos x="41" y="59"/>
                  </a:cxn>
                  <a:cxn ang="0">
                    <a:pos x="42" y="59"/>
                  </a:cxn>
                  <a:cxn ang="0">
                    <a:pos x="42" y="60"/>
                  </a:cxn>
                  <a:cxn ang="0">
                    <a:pos x="30" y="64"/>
                  </a:cxn>
                  <a:cxn ang="0">
                    <a:pos x="29" y="64"/>
                  </a:cxn>
                  <a:cxn ang="0">
                    <a:pos x="29" y="58"/>
                  </a:cxn>
                  <a:cxn ang="0">
                    <a:pos x="29" y="53"/>
                  </a:cxn>
                  <a:cxn ang="0">
                    <a:pos x="29" y="35"/>
                  </a:cxn>
                  <a:cxn ang="0">
                    <a:pos x="27" y="32"/>
                  </a:cxn>
                  <a:cxn ang="0">
                    <a:pos x="25" y="27"/>
                  </a:cxn>
                  <a:cxn ang="0">
                    <a:pos x="22" y="25"/>
                  </a:cxn>
                  <a:cxn ang="0">
                    <a:pos x="21" y="25"/>
                  </a:cxn>
                  <a:cxn ang="0">
                    <a:pos x="20" y="24"/>
                  </a:cxn>
                  <a:cxn ang="0">
                    <a:pos x="19" y="24"/>
                  </a:cxn>
                  <a:cxn ang="0">
                    <a:pos x="17" y="25"/>
                  </a:cxn>
                  <a:cxn ang="0">
                    <a:pos x="13" y="26"/>
                  </a:cxn>
                  <a:cxn ang="0">
                    <a:pos x="11" y="28"/>
                  </a:cxn>
                  <a:cxn ang="0">
                    <a:pos x="9" y="32"/>
                  </a:cxn>
                  <a:cxn ang="0">
                    <a:pos x="8" y="36"/>
                  </a:cxn>
                  <a:cxn ang="0">
                    <a:pos x="8" y="48"/>
                  </a:cxn>
                  <a:cxn ang="0">
                    <a:pos x="9" y="51"/>
                  </a:cxn>
                  <a:cxn ang="0">
                    <a:pos x="14" y="57"/>
                  </a:cxn>
                  <a:cxn ang="0">
                    <a:pos x="21" y="59"/>
                  </a:cxn>
                  <a:cxn ang="0">
                    <a:pos x="25" y="57"/>
                  </a:cxn>
                  <a:cxn ang="0">
                    <a:pos x="29" y="53"/>
                  </a:cxn>
                </a:cxnLst>
                <a:rect l="0" t="0" r="r" b="b"/>
                <a:pathLst>
                  <a:path w="42" h="64">
                    <a:moveTo>
                      <a:pt x="29" y="58"/>
                    </a:moveTo>
                    <a:lnTo>
                      <a:pt x="26" y="60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19" y="64"/>
                    </a:lnTo>
                    <a:lnTo>
                      <a:pt x="16" y="64"/>
                    </a:lnTo>
                    <a:lnTo>
                      <a:pt x="12" y="63"/>
                    </a:lnTo>
                    <a:lnTo>
                      <a:pt x="8" y="62"/>
                    </a:lnTo>
                    <a:lnTo>
                      <a:pt x="5" y="59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6" y="22"/>
                    </a:lnTo>
                    <a:lnTo>
                      <a:pt x="23" y="22"/>
                    </a:lnTo>
                    <a:lnTo>
                      <a:pt x="26" y="23"/>
                    </a:lnTo>
                    <a:lnTo>
                      <a:pt x="29" y="25"/>
                    </a:lnTo>
                    <a:lnTo>
                      <a:pt x="29" y="7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59"/>
                    </a:lnTo>
                    <a:lnTo>
                      <a:pt x="37" y="59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9" y="58"/>
                    </a:lnTo>
                    <a:close/>
                    <a:moveTo>
                      <a:pt x="29" y="53"/>
                    </a:moveTo>
                    <a:lnTo>
                      <a:pt x="29" y="35"/>
                    </a:lnTo>
                    <a:lnTo>
                      <a:pt x="27" y="32"/>
                    </a:lnTo>
                    <a:lnTo>
                      <a:pt x="25" y="27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7" y="25"/>
                    </a:lnTo>
                    <a:lnTo>
                      <a:pt x="13" y="26"/>
                    </a:lnTo>
                    <a:lnTo>
                      <a:pt x="11" y="28"/>
                    </a:lnTo>
                    <a:lnTo>
                      <a:pt x="9" y="32"/>
                    </a:lnTo>
                    <a:lnTo>
                      <a:pt x="8" y="36"/>
                    </a:lnTo>
                    <a:lnTo>
                      <a:pt x="8" y="48"/>
                    </a:lnTo>
                    <a:lnTo>
                      <a:pt x="9" y="51"/>
                    </a:lnTo>
                    <a:lnTo>
                      <a:pt x="14" y="57"/>
                    </a:lnTo>
                    <a:lnTo>
                      <a:pt x="21" y="59"/>
                    </a:lnTo>
                    <a:lnTo>
                      <a:pt x="25" y="57"/>
                    </a:ln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2" name="Freeform 1998"/>
              <p:cNvSpPr>
                <a:spLocks noEditPoints="1"/>
              </p:cNvSpPr>
              <p:nvPr/>
            </p:nvSpPr>
            <p:spPr bwMode="auto">
              <a:xfrm>
                <a:off x="7257" y="3208"/>
                <a:ext cx="34" cy="42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7" y="21"/>
                  </a:cxn>
                  <a:cxn ang="0">
                    <a:pos x="9" y="26"/>
                  </a:cxn>
                  <a:cxn ang="0">
                    <a:pos x="12" y="30"/>
                  </a:cxn>
                  <a:cxn ang="0">
                    <a:pos x="14" y="32"/>
                  </a:cxn>
                  <a:cxn ang="0">
                    <a:pos x="18" y="35"/>
                  </a:cxn>
                  <a:cxn ang="0">
                    <a:pos x="24" y="35"/>
                  </a:cxn>
                  <a:cxn ang="0">
                    <a:pos x="30" y="31"/>
                  </a:cxn>
                  <a:cxn ang="0">
                    <a:pos x="31" y="28"/>
                  </a:cxn>
                  <a:cxn ang="0">
                    <a:pos x="34" y="25"/>
                  </a:cxn>
                  <a:cxn ang="0">
                    <a:pos x="34" y="26"/>
                  </a:cxn>
                  <a:cxn ang="0">
                    <a:pos x="31" y="35"/>
                  </a:cxn>
                  <a:cxn ang="0">
                    <a:pos x="28" y="38"/>
                  </a:cxn>
                  <a:cxn ang="0">
                    <a:pos x="25" y="40"/>
                  </a:cxn>
                  <a:cxn ang="0">
                    <a:pos x="18" y="42"/>
                  </a:cxn>
                  <a:cxn ang="0">
                    <a:pos x="14" y="41"/>
                  </a:cxn>
                  <a:cxn ang="0">
                    <a:pos x="9" y="40"/>
                  </a:cxn>
                  <a:cxn ang="0">
                    <a:pos x="5" y="37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8"/>
                  </a:cxn>
                  <a:cxn ang="0">
                    <a:pos x="5" y="5"/>
                  </a:cxn>
                  <a:cxn ang="0">
                    <a:pos x="9" y="2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4"/>
                  </a:cxn>
                  <a:cxn ang="0">
                    <a:pos x="31" y="7"/>
                  </a:cxn>
                  <a:cxn ang="0">
                    <a:pos x="34" y="12"/>
                  </a:cxn>
                  <a:cxn ang="0">
                    <a:pos x="34" y="16"/>
                  </a:cxn>
                  <a:cxn ang="0">
                    <a:pos x="6" y="16"/>
                  </a:cxn>
                  <a:cxn ang="0">
                    <a:pos x="6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0" y="3"/>
                  </a:cxn>
                  <a:cxn ang="0">
                    <a:pos x="18" y="3"/>
                  </a:cxn>
                  <a:cxn ang="0">
                    <a:pos x="16" y="2"/>
                  </a:cxn>
                  <a:cxn ang="0">
                    <a:pos x="10" y="5"/>
                  </a:cxn>
                  <a:cxn ang="0">
                    <a:pos x="7" y="10"/>
                  </a:cxn>
                  <a:cxn ang="0">
                    <a:pos x="6" y="13"/>
                  </a:cxn>
                </a:cxnLst>
                <a:rect l="0" t="0" r="r" b="b"/>
                <a:pathLst>
                  <a:path w="34" h="42">
                    <a:moveTo>
                      <a:pt x="6" y="16"/>
                    </a:moveTo>
                    <a:lnTo>
                      <a:pt x="7" y="21"/>
                    </a:lnTo>
                    <a:lnTo>
                      <a:pt x="9" y="26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8" y="35"/>
                    </a:lnTo>
                    <a:lnTo>
                      <a:pt x="24" y="35"/>
                    </a:lnTo>
                    <a:lnTo>
                      <a:pt x="30" y="31"/>
                    </a:lnTo>
                    <a:lnTo>
                      <a:pt x="31" y="28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1" y="35"/>
                    </a:lnTo>
                    <a:lnTo>
                      <a:pt x="28" y="38"/>
                    </a:lnTo>
                    <a:lnTo>
                      <a:pt x="25" y="40"/>
                    </a:lnTo>
                    <a:lnTo>
                      <a:pt x="18" y="42"/>
                    </a:lnTo>
                    <a:lnTo>
                      <a:pt x="14" y="41"/>
                    </a:lnTo>
                    <a:lnTo>
                      <a:pt x="9" y="40"/>
                    </a:lnTo>
                    <a:lnTo>
                      <a:pt x="5" y="37"/>
                    </a:lnTo>
                    <a:lnTo>
                      <a:pt x="3" y="33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7"/>
                    </a:lnTo>
                    <a:lnTo>
                      <a:pt x="34" y="12"/>
                    </a:lnTo>
                    <a:lnTo>
                      <a:pt x="34" y="16"/>
                    </a:lnTo>
                    <a:lnTo>
                      <a:pt x="6" y="16"/>
                    </a:lnTo>
                    <a:close/>
                    <a:moveTo>
                      <a:pt x="6" y="13"/>
                    </a:moveTo>
                    <a:lnTo>
                      <a:pt x="25" y="13"/>
                    </a:lnTo>
                    <a:lnTo>
                      <a:pt x="25" y="8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0" y="5"/>
                    </a:lnTo>
                    <a:lnTo>
                      <a:pt x="7" y="1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3" name="Freeform 1999"/>
              <p:cNvSpPr>
                <a:spLocks noEditPoints="1"/>
              </p:cNvSpPr>
              <p:nvPr/>
            </p:nvSpPr>
            <p:spPr bwMode="auto">
              <a:xfrm>
                <a:off x="7294" y="3208"/>
                <a:ext cx="43" cy="6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0"/>
                  </a:cxn>
                  <a:cxn ang="0">
                    <a:pos x="19" y="3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9" y="4"/>
                  </a:cxn>
                  <a:cxn ang="0">
                    <a:pos x="41" y="7"/>
                  </a:cxn>
                  <a:cxn ang="0">
                    <a:pos x="42" y="11"/>
                  </a:cxn>
                  <a:cxn ang="0">
                    <a:pos x="43" y="15"/>
                  </a:cxn>
                  <a:cxn ang="0">
                    <a:pos x="43" y="19"/>
                  </a:cxn>
                  <a:cxn ang="0">
                    <a:pos x="42" y="26"/>
                  </a:cxn>
                  <a:cxn ang="0">
                    <a:pos x="41" y="31"/>
                  </a:cxn>
                  <a:cxn ang="0">
                    <a:pos x="38" y="37"/>
                  </a:cxn>
                  <a:cxn ang="0">
                    <a:pos x="31" y="41"/>
                  </a:cxn>
                  <a:cxn ang="0">
                    <a:pos x="28" y="42"/>
                  </a:cxn>
                  <a:cxn ang="0">
                    <a:pos x="22" y="42"/>
                  </a:cxn>
                  <a:cxn ang="0">
                    <a:pos x="18" y="41"/>
                  </a:cxn>
                  <a:cxn ang="0">
                    <a:pos x="17" y="40"/>
                  </a:cxn>
                  <a:cxn ang="0">
                    <a:pos x="16" y="40"/>
                  </a:cxn>
                  <a:cxn ang="0">
                    <a:pos x="15" y="38"/>
                  </a:cxn>
                  <a:cxn ang="0">
                    <a:pos x="15" y="57"/>
                  </a:cxn>
                  <a:cxn ang="0">
                    <a:pos x="16" y="58"/>
                  </a:cxn>
                  <a:cxn ang="0">
                    <a:pos x="17" y="58"/>
                  </a:cxn>
                  <a:cxn ang="0">
                    <a:pos x="18" y="60"/>
                  </a:cxn>
                  <a:cxn ang="0">
                    <a:pos x="20" y="60"/>
                  </a:cxn>
                  <a:cxn ang="0">
                    <a:pos x="20" y="61"/>
                  </a:cxn>
                  <a:cxn ang="0">
                    <a:pos x="0" y="61"/>
                  </a:cxn>
                  <a:cxn ang="0">
                    <a:pos x="0" y="60"/>
                  </a:cxn>
                  <a:cxn ang="0">
                    <a:pos x="4" y="60"/>
                  </a:cxn>
                  <a:cxn ang="0">
                    <a:pos x="5" y="58"/>
                  </a:cxn>
                  <a:cxn ang="0">
                    <a:pos x="6" y="58"/>
                  </a:cxn>
                  <a:cxn ang="0">
                    <a:pos x="6" y="57"/>
                  </a:cxn>
                  <a:cxn ang="0">
                    <a:pos x="7" y="5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15" y="12"/>
                  </a:cxn>
                  <a:cxn ang="0">
                    <a:pos x="15" y="32"/>
                  </a:cxn>
                  <a:cxn ang="0">
                    <a:pos x="16" y="35"/>
                  </a:cxn>
                  <a:cxn ang="0">
                    <a:pos x="17" y="36"/>
                  </a:cxn>
                  <a:cxn ang="0">
                    <a:pos x="18" y="38"/>
                  </a:cxn>
                  <a:cxn ang="0">
                    <a:pos x="22" y="39"/>
                  </a:cxn>
                  <a:cxn ang="0">
                    <a:pos x="27" y="39"/>
                  </a:cxn>
                  <a:cxn ang="0">
                    <a:pos x="30" y="38"/>
                  </a:cxn>
                  <a:cxn ang="0">
                    <a:pos x="32" y="36"/>
                  </a:cxn>
                  <a:cxn ang="0">
                    <a:pos x="35" y="32"/>
                  </a:cxn>
                  <a:cxn ang="0">
                    <a:pos x="36" y="28"/>
                  </a:cxn>
                  <a:cxn ang="0">
                    <a:pos x="36" y="19"/>
                  </a:cxn>
                  <a:cxn ang="0">
                    <a:pos x="32" y="10"/>
                  </a:cxn>
                  <a:cxn ang="0">
                    <a:pos x="30" y="7"/>
                  </a:cxn>
                  <a:cxn ang="0">
                    <a:pos x="27" y="6"/>
                  </a:cxn>
                  <a:cxn ang="0">
                    <a:pos x="22" y="6"/>
                  </a:cxn>
                  <a:cxn ang="0">
                    <a:pos x="19" y="8"/>
                  </a:cxn>
                  <a:cxn ang="0">
                    <a:pos x="17" y="10"/>
                  </a:cxn>
                  <a:cxn ang="0">
                    <a:pos x="15" y="12"/>
                  </a:cxn>
                </a:cxnLst>
                <a:rect l="0" t="0" r="r" b="b"/>
                <a:pathLst>
                  <a:path w="43" h="61">
                    <a:moveTo>
                      <a:pt x="2" y="4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9" y="4"/>
                    </a:lnTo>
                    <a:lnTo>
                      <a:pt x="41" y="7"/>
                    </a:lnTo>
                    <a:lnTo>
                      <a:pt x="42" y="11"/>
                    </a:lnTo>
                    <a:lnTo>
                      <a:pt x="43" y="15"/>
                    </a:lnTo>
                    <a:lnTo>
                      <a:pt x="43" y="19"/>
                    </a:lnTo>
                    <a:lnTo>
                      <a:pt x="42" y="26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1" y="41"/>
                    </a:lnTo>
                    <a:lnTo>
                      <a:pt x="28" y="42"/>
                    </a:lnTo>
                    <a:lnTo>
                      <a:pt x="22" y="42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8"/>
                    </a:lnTo>
                    <a:lnTo>
                      <a:pt x="15" y="57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5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close/>
                    <a:moveTo>
                      <a:pt x="15" y="12"/>
                    </a:moveTo>
                    <a:lnTo>
                      <a:pt x="15" y="32"/>
                    </a:lnTo>
                    <a:lnTo>
                      <a:pt x="16" y="35"/>
                    </a:lnTo>
                    <a:lnTo>
                      <a:pt x="17" y="36"/>
                    </a:lnTo>
                    <a:lnTo>
                      <a:pt x="18" y="38"/>
                    </a:lnTo>
                    <a:lnTo>
                      <a:pt x="22" y="39"/>
                    </a:lnTo>
                    <a:lnTo>
                      <a:pt x="27" y="39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5" y="32"/>
                    </a:lnTo>
                    <a:lnTo>
                      <a:pt x="36" y="28"/>
                    </a:lnTo>
                    <a:lnTo>
                      <a:pt x="36" y="19"/>
                    </a:lnTo>
                    <a:lnTo>
                      <a:pt x="32" y="10"/>
                    </a:lnTo>
                    <a:lnTo>
                      <a:pt x="30" y="7"/>
                    </a:lnTo>
                    <a:lnTo>
                      <a:pt x="27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4" name="Freeform 2000"/>
              <p:cNvSpPr>
                <a:spLocks noEditPoints="1"/>
              </p:cNvSpPr>
              <p:nvPr/>
            </p:nvSpPr>
            <p:spPr bwMode="auto">
              <a:xfrm>
                <a:off x="7343" y="3208"/>
                <a:ext cx="33" cy="42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7" y="21"/>
                  </a:cxn>
                  <a:cxn ang="0">
                    <a:pos x="8" y="26"/>
                  </a:cxn>
                  <a:cxn ang="0">
                    <a:pos x="12" y="30"/>
                  </a:cxn>
                  <a:cxn ang="0">
                    <a:pos x="14" y="32"/>
                  </a:cxn>
                  <a:cxn ang="0">
                    <a:pos x="18" y="35"/>
                  </a:cxn>
                  <a:cxn ang="0">
                    <a:pos x="24" y="35"/>
                  </a:cxn>
                  <a:cxn ang="0">
                    <a:pos x="30" y="31"/>
                  </a:cxn>
                  <a:cxn ang="0">
                    <a:pos x="31" y="28"/>
                  </a:cxn>
                  <a:cxn ang="0">
                    <a:pos x="33" y="25"/>
                  </a:cxn>
                  <a:cxn ang="0">
                    <a:pos x="33" y="26"/>
                  </a:cxn>
                  <a:cxn ang="0">
                    <a:pos x="32" y="30"/>
                  </a:cxn>
                  <a:cxn ang="0">
                    <a:pos x="30" y="35"/>
                  </a:cxn>
                  <a:cxn ang="0">
                    <a:pos x="28" y="38"/>
                  </a:cxn>
                  <a:cxn ang="0">
                    <a:pos x="25" y="40"/>
                  </a:cxn>
                  <a:cxn ang="0">
                    <a:pos x="18" y="42"/>
                  </a:cxn>
                  <a:cxn ang="0">
                    <a:pos x="13" y="41"/>
                  </a:cxn>
                  <a:cxn ang="0">
                    <a:pos x="8" y="40"/>
                  </a:cxn>
                  <a:cxn ang="0">
                    <a:pos x="5" y="37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7" y="2"/>
                  </a:cxn>
                  <a:cxn ang="0">
                    <a:pos x="29" y="4"/>
                  </a:cxn>
                  <a:cxn ang="0">
                    <a:pos x="31" y="7"/>
                  </a:cxn>
                  <a:cxn ang="0">
                    <a:pos x="33" y="12"/>
                  </a:cxn>
                  <a:cxn ang="0">
                    <a:pos x="33" y="16"/>
                  </a:cxn>
                  <a:cxn ang="0">
                    <a:pos x="6" y="16"/>
                  </a:cxn>
                  <a:cxn ang="0">
                    <a:pos x="6" y="13"/>
                  </a:cxn>
                  <a:cxn ang="0">
                    <a:pos x="25" y="13"/>
                  </a:cxn>
                  <a:cxn ang="0">
                    <a:pos x="25" y="11"/>
                  </a:cxn>
                  <a:cxn ang="0">
                    <a:pos x="24" y="8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8" y="3"/>
                  </a:cxn>
                  <a:cxn ang="0">
                    <a:pos x="16" y="2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7" y="10"/>
                  </a:cxn>
                  <a:cxn ang="0">
                    <a:pos x="6" y="13"/>
                  </a:cxn>
                </a:cxnLst>
                <a:rect l="0" t="0" r="r" b="b"/>
                <a:pathLst>
                  <a:path w="33" h="42">
                    <a:moveTo>
                      <a:pt x="6" y="16"/>
                    </a:moveTo>
                    <a:lnTo>
                      <a:pt x="7" y="21"/>
                    </a:lnTo>
                    <a:lnTo>
                      <a:pt x="8" y="26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8" y="35"/>
                    </a:lnTo>
                    <a:lnTo>
                      <a:pt x="24" y="35"/>
                    </a:lnTo>
                    <a:lnTo>
                      <a:pt x="30" y="31"/>
                    </a:lnTo>
                    <a:lnTo>
                      <a:pt x="31" y="28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2" y="30"/>
                    </a:lnTo>
                    <a:lnTo>
                      <a:pt x="30" y="35"/>
                    </a:lnTo>
                    <a:lnTo>
                      <a:pt x="28" y="38"/>
                    </a:lnTo>
                    <a:lnTo>
                      <a:pt x="25" y="40"/>
                    </a:lnTo>
                    <a:lnTo>
                      <a:pt x="18" y="42"/>
                    </a:lnTo>
                    <a:lnTo>
                      <a:pt x="13" y="41"/>
                    </a:lnTo>
                    <a:lnTo>
                      <a:pt x="8" y="40"/>
                    </a:lnTo>
                    <a:lnTo>
                      <a:pt x="5" y="37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7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6" y="16"/>
                    </a:lnTo>
                    <a:close/>
                    <a:moveTo>
                      <a:pt x="6" y="13"/>
                    </a:moveTo>
                    <a:lnTo>
                      <a:pt x="25" y="13"/>
                    </a:lnTo>
                    <a:lnTo>
                      <a:pt x="25" y="11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5" name="Freeform 2001"/>
              <p:cNvSpPr>
                <a:spLocks/>
              </p:cNvSpPr>
              <p:nvPr/>
            </p:nvSpPr>
            <p:spPr bwMode="auto">
              <a:xfrm>
                <a:off x="7382" y="3208"/>
                <a:ext cx="43" cy="41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6" y="4"/>
                  </a:cxn>
                  <a:cxn ang="0">
                    <a:pos x="19" y="2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5" y="3"/>
                  </a:cxn>
                  <a:cxn ang="0">
                    <a:pos x="36" y="4"/>
                  </a:cxn>
                  <a:cxn ang="0">
                    <a:pos x="37" y="6"/>
                  </a:cxn>
                  <a:cxn ang="0">
                    <a:pos x="37" y="35"/>
                  </a:cxn>
                  <a:cxn ang="0">
                    <a:pos x="38" y="36"/>
                  </a:cxn>
                  <a:cxn ang="0">
                    <a:pos x="38" y="39"/>
                  </a:cxn>
                  <a:cxn ang="0">
                    <a:pos x="39" y="39"/>
                  </a:cxn>
                  <a:cxn ang="0">
                    <a:pos x="41" y="40"/>
                  </a:cxn>
                  <a:cxn ang="0">
                    <a:pos x="43" y="40"/>
                  </a:cxn>
                  <a:cxn ang="0">
                    <a:pos x="43" y="41"/>
                  </a:cxn>
                  <a:cxn ang="0">
                    <a:pos x="24" y="41"/>
                  </a:cxn>
                  <a:cxn ang="0">
                    <a:pos x="24" y="40"/>
                  </a:cxn>
                  <a:cxn ang="0">
                    <a:pos x="27" y="40"/>
                  </a:cxn>
                  <a:cxn ang="0">
                    <a:pos x="29" y="38"/>
                  </a:cxn>
                  <a:cxn ang="0">
                    <a:pos x="29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6" y="5"/>
                  </a:cxn>
                  <a:cxn ang="0">
                    <a:pos x="23" y="5"/>
                  </a:cxn>
                  <a:cxn ang="0">
                    <a:pos x="16" y="7"/>
                  </a:cxn>
                  <a:cxn ang="0">
                    <a:pos x="13" y="11"/>
                  </a:cxn>
                  <a:cxn ang="0">
                    <a:pos x="13" y="38"/>
                  </a:cxn>
                  <a:cxn ang="0">
                    <a:pos x="14" y="39"/>
                  </a:cxn>
                  <a:cxn ang="0">
                    <a:pos x="15" y="39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18" y="41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2" y="40"/>
                  </a:cxn>
                  <a:cxn ang="0">
                    <a:pos x="5" y="37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8"/>
                  </a:cxn>
                </a:cxnLst>
                <a:rect l="0" t="0" r="r" b="b"/>
                <a:pathLst>
                  <a:path w="43" h="41">
                    <a:moveTo>
                      <a:pt x="13" y="8"/>
                    </a:moveTo>
                    <a:lnTo>
                      <a:pt x="16" y="4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6"/>
                    </a:lnTo>
                    <a:lnTo>
                      <a:pt x="37" y="35"/>
                    </a:lnTo>
                    <a:lnTo>
                      <a:pt x="38" y="36"/>
                    </a:lnTo>
                    <a:lnTo>
                      <a:pt x="38" y="39"/>
                    </a:lnTo>
                    <a:lnTo>
                      <a:pt x="39" y="39"/>
                    </a:lnTo>
                    <a:lnTo>
                      <a:pt x="41" y="40"/>
                    </a:lnTo>
                    <a:lnTo>
                      <a:pt x="43" y="40"/>
                    </a:lnTo>
                    <a:lnTo>
                      <a:pt x="43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7" y="40"/>
                    </a:lnTo>
                    <a:lnTo>
                      <a:pt x="29" y="38"/>
                    </a:lnTo>
                    <a:lnTo>
                      <a:pt x="29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16" y="7"/>
                    </a:lnTo>
                    <a:lnTo>
                      <a:pt x="13" y="11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5" y="3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6" name="Freeform 2002"/>
              <p:cNvSpPr>
                <a:spLocks noEditPoints="1"/>
              </p:cNvSpPr>
              <p:nvPr/>
            </p:nvSpPr>
            <p:spPr bwMode="auto">
              <a:xfrm>
                <a:off x="7428" y="3186"/>
                <a:ext cx="42" cy="64"/>
              </a:xfrm>
              <a:custGeom>
                <a:avLst/>
                <a:gdLst/>
                <a:ahLst/>
                <a:cxnLst>
                  <a:cxn ang="0">
                    <a:pos x="29" y="58"/>
                  </a:cxn>
                  <a:cxn ang="0">
                    <a:pos x="25" y="61"/>
                  </a:cxn>
                  <a:cxn ang="0">
                    <a:pos x="19" y="64"/>
                  </a:cxn>
                  <a:cxn ang="0">
                    <a:pos x="17" y="64"/>
                  </a:cxn>
                  <a:cxn ang="0">
                    <a:pos x="12" y="63"/>
                  </a:cxn>
                  <a:cxn ang="0">
                    <a:pos x="9" y="62"/>
                  </a:cxn>
                  <a:cxn ang="0">
                    <a:pos x="5" y="59"/>
                  </a:cxn>
                  <a:cxn ang="0">
                    <a:pos x="3" y="54"/>
                  </a:cxn>
                  <a:cxn ang="0">
                    <a:pos x="2" y="50"/>
                  </a:cxn>
                  <a:cxn ang="0">
                    <a:pos x="0" y="45"/>
                  </a:cxn>
                  <a:cxn ang="0">
                    <a:pos x="3" y="34"/>
                  </a:cxn>
                  <a:cxn ang="0">
                    <a:pos x="6" y="29"/>
                  </a:cxn>
                  <a:cxn ang="0">
                    <a:pos x="9" y="26"/>
                  </a:cxn>
                  <a:cxn ang="0">
                    <a:pos x="12" y="24"/>
                  </a:cxn>
                  <a:cxn ang="0">
                    <a:pos x="17" y="22"/>
                  </a:cxn>
                  <a:cxn ang="0">
                    <a:pos x="23" y="22"/>
                  </a:cxn>
                  <a:cxn ang="0">
                    <a:pos x="27" y="23"/>
                  </a:cxn>
                  <a:cxn ang="0">
                    <a:pos x="29" y="25"/>
                  </a:cxn>
                  <a:cxn ang="0">
                    <a:pos x="29" y="7"/>
                  </a:cxn>
                  <a:cxn ang="0">
                    <a:pos x="28" y="5"/>
                  </a:cxn>
                  <a:cxn ang="0">
                    <a:pos x="28" y="4"/>
                  </a:cxn>
                  <a:cxn ang="0">
                    <a:pos x="24" y="4"/>
                  </a:cxn>
                  <a:cxn ang="0">
                    <a:pos x="24" y="5"/>
                  </a:cxn>
                  <a:cxn ang="0">
                    <a:pos x="23" y="4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6" y="58"/>
                  </a:cxn>
                  <a:cxn ang="0">
                    <a:pos x="37" y="58"/>
                  </a:cxn>
                  <a:cxn ang="0">
                    <a:pos x="37" y="59"/>
                  </a:cxn>
                  <a:cxn ang="0">
                    <a:pos x="38" y="59"/>
                  </a:cxn>
                  <a:cxn ang="0">
                    <a:pos x="40" y="60"/>
                  </a:cxn>
                  <a:cxn ang="0">
                    <a:pos x="41" y="59"/>
                  </a:cxn>
                  <a:cxn ang="0">
                    <a:pos x="42" y="59"/>
                  </a:cxn>
                  <a:cxn ang="0">
                    <a:pos x="42" y="60"/>
                  </a:cxn>
                  <a:cxn ang="0">
                    <a:pos x="31" y="64"/>
                  </a:cxn>
                  <a:cxn ang="0">
                    <a:pos x="29" y="64"/>
                  </a:cxn>
                  <a:cxn ang="0">
                    <a:pos x="29" y="58"/>
                  </a:cxn>
                  <a:cxn ang="0">
                    <a:pos x="29" y="53"/>
                  </a:cxn>
                  <a:cxn ang="0">
                    <a:pos x="29" y="32"/>
                  </a:cxn>
                  <a:cxn ang="0">
                    <a:pos x="27" y="29"/>
                  </a:cxn>
                  <a:cxn ang="0">
                    <a:pos x="25" y="27"/>
                  </a:cxn>
                  <a:cxn ang="0">
                    <a:pos x="23" y="25"/>
                  </a:cxn>
                  <a:cxn ang="0">
                    <a:pos x="21" y="25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11" y="28"/>
                  </a:cxn>
                  <a:cxn ang="0">
                    <a:pos x="9" y="32"/>
                  </a:cxn>
                  <a:cxn ang="0">
                    <a:pos x="8" y="36"/>
                  </a:cxn>
                  <a:cxn ang="0">
                    <a:pos x="8" y="45"/>
                  </a:cxn>
                  <a:cxn ang="0">
                    <a:pos x="10" y="51"/>
                  </a:cxn>
                  <a:cxn ang="0">
                    <a:pos x="11" y="53"/>
                  </a:cxn>
                  <a:cxn ang="0">
                    <a:pos x="15" y="57"/>
                  </a:cxn>
                  <a:cxn ang="0">
                    <a:pos x="21" y="59"/>
                  </a:cxn>
                  <a:cxn ang="0">
                    <a:pos x="23" y="58"/>
                  </a:cxn>
                  <a:cxn ang="0">
                    <a:pos x="27" y="57"/>
                  </a:cxn>
                  <a:cxn ang="0">
                    <a:pos x="29" y="53"/>
                  </a:cxn>
                </a:cxnLst>
                <a:rect l="0" t="0" r="r" b="b"/>
                <a:pathLst>
                  <a:path w="42" h="64">
                    <a:moveTo>
                      <a:pt x="29" y="58"/>
                    </a:moveTo>
                    <a:lnTo>
                      <a:pt x="25" y="61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2" y="63"/>
                    </a:lnTo>
                    <a:lnTo>
                      <a:pt x="9" y="62"/>
                    </a:lnTo>
                    <a:lnTo>
                      <a:pt x="5" y="59"/>
                    </a:lnTo>
                    <a:lnTo>
                      <a:pt x="3" y="54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2" y="24"/>
                    </a:lnTo>
                    <a:lnTo>
                      <a:pt x="17" y="22"/>
                    </a:lnTo>
                    <a:lnTo>
                      <a:pt x="23" y="22"/>
                    </a:lnTo>
                    <a:lnTo>
                      <a:pt x="27" y="23"/>
                    </a:lnTo>
                    <a:lnTo>
                      <a:pt x="29" y="25"/>
                    </a:lnTo>
                    <a:lnTo>
                      <a:pt x="29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9" y="58"/>
                    </a:lnTo>
                    <a:close/>
                    <a:moveTo>
                      <a:pt x="29" y="53"/>
                    </a:moveTo>
                    <a:lnTo>
                      <a:pt x="29" y="32"/>
                    </a:lnTo>
                    <a:lnTo>
                      <a:pt x="27" y="29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11" y="28"/>
                    </a:lnTo>
                    <a:lnTo>
                      <a:pt x="9" y="32"/>
                    </a:lnTo>
                    <a:lnTo>
                      <a:pt x="8" y="36"/>
                    </a:lnTo>
                    <a:lnTo>
                      <a:pt x="8" y="45"/>
                    </a:lnTo>
                    <a:lnTo>
                      <a:pt x="10" y="51"/>
                    </a:lnTo>
                    <a:lnTo>
                      <a:pt x="11" y="53"/>
                    </a:lnTo>
                    <a:lnTo>
                      <a:pt x="15" y="57"/>
                    </a:lnTo>
                    <a:lnTo>
                      <a:pt x="21" y="59"/>
                    </a:lnTo>
                    <a:lnTo>
                      <a:pt x="23" y="58"/>
                    </a:lnTo>
                    <a:lnTo>
                      <a:pt x="27" y="57"/>
                    </a:ln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7" name="Freeform 2003"/>
              <p:cNvSpPr>
                <a:spLocks noEditPoints="1"/>
              </p:cNvSpPr>
              <p:nvPr/>
            </p:nvSpPr>
            <p:spPr bwMode="auto">
              <a:xfrm>
                <a:off x="7474" y="3208"/>
                <a:ext cx="34" cy="42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7" y="21"/>
                  </a:cxn>
                  <a:cxn ang="0">
                    <a:pos x="11" y="30"/>
                  </a:cxn>
                  <a:cxn ang="0">
                    <a:pos x="13" y="32"/>
                  </a:cxn>
                  <a:cxn ang="0">
                    <a:pos x="15" y="33"/>
                  </a:cxn>
                  <a:cxn ang="0">
                    <a:pos x="19" y="35"/>
                  </a:cxn>
                  <a:cxn ang="0">
                    <a:pos x="24" y="35"/>
                  </a:cxn>
                  <a:cxn ang="0">
                    <a:pos x="30" y="31"/>
                  </a:cxn>
                  <a:cxn ang="0">
                    <a:pos x="33" y="25"/>
                  </a:cxn>
                  <a:cxn ang="0">
                    <a:pos x="34" y="26"/>
                  </a:cxn>
                  <a:cxn ang="0">
                    <a:pos x="33" y="30"/>
                  </a:cxn>
                  <a:cxn ang="0">
                    <a:pos x="30" y="35"/>
                  </a:cxn>
                  <a:cxn ang="0">
                    <a:pos x="28" y="38"/>
                  </a:cxn>
                  <a:cxn ang="0">
                    <a:pos x="25" y="40"/>
                  </a:cxn>
                  <a:cxn ang="0">
                    <a:pos x="22" y="41"/>
                  </a:cxn>
                  <a:cxn ang="0">
                    <a:pos x="17" y="42"/>
                  </a:cxn>
                  <a:cxn ang="0">
                    <a:pos x="9" y="40"/>
                  </a:cxn>
                  <a:cxn ang="0">
                    <a:pos x="4" y="37"/>
                  </a:cxn>
                  <a:cxn ang="0">
                    <a:pos x="2" y="33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7" y="2"/>
                  </a:cxn>
                  <a:cxn ang="0">
                    <a:pos x="29" y="4"/>
                  </a:cxn>
                  <a:cxn ang="0">
                    <a:pos x="32" y="7"/>
                  </a:cxn>
                  <a:cxn ang="0">
                    <a:pos x="34" y="16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24" y="13"/>
                  </a:cxn>
                  <a:cxn ang="0">
                    <a:pos x="24" y="8"/>
                  </a:cxn>
                  <a:cxn ang="0">
                    <a:pos x="23" y="7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5" y="2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7" y="13"/>
                  </a:cxn>
                </a:cxnLst>
                <a:rect l="0" t="0" r="r" b="b"/>
                <a:pathLst>
                  <a:path w="34" h="42">
                    <a:moveTo>
                      <a:pt x="7" y="16"/>
                    </a:moveTo>
                    <a:lnTo>
                      <a:pt x="7" y="21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5" y="33"/>
                    </a:lnTo>
                    <a:lnTo>
                      <a:pt x="19" y="35"/>
                    </a:lnTo>
                    <a:lnTo>
                      <a:pt x="24" y="35"/>
                    </a:lnTo>
                    <a:lnTo>
                      <a:pt x="30" y="31"/>
                    </a:lnTo>
                    <a:lnTo>
                      <a:pt x="33" y="25"/>
                    </a:lnTo>
                    <a:lnTo>
                      <a:pt x="34" y="26"/>
                    </a:lnTo>
                    <a:lnTo>
                      <a:pt x="33" y="30"/>
                    </a:lnTo>
                    <a:lnTo>
                      <a:pt x="30" y="35"/>
                    </a:lnTo>
                    <a:lnTo>
                      <a:pt x="28" y="38"/>
                    </a:lnTo>
                    <a:lnTo>
                      <a:pt x="25" y="40"/>
                    </a:lnTo>
                    <a:lnTo>
                      <a:pt x="22" y="41"/>
                    </a:lnTo>
                    <a:lnTo>
                      <a:pt x="17" y="42"/>
                    </a:lnTo>
                    <a:lnTo>
                      <a:pt x="9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2" y="7"/>
                    </a:lnTo>
                    <a:lnTo>
                      <a:pt x="34" y="16"/>
                    </a:lnTo>
                    <a:lnTo>
                      <a:pt x="7" y="16"/>
                    </a:lnTo>
                    <a:close/>
                    <a:moveTo>
                      <a:pt x="7" y="13"/>
                    </a:moveTo>
                    <a:lnTo>
                      <a:pt x="24" y="13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8" name="Freeform 2004"/>
              <p:cNvSpPr>
                <a:spLocks/>
              </p:cNvSpPr>
              <p:nvPr/>
            </p:nvSpPr>
            <p:spPr bwMode="auto">
              <a:xfrm>
                <a:off x="7512" y="3208"/>
                <a:ext cx="44" cy="41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6" y="4"/>
                  </a:cxn>
                  <a:cxn ang="0">
                    <a:pos x="21" y="2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4" y="2"/>
                  </a:cxn>
                  <a:cxn ang="0">
                    <a:pos x="36" y="4"/>
                  </a:cxn>
                  <a:cxn ang="0">
                    <a:pos x="38" y="8"/>
                  </a:cxn>
                  <a:cxn ang="0">
                    <a:pos x="38" y="36"/>
                  </a:cxn>
                  <a:cxn ang="0">
                    <a:pos x="39" y="38"/>
                  </a:cxn>
                  <a:cxn ang="0">
                    <a:pos x="39" y="39"/>
                  </a:cxn>
                  <a:cxn ang="0">
                    <a:pos x="40" y="39"/>
                  </a:cxn>
                  <a:cxn ang="0">
                    <a:pos x="41" y="40"/>
                  </a:cxn>
                  <a:cxn ang="0">
                    <a:pos x="44" y="40"/>
                  </a:cxn>
                  <a:cxn ang="0">
                    <a:pos x="44" y="41"/>
                  </a:cxn>
                  <a:cxn ang="0">
                    <a:pos x="25" y="41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28" y="39"/>
                  </a:cxn>
                  <a:cxn ang="0">
                    <a:pos x="31" y="37"/>
                  </a:cxn>
                  <a:cxn ang="0">
                    <a:pos x="31" y="13"/>
                  </a:cxn>
                  <a:cxn ang="0">
                    <a:pos x="29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6" y="5"/>
                  </a:cxn>
                  <a:cxn ang="0">
                    <a:pos x="24" y="5"/>
                  </a:cxn>
                  <a:cxn ang="0">
                    <a:pos x="17" y="7"/>
                  </a:cxn>
                  <a:cxn ang="0">
                    <a:pos x="13" y="11"/>
                  </a:cxn>
                  <a:cxn ang="0">
                    <a:pos x="13" y="38"/>
                  </a:cxn>
                  <a:cxn ang="0">
                    <a:pos x="14" y="39"/>
                  </a:cxn>
                  <a:cxn ang="0">
                    <a:pos x="15" y="39"/>
                  </a:cxn>
                  <a:cxn ang="0">
                    <a:pos x="17" y="40"/>
                  </a:cxn>
                  <a:cxn ang="0">
                    <a:pos x="20" y="40"/>
                  </a:cxn>
                  <a:cxn ang="0">
                    <a:pos x="20" y="41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3" y="40"/>
                  </a:cxn>
                  <a:cxn ang="0">
                    <a:pos x="6" y="38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8"/>
                  </a:cxn>
                </a:cxnLst>
                <a:rect l="0" t="0" r="r" b="b"/>
                <a:pathLst>
                  <a:path w="44" h="41">
                    <a:moveTo>
                      <a:pt x="13" y="8"/>
                    </a:moveTo>
                    <a:lnTo>
                      <a:pt x="16" y="4"/>
                    </a:lnTo>
                    <a:lnTo>
                      <a:pt x="21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8" y="8"/>
                    </a:lnTo>
                    <a:lnTo>
                      <a:pt x="38" y="36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40" y="39"/>
                    </a:lnTo>
                    <a:lnTo>
                      <a:pt x="41" y="40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31" y="37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8" y="8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3" y="40"/>
                    </a:lnTo>
                    <a:lnTo>
                      <a:pt x="6" y="38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09" name="Freeform 2005"/>
              <p:cNvSpPr>
                <a:spLocks/>
              </p:cNvSpPr>
              <p:nvPr/>
            </p:nvSpPr>
            <p:spPr bwMode="auto">
              <a:xfrm>
                <a:off x="7560" y="3208"/>
                <a:ext cx="34" cy="42"/>
              </a:xfrm>
              <a:custGeom>
                <a:avLst/>
                <a:gdLst/>
                <a:ahLst/>
                <a:cxnLst>
                  <a:cxn ang="0">
                    <a:pos x="34" y="25"/>
                  </a:cxn>
                  <a:cxn ang="0">
                    <a:pos x="32" y="30"/>
                  </a:cxn>
                  <a:cxn ang="0">
                    <a:pos x="30" y="35"/>
                  </a:cxn>
                  <a:cxn ang="0">
                    <a:pos x="27" y="38"/>
                  </a:cxn>
                  <a:cxn ang="0">
                    <a:pos x="24" y="40"/>
                  </a:cxn>
                  <a:cxn ang="0">
                    <a:pos x="21" y="41"/>
                  </a:cxn>
                  <a:cxn ang="0">
                    <a:pos x="16" y="42"/>
                  </a:cxn>
                  <a:cxn ang="0">
                    <a:pos x="7" y="40"/>
                  </a:cxn>
                  <a:cxn ang="0">
                    <a:pos x="4" y="37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9" y="3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1" y="7"/>
                  </a:cxn>
                  <a:cxn ang="0">
                    <a:pos x="31" y="11"/>
                  </a:cxn>
                  <a:cxn ang="0">
                    <a:pos x="29" y="13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2" y="4"/>
                  </a:cxn>
                  <a:cxn ang="0">
                    <a:pos x="22" y="3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12" y="4"/>
                  </a:cxn>
                  <a:cxn ang="0">
                    <a:pos x="11" y="5"/>
                  </a:cxn>
                  <a:cxn ang="0">
                    <a:pos x="9" y="8"/>
                  </a:cxn>
                  <a:cxn ang="0">
                    <a:pos x="7" y="12"/>
                  </a:cxn>
                  <a:cxn ang="0">
                    <a:pos x="7" y="20"/>
                  </a:cxn>
                  <a:cxn ang="0">
                    <a:pos x="9" y="25"/>
                  </a:cxn>
                  <a:cxn ang="0">
                    <a:pos x="11" y="29"/>
                  </a:cxn>
                  <a:cxn ang="0">
                    <a:pos x="15" y="33"/>
                  </a:cxn>
                  <a:cxn ang="0">
                    <a:pos x="17" y="35"/>
                  </a:cxn>
                  <a:cxn ang="0">
                    <a:pos x="23" y="35"/>
                  </a:cxn>
                  <a:cxn ang="0">
                    <a:pos x="26" y="33"/>
                  </a:cxn>
                  <a:cxn ang="0">
                    <a:pos x="29" y="30"/>
                  </a:cxn>
                  <a:cxn ang="0">
                    <a:pos x="32" y="24"/>
                  </a:cxn>
                  <a:cxn ang="0">
                    <a:pos x="34" y="25"/>
                  </a:cxn>
                </a:cxnLst>
                <a:rect l="0" t="0" r="r" b="b"/>
                <a:pathLst>
                  <a:path w="34" h="42">
                    <a:moveTo>
                      <a:pt x="34" y="25"/>
                    </a:moveTo>
                    <a:lnTo>
                      <a:pt x="32" y="30"/>
                    </a:lnTo>
                    <a:lnTo>
                      <a:pt x="30" y="35"/>
                    </a:lnTo>
                    <a:lnTo>
                      <a:pt x="27" y="38"/>
                    </a:lnTo>
                    <a:lnTo>
                      <a:pt x="24" y="40"/>
                    </a:lnTo>
                    <a:lnTo>
                      <a:pt x="21" y="41"/>
                    </a:lnTo>
                    <a:lnTo>
                      <a:pt x="16" y="42"/>
                    </a:lnTo>
                    <a:lnTo>
                      <a:pt x="7" y="40"/>
                    </a:lnTo>
                    <a:lnTo>
                      <a:pt x="4" y="37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1" y="7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9" y="25"/>
                    </a:lnTo>
                    <a:lnTo>
                      <a:pt x="11" y="29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23" y="35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2" y="24"/>
                    </a:lnTo>
                    <a:lnTo>
                      <a:pt x="3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10" name="Freeform 2006"/>
              <p:cNvSpPr>
                <a:spLocks noEditPoints="1"/>
              </p:cNvSpPr>
              <p:nvPr/>
            </p:nvSpPr>
            <p:spPr bwMode="auto">
              <a:xfrm>
                <a:off x="7600" y="3208"/>
                <a:ext cx="34" cy="42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8" y="21"/>
                  </a:cxn>
                  <a:cxn ang="0">
                    <a:pos x="9" y="26"/>
                  </a:cxn>
                  <a:cxn ang="0">
                    <a:pos x="11" y="30"/>
                  </a:cxn>
                  <a:cxn ang="0">
                    <a:pos x="13" y="32"/>
                  </a:cxn>
                  <a:cxn ang="0">
                    <a:pos x="15" y="33"/>
                  </a:cxn>
                  <a:cxn ang="0">
                    <a:pos x="19" y="35"/>
                  </a:cxn>
                  <a:cxn ang="0">
                    <a:pos x="24" y="35"/>
                  </a:cxn>
                  <a:cxn ang="0">
                    <a:pos x="30" y="31"/>
                  </a:cxn>
                  <a:cxn ang="0">
                    <a:pos x="33" y="25"/>
                  </a:cxn>
                  <a:cxn ang="0">
                    <a:pos x="34" y="26"/>
                  </a:cxn>
                  <a:cxn ang="0">
                    <a:pos x="33" y="30"/>
                  </a:cxn>
                  <a:cxn ang="0">
                    <a:pos x="30" y="35"/>
                  </a:cxn>
                  <a:cxn ang="0">
                    <a:pos x="28" y="38"/>
                  </a:cxn>
                  <a:cxn ang="0">
                    <a:pos x="25" y="40"/>
                  </a:cxn>
                  <a:cxn ang="0">
                    <a:pos x="22" y="41"/>
                  </a:cxn>
                  <a:cxn ang="0">
                    <a:pos x="17" y="42"/>
                  </a:cxn>
                  <a:cxn ang="0">
                    <a:pos x="9" y="40"/>
                  </a:cxn>
                  <a:cxn ang="0">
                    <a:pos x="4" y="37"/>
                  </a:cxn>
                  <a:cxn ang="0">
                    <a:pos x="2" y="33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1" y="1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9" y="4"/>
                  </a:cxn>
                  <a:cxn ang="0">
                    <a:pos x="32" y="7"/>
                  </a:cxn>
                  <a:cxn ang="0">
                    <a:pos x="34" y="12"/>
                  </a:cxn>
                  <a:cxn ang="0">
                    <a:pos x="34" y="16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24" y="13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6" y="2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7" y="10"/>
                  </a:cxn>
                  <a:cxn ang="0">
                    <a:pos x="7" y="13"/>
                  </a:cxn>
                </a:cxnLst>
                <a:rect l="0" t="0" r="r" b="b"/>
                <a:pathLst>
                  <a:path w="34" h="42">
                    <a:moveTo>
                      <a:pt x="7" y="16"/>
                    </a:moveTo>
                    <a:lnTo>
                      <a:pt x="8" y="21"/>
                    </a:lnTo>
                    <a:lnTo>
                      <a:pt x="9" y="26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5" y="33"/>
                    </a:lnTo>
                    <a:lnTo>
                      <a:pt x="19" y="35"/>
                    </a:lnTo>
                    <a:lnTo>
                      <a:pt x="24" y="35"/>
                    </a:lnTo>
                    <a:lnTo>
                      <a:pt x="30" y="31"/>
                    </a:lnTo>
                    <a:lnTo>
                      <a:pt x="33" y="25"/>
                    </a:lnTo>
                    <a:lnTo>
                      <a:pt x="34" y="26"/>
                    </a:lnTo>
                    <a:lnTo>
                      <a:pt x="33" y="30"/>
                    </a:lnTo>
                    <a:lnTo>
                      <a:pt x="30" y="35"/>
                    </a:lnTo>
                    <a:lnTo>
                      <a:pt x="28" y="38"/>
                    </a:lnTo>
                    <a:lnTo>
                      <a:pt x="25" y="40"/>
                    </a:lnTo>
                    <a:lnTo>
                      <a:pt x="22" y="41"/>
                    </a:lnTo>
                    <a:lnTo>
                      <a:pt x="17" y="42"/>
                    </a:lnTo>
                    <a:lnTo>
                      <a:pt x="9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4" y="16"/>
                    </a:lnTo>
                    <a:lnTo>
                      <a:pt x="7" y="16"/>
                    </a:lnTo>
                    <a:close/>
                    <a:moveTo>
                      <a:pt x="7" y="13"/>
                    </a:moveTo>
                    <a:lnTo>
                      <a:pt x="24" y="13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1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33" name="Freeform 2029"/>
              <p:cNvSpPr>
                <a:spLocks/>
              </p:cNvSpPr>
              <p:nvPr/>
            </p:nvSpPr>
            <p:spPr bwMode="auto">
              <a:xfrm>
                <a:off x="7912" y="3189"/>
                <a:ext cx="51" cy="60"/>
              </a:xfrm>
              <a:custGeom>
                <a:avLst/>
                <a:gdLst/>
                <a:ahLst/>
                <a:cxnLst>
                  <a:cxn ang="0">
                    <a:pos x="49" y="44"/>
                  </a:cxn>
                  <a:cxn ang="0">
                    <a:pos x="51" y="44"/>
                  </a:cxn>
                  <a:cxn ang="0">
                    <a:pos x="45" y="60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4" y="59"/>
                  </a:cxn>
                  <a:cxn ang="0">
                    <a:pos x="6" y="58"/>
                  </a:cxn>
                  <a:cxn ang="0">
                    <a:pos x="7" y="57"/>
                  </a:cxn>
                  <a:cxn ang="0">
                    <a:pos x="7" y="55"/>
                  </a:cxn>
                  <a:cxn ang="0">
                    <a:pos x="8" y="52"/>
                  </a:cxn>
                  <a:cxn ang="0">
                    <a:pos x="8" y="7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2"/>
                  </a:cxn>
                  <a:cxn ang="0">
                    <a:pos x="17" y="4"/>
                  </a:cxn>
                  <a:cxn ang="0">
                    <a:pos x="17" y="5"/>
                  </a:cxn>
                  <a:cxn ang="0">
                    <a:pos x="16" y="7"/>
                  </a:cxn>
                  <a:cxn ang="0">
                    <a:pos x="16" y="52"/>
                  </a:cxn>
                  <a:cxn ang="0">
                    <a:pos x="17" y="54"/>
                  </a:cxn>
                  <a:cxn ang="0">
                    <a:pos x="17" y="56"/>
                  </a:cxn>
                  <a:cxn ang="0">
                    <a:pos x="18" y="56"/>
                  </a:cxn>
                  <a:cxn ang="0">
                    <a:pos x="18" y="57"/>
                  </a:cxn>
                  <a:cxn ang="0">
                    <a:pos x="39" y="57"/>
                  </a:cxn>
                  <a:cxn ang="0">
                    <a:pos x="41" y="56"/>
                  </a:cxn>
                  <a:cxn ang="0">
                    <a:pos x="44" y="52"/>
                  </a:cxn>
                  <a:cxn ang="0">
                    <a:pos x="45" y="50"/>
                  </a:cxn>
                  <a:cxn ang="0">
                    <a:pos x="47" y="47"/>
                  </a:cxn>
                  <a:cxn ang="0">
                    <a:pos x="49" y="44"/>
                  </a:cxn>
                </a:cxnLst>
                <a:rect l="0" t="0" r="r" b="b"/>
                <a:pathLst>
                  <a:path w="51" h="60">
                    <a:moveTo>
                      <a:pt x="49" y="44"/>
                    </a:moveTo>
                    <a:lnTo>
                      <a:pt x="51" y="44"/>
                    </a:lnTo>
                    <a:lnTo>
                      <a:pt x="45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6" y="58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8" y="52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6" y="52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39" y="57"/>
                    </a:lnTo>
                    <a:lnTo>
                      <a:pt x="41" y="56"/>
                    </a:lnTo>
                    <a:lnTo>
                      <a:pt x="44" y="52"/>
                    </a:lnTo>
                    <a:lnTo>
                      <a:pt x="45" y="50"/>
                    </a:lnTo>
                    <a:lnTo>
                      <a:pt x="47" y="47"/>
                    </a:ln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534" name="Freeform 2030"/>
              <p:cNvSpPr>
                <a:spLocks noEditPoints="1"/>
              </p:cNvSpPr>
              <p:nvPr/>
            </p:nvSpPr>
            <p:spPr bwMode="auto">
              <a:xfrm>
                <a:off x="7968" y="3188"/>
                <a:ext cx="58" cy="6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0" y="2"/>
                  </a:cxn>
                  <a:cxn ang="0">
                    <a:pos x="49" y="8"/>
                  </a:cxn>
                  <a:cxn ang="0">
                    <a:pos x="56" y="18"/>
                  </a:cxn>
                  <a:cxn ang="0">
                    <a:pos x="58" y="31"/>
                  </a:cxn>
                  <a:cxn ang="0">
                    <a:pos x="56" y="43"/>
                  </a:cxn>
                  <a:cxn ang="0">
                    <a:pos x="49" y="53"/>
                  </a:cxn>
                  <a:cxn ang="0">
                    <a:pos x="39" y="60"/>
                  </a:cxn>
                  <a:cxn ang="0">
                    <a:pos x="29" y="62"/>
                  </a:cxn>
                  <a:cxn ang="0">
                    <a:pos x="18" y="60"/>
                  </a:cxn>
                  <a:cxn ang="0">
                    <a:pos x="9" y="53"/>
                  </a:cxn>
                  <a:cxn ang="0">
                    <a:pos x="2" y="44"/>
                  </a:cxn>
                  <a:cxn ang="0">
                    <a:pos x="0" y="31"/>
                  </a:cxn>
                  <a:cxn ang="0">
                    <a:pos x="2" y="18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30" y="0"/>
                  </a:cxn>
                  <a:cxn ang="0">
                    <a:pos x="29" y="2"/>
                  </a:cxn>
                  <a:cxn ang="0">
                    <a:pos x="25" y="2"/>
                  </a:cxn>
                  <a:cxn ang="0">
                    <a:pos x="22" y="5"/>
                  </a:cxn>
                  <a:cxn ang="0">
                    <a:pos x="19" y="6"/>
                  </a:cxn>
                  <a:cxn ang="0">
                    <a:pos x="17" y="8"/>
                  </a:cxn>
                  <a:cxn ang="0">
                    <a:pos x="12" y="18"/>
                  </a:cxn>
                  <a:cxn ang="0">
                    <a:pos x="10" y="31"/>
                  </a:cxn>
                  <a:cxn ang="0">
                    <a:pos x="12" y="44"/>
                  </a:cxn>
                  <a:cxn ang="0">
                    <a:pos x="17" y="53"/>
                  </a:cxn>
                  <a:cxn ang="0">
                    <a:pos x="20" y="57"/>
                  </a:cxn>
                  <a:cxn ang="0">
                    <a:pos x="24" y="59"/>
                  </a:cxn>
                  <a:cxn ang="0">
                    <a:pos x="33" y="59"/>
                  </a:cxn>
                  <a:cxn ang="0">
                    <a:pos x="36" y="58"/>
                  </a:cxn>
                  <a:cxn ang="0">
                    <a:pos x="39" y="56"/>
                  </a:cxn>
                  <a:cxn ang="0">
                    <a:pos x="42" y="52"/>
                  </a:cxn>
                  <a:cxn ang="0">
                    <a:pos x="46" y="44"/>
                  </a:cxn>
                  <a:cxn ang="0">
                    <a:pos x="47" y="32"/>
                  </a:cxn>
                  <a:cxn ang="0">
                    <a:pos x="46" y="19"/>
                  </a:cxn>
                  <a:cxn ang="0">
                    <a:pos x="42" y="8"/>
                  </a:cxn>
                  <a:cxn ang="0">
                    <a:pos x="39" y="6"/>
                  </a:cxn>
                  <a:cxn ang="0">
                    <a:pos x="36" y="3"/>
                  </a:cxn>
                  <a:cxn ang="0">
                    <a:pos x="33" y="3"/>
                  </a:cxn>
                  <a:cxn ang="0">
                    <a:pos x="29" y="2"/>
                  </a:cxn>
                </a:cxnLst>
                <a:rect l="0" t="0" r="r" b="b"/>
                <a:pathLst>
                  <a:path w="58" h="62">
                    <a:moveTo>
                      <a:pt x="30" y="0"/>
                    </a:moveTo>
                    <a:lnTo>
                      <a:pt x="40" y="2"/>
                    </a:lnTo>
                    <a:lnTo>
                      <a:pt x="49" y="8"/>
                    </a:lnTo>
                    <a:lnTo>
                      <a:pt x="56" y="18"/>
                    </a:lnTo>
                    <a:lnTo>
                      <a:pt x="58" y="31"/>
                    </a:lnTo>
                    <a:lnTo>
                      <a:pt x="56" y="43"/>
                    </a:lnTo>
                    <a:lnTo>
                      <a:pt x="49" y="53"/>
                    </a:lnTo>
                    <a:lnTo>
                      <a:pt x="39" y="60"/>
                    </a:lnTo>
                    <a:lnTo>
                      <a:pt x="29" y="62"/>
                    </a:lnTo>
                    <a:lnTo>
                      <a:pt x="18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1"/>
                    </a:lnTo>
                    <a:lnTo>
                      <a:pt x="2" y="18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  <a:moveTo>
                      <a:pt x="29" y="2"/>
                    </a:moveTo>
                    <a:lnTo>
                      <a:pt x="25" y="2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2" y="18"/>
                    </a:lnTo>
                    <a:lnTo>
                      <a:pt x="10" y="31"/>
                    </a:lnTo>
                    <a:lnTo>
                      <a:pt x="12" y="44"/>
                    </a:lnTo>
                    <a:lnTo>
                      <a:pt x="17" y="53"/>
                    </a:lnTo>
                    <a:lnTo>
                      <a:pt x="20" y="57"/>
                    </a:lnTo>
                    <a:lnTo>
                      <a:pt x="24" y="59"/>
                    </a:lnTo>
                    <a:lnTo>
                      <a:pt x="33" y="59"/>
                    </a:lnTo>
                    <a:lnTo>
                      <a:pt x="36" y="58"/>
                    </a:lnTo>
                    <a:lnTo>
                      <a:pt x="39" y="56"/>
                    </a:lnTo>
                    <a:lnTo>
                      <a:pt x="42" y="52"/>
                    </a:lnTo>
                    <a:lnTo>
                      <a:pt x="46" y="44"/>
                    </a:lnTo>
                    <a:lnTo>
                      <a:pt x="47" y="32"/>
                    </a:lnTo>
                    <a:lnTo>
                      <a:pt x="46" y="19"/>
                    </a:lnTo>
                    <a:lnTo>
                      <a:pt x="42" y="8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91536" name="Freeform 2032"/>
            <p:cNvSpPr>
              <a:spLocks/>
            </p:cNvSpPr>
            <p:nvPr/>
          </p:nvSpPr>
          <p:spPr bwMode="auto">
            <a:xfrm>
              <a:off x="12788900" y="5092700"/>
              <a:ext cx="46038" cy="666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4"/>
                </a:cxn>
                <a:cxn ang="0">
                  <a:pos x="24" y="14"/>
                </a:cxn>
                <a:cxn ang="0">
                  <a:pos x="23" y="10"/>
                </a:cxn>
                <a:cxn ang="0">
                  <a:pos x="21" y="7"/>
                </a:cxn>
                <a:cxn ang="0">
                  <a:pos x="20" y="5"/>
                </a:cxn>
                <a:cxn ang="0">
                  <a:pos x="13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5"/>
                </a:cxn>
                <a:cxn ang="0">
                  <a:pos x="7" y="12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20" y="18"/>
                </a:cxn>
                <a:cxn ang="0">
                  <a:pos x="23" y="20"/>
                </a:cxn>
                <a:cxn ang="0">
                  <a:pos x="26" y="24"/>
                </a:cxn>
                <a:cxn ang="0">
                  <a:pos x="29" y="30"/>
                </a:cxn>
                <a:cxn ang="0">
                  <a:pos x="27" y="33"/>
                </a:cxn>
                <a:cxn ang="0">
                  <a:pos x="26" y="36"/>
                </a:cxn>
                <a:cxn ang="0">
                  <a:pos x="22" y="40"/>
                </a:cxn>
                <a:cxn ang="0">
                  <a:pos x="20" y="41"/>
                </a:cxn>
                <a:cxn ang="0">
                  <a:pos x="17" y="42"/>
                </a:cxn>
                <a:cxn ang="0">
                  <a:pos x="12" y="42"/>
                </a:cxn>
                <a:cxn ang="0">
                  <a:pos x="6" y="40"/>
                </a:cxn>
                <a:cxn ang="0">
                  <a:pos x="4" y="40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1" y="28"/>
                </a:cxn>
                <a:cxn ang="0">
                  <a:pos x="4" y="32"/>
                </a:cxn>
                <a:cxn ang="0">
                  <a:pos x="7" y="37"/>
                </a:cxn>
                <a:cxn ang="0">
                  <a:pos x="11" y="39"/>
                </a:cxn>
                <a:cxn ang="0">
                  <a:pos x="17" y="39"/>
                </a:cxn>
                <a:cxn ang="0">
                  <a:pos x="19" y="38"/>
                </a:cxn>
                <a:cxn ang="0">
                  <a:pos x="20" y="38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20" y="28"/>
                </a:cxn>
                <a:cxn ang="0">
                  <a:pos x="18" y="27"/>
                </a:cxn>
                <a:cxn ang="0">
                  <a:pos x="15" y="25"/>
                </a:cxn>
                <a:cxn ang="0">
                  <a:pos x="11" y="24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4" y="1"/>
                </a:cxn>
                <a:cxn ang="0">
                  <a:pos x="24" y="0"/>
                </a:cxn>
                <a:cxn ang="0">
                  <a:pos x="25" y="0"/>
                </a:cxn>
              </a:cxnLst>
              <a:rect l="0" t="0" r="r" b="b"/>
              <a:pathLst>
                <a:path w="29" h="42">
                  <a:moveTo>
                    <a:pt x="25" y="0"/>
                  </a:moveTo>
                  <a:lnTo>
                    <a:pt x="25" y="14"/>
                  </a:lnTo>
                  <a:lnTo>
                    <a:pt x="24" y="14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20" y="18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29" y="30"/>
                  </a:lnTo>
                  <a:lnTo>
                    <a:pt x="27" y="33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1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4" y="32"/>
                  </a:lnTo>
                  <a:lnTo>
                    <a:pt x="7" y="37"/>
                  </a:lnTo>
                  <a:lnTo>
                    <a:pt x="11" y="39"/>
                  </a:lnTo>
                  <a:lnTo>
                    <a:pt x="17" y="39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4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37" name="Freeform 2033"/>
            <p:cNvSpPr>
              <a:spLocks/>
            </p:cNvSpPr>
            <p:nvPr/>
          </p:nvSpPr>
          <p:spPr bwMode="auto">
            <a:xfrm>
              <a:off x="12842875" y="5092700"/>
              <a:ext cx="53975" cy="66675"/>
            </a:xfrm>
            <a:custGeom>
              <a:avLst/>
              <a:gdLst/>
              <a:ahLst/>
              <a:cxnLst>
                <a:cxn ang="0">
                  <a:pos x="34" y="25"/>
                </a:cxn>
                <a:cxn ang="0">
                  <a:pos x="33" y="30"/>
                </a:cxn>
                <a:cxn ang="0">
                  <a:pos x="30" y="35"/>
                </a:cxn>
                <a:cxn ang="0">
                  <a:pos x="27" y="38"/>
                </a:cxn>
                <a:cxn ang="0">
                  <a:pos x="24" y="40"/>
                </a:cxn>
                <a:cxn ang="0">
                  <a:pos x="21" y="41"/>
                </a:cxn>
                <a:cxn ang="0">
                  <a:pos x="16" y="42"/>
                </a:cxn>
                <a:cxn ang="0">
                  <a:pos x="12" y="41"/>
                </a:cxn>
                <a:cxn ang="0">
                  <a:pos x="9" y="40"/>
                </a:cxn>
                <a:cxn ang="0">
                  <a:pos x="4" y="37"/>
                </a:cxn>
                <a:cxn ang="0">
                  <a:pos x="2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9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1" y="7"/>
                </a:cxn>
                <a:cxn ang="0">
                  <a:pos x="31" y="11"/>
                </a:cxn>
                <a:cxn ang="0">
                  <a:pos x="29" y="13"/>
                </a:cxn>
                <a:cxn ang="0">
                  <a:pos x="26" y="13"/>
                </a:cxn>
                <a:cxn ang="0">
                  <a:pos x="23" y="10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1" y="5"/>
                </a:cxn>
                <a:cxn ang="0">
                  <a:pos x="9" y="8"/>
                </a:cxn>
                <a:cxn ang="0">
                  <a:pos x="8" y="12"/>
                </a:cxn>
                <a:cxn ang="0">
                  <a:pos x="8" y="20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5" y="33"/>
                </a:cxn>
                <a:cxn ang="0">
                  <a:pos x="17" y="35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31" y="28"/>
                </a:cxn>
                <a:cxn ang="0">
                  <a:pos x="33" y="24"/>
                </a:cxn>
                <a:cxn ang="0">
                  <a:pos x="34" y="25"/>
                </a:cxn>
              </a:cxnLst>
              <a:rect l="0" t="0" r="r" b="b"/>
              <a:pathLst>
                <a:path w="34" h="42">
                  <a:moveTo>
                    <a:pt x="34" y="25"/>
                  </a:moveTo>
                  <a:lnTo>
                    <a:pt x="33" y="30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1" y="41"/>
                  </a:lnTo>
                  <a:lnTo>
                    <a:pt x="16" y="42"/>
                  </a:lnTo>
                  <a:lnTo>
                    <a:pt x="12" y="41"/>
                  </a:lnTo>
                  <a:lnTo>
                    <a:pt x="9" y="40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6" y="13"/>
                  </a:lnTo>
                  <a:lnTo>
                    <a:pt x="23" y="10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1" y="5"/>
                  </a:lnTo>
                  <a:lnTo>
                    <a:pt x="9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5" y="33"/>
                  </a:lnTo>
                  <a:lnTo>
                    <a:pt x="17" y="35"/>
                  </a:lnTo>
                  <a:lnTo>
                    <a:pt x="23" y="35"/>
                  </a:lnTo>
                  <a:lnTo>
                    <a:pt x="26" y="33"/>
                  </a:lnTo>
                  <a:lnTo>
                    <a:pt x="31" y="28"/>
                  </a:lnTo>
                  <a:lnTo>
                    <a:pt x="33" y="24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38" name="Freeform 2034"/>
            <p:cNvSpPr>
              <a:spLocks noEditPoints="1"/>
            </p:cNvSpPr>
            <p:nvPr/>
          </p:nvSpPr>
          <p:spPr bwMode="auto">
            <a:xfrm>
              <a:off x="12906375" y="5092700"/>
              <a:ext cx="58738" cy="66675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5" y="41"/>
                </a:cxn>
                <a:cxn ang="0">
                  <a:pos x="7" y="42"/>
                </a:cxn>
                <a:cxn ang="0">
                  <a:pos x="3" y="39"/>
                </a:cxn>
                <a:cxn ang="0">
                  <a:pos x="0" y="35"/>
                </a:cxn>
                <a:cxn ang="0">
                  <a:pos x="4" y="24"/>
                </a:cxn>
                <a:cxn ang="0">
                  <a:pos x="16" y="17"/>
                </a:cxn>
                <a:cxn ang="0">
                  <a:pos x="23" y="10"/>
                </a:cxn>
                <a:cxn ang="0">
                  <a:pos x="21" y="4"/>
                </a:cxn>
                <a:cxn ang="0">
                  <a:pos x="18" y="3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2" y="13"/>
                </a:cxn>
                <a:cxn ang="0">
                  <a:pos x="3" y="5"/>
                </a:cxn>
                <a:cxn ang="0">
                  <a:pos x="9" y="1"/>
                </a:cxn>
                <a:cxn ang="0">
                  <a:pos x="21" y="0"/>
                </a:cxn>
                <a:cxn ang="0">
                  <a:pos x="29" y="5"/>
                </a:cxn>
                <a:cxn ang="0">
                  <a:pos x="31" y="36"/>
                </a:cxn>
                <a:cxn ang="0">
                  <a:pos x="33" y="37"/>
                </a:cxn>
                <a:cxn ang="0">
                  <a:pos x="37" y="33"/>
                </a:cxn>
                <a:cxn ang="0">
                  <a:pos x="35" y="39"/>
                </a:cxn>
                <a:cxn ang="0">
                  <a:pos x="29" y="42"/>
                </a:cxn>
                <a:cxn ang="0">
                  <a:pos x="23" y="39"/>
                </a:cxn>
                <a:cxn ang="0">
                  <a:pos x="23" y="32"/>
                </a:cxn>
                <a:cxn ang="0">
                  <a:pos x="20" y="18"/>
                </a:cxn>
                <a:cxn ang="0">
                  <a:pos x="14" y="21"/>
                </a:cxn>
                <a:cxn ang="0">
                  <a:pos x="10" y="25"/>
                </a:cxn>
                <a:cxn ang="0">
                  <a:pos x="8" y="30"/>
                </a:cxn>
                <a:cxn ang="0">
                  <a:pos x="9" y="32"/>
                </a:cxn>
                <a:cxn ang="0">
                  <a:pos x="14" y="37"/>
                </a:cxn>
                <a:cxn ang="0">
                  <a:pos x="20" y="35"/>
                </a:cxn>
              </a:cxnLst>
              <a:rect l="0" t="0" r="r" b="b"/>
              <a:pathLst>
                <a:path w="37" h="42">
                  <a:moveTo>
                    <a:pt x="23" y="35"/>
                  </a:moveTo>
                  <a:lnTo>
                    <a:pt x="20" y="38"/>
                  </a:lnTo>
                  <a:lnTo>
                    <a:pt x="16" y="40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23" y="15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1" y="36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7" y="36"/>
                  </a:lnTo>
                  <a:lnTo>
                    <a:pt x="35" y="39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6" y="42"/>
                  </a:lnTo>
                  <a:lnTo>
                    <a:pt x="23" y="39"/>
                  </a:lnTo>
                  <a:lnTo>
                    <a:pt x="23" y="35"/>
                  </a:lnTo>
                  <a:close/>
                  <a:moveTo>
                    <a:pt x="23" y="32"/>
                  </a:moveTo>
                  <a:lnTo>
                    <a:pt x="23" y="17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9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0" y="35"/>
                  </a:lnTo>
                  <a:lnTo>
                    <a:pt x="14" y="37"/>
                  </a:lnTo>
                  <a:lnTo>
                    <a:pt x="16" y="36"/>
                  </a:lnTo>
                  <a:lnTo>
                    <a:pt x="20" y="35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39" name="Freeform 2035"/>
            <p:cNvSpPr>
              <a:spLocks/>
            </p:cNvSpPr>
            <p:nvPr/>
          </p:nvSpPr>
          <p:spPr bwMode="auto">
            <a:xfrm>
              <a:off x="12971463" y="5057775"/>
              <a:ext cx="31750" cy="1000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57"/>
                </a:cxn>
                <a:cxn ang="0">
                  <a:pos x="15" y="58"/>
                </a:cxn>
                <a:cxn ang="0">
                  <a:pos x="15" y="61"/>
                </a:cxn>
                <a:cxn ang="0">
                  <a:pos x="16" y="61"/>
                </a:cxn>
                <a:cxn ang="0">
                  <a:pos x="17" y="62"/>
                </a:cxn>
                <a:cxn ang="0">
                  <a:pos x="20" y="62"/>
                </a:cxn>
                <a:cxn ang="0">
                  <a:pos x="20" y="63"/>
                </a:cxn>
                <a:cxn ang="0">
                  <a:pos x="0" y="63"/>
                </a:cxn>
                <a:cxn ang="0">
                  <a:pos x="0" y="62"/>
                </a:cxn>
                <a:cxn ang="0">
                  <a:pos x="3" y="62"/>
                </a:cxn>
                <a:cxn ang="0">
                  <a:pos x="5" y="61"/>
                </a:cxn>
                <a:cxn ang="0">
                  <a:pos x="5" y="60"/>
                </a:cxn>
                <a:cxn ang="0">
                  <a:pos x="6" y="60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3" y="0"/>
                </a:cxn>
              </a:cxnLst>
              <a:rect l="0" t="0" r="r" b="b"/>
              <a:pathLst>
                <a:path w="20" h="63">
                  <a:moveTo>
                    <a:pt x="13" y="0"/>
                  </a:moveTo>
                  <a:lnTo>
                    <a:pt x="13" y="57"/>
                  </a:lnTo>
                  <a:lnTo>
                    <a:pt x="15" y="58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7" y="62"/>
                  </a:lnTo>
                  <a:lnTo>
                    <a:pt x="20" y="62"/>
                  </a:lnTo>
                  <a:lnTo>
                    <a:pt x="2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1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0" name="Freeform 2036"/>
            <p:cNvSpPr>
              <a:spLocks noEditPoints="1"/>
            </p:cNvSpPr>
            <p:nvPr/>
          </p:nvSpPr>
          <p:spPr bwMode="auto">
            <a:xfrm>
              <a:off x="13011150" y="5092700"/>
              <a:ext cx="53975" cy="66675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7" y="21"/>
                </a:cxn>
                <a:cxn ang="0">
                  <a:pos x="11" y="30"/>
                </a:cxn>
                <a:cxn ang="0">
                  <a:pos x="13" y="32"/>
                </a:cxn>
                <a:cxn ang="0">
                  <a:pos x="16" y="33"/>
                </a:cxn>
                <a:cxn ang="0">
                  <a:pos x="19" y="35"/>
                </a:cxn>
                <a:cxn ang="0">
                  <a:pos x="24" y="35"/>
                </a:cxn>
                <a:cxn ang="0">
                  <a:pos x="31" y="31"/>
                </a:cxn>
                <a:cxn ang="0">
                  <a:pos x="33" y="25"/>
                </a:cxn>
                <a:cxn ang="0">
                  <a:pos x="34" y="26"/>
                </a:cxn>
                <a:cxn ang="0">
                  <a:pos x="33" y="30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5" y="40"/>
                </a:cxn>
                <a:cxn ang="0">
                  <a:pos x="22" y="41"/>
                </a:cxn>
                <a:cxn ang="0">
                  <a:pos x="18" y="42"/>
                </a:cxn>
                <a:cxn ang="0">
                  <a:pos x="9" y="40"/>
                </a:cxn>
                <a:cxn ang="0">
                  <a:pos x="5" y="37"/>
                </a:cxn>
                <a:cxn ang="0">
                  <a:pos x="3" y="33"/>
                </a:cxn>
                <a:cxn ang="0">
                  <a:pos x="1" y="30"/>
                </a:cxn>
                <a:cxn ang="0">
                  <a:pos x="0" y="26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4" y="1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2" y="7"/>
                </a:cxn>
                <a:cxn ang="0">
                  <a:pos x="34" y="16"/>
                </a:cxn>
                <a:cxn ang="0">
                  <a:pos x="7" y="16"/>
                </a:cxn>
                <a:cxn ang="0">
                  <a:pos x="7" y="13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3" y="7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7" y="13"/>
                </a:cxn>
              </a:cxnLst>
              <a:rect l="0" t="0" r="r" b="b"/>
              <a:pathLst>
                <a:path w="34" h="42">
                  <a:moveTo>
                    <a:pt x="7" y="16"/>
                  </a:moveTo>
                  <a:lnTo>
                    <a:pt x="7" y="21"/>
                  </a:lnTo>
                  <a:lnTo>
                    <a:pt x="11" y="30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1"/>
                  </a:lnTo>
                  <a:lnTo>
                    <a:pt x="33" y="25"/>
                  </a:lnTo>
                  <a:lnTo>
                    <a:pt x="34" y="26"/>
                  </a:lnTo>
                  <a:lnTo>
                    <a:pt x="33" y="30"/>
                  </a:lnTo>
                  <a:lnTo>
                    <a:pt x="31" y="35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2" y="41"/>
                  </a:lnTo>
                  <a:lnTo>
                    <a:pt x="18" y="42"/>
                  </a:lnTo>
                  <a:lnTo>
                    <a:pt x="9" y="40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7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3"/>
                  </a:moveTo>
                  <a:lnTo>
                    <a:pt x="24" y="13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9" y="5"/>
                  </a:lnTo>
                  <a:lnTo>
                    <a:pt x="7" y="8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1" name="Freeform 2037"/>
            <p:cNvSpPr>
              <a:spLocks noEditPoints="1"/>
            </p:cNvSpPr>
            <p:nvPr/>
          </p:nvSpPr>
          <p:spPr bwMode="auto">
            <a:xfrm>
              <a:off x="13111163" y="5057775"/>
              <a:ext cx="66675" cy="101600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26" y="60"/>
                </a:cxn>
                <a:cxn ang="0">
                  <a:pos x="24" y="61"/>
                </a:cxn>
                <a:cxn ang="0">
                  <a:pos x="23" y="62"/>
                </a:cxn>
                <a:cxn ang="0">
                  <a:pos x="19" y="64"/>
                </a:cxn>
                <a:cxn ang="0">
                  <a:pos x="17" y="64"/>
                </a:cxn>
                <a:cxn ang="0">
                  <a:pos x="12" y="63"/>
                </a:cxn>
                <a:cxn ang="0">
                  <a:pos x="9" y="62"/>
                </a:cxn>
                <a:cxn ang="0">
                  <a:pos x="5" y="59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1" y="36"/>
                </a:cxn>
                <a:cxn ang="0">
                  <a:pos x="6" y="29"/>
                </a:cxn>
                <a:cxn ang="0">
                  <a:pos x="9" y="26"/>
                </a:cxn>
                <a:cxn ang="0">
                  <a:pos x="16" y="22"/>
                </a:cxn>
                <a:cxn ang="0">
                  <a:pos x="23" y="22"/>
                </a:cxn>
                <a:cxn ang="0">
                  <a:pos x="26" y="23"/>
                </a:cxn>
                <a:cxn ang="0">
                  <a:pos x="29" y="25"/>
                </a:cxn>
                <a:cxn ang="0">
                  <a:pos x="29" y="7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3" y="5"/>
                </a:cxn>
                <a:cxn ang="0">
                  <a:pos x="23" y="4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6" y="58"/>
                </a:cxn>
                <a:cxn ang="0">
                  <a:pos x="37" y="59"/>
                </a:cxn>
                <a:cxn ang="0">
                  <a:pos x="38" y="59"/>
                </a:cxn>
                <a:cxn ang="0">
                  <a:pos x="38" y="60"/>
                </a:cxn>
                <a:cxn ang="0">
                  <a:pos x="39" y="60"/>
                </a:cxn>
                <a:cxn ang="0">
                  <a:pos x="41" y="59"/>
                </a:cxn>
                <a:cxn ang="0">
                  <a:pos x="42" y="59"/>
                </a:cxn>
                <a:cxn ang="0">
                  <a:pos x="42" y="60"/>
                </a:cxn>
                <a:cxn ang="0">
                  <a:pos x="31" y="64"/>
                </a:cxn>
                <a:cxn ang="0">
                  <a:pos x="29" y="64"/>
                </a:cxn>
                <a:cxn ang="0">
                  <a:pos x="29" y="58"/>
                </a:cxn>
                <a:cxn ang="0">
                  <a:pos x="29" y="53"/>
                </a:cxn>
                <a:cxn ang="0">
                  <a:pos x="29" y="35"/>
                </a:cxn>
                <a:cxn ang="0">
                  <a:pos x="28" y="32"/>
                </a:cxn>
                <a:cxn ang="0">
                  <a:pos x="25" y="27"/>
                </a:cxn>
                <a:cxn ang="0">
                  <a:pos x="23" y="25"/>
                </a:cxn>
                <a:cxn ang="0">
                  <a:pos x="21" y="25"/>
                </a:cxn>
                <a:cxn ang="0">
                  <a:pos x="19" y="24"/>
                </a:cxn>
                <a:cxn ang="0">
                  <a:pos x="14" y="26"/>
                </a:cxn>
                <a:cxn ang="0">
                  <a:pos x="11" y="28"/>
                </a:cxn>
                <a:cxn ang="0">
                  <a:pos x="9" y="32"/>
                </a:cxn>
                <a:cxn ang="0">
                  <a:pos x="8" y="36"/>
                </a:cxn>
                <a:cxn ang="0">
                  <a:pos x="8" y="45"/>
                </a:cxn>
                <a:cxn ang="0">
                  <a:pos x="10" y="51"/>
                </a:cxn>
                <a:cxn ang="0">
                  <a:pos x="11" y="53"/>
                </a:cxn>
                <a:cxn ang="0">
                  <a:pos x="14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9" y="53"/>
                </a:cxn>
              </a:cxnLst>
              <a:rect l="0" t="0" r="r" b="b"/>
              <a:pathLst>
                <a:path w="42" h="64">
                  <a:moveTo>
                    <a:pt x="29" y="58"/>
                  </a:moveTo>
                  <a:lnTo>
                    <a:pt x="26" y="60"/>
                  </a:lnTo>
                  <a:lnTo>
                    <a:pt x="24" y="61"/>
                  </a:lnTo>
                  <a:lnTo>
                    <a:pt x="23" y="62"/>
                  </a:lnTo>
                  <a:lnTo>
                    <a:pt x="19" y="64"/>
                  </a:lnTo>
                  <a:lnTo>
                    <a:pt x="17" y="64"/>
                  </a:lnTo>
                  <a:lnTo>
                    <a:pt x="12" y="63"/>
                  </a:lnTo>
                  <a:lnTo>
                    <a:pt x="9" y="62"/>
                  </a:lnTo>
                  <a:lnTo>
                    <a:pt x="5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6" y="29"/>
                  </a:lnTo>
                  <a:lnTo>
                    <a:pt x="9" y="26"/>
                  </a:lnTo>
                  <a:lnTo>
                    <a:pt x="16" y="22"/>
                  </a:lnTo>
                  <a:lnTo>
                    <a:pt x="23" y="22"/>
                  </a:lnTo>
                  <a:lnTo>
                    <a:pt x="26" y="23"/>
                  </a:lnTo>
                  <a:lnTo>
                    <a:pt x="29" y="25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58"/>
                  </a:lnTo>
                  <a:lnTo>
                    <a:pt x="37" y="59"/>
                  </a:lnTo>
                  <a:lnTo>
                    <a:pt x="38" y="59"/>
                  </a:lnTo>
                  <a:lnTo>
                    <a:pt x="38" y="60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9" y="58"/>
                  </a:lnTo>
                  <a:close/>
                  <a:moveTo>
                    <a:pt x="29" y="53"/>
                  </a:moveTo>
                  <a:lnTo>
                    <a:pt x="29" y="35"/>
                  </a:lnTo>
                  <a:lnTo>
                    <a:pt x="28" y="32"/>
                  </a:lnTo>
                  <a:lnTo>
                    <a:pt x="25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1" y="28"/>
                  </a:lnTo>
                  <a:lnTo>
                    <a:pt x="9" y="32"/>
                  </a:lnTo>
                  <a:lnTo>
                    <a:pt x="8" y="36"/>
                  </a:lnTo>
                  <a:lnTo>
                    <a:pt x="8" y="45"/>
                  </a:lnTo>
                  <a:lnTo>
                    <a:pt x="10" y="51"/>
                  </a:lnTo>
                  <a:lnTo>
                    <a:pt x="11" y="53"/>
                  </a:lnTo>
                  <a:lnTo>
                    <a:pt x="14" y="57"/>
                  </a:lnTo>
                  <a:lnTo>
                    <a:pt x="21" y="59"/>
                  </a:lnTo>
                  <a:lnTo>
                    <a:pt x="25" y="57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2" name="Freeform 2038"/>
            <p:cNvSpPr>
              <a:spLocks noEditPoints="1"/>
            </p:cNvSpPr>
            <p:nvPr/>
          </p:nvSpPr>
          <p:spPr bwMode="auto">
            <a:xfrm>
              <a:off x="13182600" y="5092700"/>
              <a:ext cx="55563" cy="6667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21"/>
                </a:cxn>
                <a:cxn ang="0">
                  <a:pos x="12" y="30"/>
                </a:cxn>
                <a:cxn ang="0">
                  <a:pos x="14" y="32"/>
                </a:cxn>
                <a:cxn ang="0">
                  <a:pos x="18" y="35"/>
                </a:cxn>
                <a:cxn ang="0">
                  <a:pos x="22" y="35"/>
                </a:cxn>
                <a:cxn ang="0">
                  <a:pos x="28" y="32"/>
                </a:cxn>
                <a:cxn ang="0">
                  <a:pos x="30" y="31"/>
                </a:cxn>
                <a:cxn ang="0">
                  <a:pos x="32" y="28"/>
                </a:cxn>
                <a:cxn ang="0">
                  <a:pos x="34" y="25"/>
                </a:cxn>
                <a:cxn ang="0">
                  <a:pos x="35" y="26"/>
                </a:cxn>
                <a:cxn ang="0">
                  <a:pos x="34" y="30"/>
                </a:cxn>
                <a:cxn ang="0">
                  <a:pos x="31" y="35"/>
                </a:cxn>
                <a:cxn ang="0">
                  <a:pos x="28" y="38"/>
                </a:cxn>
                <a:cxn ang="0">
                  <a:pos x="25" y="40"/>
                </a:cxn>
                <a:cxn ang="0">
                  <a:pos x="18" y="42"/>
                </a:cxn>
                <a:cxn ang="0">
                  <a:pos x="10" y="40"/>
                </a:cxn>
                <a:cxn ang="0">
                  <a:pos x="5" y="37"/>
                </a:cxn>
                <a:cxn ang="0">
                  <a:pos x="3" y="33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27" y="2"/>
                </a:cxn>
                <a:cxn ang="0">
                  <a:pos x="32" y="7"/>
                </a:cxn>
                <a:cxn ang="0">
                  <a:pos x="35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25" y="13"/>
                </a:cxn>
                <a:cxn ang="0">
                  <a:pos x="25" y="8"/>
                </a:cxn>
                <a:cxn ang="0">
                  <a:pos x="24" y="7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0" y="5"/>
                </a:cxn>
                <a:cxn ang="0">
                  <a:pos x="8" y="10"/>
                </a:cxn>
                <a:cxn ang="0">
                  <a:pos x="8" y="13"/>
                </a:cxn>
              </a:cxnLst>
              <a:rect l="0" t="0" r="r" b="b"/>
              <a:pathLst>
                <a:path w="35" h="42">
                  <a:moveTo>
                    <a:pt x="8" y="16"/>
                  </a:moveTo>
                  <a:lnTo>
                    <a:pt x="8" y="21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8" y="32"/>
                  </a:lnTo>
                  <a:lnTo>
                    <a:pt x="30" y="31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5" y="26"/>
                  </a:lnTo>
                  <a:lnTo>
                    <a:pt x="34" y="30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18" y="42"/>
                  </a:lnTo>
                  <a:lnTo>
                    <a:pt x="10" y="40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8" y="16"/>
                  </a:lnTo>
                  <a:close/>
                  <a:moveTo>
                    <a:pt x="8" y="13"/>
                  </a:moveTo>
                  <a:lnTo>
                    <a:pt x="25" y="13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0" y="5"/>
                  </a:lnTo>
                  <a:lnTo>
                    <a:pt x="8" y="1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3" name="Freeform 2039"/>
            <p:cNvSpPr>
              <a:spLocks noEditPoints="1"/>
            </p:cNvSpPr>
            <p:nvPr/>
          </p:nvSpPr>
          <p:spPr bwMode="auto">
            <a:xfrm>
              <a:off x="13241338" y="5092700"/>
              <a:ext cx="68263" cy="968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5" y="10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9" y="4"/>
                </a:cxn>
                <a:cxn ang="0">
                  <a:pos x="41" y="7"/>
                </a:cxn>
                <a:cxn ang="0">
                  <a:pos x="42" y="11"/>
                </a:cxn>
                <a:cxn ang="0">
                  <a:pos x="43" y="15"/>
                </a:cxn>
                <a:cxn ang="0">
                  <a:pos x="43" y="26"/>
                </a:cxn>
                <a:cxn ang="0">
                  <a:pos x="41" y="31"/>
                </a:cxn>
                <a:cxn ang="0">
                  <a:pos x="38" y="37"/>
                </a:cxn>
                <a:cxn ang="0">
                  <a:pos x="35" y="39"/>
                </a:cxn>
                <a:cxn ang="0">
                  <a:pos x="32" y="41"/>
                </a:cxn>
                <a:cxn ang="0">
                  <a:pos x="28" y="42"/>
                </a:cxn>
                <a:cxn ang="0">
                  <a:pos x="22" y="42"/>
                </a:cxn>
                <a:cxn ang="0">
                  <a:pos x="19" y="41"/>
                </a:cxn>
                <a:cxn ang="0">
                  <a:pos x="18" y="40"/>
                </a:cxn>
                <a:cxn ang="0">
                  <a:pos x="17" y="40"/>
                </a:cxn>
                <a:cxn ang="0">
                  <a:pos x="15" y="38"/>
                </a:cxn>
                <a:cxn ang="0">
                  <a:pos x="15" y="57"/>
                </a:cxn>
                <a:cxn ang="0">
                  <a:pos x="16" y="58"/>
                </a:cxn>
                <a:cxn ang="0">
                  <a:pos x="17" y="58"/>
                </a:cxn>
                <a:cxn ang="0">
                  <a:pos x="18" y="60"/>
                </a:cxn>
                <a:cxn ang="0">
                  <a:pos x="20" y="60"/>
                </a:cxn>
                <a:cxn ang="0">
                  <a:pos x="20" y="61"/>
                </a:cxn>
                <a:cxn ang="0">
                  <a:pos x="0" y="61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5" y="58"/>
                </a:cxn>
                <a:cxn ang="0">
                  <a:pos x="6" y="58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15" y="12"/>
                </a:cxn>
                <a:cxn ang="0">
                  <a:pos x="15" y="32"/>
                </a:cxn>
                <a:cxn ang="0">
                  <a:pos x="16" y="35"/>
                </a:cxn>
                <a:cxn ang="0">
                  <a:pos x="19" y="38"/>
                </a:cxn>
                <a:cxn ang="0">
                  <a:pos x="22" y="39"/>
                </a:cxn>
                <a:cxn ang="0">
                  <a:pos x="27" y="39"/>
                </a:cxn>
                <a:cxn ang="0">
                  <a:pos x="30" y="38"/>
                </a:cxn>
                <a:cxn ang="0">
                  <a:pos x="32" y="36"/>
                </a:cxn>
                <a:cxn ang="0">
                  <a:pos x="35" y="32"/>
                </a:cxn>
                <a:cxn ang="0">
                  <a:pos x="36" y="28"/>
                </a:cxn>
                <a:cxn ang="0">
                  <a:pos x="36" y="19"/>
                </a:cxn>
                <a:cxn ang="0">
                  <a:pos x="32" y="10"/>
                </a:cxn>
                <a:cxn ang="0">
                  <a:pos x="30" y="7"/>
                </a:cxn>
                <a:cxn ang="0">
                  <a:pos x="27" y="6"/>
                </a:cxn>
                <a:cxn ang="0">
                  <a:pos x="22" y="6"/>
                </a:cxn>
                <a:cxn ang="0">
                  <a:pos x="19" y="8"/>
                </a:cxn>
                <a:cxn ang="0">
                  <a:pos x="17" y="10"/>
                </a:cxn>
                <a:cxn ang="0">
                  <a:pos x="15" y="12"/>
                </a:cxn>
              </a:cxnLst>
              <a:rect l="0" t="0" r="r" b="b"/>
              <a:pathLst>
                <a:path w="43" h="61">
                  <a:moveTo>
                    <a:pt x="2" y="4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2" y="11"/>
                  </a:lnTo>
                  <a:lnTo>
                    <a:pt x="43" y="15"/>
                  </a:lnTo>
                  <a:lnTo>
                    <a:pt x="43" y="26"/>
                  </a:lnTo>
                  <a:lnTo>
                    <a:pt x="41" y="31"/>
                  </a:lnTo>
                  <a:lnTo>
                    <a:pt x="38" y="37"/>
                  </a:lnTo>
                  <a:lnTo>
                    <a:pt x="35" y="39"/>
                  </a:lnTo>
                  <a:lnTo>
                    <a:pt x="32" y="41"/>
                  </a:lnTo>
                  <a:lnTo>
                    <a:pt x="28" y="42"/>
                  </a:lnTo>
                  <a:lnTo>
                    <a:pt x="22" y="42"/>
                  </a:lnTo>
                  <a:lnTo>
                    <a:pt x="19" y="41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5" y="38"/>
                  </a:lnTo>
                  <a:lnTo>
                    <a:pt x="15" y="57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close/>
                  <a:moveTo>
                    <a:pt x="15" y="12"/>
                  </a:moveTo>
                  <a:lnTo>
                    <a:pt x="15" y="32"/>
                  </a:lnTo>
                  <a:lnTo>
                    <a:pt x="16" y="35"/>
                  </a:lnTo>
                  <a:lnTo>
                    <a:pt x="19" y="38"/>
                  </a:lnTo>
                  <a:lnTo>
                    <a:pt x="22" y="39"/>
                  </a:lnTo>
                  <a:lnTo>
                    <a:pt x="27" y="39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5" y="32"/>
                  </a:lnTo>
                  <a:lnTo>
                    <a:pt x="36" y="28"/>
                  </a:lnTo>
                  <a:lnTo>
                    <a:pt x="36" y="19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4" name="Freeform 2040"/>
            <p:cNvSpPr>
              <a:spLocks noEditPoints="1"/>
            </p:cNvSpPr>
            <p:nvPr/>
          </p:nvSpPr>
          <p:spPr bwMode="auto">
            <a:xfrm>
              <a:off x="13319125" y="5092700"/>
              <a:ext cx="53975" cy="666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7" y="21"/>
                </a:cxn>
                <a:cxn ang="0">
                  <a:pos x="8" y="26"/>
                </a:cxn>
                <a:cxn ang="0">
                  <a:pos x="12" y="30"/>
                </a:cxn>
                <a:cxn ang="0">
                  <a:pos x="14" y="32"/>
                </a:cxn>
                <a:cxn ang="0">
                  <a:pos x="18" y="35"/>
                </a:cxn>
                <a:cxn ang="0">
                  <a:pos x="24" y="35"/>
                </a:cxn>
                <a:cxn ang="0">
                  <a:pos x="30" y="31"/>
                </a:cxn>
                <a:cxn ang="0">
                  <a:pos x="32" y="28"/>
                </a:cxn>
                <a:cxn ang="0">
                  <a:pos x="33" y="25"/>
                </a:cxn>
                <a:cxn ang="0">
                  <a:pos x="34" y="26"/>
                </a:cxn>
                <a:cxn ang="0">
                  <a:pos x="33" y="30"/>
                </a:cxn>
                <a:cxn ang="0">
                  <a:pos x="31" y="35"/>
                </a:cxn>
                <a:cxn ang="0">
                  <a:pos x="28" y="38"/>
                </a:cxn>
                <a:cxn ang="0">
                  <a:pos x="25" y="40"/>
                </a:cxn>
                <a:cxn ang="0">
                  <a:pos x="18" y="42"/>
                </a:cxn>
                <a:cxn ang="0">
                  <a:pos x="14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3" y="33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3" y="8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31" y="7"/>
                </a:cxn>
                <a:cxn ang="0">
                  <a:pos x="33" y="12"/>
                </a:cxn>
                <a:cxn ang="0">
                  <a:pos x="34" y="16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25" y="13"/>
                </a:cxn>
                <a:cxn ang="0">
                  <a:pos x="25" y="8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0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9" y="5"/>
                </a:cxn>
                <a:cxn ang="0">
                  <a:pos x="7" y="10"/>
                </a:cxn>
                <a:cxn ang="0">
                  <a:pos x="6" y="13"/>
                </a:cxn>
              </a:cxnLst>
              <a:rect l="0" t="0" r="r" b="b"/>
              <a:pathLst>
                <a:path w="34" h="42">
                  <a:moveTo>
                    <a:pt x="6" y="16"/>
                  </a:moveTo>
                  <a:lnTo>
                    <a:pt x="7" y="21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30" y="31"/>
                  </a:lnTo>
                  <a:lnTo>
                    <a:pt x="32" y="28"/>
                  </a:lnTo>
                  <a:lnTo>
                    <a:pt x="33" y="25"/>
                  </a:lnTo>
                  <a:lnTo>
                    <a:pt x="34" y="26"/>
                  </a:lnTo>
                  <a:lnTo>
                    <a:pt x="33" y="30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18" y="42"/>
                  </a:lnTo>
                  <a:lnTo>
                    <a:pt x="14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1" y="7"/>
                  </a:lnTo>
                  <a:lnTo>
                    <a:pt x="33" y="12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3"/>
                  </a:moveTo>
                  <a:lnTo>
                    <a:pt x="25" y="13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5" name="Freeform 2041"/>
            <p:cNvSpPr>
              <a:spLocks/>
            </p:cNvSpPr>
            <p:nvPr/>
          </p:nvSpPr>
          <p:spPr bwMode="auto">
            <a:xfrm>
              <a:off x="13381038" y="5092700"/>
              <a:ext cx="68263" cy="65088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17" y="3"/>
                </a:cxn>
                <a:cxn ang="0">
                  <a:pos x="23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2"/>
                </a:cxn>
                <a:cxn ang="0">
                  <a:pos x="35" y="3"/>
                </a:cxn>
                <a:cxn ang="0">
                  <a:pos x="36" y="4"/>
                </a:cxn>
                <a:cxn ang="0">
                  <a:pos x="37" y="6"/>
                </a:cxn>
                <a:cxn ang="0">
                  <a:pos x="37" y="8"/>
                </a:cxn>
                <a:cxn ang="0">
                  <a:pos x="38" y="12"/>
                </a:cxn>
                <a:cxn ang="0">
                  <a:pos x="38" y="39"/>
                </a:cxn>
                <a:cxn ang="0">
                  <a:pos x="39" y="39"/>
                </a:cxn>
                <a:cxn ang="0">
                  <a:pos x="40" y="40"/>
                </a:cxn>
                <a:cxn ang="0">
                  <a:pos x="43" y="40"/>
                </a:cxn>
                <a:cxn ang="0">
                  <a:pos x="43" y="41"/>
                </a:cxn>
                <a:cxn ang="0">
                  <a:pos x="24" y="41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39"/>
                </a:cxn>
                <a:cxn ang="0">
                  <a:pos x="30" y="37"/>
                </a:cxn>
                <a:cxn ang="0">
                  <a:pos x="30" y="16"/>
                </a:cxn>
                <a:cxn ang="0">
                  <a:pos x="29" y="13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3" y="38"/>
                </a:cxn>
                <a:cxn ang="0">
                  <a:pos x="14" y="39"/>
                </a:cxn>
                <a:cxn ang="0">
                  <a:pos x="15" y="39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18" y="41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2" y="40"/>
                </a:cxn>
                <a:cxn ang="0">
                  <a:pos x="5" y="37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8"/>
                </a:cxn>
              </a:cxnLst>
              <a:rect l="0" t="0" r="r" b="b"/>
              <a:pathLst>
                <a:path w="43" h="41">
                  <a:moveTo>
                    <a:pt x="13" y="8"/>
                  </a:moveTo>
                  <a:lnTo>
                    <a:pt x="17" y="3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8" y="12"/>
                  </a:lnTo>
                  <a:lnTo>
                    <a:pt x="38" y="39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24" y="41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0" y="16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37"/>
                  </a:lnTo>
                  <a:lnTo>
                    <a:pt x="5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6" name="Freeform 2042"/>
            <p:cNvSpPr>
              <a:spLocks noEditPoints="1"/>
            </p:cNvSpPr>
            <p:nvPr/>
          </p:nvSpPr>
          <p:spPr bwMode="auto">
            <a:xfrm>
              <a:off x="13455650" y="5057775"/>
              <a:ext cx="65088" cy="101600"/>
            </a:xfrm>
            <a:custGeom>
              <a:avLst/>
              <a:gdLst/>
              <a:ahLst/>
              <a:cxnLst>
                <a:cxn ang="0">
                  <a:pos x="28" y="58"/>
                </a:cxn>
                <a:cxn ang="0">
                  <a:pos x="25" y="61"/>
                </a:cxn>
                <a:cxn ang="0">
                  <a:pos x="18" y="64"/>
                </a:cxn>
                <a:cxn ang="0">
                  <a:pos x="16" y="64"/>
                </a:cxn>
                <a:cxn ang="0">
                  <a:pos x="13" y="63"/>
                </a:cxn>
                <a:cxn ang="0">
                  <a:pos x="8" y="62"/>
                </a:cxn>
                <a:cxn ang="0">
                  <a:pos x="5" y="59"/>
                </a:cxn>
                <a:cxn ang="0">
                  <a:pos x="2" y="54"/>
                </a:cxn>
                <a:cxn ang="0">
                  <a:pos x="1" y="50"/>
                </a:cxn>
                <a:cxn ang="0">
                  <a:pos x="0" y="45"/>
                </a:cxn>
                <a:cxn ang="0">
                  <a:pos x="1" y="39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8" y="26"/>
                </a:cxn>
                <a:cxn ang="0">
                  <a:pos x="11" y="24"/>
                </a:cxn>
                <a:cxn ang="0">
                  <a:pos x="16" y="22"/>
                </a:cxn>
                <a:cxn ang="0">
                  <a:pos x="23" y="22"/>
                </a:cxn>
                <a:cxn ang="0">
                  <a:pos x="26" y="23"/>
                </a:cxn>
                <a:cxn ang="0">
                  <a:pos x="28" y="25"/>
                </a:cxn>
                <a:cxn ang="0">
                  <a:pos x="28" y="5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5" y="4"/>
                </a:cxn>
                <a:cxn ang="0">
                  <a:pos x="23" y="5"/>
                </a:cxn>
                <a:cxn ang="0">
                  <a:pos x="22" y="4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5" y="58"/>
                </a:cxn>
                <a:cxn ang="0">
                  <a:pos x="36" y="58"/>
                </a:cxn>
                <a:cxn ang="0">
                  <a:pos x="36" y="59"/>
                </a:cxn>
                <a:cxn ang="0">
                  <a:pos x="38" y="59"/>
                </a:cxn>
                <a:cxn ang="0">
                  <a:pos x="38" y="60"/>
                </a:cxn>
                <a:cxn ang="0">
                  <a:pos x="40" y="60"/>
                </a:cxn>
                <a:cxn ang="0">
                  <a:pos x="40" y="59"/>
                </a:cxn>
                <a:cxn ang="0">
                  <a:pos x="41" y="59"/>
                </a:cxn>
                <a:cxn ang="0">
                  <a:pos x="41" y="60"/>
                </a:cxn>
                <a:cxn ang="0">
                  <a:pos x="30" y="64"/>
                </a:cxn>
                <a:cxn ang="0">
                  <a:pos x="28" y="64"/>
                </a:cxn>
                <a:cxn ang="0">
                  <a:pos x="28" y="58"/>
                </a:cxn>
                <a:cxn ang="0">
                  <a:pos x="28" y="53"/>
                </a:cxn>
                <a:cxn ang="0">
                  <a:pos x="28" y="32"/>
                </a:cxn>
                <a:cxn ang="0">
                  <a:pos x="26" y="27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4"/>
                </a:cxn>
                <a:cxn ang="0">
                  <a:pos x="16" y="25"/>
                </a:cxn>
                <a:cxn ang="0">
                  <a:pos x="14" y="26"/>
                </a:cxn>
                <a:cxn ang="0">
                  <a:pos x="9" y="30"/>
                </a:cxn>
                <a:cxn ang="0">
                  <a:pos x="7" y="37"/>
                </a:cxn>
                <a:cxn ang="0">
                  <a:pos x="7" y="45"/>
                </a:cxn>
                <a:cxn ang="0">
                  <a:pos x="9" y="51"/>
                </a:cxn>
                <a:cxn ang="0">
                  <a:pos x="11" y="53"/>
                </a:cxn>
                <a:cxn ang="0">
                  <a:pos x="14" y="57"/>
                </a:cxn>
                <a:cxn ang="0">
                  <a:pos x="20" y="59"/>
                </a:cxn>
                <a:cxn ang="0">
                  <a:pos x="23" y="58"/>
                </a:cxn>
                <a:cxn ang="0">
                  <a:pos x="26" y="57"/>
                </a:cxn>
                <a:cxn ang="0">
                  <a:pos x="28" y="53"/>
                </a:cxn>
              </a:cxnLst>
              <a:rect l="0" t="0" r="r" b="b"/>
              <a:pathLst>
                <a:path w="41" h="64">
                  <a:moveTo>
                    <a:pt x="28" y="58"/>
                  </a:moveTo>
                  <a:lnTo>
                    <a:pt x="25" y="61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5" y="59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8" y="26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23" y="22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60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1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8" y="58"/>
                  </a:lnTo>
                  <a:close/>
                  <a:moveTo>
                    <a:pt x="28" y="53"/>
                  </a:moveTo>
                  <a:lnTo>
                    <a:pt x="28" y="32"/>
                  </a:lnTo>
                  <a:lnTo>
                    <a:pt x="26" y="27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6" y="25"/>
                  </a:lnTo>
                  <a:lnTo>
                    <a:pt x="14" y="26"/>
                  </a:lnTo>
                  <a:lnTo>
                    <a:pt x="9" y="30"/>
                  </a:lnTo>
                  <a:lnTo>
                    <a:pt x="7" y="37"/>
                  </a:lnTo>
                  <a:lnTo>
                    <a:pt x="7" y="45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4" y="57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6" y="57"/>
                  </a:lnTo>
                  <a:lnTo>
                    <a:pt x="2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7" name="Freeform 2043"/>
            <p:cNvSpPr>
              <a:spLocks noEditPoints="1"/>
            </p:cNvSpPr>
            <p:nvPr/>
          </p:nvSpPr>
          <p:spPr bwMode="auto">
            <a:xfrm>
              <a:off x="13527088" y="5092700"/>
              <a:ext cx="53975" cy="66675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8" y="21"/>
                </a:cxn>
                <a:cxn ang="0">
                  <a:pos x="9" y="26"/>
                </a:cxn>
                <a:cxn ang="0">
                  <a:pos x="11" y="30"/>
                </a:cxn>
                <a:cxn ang="0">
                  <a:pos x="13" y="32"/>
                </a:cxn>
                <a:cxn ang="0">
                  <a:pos x="15" y="33"/>
                </a:cxn>
                <a:cxn ang="0">
                  <a:pos x="19" y="35"/>
                </a:cxn>
                <a:cxn ang="0">
                  <a:pos x="24" y="35"/>
                </a:cxn>
                <a:cxn ang="0">
                  <a:pos x="31" y="31"/>
                </a:cxn>
                <a:cxn ang="0">
                  <a:pos x="33" y="25"/>
                </a:cxn>
                <a:cxn ang="0">
                  <a:pos x="34" y="26"/>
                </a:cxn>
                <a:cxn ang="0">
                  <a:pos x="33" y="30"/>
                </a:cxn>
                <a:cxn ang="0">
                  <a:pos x="31" y="35"/>
                </a:cxn>
                <a:cxn ang="0">
                  <a:pos x="28" y="38"/>
                </a:cxn>
                <a:cxn ang="0">
                  <a:pos x="25" y="40"/>
                </a:cxn>
                <a:cxn ang="0">
                  <a:pos x="22" y="41"/>
                </a:cxn>
                <a:cxn ang="0">
                  <a:pos x="18" y="42"/>
                </a:cxn>
                <a:cxn ang="0">
                  <a:pos x="9" y="40"/>
                </a:cxn>
                <a:cxn ang="0">
                  <a:pos x="4" y="37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6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25" y="1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32" y="7"/>
                </a:cxn>
                <a:cxn ang="0">
                  <a:pos x="34" y="12"/>
                </a:cxn>
                <a:cxn ang="0">
                  <a:pos x="34" y="16"/>
                </a:cxn>
                <a:cxn ang="0">
                  <a:pos x="7" y="16"/>
                </a:cxn>
                <a:cxn ang="0">
                  <a:pos x="7" y="13"/>
                </a:cxn>
                <a:cxn ang="0">
                  <a:pos x="24" y="13"/>
                </a:cxn>
                <a:cxn ang="0">
                  <a:pos x="24" y="7"/>
                </a:cxn>
                <a:cxn ang="0">
                  <a:pos x="22" y="5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7" y="10"/>
                </a:cxn>
                <a:cxn ang="0">
                  <a:pos x="7" y="13"/>
                </a:cxn>
              </a:cxnLst>
              <a:rect l="0" t="0" r="r" b="b"/>
              <a:pathLst>
                <a:path w="34" h="42">
                  <a:moveTo>
                    <a:pt x="7" y="16"/>
                  </a:moveTo>
                  <a:lnTo>
                    <a:pt x="8" y="21"/>
                  </a:lnTo>
                  <a:lnTo>
                    <a:pt x="9" y="26"/>
                  </a:lnTo>
                  <a:lnTo>
                    <a:pt x="11" y="30"/>
                  </a:lnTo>
                  <a:lnTo>
                    <a:pt x="13" y="32"/>
                  </a:lnTo>
                  <a:lnTo>
                    <a:pt x="15" y="33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1"/>
                  </a:lnTo>
                  <a:lnTo>
                    <a:pt x="33" y="25"/>
                  </a:lnTo>
                  <a:lnTo>
                    <a:pt x="34" y="26"/>
                  </a:lnTo>
                  <a:lnTo>
                    <a:pt x="33" y="30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22" y="41"/>
                  </a:lnTo>
                  <a:lnTo>
                    <a:pt x="18" y="42"/>
                  </a:lnTo>
                  <a:lnTo>
                    <a:pt x="9" y="40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3"/>
                  </a:moveTo>
                  <a:lnTo>
                    <a:pt x="24" y="13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8" name="Freeform 2044"/>
            <p:cNvSpPr>
              <a:spLocks/>
            </p:cNvSpPr>
            <p:nvPr/>
          </p:nvSpPr>
          <p:spPr bwMode="auto">
            <a:xfrm>
              <a:off x="13587413" y="5092700"/>
              <a:ext cx="69850" cy="65088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8" y="8"/>
                </a:cxn>
                <a:cxn ang="0">
                  <a:pos x="38" y="36"/>
                </a:cxn>
                <a:cxn ang="0">
                  <a:pos x="39" y="38"/>
                </a:cxn>
                <a:cxn ang="0">
                  <a:pos x="39" y="39"/>
                </a:cxn>
                <a:cxn ang="0">
                  <a:pos x="40" y="39"/>
                </a:cxn>
                <a:cxn ang="0">
                  <a:pos x="41" y="40"/>
                </a:cxn>
                <a:cxn ang="0">
                  <a:pos x="44" y="40"/>
                </a:cxn>
                <a:cxn ang="0">
                  <a:pos x="44" y="41"/>
                </a:cxn>
                <a:cxn ang="0">
                  <a:pos x="25" y="41"/>
                </a:cxn>
                <a:cxn ang="0">
                  <a:pos x="25" y="40"/>
                </a:cxn>
                <a:cxn ang="0">
                  <a:pos x="28" y="40"/>
                </a:cxn>
                <a:cxn ang="0">
                  <a:pos x="28" y="39"/>
                </a:cxn>
                <a:cxn ang="0">
                  <a:pos x="31" y="38"/>
                </a:cxn>
                <a:cxn ang="0">
                  <a:pos x="31" y="13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4" y="39"/>
                </a:cxn>
                <a:cxn ang="0">
                  <a:pos x="15" y="39"/>
                </a:cxn>
                <a:cxn ang="0">
                  <a:pos x="16" y="40"/>
                </a:cxn>
                <a:cxn ang="0">
                  <a:pos x="20" y="40"/>
                </a:cxn>
                <a:cxn ang="0">
                  <a:pos x="20" y="41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3" y="40"/>
                </a:cxn>
                <a:cxn ang="0">
                  <a:pos x="6" y="38"/>
                </a:cxn>
                <a:cxn ang="0">
                  <a:pos x="6" y="37"/>
                </a:cxn>
                <a:cxn ang="0">
                  <a:pos x="7" y="35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8"/>
                </a:cxn>
              </a:cxnLst>
              <a:rect l="0" t="0" r="r" b="b"/>
              <a:pathLst>
                <a:path w="44" h="41">
                  <a:moveTo>
                    <a:pt x="14" y="8"/>
                  </a:moveTo>
                  <a:lnTo>
                    <a:pt x="18" y="4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8" y="36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1" y="40"/>
                  </a:lnTo>
                  <a:lnTo>
                    <a:pt x="44" y="40"/>
                  </a:lnTo>
                  <a:lnTo>
                    <a:pt x="44" y="41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31" y="38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7" y="35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49" name="Freeform 2045"/>
            <p:cNvSpPr>
              <a:spLocks/>
            </p:cNvSpPr>
            <p:nvPr/>
          </p:nvSpPr>
          <p:spPr bwMode="auto">
            <a:xfrm>
              <a:off x="13663613" y="5092700"/>
              <a:ext cx="53975" cy="66675"/>
            </a:xfrm>
            <a:custGeom>
              <a:avLst/>
              <a:gdLst/>
              <a:ahLst/>
              <a:cxnLst>
                <a:cxn ang="0">
                  <a:pos x="34" y="25"/>
                </a:cxn>
                <a:cxn ang="0">
                  <a:pos x="33" y="30"/>
                </a:cxn>
                <a:cxn ang="0">
                  <a:pos x="30" y="35"/>
                </a:cxn>
                <a:cxn ang="0">
                  <a:pos x="27" y="38"/>
                </a:cxn>
                <a:cxn ang="0">
                  <a:pos x="24" y="40"/>
                </a:cxn>
                <a:cxn ang="0">
                  <a:pos x="21" y="41"/>
                </a:cxn>
                <a:cxn ang="0">
                  <a:pos x="16" y="42"/>
                </a:cxn>
                <a:cxn ang="0">
                  <a:pos x="12" y="41"/>
                </a:cxn>
                <a:cxn ang="0">
                  <a:pos x="9" y="40"/>
                </a:cxn>
                <a:cxn ang="0">
                  <a:pos x="4" y="37"/>
                </a:cxn>
                <a:cxn ang="0">
                  <a:pos x="2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9" y="3"/>
                </a:cxn>
                <a:cxn ang="0">
                  <a:pos x="11" y="1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31" y="7"/>
                </a:cxn>
                <a:cxn ang="0">
                  <a:pos x="31" y="11"/>
                </a:cxn>
                <a:cxn ang="0">
                  <a:pos x="29" y="13"/>
                </a:cxn>
                <a:cxn ang="0">
                  <a:pos x="26" y="13"/>
                </a:cxn>
                <a:cxn ang="0">
                  <a:pos x="23" y="10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1" y="5"/>
                </a:cxn>
                <a:cxn ang="0">
                  <a:pos x="9" y="8"/>
                </a:cxn>
                <a:cxn ang="0">
                  <a:pos x="8" y="12"/>
                </a:cxn>
                <a:cxn ang="0">
                  <a:pos x="8" y="20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5" y="33"/>
                </a:cxn>
                <a:cxn ang="0">
                  <a:pos x="17" y="35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31" y="28"/>
                </a:cxn>
                <a:cxn ang="0">
                  <a:pos x="33" y="24"/>
                </a:cxn>
                <a:cxn ang="0">
                  <a:pos x="34" y="25"/>
                </a:cxn>
              </a:cxnLst>
              <a:rect l="0" t="0" r="r" b="b"/>
              <a:pathLst>
                <a:path w="34" h="42">
                  <a:moveTo>
                    <a:pt x="34" y="25"/>
                  </a:moveTo>
                  <a:lnTo>
                    <a:pt x="33" y="30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1" y="41"/>
                  </a:lnTo>
                  <a:lnTo>
                    <a:pt x="16" y="42"/>
                  </a:lnTo>
                  <a:lnTo>
                    <a:pt x="12" y="41"/>
                  </a:lnTo>
                  <a:lnTo>
                    <a:pt x="9" y="40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6" y="13"/>
                  </a:lnTo>
                  <a:lnTo>
                    <a:pt x="23" y="10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1" y="5"/>
                  </a:lnTo>
                  <a:lnTo>
                    <a:pt x="9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5" y="33"/>
                  </a:lnTo>
                  <a:lnTo>
                    <a:pt x="17" y="35"/>
                  </a:lnTo>
                  <a:lnTo>
                    <a:pt x="23" y="35"/>
                  </a:lnTo>
                  <a:lnTo>
                    <a:pt x="26" y="33"/>
                  </a:lnTo>
                  <a:lnTo>
                    <a:pt x="31" y="28"/>
                  </a:lnTo>
                  <a:lnTo>
                    <a:pt x="33" y="24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1550" name="Freeform 2046"/>
            <p:cNvSpPr>
              <a:spLocks noEditPoints="1"/>
            </p:cNvSpPr>
            <p:nvPr/>
          </p:nvSpPr>
          <p:spPr bwMode="auto">
            <a:xfrm>
              <a:off x="13727113" y="5092700"/>
              <a:ext cx="53975" cy="66675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8" y="21"/>
                </a:cxn>
                <a:cxn ang="0">
                  <a:pos x="9" y="26"/>
                </a:cxn>
                <a:cxn ang="0">
                  <a:pos x="11" y="30"/>
                </a:cxn>
                <a:cxn ang="0">
                  <a:pos x="13" y="32"/>
                </a:cxn>
                <a:cxn ang="0">
                  <a:pos x="16" y="33"/>
                </a:cxn>
                <a:cxn ang="0">
                  <a:pos x="19" y="35"/>
                </a:cxn>
                <a:cxn ang="0">
                  <a:pos x="24" y="35"/>
                </a:cxn>
                <a:cxn ang="0">
                  <a:pos x="31" y="31"/>
                </a:cxn>
                <a:cxn ang="0">
                  <a:pos x="33" y="25"/>
                </a:cxn>
                <a:cxn ang="0">
                  <a:pos x="34" y="26"/>
                </a:cxn>
                <a:cxn ang="0">
                  <a:pos x="33" y="30"/>
                </a:cxn>
                <a:cxn ang="0">
                  <a:pos x="31" y="35"/>
                </a:cxn>
                <a:cxn ang="0">
                  <a:pos x="28" y="38"/>
                </a:cxn>
                <a:cxn ang="0">
                  <a:pos x="25" y="40"/>
                </a:cxn>
                <a:cxn ang="0">
                  <a:pos x="19" y="42"/>
                </a:cxn>
                <a:cxn ang="0">
                  <a:pos x="13" y="41"/>
                </a:cxn>
                <a:cxn ang="0">
                  <a:pos x="9" y="40"/>
                </a:cxn>
                <a:cxn ang="0">
                  <a:pos x="4" y="37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6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1" y="1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5" y="1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32" y="7"/>
                </a:cxn>
                <a:cxn ang="0">
                  <a:pos x="34" y="12"/>
                </a:cxn>
                <a:cxn ang="0">
                  <a:pos x="34" y="16"/>
                </a:cxn>
                <a:cxn ang="0">
                  <a:pos x="7" y="16"/>
                </a:cxn>
                <a:cxn ang="0">
                  <a:pos x="7" y="13"/>
                </a:cxn>
                <a:cxn ang="0">
                  <a:pos x="25" y="13"/>
                </a:cxn>
                <a:cxn ang="0">
                  <a:pos x="25" y="11"/>
                </a:cxn>
                <a:cxn ang="0">
                  <a:pos x="24" y="8"/>
                </a:cxn>
                <a:cxn ang="0">
                  <a:pos x="24" y="7"/>
                </a:cxn>
                <a:cxn ang="0">
                  <a:pos x="22" y="5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6" y="2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7" y="10"/>
                </a:cxn>
                <a:cxn ang="0">
                  <a:pos x="7" y="13"/>
                </a:cxn>
              </a:cxnLst>
              <a:rect l="0" t="0" r="r" b="b"/>
              <a:pathLst>
                <a:path w="34" h="42">
                  <a:moveTo>
                    <a:pt x="7" y="16"/>
                  </a:moveTo>
                  <a:lnTo>
                    <a:pt x="8" y="21"/>
                  </a:lnTo>
                  <a:lnTo>
                    <a:pt x="9" y="26"/>
                  </a:lnTo>
                  <a:lnTo>
                    <a:pt x="11" y="30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1"/>
                  </a:lnTo>
                  <a:lnTo>
                    <a:pt x="33" y="25"/>
                  </a:lnTo>
                  <a:lnTo>
                    <a:pt x="34" y="26"/>
                  </a:lnTo>
                  <a:lnTo>
                    <a:pt x="33" y="30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9" y="40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3"/>
                  </a:moveTo>
                  <a:lnTo>
                    <a:pt x="25" y="13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59" name="TextBox 1058"/>
          <p:cNvSpPr txBox="1"/>
          <p:nvPr/>
        </p:nvSpPr>
        <p:spPr>
          <a:xfrm>
            <a:off x="479395" y="1233997"/>
            <a:ext cx="776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Cuts : 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T</a:t>
            </a:r>
            <a:r>
              <a:rPr lang="en-GB" baseline="30000" dirty="0" err="1" smtClean="0"/>
              <a:t>e</a:t>
            </a:r>
            <a:r>
              <a:rPr lang="en-GB" dirty="0" smtClean="0"/>
              <a:t> &gt; 20 </a:t>
            </a:r>
            <a:r>
              <a:rPr lang="en-GB" dirty="0" err="1" smtClean="0"/>
              <a:t>GeV</a:t>
            </a:r>
            <a:r>
              <a:rPr lang="en-GB" dirty="0" smtClean="0"/>
              <a:t>, </a:t>
            </a:r>
            <a:r>
              <a:rPr lang="da-DK" dirty="0" smtClean="0"/>
              <a:t>|η</a:t>
            </a:r>
            <a:r>
              <a:rPr lang="da-DK" baseline="-25000" dirty="0" smtClean="0"/>
              <a:t>e</a:t>
            </a:r>
            <a:r>
              <a:rPr lang="da-DK" dirty="0" smtClean="0"/>
              <a:t>| &lt; 1.1,  E</a:t>
            </a:r>
            <a:r>
              <a:rPr lang="da-DK" baseline="-25000" dirty="0" smtClean="0"/>
              <a:t> T </a:t>
            </a:r>
            <a:r>
              <a:rPr lang="da-DK" baseline="30000" dirty="0" smtClean="0">
                <a:sym typeface="Mathematica1"/>
              </a:rPr>
              <a:t> </a:t>
            </a:r>
            <a:r>
              <a:rPr lang="da-DK" dirty="0" smtClean="0"/>
              <a:t>&gt; 30 GeV, M</a:t>
            </a:r>
            <a:r>
              <a:rPr lang="da-DK" baseline="30000" dirty="0" smtClean="0"/>
              <a:t>W</a:t>
            </a:r>
            <a:r>
              <a:rPr lang="da-DK" baseline="-25000" dirty="0" smtClean="0"/>
              <a:t>T</a:t>
            </a:r>
            <a:r>
              <a:rPr lang="da-DK" dirty="0" smtClean="0"/>
              <a:t> &gt; 20 GeV,  and E</a:t>
            </a:r>
            <a:r>
              <a:rPr lang="da-DK" baseline="-25000" dirty="0" smtClean="0"/>
              <a:t>t</a:t>
            </a:r>
            <a:r>
              <a:rPr lang="da-DK" baseline="30000" dirty="0" smtClean="0"/>
              <a:t>jet </a:t>
            </a:r>
            <a:r>
              <a:rPr lang="en-GB" dirty="0" smtClean="0"/>
              <a:t>&gt; 20 </a:t>
            </a:r>
            <a:r>
              <a:rPr lang="en-GB" dirty="0" err="1" smtClean="0"/>
              <a:t>GeV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2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4134 L -0.00104 -0.224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689"/>
            <a:ext cx="8229600" cy="93751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Transverse Energy</a:t>
            </a:r>
            <a:r>
              <a:rPr lang="en-US" sz="3600" dirty="0" smtClean="0"/>
              <a:t> distribution, </a:t>
            </a:r>
            <a:r>
              <a:rPr lang="en-US" sz="3600" i="1" dirty="0" smtClean="0"/>
              <a:t>H</a:t>
            </a:r>
            <a:r>
              <a:rPr lang="en-US" sz="3600" i="1" baseline="-25000" dirty="0" smtClean="0"/>
              <a:t>t</a:t>
            </a:r>
            <a:endParaRPr lang="en-GB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22564" y="2945213"/>
          <a:ext cx="2021436" cy="898848"/>
        </p:xfrm>
        <a:graphic>
          <a:graphicData uri="http://schemas.openxmlformats.org/presentationml/2006/ole">
            <p:oleObj spid="_x0000_s780289" name="Equation" r:id="rId4" imgW="1371600" imgH="609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66621" y="1651247"/>
            <a:ext cx="1953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Total transverse energy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W3j_HT_tail_avg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666" y="1207904"/>
            <a:ext cx="5324715" cy="508389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689"/>
            <a:ext cx="8229600" cy="93751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Di-jet Mass Distribution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31114" y="2059619"/>
            <a:ext cx="211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Di-jet mass of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leading two jets.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W3j_DJM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90" y="1254215"/>
            <a:ext cx="5160581" cy="500841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Further Steps…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Produce more NLO results. (Full Colour W+3 jets, W+4 jets,…)</a:t>
            </a:r>
          </a:p>
          <a:p>
            <a:r>
              <a:rPr lang="en-GB" dirty="0" smtClean="0"/>
              <a:t>Interface with other phase space integration codes, e.g. </a:t>
            </a:r>
            <a:r>
              <a:rPr lang="en-GB" dirty="0" err="1" smtClean="0"/>
              <a:t>MadGraph</a:t>
            </a:r>
            <a:r>
              <a:rPr lang="en-GB" dirty="0" smtClean="0"/>
              <a:t>. </a:t>
            </a:r>
          </a:p>
          <a:p>
            <a:r>
              <a:rPr lang="en-GB" dirty="0" smtClean="0"/>
              <a:t>I</a:t>
            </a:r>
            <a:r>
              <a:rPr lang="en-GB" sz="2600" dirty="0" smtClean="0"/>
              <a:t>ncorporate BlackHat Amplitudes into NLO Parton shower programs.</a:t>
            </a:r>
          </a:p>
          <a:p>
            <a:r>
              <a:rPr lang="en-GB" sz="2600" dirty="0" smtClean="0"/>
              <a:t>Also expand the processes we can deal with, i.e. include </a:t>
            </a:r>
            <a:r>
              <a:rPr lang="en-GB" dirty="0" smtClean="0"/>
              <a:t>more m</a:t>
            </a:r>
            <a:r>
              <a:rPr lang="en-GB" sz="2600" dirty="0" smtClean="0"/>
              <a:t>asses.</a:t>
            </a:r>
          </a:p>
          <a:p>
            <a:pPr lvl="1"/>
            <a:r>
              <a:rPr lang="en-GB" sz="2600" dirty="0" smtClean="0"/>
              <a:t>Straightforward to do, the procedure is completely general.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2769"/>
          <p:cNvSpPr>
            <a:spLocks noGrp="1" noChangeArrowheads="1"/>
          </p:cNvSpPr>
          <p:nvPr>
            <p:ph type="title"/>
          </p:nvPr>
        </p:nvSpPr>
        <p:spPr>
          <a:xfrm>
            <a:off x="457200" y="420754"/>
            <a:ext cx="8229600" cy="723886"/>
          </a:xfrm>
        </p:spPr>
        <p:txBody>
          <a:bodyPr/>
          <a:lstStyle/>
          <a:p>
            <a:r>
              <a:rPr lang="en-GB" sz="3600" dirty="0" smtClean="0"/>
              <a:t>Started With A Bang</a:t>
            </a:r>
            <a:endParaRPr lang="en-US" sz="3600" dirty="0"/>
          </a:p>
        </p:txBody>
      </p:sp>
      <p:sp>
        <p:nvSpPr>
          <p:cNvPr id="32774" name="Text Placeholder 32773"/>
          <p:cNvSpPr>
            <a:spLocks noGrp="1" noChangeArrowheads="1"/>
          </p:cNvSpPr>
          <p:nvPr>
            <p:ph type="body" idx="1"/>
          </p:nvPr>
        </p:nvSpPr>
        <p:spPr>
          <a:xfrm>
            <a:off x="428596" y="1358548"/>
            <a:ext cx="8229600" cy="5033374"/>
          </a:xfrm>
        </p:spPr>
        <p:txBody>
          <a:bodyPr>
            <a:noAutofit/>
          </a:bodyPr>
          <a:lstStyle/>
          <a:p>
            <a:r>
              <a:rPr lang="en-GB" dirty="0" smtClean="0"/>
              <a:t>First beams successful circulated! Ran for 9 days.</a:t>
            </a:r>
          </a:p>
          <a:p>
            <a:r>
              <a:rPr lang="en-GB" dirty="0" smtClean="0"/>
              <a:t>Unfortunate incident caused by bad solder joint.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Delayed until Oct 2009.</a:t>
            </a:r>
            <a:endParaRPr lang="en-US" dirty="0"/>
          </a:p>
        </p:txBody>
      </p:sp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9003" y="2292811"/>
            <a:ext cx="5717219" cy="3365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Conclusion</a:t>
            </a:r>
            <a:endParaRPr lang="en-GB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6560"/>
            <a:ext cx="8229600" cy="937519"/>
          </a:xfrm>
        </p:spPr>
        <p:txBody>
          <a:bodyPr/>
          <a:lstStyle/>
          <a:p>
            <a:r>
              <a:rPr lang="en-US" sz="3600" dirty="0" smtClean="0"/>
              <a:t>New Physics</a:t>
            </a:r>
            <a:endParaRPr lang="en-US" dirty="0"/>
          </a:p>
        </p:txBody>
      </p:sp>
      <p:sp>
        <p:nvSpPr>
          <p:cNvPr id="10" name="Text Placeholder 9"/>
          <p:cNvSpPr>
            <a:spLocks noGrp="1" noChangeArrowheads="1"/>
          </p:cNvSpPr>
          <p:nvPr>
            <p:ph type="body" sz="half" idx="1"/>
          </p:nvPr>
        </p:nvSpPr>
        <p:spPr>
          <a:xfrm>
            <a:off x="424261" y="1403654"/>
            <a:ext cx="8195956" cy="4767262"/>
          </a:xfrm>
        </p:spPr>
        <p:txBody>
          <a:bodyPr>
            <a:normAutofit/>
          </a:bodyPr>
          <a:lstStyle/>
          <a:p>
            <a:r>
              <a:rPr lang="en-GB" dirty="0" smtClean="0"/>
              <a:t>Use the LHC to discover new physics. </a:t>
            </a:r>
          </a:p>
          <a:p>
            <a:pPr lvl="1"/>
            <a:r>
              <a:rPr lang="en-GB" sz="2600" dirty="0" smtClean="0"/>
              <a:t>many possibilities: Higgs? SUSY? Extra-dimensions? …</a:t>
            </a:r>
          </a:p>
          <a:p>
            <a:r>
              <a:rPr lang="en-GB" dirty="0" smtClean="0"/>
              <a:t>“New” particles typically decay into Standard Model (SM) particles and/or missing energy.</a:t>
            </a:r>
          </a:p>
          <a:p>
            <a:r>
              <a:rPr lang="en-GB" dirty="0" smtClean="0"/>
              <a:t>Will we be able to distinguish this new physics from the SM?</a:t>
            </a:r>
          </a:p>
        </p:txBody>
      </p:sp>
      <p:pic>
        <p:nvPicPr>
          <p:cNvPr id="5" name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9207" y="3807535"/>
            <a:ext cx="1587" cy="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689"/>
            <a:ext cx="8229600" cy="9375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Avoid “Discovering” SUSY</a:t>
            </a:r>
            <a:endParaRPr lang="en-US" sz="36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02516"/>
            <a:ext cx="8186766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No new physics.  A precise understanding of the Standard Model accounted for this. </a:t>
            </a:r>
          </a:p>
          <a:p>
            <a:r>
              <a:rPr lang="en-GB" dirty="0" smtClean="0"/>
              <a:t>Need to be careful when claiming a discovery!</a:t>
            </a:r>
          </a:p>
        </p:txBody>
      </p:sp>
      <p:pic>
        <p:nvPicPr>
          <p:cNvPr id="5" name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9207" y="3807535"/>
            <a:ext cx="1587" cy="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4626" y="1279632"/>
            <a:ext cx="6822677" cy="365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80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724" y="1260943"/>
            <a:ext cx="8105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580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8781E-6 L -0.00087 -0.162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Searching for SUSY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5886"/>
            <a:ext cx="8186766" cy="4936137"/>
          </a:xfrm>
        </p:spPr>
        <p:txBody>
          <a:bodyPr>
            <a:normAutofit/>
          </a:bodyPr>
          <a:lstStyle/>
          <a:p>
            <a:r>
              <a:rPr lang="en-GB" dirty="0" smtClean="0"/>
              <a:t>Outline of a SUSY Search </a:t>
            </a:r>
            <a:r>
              <a:rPr lang="en-GB" dirty="0" smtClean="0">
                <a:sym typeface="Wingdings" pitchFamily="2" charset="2"/>
              </a:rPr>
              <a:t>(E</a:t>
            </a:r>
            <a:r>
              <a:rPr lang="en-GB" dirty="0" smtClean="0"/>
              <a:t>arly ATLAS TDR). </a:t>
            </a:r>
          </a:p>
          <a:p>
            <a:r>
              <a:rPr lang="en-GB" dirty="0" smtClean="0"/>
              <a:t>Predict background using PYTHIA.</a:t>
            </a:r>
          </a:p>
          <a:p>
            <a:r>
              <a:rPr lang="en-US" dirty="0" smtClean="0"/>
              <a:t>Compute background at Leading Order (ALPGEN)       </a:t>
            </a:r>
            <a:r>
              <a:rPr kumimoji="1" lang="en-US" dirty="0" smtClean="0">
                <a:solidFill>
                  <a:schemeClr val="tx1"/>
                </a:solidFill>
                <a:cs typeface="Arial"/>
                <a:sym typeface="Symbol"/>
              </a:rPr>
              <a:t>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better prediction.</a:t>
            </a:r>
            <a:endParaRPr lang="en-GB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pPr>
              <a:buNone/>
            </a:pPr>
            <a:endParaRPr lang="en-GB" sz="2200" dirty="0" smtClean="0"/>
          </a:p>
        </p:txBody>
      </p:sp>
      <p:grpSp>
        <p:nvGrpSpPr>
          <p:cNvPr id="4" name="Group 27"/>
          <p:cNvGrpSpPr/>
          <p:nvPr/>
        </p:nvGrpSpPr>
        <p:grpSpPr>
          <a:xfrm>
            <a:off x="4847208" y="2820316"/>
            <a:ext cx="4296792" cy="3473948"/>
            <a:chOff x="4857752" y="3024240"/>
            <a:chExt cx="4063161" cy="3113084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52" y="3024240"/>
              <a:ext cx="3687390" cy="2994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7072330" y="5798770"/>
              <a:ext cx="1848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00FF"/>
                  </a:solidFill>
                </a:rPr>
                <a:t>[</a:t>
              </a:r>
              <a:r>
                <a:rPr lang="en-GB" sz="1600" dirty="0" err="1" smtClean="0">
                  <a:solidFill>
                    <a:srgbClr val="0000FF"/>
                  </a:solidFill>
                </a:rPr>
                <a:t>Gianotti,Mangano</a:t>
              </a:r>
              <a:r>
                <a:rPr lang="en-GB" sz="1600" dirty="0" smtClean="0">
                  <a:solidFill>
                    <a:srgbClr val="0000FF"/>
                  </a:solidFill>
                </a:rPr>
                <a:t>]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070966" y="4331498"/>
            <a:ext cx="4490338" cy="769441"/>
            <a:chOff x="1724736" y="3653858"/>
            <a:chExt cx="4490338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1724736" y="3653858"/>
              <a:ext cx="25821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0000FF"/>
                  </a:solidFill>
                </a:rPr>
                <a:t>Original background </a:t>
              </a:r>
            </a:p>
            <a:p>
              <a:r>
                <a:rPr kumimoji="1" lang="en-US" sz="2200" dirty="0" smtClean="0">
                  <a:solidFill>
                    <a:srgbClr val="0000FF"/>
                  </a:solidFill>
                  <a:cs typeface="Arial"/>
                  <a:sym typeface="Symbol"/>
                </a:rPr>
                <a:t> </a:t>
              </a:r>
              <a:r>
                <a:rPr lang="en-GB" sz="2200" dirty="0" smtClean="0">
                  <a:solidFill>
                    <a:srgbClr val="0000FF"/>
                  </a:solidFill>
                </a:rPr>
                <a:t>easy to see signal</a:t>
              </a:r>
              <a:endParaRPr lang="en-GB" sz="2200" dirty="0">
                <a:solidFill>
                  <a:srgbClr val="0000FF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270158" y="4027521"/>
              <a:ext cx="1944916" cy="11585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234122" y="4731794"/>
            <a:ext cx="6850259" cy="1269540"/>
            <a:chOff x="38813" y="3663537"/>
            <a:chExt cx="6850259" cy="1269540"/>
          </a:xfrm>
        </p:grpSpPr>
        <p:sp>
          <p:nvSpPr>
            <p:cNvPr id="15" name="TextBox 14"/>
            <p:cNvSpPr txBox="1"/>
            <p:nvPr/>
          </p:nvSpPr>
          <p:spPr>
            <a:xfrm>
              <a:off x="38813" y="4163636"/>
              <a:ext cx="47659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FF0000"/>
                  </a:solidFill>
                </a:rPr>
                <a:t>Signal and background now overlap and </a:t>
              </a:r>
            </a:p>
            <a:p>
              <a:pPr algn="ctr"/>
              <a:r>
                <a:rPr lang="en-GB" sz="2200" dirty="0" smtClean="0">
                  <a:solidFill>
                    <a:srgbClr val="FF0000"/>
                  </a:solidFill>
                </a:rPr>
                <a:t>have a similar shape.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714042" y="3663537"/>
              <a:ext cx="2175030" cy="7546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707689" y="3986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182154" y="3285414"/>
            <a:ext cx="3156502" cy="487592"/>
            <a:chOff x="3182154" y="3383072"/>
            <a:chExt cx="3156502" cy="487592"/>
          </a:xfrm>
        </p:grpSpPr>
        <p:sp>
          <p:nvSpPr>
            <p:cNvPr id="16" name="TextBox 15"/>
            <p:cNvSpPr txBox="1"/>
            <p:nvPr/>
          </p:nvSpPr>
          <p:spPr>
            <a:xfrm>
              <a:off x="3182154" y="3383072"/>
              <a:ext cx="15295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/>
                <a:t>SUSY Signal</a:t>
              </a:r>
              <a:endParaRPr lang="en-GB" sz="2200" dirty="0"/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4711740" y="3598516"/>
              <a:ext cx="1626916" cy="2721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8146" y="212700"/>
            <a:ext cx="8229600" cy="9375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Leading Order Good Enough?</a:t>
            </a:r>
            <a:endParaRPr lang="en-US" dirty="0"/>
          </a:p>
        </p:txBody>
      </p:sp>
      <p:sp>
        <p:nvSpPr>
          <p:cNvPr id="10" name="Text Placeholder 9"/>
          <p:cNvSpPr>
            <a:spLocks noGrp="1" noChangeArrowheads="1"/>
          </p:cNvSpPr>
          <p:nvPr>
            <p:ph type="body" sz="half" idx="1"/>
          </p:nvPr>
        </p:nvSpPr>
        <p:spPr>
          <a:xfrm>
            <a:off x="514619" y="1184862"/>
            <a:ext cx="8320245" cy="5140171"/>
          </a:xfrm>
        </p:spPr>
        <p:txBody>
          <a:bodyPr>
            <a:normAutofit/>
          </a:bodyPr>
          <a:lstStyle/>
          <a:p>
            <a:r>
              <a:rPr lang="en-US" dirty="0" smtClean="0"/>
              <a:t>Look at data/theory.</a:t>
            </a:r>
          </a:p>
          <a:p>
            <a:r>
              <a:rPr lang="en-US" dirty="0" smtClean="0"/>
              <a:t>CDF data for W + n jet cross sections. Theory Monte-Carlo + Parton Showers (incl. LO) and NLO computation.</a:t>
            </a:r>
            <a:r>
              <a:rPr lang="en-GB" dirty="0" smtClean="0">
                <a:solidFill>
                  <a:srgbClr val="0000FF"/>
                </a:solidFill>
              </a:rPr>
              <a:t>    </a:t>
            </a:r>
            <a:r>
              <a:rPr lang="en-GB" sz="1600" dirty="0" smtClean="0">
                <a:solidFill>
                  <a:srgbClr val="0000FF"/>
                </a:solidFill>
              </a:rPr>
              <a:t>[T. </a:t>
            </a:r>
            <a:r>
              <a:rPr lang="en-GB" sz="1600" dirty="0" err="1" smtClean="0">
                <a:solidFill>
                  <a:srgbClr val="0000FF"/>
                </a:solidFill>
              </a:rPr>
              <a:t>Aaltonen</a:t>
            </a:r>
            <a:r>
              <a:rPr lang="en-GB" sz="1600" dirty="0" smtClean="0">
                <a:solidFill>
                  <a:srgbClr val="0000FF"/>
                </a:solidFill>
              </a:rPr>
              <a:t> et al. [CDF Collaboration]]</a:t>
            </a:r>
          </a:p>
          <a:p>
            <a:endParaRPr lang="en-GB" sz="2000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</p:txBody>
      </p:sp>
      <p:sp>
        <p:nvSpPr>
          <p:cNvPr id="556035" name="AutoShape 3"/>
          <p:cNvSpPr>
            <a:spLocks noChangeAspect="1" noChangeArrowheads="1" noTextEdit="1"/>
          </p:cNvSpPr>
          <p:nvPr/>
        </p:nvSpPr>
        <p:spPr bwMode="auto">
          <a:xfrm>
            <a:off x="1043636" y="1918194"/>
            <a:ext cx="6897132" cy="378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7210" name="Line 1178"/>
          <p:cNvSpPr>
            <a:spLocks noChangeShapeType="1"/>
          </p:cNvSpPr>
          <p:nvPr/>
        </p:nvSpPr>
        <p:spPr bwMode="auto">
          <a:xfrm>
            <a:off x="3399612" y="5375445"/>
            <a:ext cx="2009" cy="6201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03" name="Group 1302"/>
          <p:cNvGrpSpPr/>
          <p:nvPr/>
        </p:nvGrpSpPr>
        <p:grpSpPr>
          <a:xfrm>
            <a:off x="1265465" y="3160450"/>
            <a:ext cx="6145742" cy="2384789"/>
            <a:chOff x="1292098" y="2740034"/>
            <a:chExt cx="6145742" cy="2157135"/>
          </a:xfrm>
        </p:grpSpPr>
        <p:pic>
          <p:nvPicPr>
            <p:cNvPr id="5" name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524202" y="4313937"/>
              <a:ext cx="2008" cy="64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1292098" y="2740034"/>
              <a:ext cx="6145742" cy="1705268"/>
              <a:chOff x="1093" y="1637"/>
              <a:chExt cx="3059" cy="825"/>
            </a:xfrm>
          </p:grpSpPr>
          <p:sp>
            <p:nvSpPr>
              <p:cNvPr id="556043" name="Rectangle 11"/>
              <p:cNvSpPr>
                <a:spLocks noChangeArrowheads="1"/>
              </p:cNvSpPr>
              <p:nvPr/>
            </p:nvSpPr>
            <p:spPr bwMode="auto">
              <a:xfrm>
                <a:off x="1509" y="1637"/>
                <a:ext cx="2642" cy="824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44" name="Line 12"/>
              <p:cNvSpPr>
                <a:spLocks noChangeShapeType="1"/>
              </p:cNvSpPr>
              <p:nvPr/>
            </p:nvSpPr>
            <p:spPr bwMode="auto">
              <a:xfrm>
                <a:off x="1509" y="2461"/>
                <a:ext cx="264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45" name="Line 13"/>
              <p:cNvSpPr>
                <a:spLocks noChangeShapeType="1"/>
              </p:cNvSpPr>
              <p:nvPr/>
            </p:nvSpPr>
            <p:spPr bwMode="auto">
              <a:xfrm>
                <a:off x="1509" y="2461"/>
                <a:ext cx="2642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46" name="Line 14"/>
              <p:cNvSpPr>
                <a:spLocks noChangeShapeType="1"/>
              </p:cNvSpPr>
              <p:nvPr/>
            </p:nvSpPr>
            <p:spPr bwMode="auto">
              <a:xfrm>
                <a:off x="1772" y="2441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47" name="Line 15"/>
              <p:cNvSpPr>
                <a:spLocks noChangeShapeType="1"/>
              </p:cNvSpPr>
              <p:nvPr/>
            </p:nvSpPr>
            <p:spPr bwMode="auto">
              <a:xfrm>
                <a:off x="2301" y="2441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48" name="Line 16"/>
              <p:cNvSpPr>
                <a:spLocks noChangeShapeType="1"/>
              </p:cNvSpPr>
              <p:nvPr/>
            </p:nvSpPr>
            <p:spPr bwMode="auto">
              <a:xfrm>
                <a:off x="2828" y="2441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49" name="Line 17"/>
              <p:cNvSpPr>
                <a:spLocks noChangeShapeType="1"/>
              </p:cNvSpPr>
              <p:nvPr/>
            </p:nvSpPr>
            <p:spPr bwMode="auto">
              <a:xfrm>
                <a:off x="3357" y="2441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0" name="Line 18"/>
              <p:cNvSpPr>
                <a:spLocks noChangeShapeType="1"/>
              </p:cNvSpPr>
              <p:nvPr/>
            </p:nvSpPr>
            <p:spPr bwMode="auto">
              <a:xfrm>
                <a:off x="3885" y="2441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1" name="Line 19"/>
              <p:cNvSpPr>
                <a:spLocks noChangeShapeType="1"/>
              </p:cNvSpPr>
              <p:nvPr/>
            </p:nvSpPr>
            <p:spPr bwMode="auto">
              <a:xfrm>
                <a:off x="1772" y="2441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2" name="Line 20"/>
              <p:cNvSpPr>
                <a:spLocks noChangeShapeType="1"/>
              </p:cNvSpPr>
              <p:nvPr/>
            </p:nvSpPr>
            <p:spPr bwMode="auto">
              <a:xfrm>
                <a:off x="3885" y="2441"/>
                <a:ext cx="1" cy="2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3" name="Line 21"/>
              <p:cNvSpPr>
                <a:spLocks noChangeShapeType="1"/>
              </p:cNvSpPr>
              <p:nvPr/>
            </p:nvSpPr>
            <p:spPr bwMode="auto">
              <a:xfrm flipV="1">
                <a:off x="1509" y="1637"/>
                <a:ext cx="1" cy="8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4" name="Freeform 22"/>
              <p:cNvSpPr>
                <a:spLocks/>
              </p:cNvSpPr>
              <p:nvPr/>
            </p:nvSpPr>
            <p:spPr bwMode="auto">
              <a:xfrm>
                <a:off x="1165" y="1846"/>
                <a:ext cx="59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20"/>
                  </a:cxn>
                  <a:cxn ang="0">
                    <a:pos x="59" y="20"/>
                  </a:cxn>
                  <a:cxn ang="0">
                    <a:pos x="59" y="27"/>
                  </a:cxn>
                  <a:cxn ang="0">
                    <a:pos x="7" y="27"/>
                  </a:cxn>
                  <a:cxn ang="0">
                    <a:pos x="7" y="47"/>
                  </a:cxn>
                  <a:cxn ang="0">
                    <a:pos x="0" y="47"/>
                  </a:cxn>
                  <a:cxn ang="0">
                    <a:pos x="0" y="0"/>
                  </a:cxn>
                </a:cxnLst>
                <a:rect l="0" t="0" r="r" b="b"/>
                <a:pathLst>
                  <a:path w="59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20"/>
                    </a:lnTo>
                    <a:lnTo>
                      <a:pt x="59" y="20"/>
                    </a:lnTo>
                    <a:lnTo>
                      <a:pt x="59" y="27"/>
                    </a:lnTo>
                    <a:lnTo>
                      <a:pt x="7" y="27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5" name="Freeform 23"/>
              <p:cNvSpPr>
                <a:spLocks/>
              </p:cNvSpPr>
              <p:nvPr/>
            </p:nvSpPr>
            <p:spPr bwMode="auto">
              <a:xfrm>
                <a:off x="1165" y="1806"/>
                <a:ext cx="59" cy="3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28" y="7"/>
                  </a:cxn>
                  <a:cxn ang="0">
                    <a:pos x="25" y="9"/>
                  </a:cxn>
                  <a:cxn ang="0">
                    <a:pos x="24" y="10"/>
                  </a:cxn>
                  <a:cxn ang="0">
                    <a:pos x="23" y="12"/>
                  </a:cxn>
                  <a:cxn ang="0">
                    <a:pos x="23" y="18"/>
                  </a:cxn>
                  <a:cxn ang="0">
                    <a:pos x="24" y="20"/>
                  </a:cxn>
                  <a:cxn ang="0">
                    <a:pos x="27" y="24"/>
                  </a:cxn>
                  <a:cxn ang="0">
                    <a:pos x="28" y="24"/>
                  </a:cxn>
                  <a:cxn ang="0">
                    <a:pos x="30" y="25"/>
                  </a:cxn>
                  <a:cxn ang="0">
                    <a:pos x="59" y="25"/>
                  </a:cxn>
                  <a:cxn ang="0">
                    <a:pos x="59" y="33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23" y="25"/>
                  </a:cxn>
                  <a:cxn ang="0">
                    <a:pos x="20" y="23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8" y="5"/>
                  </a:cxn>
                  <a:cxn ang="0">
                    <a:pos x="20" y="3"/>
                  </a:cxn>
                  <a:cxn ang="0">
                    <a:pos x="23" y="1"/>
                  </a:cxn>
                  <a:cxn ang="0">
                    <a:pos x="25" y="0"/>
                  </a:cxn>
                </a:cxnLst>
                <a:rect l="0" t="0" r="r" b="b"/>
                <a:pathLst>
                  <a:path w="59" h="33">
                    <a:moveTo>
                      <a:pt x="25" y="0"/>
                    </a:moveTo>
                    <a:lnTo>
                      <a:pt x="59" y="0"/>
                    </a:lnTo>
                    <a:lnTo>
                      <a:pt x="59" y="7"/>
                    </a:lnTo>
                    <a:lnTo>
                      <a:pt x="28" y="7"/>
                    </a:lnTo>
                    <a:lnTo>
                      <a:pt x="25" y="9"/>
                    </a:lnTo>
                    <a:lnTo>
                      <a:pt x="24" y="10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24" y="20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23" y="25"/>
                    </a:lnTo>
                    <a:lnTo>
                      <a:pt x="20" y="23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3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6" name="Freeform 24"/>
              <p:cNvSpPr>
                <a:spLocks noEditPoints="1"/>
              </p:cNvSpPr>
              <p:nvPr/>
            </p:nvSpPr>
            <p:spPr bwMode="auto">
              <a:xfrm>
                <a:off x="1180" y="1757"/>
                <a:ext cx="45" cy="39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8" y="16"/>
                  </a:cxn>
                  <a:cxn ang="0">
                    <a:pos x="8" y="23"/>
                  </a:cxn>
                  <a:cxn ang="0">
                    <a:pos x="10" y="29"/>
                  </a:cxn>
                  <a:cxn ang="0">
                    <a:pos x="14" y="31"/>
                  </a:cxn>
                  <a:cxn ang="0">
                    <a:pos x="17" y="32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4" y="32"/>
                  </a:cxn>
                  <a:cxn ang="0">
                    <a:pos x="29" y="31"/>
                  </a:cxn>
                  <a:cxn ang="0">
                    <a:pos x="32" y="30"/>
                  </a:cxn>
                  <a:cxn ang="0">
                    <a:pos x="35" y="28"/>
                  </a:cxn>
                  <a:cxn ang="0">
                    <a:pos x="37" y="26"/>
                  </a:cxn>
                  <a:cxn ang="0">
                    <a:pos x="38" y="23"/>
                  </a:cxn>
                  <a:cxn ang="0">
                    <a:pos x="38" y="16"/>
                  </a:cxn>
                  <a:cxn ang="0">
                    <a:pos x="37" y="14"/>
                  </a:cxn>
                  <a:cxn ang="0">
                    <a:pos x="37" y="12"/>
                  </a:cxn>
                  <a:cxn ang="0">
                    <a:pos x="36" y="10"/>
                  </a:cxn>
                  <a:cxn ang="0">
                    <a:pos x="32" y="8"/>
                  </a:cxn>
                  <a:cxn ang="0">
                    <a:pos x="32" y="0"/>
                  </a:cxn>
                  <a:cxn ang="0">
                    <a:pos x="36" y="2"/>
                  </a:cxn>
                  <a:cxn ang="0">
                    <a:pos x="39" y="4"/>
                  </a:cxn>
                  <a:cxn ang="0">
                    <a:pos x="42" y="7"/>
                  </a:cxn>
                  <a:cxn ang="0">
                    <a:pos x="44" y="10"/>
                  </a:cxn>
                  <a:cxn ang="0">
                    <a:pos x="45" y="14"/>
                  </a:cxn>
                  <a:cxn ang="0">
                    <a:pos x="45" y="24"/>
                  </a:cxn>
                  <a:cxn ang="0">
                    <a:pos x="44" y="28"/>
                  </a:cxn>
                  <a:cxn ang="0">
                    <a:pos x="42" y="31"/>
                  </a:cxn>
                  <a:cxn ang="0">
                    <a:pos x="39" y="34"/>
                  </a:cxn>
                  <a:cxn ang="0">
                    <a:pos x="33" y="38"/>
                  </a:cxn>
                  <a:cxn ang="0">
                    <a:pos x="29" y="39"/>
                  </a:cxn>
                  <a:cxn ang="0">
                    <a:pos x="18" y="39"/>
                  </a:cxn>
                  <a:cxn ang="0">
                    <a:pos x="10" y="37"/>
                  </a:cxn>
                  <a:cxn ang="0">
                    <a:pos x="4" y="31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2" y="14"/>
                  </a:cxn>
                  <a:cxn ang="0">
                    <a:pos x="3" y="10"/>
                  </a:cxn>
                  <a:cxn ang="0">
                    <a:pos x="7" y="5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8" y="1"/>
                  </a:cxn>
                  <a:cxn ang="0">
                    <a:pos x="22" y="0"/>
                  </a:cxn>
                </a:cxnLst>
                <a:rect l="0" t="0" r="r" b="b"/>
                <a:pathLst>
                  <a:path w="45" h="39">
                    <a:moveTo>
                      <a:pt x="15" y="8"/>
                    </a:moveTo>
                    <a:lnTo>
                      <a:pt x="11" y="10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8" y="23"/>
                    </a:lnTo>
                    <a:lnTo>
                      <a:pt x="10" y="29"/>
                    </a:lnTo>
                    <a:lnTo>
                      <a:pt x="14" y="31"/>
                    </a:lnTo>
                    <a:lnTo>
                      <a:pt x="17" y="32"/>
                    </a:lnTo>
                    <a:lnTo>
                      <a:pt x="17" y="8"/>
                    </a:lnTo>
                    <a:lnTo>
                      <a:pt x="15" y="8"/>
                    </a:lnTo>
                    <a:close/>
                    <a:moveTo>
                      <a:pt x="22" y="0"/>
                    </a:moveTo>
                    <a:lnTo>
                      <a:pt x="24" y="0"/>
                    </a:lnTo>
                    <a:lnTo>
                      <a:pt x="24" y="32"/>
                    </a:lnTo>
                    <a:lnTo>
                      <a:pt x="29" y="31"/>
                    </a:lnTo>
                    <a:lnTo>
                      <a:pt x="32" y="30"/>
                    </a:lnTo>
                    <a:lnTo>
                      <a:pt x="35" y="28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6" y="10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4" y="10"/>
                    </a:lnTo>
                    <a:lnTo>
                      <a:pt x="45" y="14"/>
                    </a:lnTo>
                    <a:lnTo>
                      <a:pt x="45" y="24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39" y="34"/>
                    </a:lnTo>
                    <a:lnTo>
                      <a:pt x="33" y="38"/>
                    </a:lnTo>
                    <a:lnTo>
                      <a:pt x="29" y="39"/>
                    </a:lnTo>
                    <a:lnTo>
                      <a:pt x="18" y="39"/>
                    </a:lnTo>
                    <a:lnTo>
                      <a:pt x="10" y="37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7" name="Freeform 25"/>
              <p:cNvSpPr>
                <a:spLocks noEditPoints="1"/>
              </p:cNvSpPr>
              <p:nvPr/>
            </p:nvSpPr>
            <p:spPr bwMode="auto">
              <a:xfrm>
                <a:off x="1180" y="1712"/>
                <a:ext cx="45" cy="38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3" y="9"/>
                  </a:cxn>
                  <a:cxn ang="0">
                    <a:pos x="11" y="10"/>
                  </a:cxn>
                  <a:cxn ang="0">
                    <a:pos x="9" y="12"/>
                  </a:cxn>
                  <a:cxn ang="0">
                    <a:pos x="8" y="15"/>
                  </a:cxn>
                  <a:cxn ang="0">
                    <a:pos x="8" y="24"/>
                  </a:cxn>
                  <a:cxn ang="0">
                    <a:pos x="9" y="26"/>
                  </a:cxn>
                  <a:cxn ang="0">
                    <a:pos x="11" y="27"/>
                  </a:cxn>
                  <a:cxn ang="0">
                    <a:pos x="13" y="29"/>
                  </a:cxn>
                  <a:cxn ang="0">
                    <a:pos x="16" y="30"/>
                  </a:cxn>
                  <a:cxn ang="0">
                    <a:pos x="30" y="30"/>
                  </a:cxn>
                  <a:cxn ang="0">
                    <a:pos x="33" y="29"/>
                  </a:cxn>
                  <a:cxn ang="0">
                    <a:pos x="35" y="27"/>
                  </a:cxn>
                  <a:cxn ang="0">
                    <a:pos x="37" y="26"/>
                  </a:cxn>
                  <a:cxn ang="0">
                    <a:pos x="38" y="24"/>
                  </a:cxn>
                  <a:cxn ang="0">
                    <a:pos x="38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1" y="8"/>
                  </a:cxn>
                  <a:cxn ang="0">
                    <a:pos x="28" y="7"/>
                  </a:cxn>
                  <a:cxn ang="0">
                    <a:pos x="19" y="7"/>
                  </a:cxn>
                  <a:cxn ang="0">
                    <a:pos x="17" y="0"/>
                  </a:cxn>
                  <a:cxn ang="0">
                    <a:pos x="28" y="0"/>
                  </a:cxn>
                  <a:cxn ang="0">
                    <a:pos x="32" y="1"/>
                  </a:cxn>
                  <a:cxn ang="0">
                    <a:pos x="35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12"/>
                  </a:cxn>
                  <a:cxn ang="0">
                    <a:pos x="45" y="15"/>
                  </a:cxn>
                  <a:cxn ang="0">
                    <a:pos x="45" y="23"/>
                  </a:cxn>
                  <a:cxn ang="0">
                    <a:pos x="44" y="27"/>
                  </a:cxn>
                  <a:cxn ang="0">
                    <a:pos x="42" y="30"/>
                  </a:cxn>
                  <a:cxn ang="0">
                    <a:pos x="39" y="33"/>
                  </a:cxn>
                  <a:cxn ang="0">
                    <a:pos x="36" y="35"/>
                  </a:cxn>
                  <a:cxn ang="0">
                    <a:pos x="32" y="37"/>
                  </a:cxn>
                  <a:cxn ang="0">
                    <a:pos x="28" y="38"/>
                  </a:cxn>
                  <a:cxn ang="0">
                    <a:pos x="22" y="38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6"/>
                  </a:cxn>
                  <a:cxn ang="0">
                    <a:pos x="0" y="23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13" y="1"/>
                  </a:cxn>
                  <a:cxn ang="0">
                    <a:pos x="17" y="0"/>
                  </a:cxn>
                </a:cxnLst>
                <a:rect l="0" t="0" r="r" b="b"/>
                <a:pathLst>
                  <a:path w="45" h="38">
                    <a:moveTo>
                      <a:pt x="19" y="7"/>
                    </a:moveTo>
                    <a:lnTo>
                      <a:pt x="13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8" y="24"/>
                    </a:lnTo>
                    <a:lnTo>
                      <a:pt x="9" y="26"/>
                    </a:lnTo>
                    <a:lnTo>
                      <a:pt x="11" y="27"/>
                    </a:lnTo>
                    <a:lnTo>
                      <a:pt x="13" y="29"/>
                    </a:lnTo>
                    <a:lnTo>
                      <a:pt x="16" y="30"/>
                    </a:lnTo>
                    <a:lnTo>
                      <a:pt x="30" y="30"/>
                    </a:lnTo>
                    <a:lnTo>
                      <a:pt x="33" y="29"/>
                    </a:lnTo>
                    <a:lnTo>
                      <a:pt x="35" y="27"/>
                    </a:lnTo>
                    <a:lnTo>
                      <a:pt x="37" y="26"/>
                    </a:lnTo>
                    <a:lnTo>
                      <a:pt x="38" y="24"/>
                    </a:lnTo>
                    <a:lnTo>
                      <a:pt x="38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19" y="7"/>
                    </a:lnTo>
                    <a:close/>
                    <a:moveTo>
                      <a:pt x="17" y="0"/>
                    </a:moveTo>
                    <a:lnTo>
                      <a:pt x="28" y="0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5" y="15"/>
                    </a:lnTo>
                    <a:lnTo>
                      <a:pt x="45" y="23"/>
                    </a:lnTo>
                    <a:lnTo>
                      <a:pt x="44" y="27"/>
                    </a:lnTo>
                    <a:lnTo>
                      <a:pt x="42" y="30"/>
                    </a:lnTo>
                    <a:lnTo>
                      <a:pt x="39" y="33"/>
                    </a:lnTo>
                    <a:lnTo>
                      <a:pt x="36" y="35"/>
                    </a:lnTo>
                    <a:lnTo>
                      <a:pt x="32" y="37"/>
                    </a:lnTo>
                    <a:lnTo>
                      <a:pt x="28" y="38"/>
                    </a:lnTo>
                    <a:lnTo>
                      <a:pt x="22" y="38"/>
                    </a:lnTo>
                    <a:lnTo>
                      <a:pt x="13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13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8" name="Freeform 26"/>
              <p:cNvSpPr>
                <a:spLocks/>
              </p:cNvSpPr>
              <p:nvPr/>
            </p:nvSpPr>
            <p:spPr bwMode="auto">
              <a:xfrm>
                <a:off x="1180" y="1679"/>
                <a:ext cx="44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9" y="12"/>
                  </a:cxn>
                  <a:cxn ang="0">
                    <a:pos x="15" y="15"/>
                  </a:cxn>
                  <a:cxn ang="0">
                    <a:pos x="44" y="15"/>
                  </a:cxn>
                  <a:cxn ang="0">
                    <a:pos x="44" y="23"/>
                  </a:cxn>
                  <a:cxn ang="0">
                    <a:pos x="2" y="23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6" y="15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44" h="23">
                    <a:moveTo>
                      <a:pt x="3" y="0"/>
                    </a:moveTo>
                    <a:lnTo>
                      <a:pt x="9" y="4"/>
                    </a:lnTo>
                    <a:lnTo>
                      <a:pt x="8" y="5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5" y="15"/>
                    </a:lnTo>
                    <a:lnTo>
                      <a:pt x="44" y="15"/>
                    </a:lnTo>
                    <a:lnTo>
                      <a:pt x="44" y="23"/>
                    </a:lnTo>
                    <a:lnTo>
                      <a:pt x="2" y="23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59" name="Freeform 27"/>
              <p:cNvSpPr>
                <a:spLocks/>
              </p:cNvSpPr>
              <p:nvPr/>
            </p:nvSpPr>
            <p:spPr bwMode="auto">
              <a:xfrm>
                <a:off x="1182" y="1641"/>
                <a:ext cx="59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4"/>
                  </a:cxn>
                  <a:cxn ang="0">
                    <a:pos x="47" y="17"/>
                  </a:cxn>
                  <a:cxn ang="0">
                    <a:pos x="51" y="18"/>
                  </a:cxn>
                  <a:cxn ang="0">
                    <a:pos x="53" y="19"/>
                  </a:cxn>
                  <a:cxn ang="0">
                    <a:pos x="56" y="21"/>
                  </a:cxn>
                  <a:cxn ang="0">
                    <a:pos x="58" y="23"/>
                  </a:cxn>
                  <a:cxn ang="0">
                    <a:pos x="59" y="25"/>
                  </a:cxn>
                  <a:cxn ang="0">
                    <a:pos x="59" y="34"/>
                  </a:cxn>
                  <a:cxn ang="0">
                    <a:pos x="52" y="35"/>
                  </a:cxn>
                  <a:cxn ang="0">
                    <a:pos x="53" y="34"/>
                  </a:cxn>
                  <a:cxn ang="0">
                    <a:pos x="53" y="29"/>
                  </a:cxn>
                  <a:cxn ang="0">
                    <a:pos x="51" y="27"/>
                  </a:cxn>
                  <a:cxn ang="0">
                    <a:pos x="51" y="26"/>
                  </a:cxn>
                  <a:cxn ang="0">
                    <a:pos x="49" y="25"/>
                  </a:cxn>
                  <a:cxn ang="0">
                    <a:pos x="48" y="25"/>
                  </a:cxn>
                  <a:cxn ang="0">
                    <a:pos x="44" y="23"/>
                  </a:cxn>
                  <a:cxn ang="0">
                    <a:pos x="43" y="23"/>
                  </a:cxn>
                  <a:cxn ang="0">
                    <a:pos x="0" y="38"/>
                  </a:cxn>
                  <a:cxn ang="0">
                    <a:pos x="0" y="30"/>
                  </a:cxn>
                  <a:cxn ang="0">
                    <a:pos x="22" y="22"/>
                  </a:cxn>
                  <a:cxn ang="0">
                    <a:pos x="28" y="21"/>
                  </a:cxn>
                  <a:cxn ang="0">
                    <a:pos x="32" y="19"/>
                  </a:cxn>
                  <a:cxn ang="0">
                    <a:pos x="29" y="18"/>
                  </a:cxn>
                  <a:cxn ang="0">
                    <a:pos x="24" y="17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59" h="38">
                    <a:moveTo>
                      <a:pt x="0" y="0"/>
                    </a:moveTo>
                    <a:lnTo>
                      <a:pt x="44" y="14"/>
                    </a:lnTo>
                    <a:lnTo>
                      <a:pt x="47" y="17"/>
                    </a:lnTo>
                    <a:lnTo>
                      <a:pt x="51" y="18"/>
                    </a:lnTo>
                    <a:lnTo>
                      <a:pt x="53" y="19"/>
                    </a:lnTo>
                    <a:lnTo>
                      <a:pt x="56" y="21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59" y="34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3" y="29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2" y="22"/>
                    </a:lnTo>
                    <a:lnTo>
                      <a:pt x="28" y="21"/>
                    </a:lnTo>
                    <a:lnTo>
                      <a:pt x="32" y="19"/>
                    </a:lnTo>
                    <a:lnTo>
                      <a:pt x="29" y="18"/>
                    </a:lnTo>
                    <a:lnTo>
                      <a:pt x="24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0" name="Freeform 28"/>
              <p:cNvSpPr>
                <a:spLocks noEditPoints="1"/>
              </p:cNvSpPr>
              <p:nvPr/>
            </p:nvSpPr>
            <p:spPr bwMode="auto">
              <a:xfrm>
                <a:off x="1125" y="1902"/>
                <a:ext cx="57" cy="64"/>
              </a:xfrm>
              <a:custGeom>
                <a:avLst/>
                <a:gdLst/>
                <a:ahLst/>
                <a:cxnLst>
                  <a:cxn ang="0">
                    <a:pos x="34" y="20"/>
                  </a:cxn>
                  <a:cxn ang="0">
                    <a:pos x="21" y="23"/>
                  </a:cxn>
                  <a:cxn ang="0">
                    <a:pos x="10" y="31"/>
                  </a:cxn>
                  <a:cxn ang="0">
                    <a:pos x="9" y="32"/>
                  </a:cxn>
                  <a:cxn ang="0">
                    <a:pos x="9" y="38"/>
                  </a:cxn>
                  <a:cxn ang="0">
                    <a:pos x="10" y="42"/>
                  </a:cxn>
                  <a:cxn ang="0">
                    <a:pos x="14" y="49"/>
                  </a:cxn>
                  <a:cxn ang="0">
                    <a:pos x="16" y="51"/>
                  </a:cxn>
                  <a:cxn ang="0">
                    <a:pos x="19" y="52"/>
                  </a:cxn>
                  <a:cxn ang="0">
                    <a:pos x="23" y="53"/>
                  </a:cxn>
                  <a:cxn ang="0">
                    <a:pos x="27" y="53"/>
                  </a:cxn>
                  <a:cxn ang="0">
                    <a:pos x="38" y="52"/>
                  </a:cxn>
                  <a:cxn ang="0">
                    <a:pos x="45" y="49"/>
                  </a:cxn>
                  <a:cxn ang="0">
                    <a:pos x="48" y="45"/>
                  </a:cxn>
                  <a:cxn ang="0">
                    <a:pos x="51" y="41"/>
                  </a:cxn>
                  <a:cxn ang="0">
                    <a:pos x="52" y="38"/>
                  </a:cxn>
                  <a:cxn ang="0">
                    <a:pos x="53" y="34"/>
                  </a:cxn>
                  <a:cxn ang="0">
                    <a:pos x="53" y="31"/>
                  </a:cxn>
                  <a:cxn ang="0">
                    <a:pos x="52" y="29"/>
                  </a:cxn>
                  <a:cxn ang="0">
                    <a:pos x="50" y="26"/>
                  </a:cxn>
                  <a:cxn ang="0">
                    <a:pos x="48" y="24"/>
                  </a:cxn>
                  <a:cxn ang="0">
                    <a:pos x="42" y="21"/>
                  </a:cxn>
                  <a:cxn ang="0">
                    <a:pos x="38" y="20"/>
                  </a:cxn>
                  <a:cxn ang="0">
                    <a:pos x="34" y="2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7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8" y="16"/>
                  </a:cxn>
                  <a:cxn ang="0">
                    <a:pos x="27" y="10"/>
                  </a:cxn>
                  <a:cxn ang="0">
                    <a:pos x="31" y="9"/>
                  </a:cxn>
                  <a:cxn ang="0">
                    <a:pos x="40" y="9"/>
                  </a:cxn>
                  <a:cxn ang="0">
                    <a:pos x="43" y="11"/>
                  </a:cxn>
                  <a:cxn ang="0">
                    <a:pos x="47" y="13"/>
                  </a:cxn>
                  <a:cxn ang="0">
                    <a:pos x="50" y="16"/>
                  </a:cxn>
                  <a:cxn ang="0">
                    <a:pos x="55" y="24"/>
                  </a:cxn>
                  <a:cxn ang="0">
                    <a:pos x="57" y="35"/>
                  </a:cxn>
                  <a:cxn ang="0">
                    <a:pos x="55" y="42"/>
                  </a:cxn>
                  <a:cxn ang="0">
                    <a:pos x="53" y="50"/>
                  </a:cxn>
                  <a:cxn ang="0">
                    <a:pos x="48" y="56"/>
                  </a:cxn>
                  <a:cxn ang="0">
                    <a:pos x="38" y="62"/>
                  </a:cxn>
                  <a:cxn ang="0">
                    <a:pos x="26" y="64"/>
                  </a:cxn>
                  <a:cxn ang="0">
                    <a:pos x="21" y="64"/>
                  </a:cxn>
                  <a:cxn ang="0">
                    <a:pos x="17" y="63"/>
                  </a:cxn>
                  <a:cxn ang="0">
                    <a:pos x="13" y="61"/>
                  </a:cxn>
                  <a:cxn ang="0">
                    <a:pos x="9" y="58"/>
                  </a:cxn>
                  <a:cxn ang="0">
                    <a:pos x="2" y="52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57" h="64">
                    <a:moveTo>
                      <a:pt x="34" y="20"/>
                    </a:moveTo>
                    <a:lnTo>
                      <a:pt x="21" y="23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9" y="38"/>
                    </a:lnTo>
                    <a:lnTo>
                      <a:pt x="10" y="42"/>
                    </a:lnTo>
                    <a:lnTo>
                      <a:pt x="14" y="49"/>
                    </a:lnTo>
                    <a:lnTo>
                      <a:pt x="16" y="51"/>
                    </a:lnTo>
                    <a:lnTo>
                      <a:pt x="19" y="52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38" y="52"/>
                    </a:lnTo>
                    <a:lnTo>
                      <a:pt x="45" y="49"/>
                    </a:lnTo>
                    <a:lnTo>
                      <a:pt x="48" y="45"/>
                    </a:lnTo>
                    <a:lnTo>
                      <a:pt x="51" y="41"/>
                    </a:lnTo>
                    <a:lnTo>
                      <a:pt x="52" y="38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52" y="29"/>
                    </a:lnTo>
                    <a:lnTo>
                      <a:pt x="50" y="26"/>
                    </a:lnTo>
                    <a:lnTo>
                      <a:pt x="48" y="24"/>
                    </a:lnTo>
                    <a:lnTo>
                      <a:pt x="42" y="21"/>
                    </a:lnTo>
                    <a:lnTo>
                      <a:pt x="38" y="20"/>
                    </a:lnTo>
                    <a:lnTo>
                      <a:pt x="34" y="2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27"/>
                    </a:lnTo>
                    <a:lnTo>
                      <a:pt x="13" y="23"/>
                    </a:lnTo>
                    <a:lnTo>
                      <a:pt x="15" y="19"/>
                    </a:lnTo>
                    <a:lnTo>
                      <a:pt x="18" y="16"/>
                    </a:lnTo>
                    <a:lnTo>
                      <a:pt x="27" y="10"/>
                    </a:lnTo>
                    <a:lnTo>
                      <a:pt x="31" y="9"/>
                    </a:lnTo>
                    <a:lnTo>
                      <a:pt x="40" y="9"/>
                    </a:lnTo>
                    <a:lnTo>
                      <a:pt x="43" y="11"/>
                    </a:lnTo>
                    <a:lnTo>
                      <a:pt x="47" y="13"/>
                    </a:lnTo>
                    <a:lnTo>
                      <a:pt x="50" y="16"/>
                    </a:lnTo>
                    <a:lnTo>
                      <a:pt x="55" y="24"/>
                    </a:lnTo>
                    <a:lnTo>
                      <a:pt x="57" y="35"/>
                    </a:lnTo>
                    <a:lnTo>
                      <a:pt x="55" y="42"/>
                    </a:lnTo>
                    <a:lnTo>
                      <a:pt x="53" y="50"/>
                    </a:lnTo>
                    <a:lnTo>
                      <a:pt x="48" y="56"/>
                    </a:lnTo>
                    <a:lnTo>
                      <a:pt x="38" y="62"/>
                    </a:lnTo>
                    <a:lnTo>
                      <a:pt x="26" y="64"/>
                    </a:lnTo>
                    <a:lnTo>
                      <a:pt x="21" y="64"/>
                    </a:lnTo>
                    <a:lnTo>
                      <a:pt x="17" y="63"/>
                    </a:lnTo>
                    <a:lnTo>
                      <a:pt x="13" y="61"/>
                    </a:lnTo>
                    <a:lnTo>
                      <a:pt x="9" y="58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1" name="Freeform 29"/>
              <p:cNvSpPr>
                <a:spLocks/>
              </p:cNvSpPr>
              <p:nvPr/>
            </p:nvSpPr>
            <p:spPr bwMode="auto">
              <a:xfrm>
                <a:off x="1093" y="1970"/>
                <a:ext cx="87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25"/>
                  </a:cxn>
                  <a:cxn ang="0">
                    <a:pos x="87" y="3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87" h="35">
                    <a:moveTo>
                      <a:pt x="0" y="0"/>
                    </a:moveTo>
                    <a:lnTo>
                      <a:pt x="87" y="25"/>
                    </a:lnTo>
                    <a:lnTo>
                      <a:pt x="87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2" name="Freeform 30"/>
              <p:cNvSpPr>
                <a:spLocks noEditPoints="1"/>
              </p:cNvSpPr>
              <p:nvPr/>
            </p:nvSpPr>
            <p:spPr bwMode="auto">
              <a:xfrm>
                <a:off x="1165" y="2123"/>
                <a:ext cx="59" cy="48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18" y="9"/>
                  </a:cxn>
                  <a:cxn ang="0">
                    <a:pos x="11" y="13"/>
                  </a:cxn>
                  <a:cxn ang="0">
                    <a:pos x="9" y="15"/>
                  </a:cxn>
                  <a:cxn ang="0">
                    <a:pos x="8" y="18"/>
                  </a:cxn>
                  <a:cxn ang="0">
                    <a:pos x="7" y="19"/>
                  </a:cxn>
                  <a:cxn ang="0">
                    <a:pos x="7" y="40"/>
                  </a:cxn>
                  <a:cxn ang="0">
                    <a:pos x="52" y="40"/>
                  </a:cxn>
                  <a:cxn ang="0">
                    <a:pos x="52" y="18"/>
                  </a:cxn>
                  <a:cxn ang="0">
                    <a:pos x="51" y="16"/>
                  </a:cxn>
                  <a:cxn ang="0">
                    <a:pos x="48" y="13"/>
                  </a:cxn>
                  <a:cxn ang="0">
                    <a:pos x="46" y="12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1" y="8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45" y="3"/>
                  </a:cxn>
                  <a:cxn ang="0">
                    <a:pos x="47" y="4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7" y="15"/>
                  </a:cxn>
                  <a:cxn ang="0">
                    <a:pos x="58" y="18"/>
                  </a:cxn>
                  <a:cxn ang="0">
                    <a:pos x="59" y="21"/>
                  </a:cxn>
                  <a:cxn ang="0">
                    <a:pos x="59" y="48"/>
                  </a:cxn>
                  <a:cxn ang="0">
                    <a:pos x="0" y="48"/>
                  </a:cxn>
                  <a:cxn ang="0">
                    <a:pos x="0" y="23"/>
                  </a:cxn>
                  <a:cxn ang="0">
                    <a:pos x="1" y="19"/>
                  </a:cxn>
                  <a:cxn ang="0">
                    <a:pos x="1" y="18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8" y="6"/>
                  </a:cxn>
                  <a:cxn ang="0">
                    <a:pos x="11" y="4"/>
                  </a:cxn>
                  <a:cxn ang="0">
                    <a:pos x="15" y="3"/>
                  </a:cxn>
                  <a:cxn ang="0">
                    <a:pos x="20" y="1"/>
                  </a:cxn>
                  <a:cxn ang="0">
                    <a:pos x="24" y="1"/>
                  </a:cxn>
                  <a:cxn ang="0">
                    <a:pos x="29" y="0"/>
                  </a:cxn>
                </a:cxnLst>
                <a:rect l="0" t="0" r="r" b="b"/>
                <a:pathLst>
                  <a:path w="59" h="48">
                    <a:moveTo>
                      <a:pt x="21" y="8"/>
                    </a:moveTo>
                    <a:lnTo>
                      <a:pt x="18" y="9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7" y="19"/>
                    </a:lnTo>
                    <a:lnTo>
                      <a:pt x="7" y="40"/>
                    </a:lnTo>
                    <a:lnTo>
                      <a:pt x="52" y="40"/>
                    </a:lnTo>
                    <a:lnTo>
                      <a:pt x="52" y="18"/>
                    </a:lnTo>
                    <a:lnTo>
                      <a:pt x="51" y="16"/>
                    </a:lnTo>
                    <a:lnTo>
                      <a:pt x="48" y="13"/>
                    </a:lnTo>
                    <a:lnTo>
                      <a:pt x="46" y="12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1" y="8"/>
                    </a:lnTo>
                    <a:close/>
                    <a:moveTo>
                      <a:pt x="29" y="0"/>
                    </a:moveTo>
                    <a:lnTo>
                      <a:pt x="41" y="2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7" y="15"/>
                    </a:lnTo>
                    <a:lnTo>
                      <a:pt x="58" y="18"/>
                    </a:lnTo>
                    <a:lnTo>
                      <a:pt x="59" y="21"/>
                    </a:lnTo>
                    <a:lnTo>
                      <a:pt x="59" y="48"/>
                    </a:lnTo>
                    <a:lnTo>
                      <a:pt x="0" y="48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8" y="6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20" y="1"/>
                    </a:lnTo>
                    <a:lnTo>
                      <a:pt x="24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3" name="Freeform 31"/>
              <p:cNvSpPr>
                <a:spLocks noEditPoints="1"/>
              </p:cNvSpPr>
              <p:nvPr/>
            </p:nvSpPr>
            <p:spPr bwMode="auto">
              <a:xfrm>
                <a:off x="1180" y="2077"/>
                <a:ext cx="45" cy="38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4" y="13"/>
                  </a:cxn>
                  <a:cxn ang="0">
                    <a:pos x="25" y="17"/>
                  </a:cxn>
                  <a:cxn ang="0">
                    <a:pos x="26" y="21"/>
                  </a:cxn>
                  <a:cxn ang="0">
                    <a:pos x="26" y="26"/>
                  </a:cxn>
                  <a:cxn ang="0">
                    <a:pos x="29" y="28"/>
                  </a:cxn>
                  <a:cxn ang="0">
                    <a:pos x="30" y="30"/>
                  </a:cxn>
                  <a:cxn ang="0">
                    <a:pos x="36" y="30"/>
                  </a:cxn>
                  <a:cxn ang="0">
                    <a:pos x="37" y="29"/>
                  </a:cxn>
                  <a:cxn ang="0">
                    <a:pos x="38" y="27"/>
                  </a:cxn>
                  <a:cxn ang="0">
                    <a:pos x="38" y="21"/>
                  </a:cxn>
                  <a:cxn ang="0">
                    <a:pos x="37" y="19"/>
                  </a:cxn>
                  <a:cxn ang="0">
                    <a:pos x="37" y="15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23" y="11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42" y="9"/>
                  </a:cxn>
                  <a:cxn ang="0">
                    <a:pos x="39" y="10"/>
                  </a:cxn>
                  <a:cxn ang="0">
                    <a:pos x="41" y="12"/>
                  </a:cxn>
                  <a:cxn ang="0">
                    <a:pos x="42" y="15"/>
                  </a:cxn>
                  <a:cxn ang="0">
                    <a:pos x="45" y="22"/>
                  </a:cxn>
                  <a:cxn ang="0">
                    <a:pos x="45" y="29"/>
                  </a:cxn>
                  <a:cxn ang="0">
                    <a:pos x="43" y="32"/>
                  </a:cxn>
                  <a:cxn ang="0">
                    <a:pos x="42" y="35"/>
                  </a:cxn>
                  <a:cxn ang="0">
                    <a:pos x="39" y="37"/>
                  </a:cxn>
                  <a:cxn ang="0">
                    <a:pos x="36" y="38"/>
                  </a:cxn>
                  <a:cxn ang="0">
                    <a:pos x="33" y="38"/>
                  </a:cxn>
                  <a:cxn ang="0">
                    <a:pos x="30" y="37"/>
                  </a:cxn>
                  <a:cxn ang="0">
                    <a:pos x="23" y="34"/>
                  </a:cxn>
                  <a:cxn ang="0">
                    <a:pos x="22" y="33"/>
                  </a:cxn>
                  <a:cxn ang="0">
                    <a:pos x="20" y="29"/>
                  </a:cxn>
                  <a:cxn ang="0">
                    <a:pos x="20" y="27"/>
                  </a:cxn>
                  <a:cxn ang="0">
                    <a:pos x="19" y="25"/>
                  </a:cxn>
                  <a:cxn ang="0">
                    <a:pos x="19" y="23"/>
                  </a:cxn>
                  <a:cxn ang="0">
                    <a:pos x="18" y="17"/>
                  </a:cxn>
                  <a:cxn ang="0">
                    <a:pos x="17" y="14"/>
                  </a:cxn>
                  <a:cxn ang="0">
                    <a:pos x="17" y="11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9" y="14"/>
                  </a:cxn>
                  <a:cxn ang="0">
                    <a:pos x="8" y="17"/>
                  </a:cxn>
                  <a:cxn ang="0">
                    <a:pos x="8" y="25"/>
                  </a:cxn>
                  <a:cxn ang="0">
                    <a:pos x="9" y="26"/>
                  </a:cxn>
                  <a:cxn ang="0">
                    <a:pos x="10" y="28"/>
                  </a:cxn>
                  <a:cxn ang="0">
                    <a:pos x="14" y="30"/>
                  </a:cxn>
                  <a:cxn ang="0">
                    <a:pos x="13" y="37"/>
                  </a:cxn>
                  <a:cxn ang="0">
                    <a:pos x="5" y="33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2" y="24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37" y="2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4" y="0"/>
                  </a:cxn>
                </a:cxnLst>
                <a:rect l="0" t="0" r="r" b="b"/>
                <a:pathLst>
                  <a:path w="45" h="38">
                    <a:moveTo>
                      <a:pt x="23" y="11"/>
                    </a:moveTo>
                    <a:lnTo>
                      <a:pt x="24" y="13"/>
                    </a:lnTo>
                    <a:lnTo>
                      <a:pt x="25" y="17"/>
                    </a:lnTo>
                    <a:lnTo>
                      <a:pt x="26" y="21"/>
                    </a:lnTo>
                    <a:lnTo>
                      <a:pt x="26" y="26"/>
                    </a:lnTo>
                    <a:lnTo>
                      <a:pt x="29" y="28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7" y="29"/>
                    </a:lnTo>
                    <a:lnTo>
                      <a:pt x="38" y="27"/>
                    </a:lnTo>
                    <a:lnTo>
                      <a:pt x="38" y="21"/>
                    </a:lnTo>
                    <a:lnTo>
                      <a:pt x="37" y="19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23" y="11"/>
                    </a:lnTo>
                    <a:close/>
                    <a:moveTo>
                      <a:pt x="44" y="0"/>
                    </a:moveTo>
                    <a:lnTo>
                      <a:pt x="44" y="7"/>
                    </a:lnTo>
                    <a:lnTo>
                      <a:pt x="42" y="9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2" y="15"/>
                    </a:lnTo>
                    <a:lnTo>
                      <a:pt x="45" y="22"/>
                    </a:lnTo>
                    <a:lnTo>
                      <a:pt x="45" y="29"/>
                    </a:lnTo>
                    <a:lnTo>
                      <a:pt x="43" y="32"/>
                    </a:lnTo>
                    <a:lnTo>
                      <a:pt x="42" y="35"/>
                    </a:lnTo>
                    <a:lnTo>
                      <a:pt x="39" y="37"/>
                    </a:lnTo>
                    <a:lnTo>
                      <a:pt x="36" y="38"/>
                    </a:lnTo>
                    <a:lnTo>
                      <a:pt x="33" y="38"/>
                    </a:lnTo>
                    <a:lnTo>
                      <a:pt x="30" y="37"/>
                    </a:lnTo>
                    <a:lnTo>
                      <a:pt x="23" y="34"/>
                    </a:lnTo>
                    <a:lnTo>
                      <a:pt x="22" y="33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3" y="37"/>
                    </a:lnTo>
                    <a:lnTo>
                      <a:pt x="5" y="33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4" name="Freeform 32"/>
              <p:cNvSpPr>
                <a:spLocks/>
              </p:cNvSpPr>
              <p:nvPr/>
            </p:nvSpPr>
            <p:spPr bwMode="auto">
              <a:xfrm>
                <a:off x="1167" y="2051"/>
                <a:ext cx="58" cy="2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9"/>
                  </a:cxn>
                  <a:cxn ang="0">
                    <a:pos x="57" y="11"/>
                  </a:cxn>
                  <a:cxn ang="0">
                    <a:pos x="54" y="14"/>
                  </a:cxn>
                  <a:cxn ang="0">
                    <a:pos x="52" y="15"/>
                  </a:cxn>
                  <a:cxn ang="0">
                    <a:pos x="21" y="15"/>
                  </a:cxn>
                  <a:cxn ang="0">
                    <a:pos x="21" y="21"/>
                  </a:cxn>
                  <a:cxn ang="0">
                    <a:pos x="15" y="21"/>
                  </a:cxn>
                  <a:cxn ang="0">
                    <a:pos x="15" y="15"/>
                  </a:cxn>
                  <a:cxn ang="0">
                    <a:pos x="4" y="15"/>
                  </a:cxn>
                  <a:cxn ang="0">
                    <a:pos x="0" y="8"/>
                  </a:cxn>
                  <a:cxn ang="0">
                    <a:pos x="15" y="8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21" y="8"/>
                  </a:cxn>
                  <a:cxn ang="0">
                    <a:pos x="50" y="8"/>
                  </a:cxn>
                  <a:cxn ang="0">
                    <a:pos x="50" y="6"/>
                  </a:cxn>
                  <a:cxn ang="0">
                    <a:pos x="51" y="6"/>
                  </a:cxn>
                  <a:cxn ang="0">
                    <a:pos x="51" y="1"/>
                  </a:cxn>
                  <a:cxn ang="0">
                    <a:pos x="58" y="0"/>
                  </a:cxn>
                </a:cxnLst>
                <a:rect l="0" t="0" r="r" b="b"/>
                <a:pathLst>
                  <a:path w="58" h="21">
                    <a:moveTo>
                      <a:pt x="58" y="0"/>
                    </a:moveTo>
                    <a:lnTo>
                      <a:pt x="58" y="9"/>
                    </a:lnTo>
                    <a:lnTo>
                      <a:pt x="57" y="11"/>
                    </a:lnTo>
                    <a:lnTo>
                      <a:pt x="54" y="14"/>
                    </a:lnTo>
                    <a:lnTo>
                      <a:pt x="52" y="15"/>
                    </a:lnTo>
                    <a:lnTo>
                      <a:pt x="21" y="15"/>
                    </a:lnTo>
                    <a:lnTo>
                      <a:pt x="21" y="21"/>
                    </a:lnTo>
                    <a:lnTo>
                      <a:pt x="15" y="21"/>
                    </a:lnTo>
                    <a:lnTo>
                      <a:pt x="15" y="15"/>
                    </a:lnTo>
                    <a:lnTo>
                      <a:pt x="4" y="15"/>
                    </a:lnTo>
                    <a:lnTo>
                      <a:pt x="0" y="8"/>
                    </a:lnTo>
                    <a:lnTo>
                      <a:pt x="15" y="8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1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1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5" name="Freeform 33"/>
              <p:cNvSpPr>
                <a:spLocks noEditPoints="1"/>
              </p:cNvSpPr>
              <p:nvPr/>
            </p:nvSpPr>
            <p:spPr bwMode="auto">
              <a:xfrm>
                <a:off x="1180" y="2008"/>
                <a:ext cx="45" cy="39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4" y="13"/>
                  </a:cxn>
                  <a:cxn ang="0">
                    <a:pos x="26" y="22"/>
                  </a:cxn>
                  <a:cxn ang="0">
                    <a:pos x="26" y="26"/>
                  </a:cxn>
                  <a:cxn ang="0">
                    <a:pos x="29" y="28"/>
                  </a:cxn>
                  <a:cxn ang="0">
                    <a:pos x="30" y="30"/>
                  </a:cxn>
                  <a:cxn ang="0">
                    <a:pos x="31" y="31"/>
                  </a:cxn>
                  <a:cxn ang="0">
                    <a:pos x="32" y="31"/>
                  </a:cxn>
                  <a:cxn ang="0">
                    <a:pos x="35" y="30"/>
                  </a:cxn>
                  <a:cxn ang="0">
                    <a:pos x="37" y="29"/>
                  </a:cxn>
                  <a:cxn ang="0">
                    <a:pos x="38" y="27"/>
                  </a:cxn>
                  <a:cxn ang="0">
                    <a:pos x="38" y="21"/>
                  </a:cxn>
                  <a:cxn ang="0">
                    <a:pos x="37" y="19"/>
                  </a:cxn>
                  <a:cxn ang="0">
                    <a:pos x="37" y="17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23" y="11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42" y="9"/>
                  </a:cxn>
                  <a:cxn ang="0">
                    <a:pos x="39" y="10"/>
                  </a:cxn>
                  <a:cxn ang="0">
                    <a:pos x="41" y="12"/>
                  </a:cxn>
                  <a:cxn ang="0">
                    <a:pos x="42" y="16"/>
                  </a:cxn>
                  <a:cxn ang="0">
                    <a:pos x="45" y="22"/>
                  </a:cxn>
                  <a:cxn ang="0">
                    <a:pos x="45" y="29"/>
                  </a:cxn>
                  <a:cxn ang="0">
                    <a:pos x="43" y="32"/>
                  </a:cxn>
                  <a:cxn ang="0">
                    <a:pos x="42" y="35"/>
                  </a:cxn>
                  <a:cxn ang="0">
                    <a:pos x="39" y="37"/>
                  </a:cxn>
                  <a:cxn ang="0">
                    <a:pos x="36" y="39"/>
                  </a:cxn>
                  <a:cxn ang="0">
                    <a:pos x="31" y="39"/>
                  </a:cxn>
                  <a:cxn ang="0">
                    <a:pos x="29" y="37"/>
                  </a:cxn>
                  <a:cxn ang="0">
                    <a:pos x="28" y="36"/>
                  </a:cxn>
                  <a:cxn ang="0">
                    <a:pos x="23" y="34"/>
                  </a:cxn>
                  <a:cxn ang="0">
                    <a:pos x="22" y="33"/>
                  </a:cxn>
                  <a:cxn ang="0">
                    <a:pos x="20" y="29"/>
                  </a:cxn>
                  <a:cxn ang="0">
                    <a:pos x="20" y="27"/>
                  </a:cxn>
                  <a:cxn ang="0">
                    <a:pos x="19" y="25"/>
                  </a:cxn>
                  <a:cxn ang="0">
                    <a:pos x="19" y="23"/>
                  </a:cxn>
                  <a:cxn ang="0">
                    <a:pos x="18" y="18"/>
                  </a:cxn>
                  <a:cxn ang="0">
                    <a:pos x="17" y="15"/>
                  </a:cxn>
                  <a:cxn ang="0">
                    <a:pos x="17" y="11"/>
                  </a:cxn>
                  <a:cxn ang="0">
                    <a:pos x="13" y="11"/>
                  </a:cxn>
                  <a:cxn ang="0">
                    <a:pos x="11" y="12"/>
                  </a:cxn>
                  <a:cxn ang="0">
                    <a:pos x="10" y="12"/>
                  </a:cxn>
                  <a:cxn ang="0">
                    <a:pos x="9" y="15"/>
                  </a:cxn>
                  <a:cxn ang="0">
                    <a:pos x="8" y="18"/>
                  </a:cxn>
                  <a:cxn ang="0">
                    <a:pos x="8" y="25"/>
                  </a:cxn>
                  <a:cxn ang="0">
                    <a:pos x="9" y="26"/>
                  </a:cxn>
                  <a:cxn ang="0">
                    <a:pos x="10" y="28"/>
                  </a:cxn>
                  <a:cxn ang="0">
                    <a:pos x="14" y="30"/>
                  </a:cxn>
                  <a:cxn ang="0">
                    <a:pos x="13" y="37"/>
                  </a:cxn>
                  <a:cxn ang="0">
                    <a:pos x="5" y="33"/>
                  </a:cxn>
                  <a:cxn ang="0">
                    <a:pos x="4" y="31"/>
                  </a:cxn>
                  <a:cxn ang="0">
                    <a:pos x="3" y="28"/>
                  </a:cxn>
                  <a:cxn ang="0">
                    <a:pos x="2" y="24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38" y="2"/>
                  </a:cxn>
                  <a:cxn ang="0">
                    <a:pos x="44" y="0"/>
                  </a:cxn>
                </a:cxnLst>
                <a:rect l="0" t="0" r="r" b="b"/>
                <a:pathLst>
                  <a:path w="45" h="39">
                    <a:moveTo>
                      <a:pt x="23" y="11"/>
                    </a:moveTo>
                    <a:lnTo>
                      <a:pt x="24" y="13"/>
                    </a:lnTo>
                    <a:lnTo>
                      <a:pt x="26" y="22"/>
                    </a:lnTo>
                    <a:lnTo>
                      <a:pt x="26" y="26"/>
                    </a:lnTo>
                    <a:lnTo>
                      <a:pt x="29" y="28"/>
                    </a:lnTo>
                    <a:lnTo>
                      <a:pt x="30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5" y="30"/>
                    </a:lnTo>
                    <a:lnTo>
                      <a:pt x="37" y="29"/>
                    </a:lnTo>
                    <a:lnTo>
                      <a:pt x="38" y="27"/>
                    </a:lnTo>
                    <a:lnTo>
                      <a:pt x="38" y="21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23" y="11"/>
                    </a:lnTo>
                    <a:close/>
                    <a:moveTo>
                      <a:pt x="44" y="0"/>
                    </a:moveTo>
                    <a:lnTo>
                      <a:pt x="44" y="7"/>
                    </a:lnTo>
                    <a:lnTo>
                      <a:pt x="42" y="9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2" y="16"/>
                    </a:lnTo>
                    <a:lnTo>
                      <a:pt x="45" y="22"/>
                    </a:lnTo>
                    <a:lnTo>
                      <a:pt x="45" y="29"/>
                    </a:lnTo>
                    <a:lnTo>
                      <a:pt x="43" y="32"/>
                    </a:lnTo>
                    <a:lnTo>
                      <a:pt x="42" y="35"/>
                    </a:lnTo>
                    <a:lnTo>
                      <a:pt x="39" y="37"/>
                    </a:lnTo>
                    <a:lnTo>
                      <a:pt x="36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3" y="34"/>
                    </a:lnTo>
                    <a:lnTo>
                      <a:pt x="22" y="33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3" y="37"/>
                    </a:lnTo>
                    <a:lnTo>
                      <a:pt x="5" y="33"/>
                    </a:lnTo>
                    <a:lnTo>
                      <a:pt x="4" y="31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38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6" name="Freeform 34"/>
              <p:cNvSpPr>
                <a:spLocks noEditPoints="1"/>
              </p:cNvSpPr>
              <p:nvPr/>
            </p:nvSpPr>
            <p:spPr bwMode="auto">
              <a:xfrm>
                <a:off x="1125" y="2183"/>
                <a:ext cx="57" cy="65"/>
              </a:xfrm>
              <a:custGeom>
                <a:avLst/>
                <a:gdLst/>
                <a:ahLst/>
                <a:cxnLst>
                  <a:cxn ang="0">
                    <a:pos x="34" y="21"/>
                  </a:cxn>
                  <a:cxn ang="0">
                    <a:pos x="21" y="23"/>
                  </a:cxn>
                  <a:cxn ang="0">
                    <a:pos x="10" y="31"/>
                  </a:cxn>
                  <a:cxn ang="0">
                    <a:pos x="9" y="32"/>
                  </a:cxn>
                  <a:cxn ang="0">
                    <a:pos x="9" y="39"/>
                  </a:cxn>
                  <a:cxn ang="0">
                    <a:pos x="10" y="43"/>
                  </a:cxn>
                  <a:cxn ang="0">
                    <a:pos x="14" y="49"/>
                  </a:cxn>
                  <a:cxn ang="0">
                    <a:pos x="16" y="51"/>
                  </a:cxn>
                  <a:cxn ang="0">
                    <a:pos x="19" y="52"/>
                  </a:cxn>
                  <a:cxn ang="0">
                    <a:pos x="23" y="53"/>
                  </a:cxn>
                  <a:cxn ang="0">
                    <a:pos x="27" y="53"/>
                  </a:cxn>
                  <a:cxn ang="0">
                    <a:pos x="38" y="52"/>
                  </a:cxn>
                  <a:cxn ang="0">
                    <a:pos x="45" y="49"/>
                  </a:cxn>
                  <a:cxn ang="0">
                    <a:pos x="48" y="46"/>
                  </a:cxn>
                  <a:cxn ang="0">
                    <a:pos x="51" y="42"/>
                  </a:cxn>
                  <a:cxn ang="0">
                    <a:pos x="52" y="39"/>
                  </a:cxn>
                  <a:cxn ang="0">
                    <a:pos x="53" y="35"/>
                  </a:cxn>
                  <a:cxn ang="0">
                    <a:pos x="53" y="31"/>
                  </a:cxn>
                  <a:cxn ang="0">
                    <a:pos x="52" y="29"/>
                  </a:cxn>
                  <a:cxn ang="0">
                    <a:pos x="50" y="26"/>
                  </a:cxn>
                  <a:cxn ang="0">
                    <a:pos x="48" y="24"/>
                  </a:cxn>
                  <a:cxn ang="0">
                    <a:pos x="42" y="22"/>
                  </a:cxn>
                  <a:cxn ang="0">
                    <a:pos x="38" y="21"/>
                  </a:cxn>
                  <a:cxn ang="0">
                    <a:pos x="34" y="2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7"/>
                  </a:cxn>
                  <a:cxn ang="0">
                    <a:pos x="13" y="23"/>
                  </a:cxn>
                  <a:cxn ang="0">
                    <a:pos x="15" y="20"/>
                  </a:cxn>
                  <a:cxn ang="0">
                    <a:pos x="18" y="17"/>
                  </a:cxn>
                  <a:cxn ang="0">
                    <a:pos x="27" y="11"/>
                  </a:cxn>
                  <a:cxn ang="0">
                    <a:pos x="31" y="10"/>
                  </a:cxn>
                  <a:cxn ang="0">
                    <a:pos x="40" y="10"/>
                  </a:cxn>
                  <a:cxn ang="0">
                    <a:pos x="43" y="12"/>
                  </a:cxn>
                  <a:cxn ang="0">
                    <a:pos x="47" y="14"/>
                  </a:cxn>
                  <a:cxn ang="0">
                    <a:pos x="50" y="17"/>
                  </a:cxn>
                  <a:cxn ang="0">
                    <a:pos x="55" y="24"/>
                  </a:cxn>
                  <a:cxn ang="0">
                    <a:pos x="57" y="36"/>
                  </a:cxn>
                  <a:cxn ang="0">
                    <a:pos x="55" y="43"/>
                  </a:cxn>
                  <a:cxn ang="0">
                    <a:pos x="53" y="50"/>
                  </a:cxn>
                  <a:cxn ang="0">
                    <a:pos x="48" y="56"/>
                  </a:cxn>
                  <a:cxn ang="0">
                    <a:pos x="38" y="63"/>
                  </a:cxn>
                  <a:cxn ang="0">
                    <a:pos x="26" y="65"/>
                  </a:cxn>
                  <a:cxn ang="0">
                    <a:pos x="21" y="65"/>
                  </a:cxn>
                  <a:cxn ang="0">
                    <a:pos x="17" y="64"/>
                  </a:cxn>
                  <a:cxn ang="0">
                    <a:pos x="13" y="62"/>
                  </a:cxn>
                  <a:cxn ang="0">
                    <a:pos x="9" y="59"/>
                  </a:cxn>
                  <a:cxn ang="0">
                    <a:pos x="2" y="52"/>
                  </a:cxn>
                  <a:cxn ang="0">
                    <a:pos x="0" y="45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34" y="21"/>
                    </a:moveTo>
                    <a:lnTo>
                      <a:pt x="21" y="23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9" y="39"/>
                    </a:lnTo>
                    <a:lnTo>
                      <a:pt x="10" y="43"/>
                    </a:lnTo>
                    <a:lnTo>
                      <a:pt x="14" y="49"/>
                    </a:lnTo>
                    <a:lnTo>
                      <a:pt x="16" y="51"/>
                    </a:lnTo>
                    <a:lnTo>
                      <a:pt x="19" y="52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38" y="52"/>
                    </a:lnTo>
                    <a:lnTo>
                      <a:pt x="45" y="49"/>
                    </a:lnTo>
                    <a:lnTo>
                      <a:pt x="48" y="46"/>
                    </a:lnTo>
                    <a:lnTo>
                      <a:pt x="51" y="42"/>
                    </a:lnTo>
                    <a:lnTo>
                      <a:pt x="52" y="39"/>
                    </a:lnTo>
                    <a:lnTo>
                      <a:pt x="53" y="35"/>
                    </a:lnTo>
                    <a:lnTo>
                      <a:pt x="53" y="31"/>
                    </a:lnTo>
                    <a:lnTo>
                      <a:pt x="52" y="29"/>
                    </a:lnTo>
                    <a:lnTo>
                      <a:pt x="50" y="26"/>
                    </a:lnTo>
                    <a:lnTo>
                      <a:pt x="48" y="24"/>
                    </a:lnTo>
                    <a:lnTo>
                      <a:pt x="42" y="22"/>
                    </a:lnTo>
                    <a:lnTo>
                      <a:pt x="38" y="21"/>
                    </a:lnTo>
                    <a:lnTo>
                      <a:pt x="34" y="21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27"/>
                    </a:lnTo>
                    <a:lnTo>
                      <a:pt x="13" y="23"/>
                    </a:lnTo>
                    <a:lnTo>
                      <a:pt x="15" y="20"/>
                    </a:lnTo>
                    <a:lnTo>
                      <a:pt x="18" y="17"/>
                    </a:lnTo>
                    <a:lnTo>
                      <a:pt x="27" y="11"/>
                    </a:lnTo>
                    <a:lnTo>
                      <a:pt x="31" y="10"/>
                    </a:lnTo>
                    <a:lnTo>
                      <a:pt x="40" y="10"/>
                    </a:lnTo>
                    <a:lnTo>
                      <a:pt x="43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5" y="24"/>
                    </a:lnTo>
                    <a:lnTo>
                      <a:pt x="57" y="36"/>
                    </a:lnTo>
                    <a:lnTo>
                      <a:pt x="55" y="43"/>
                    </a:lnTo>
                    <a:lnTo>
                      <a:pt x="53" y="50"/>
                    </a:lnTo>
                    <a:lnTo>
                      <a:pt x="48" y="56"/>
                    </a:lnTo>
                    <a:lnTo>
                      <a:pt x="38" y="63"/>
                    </a:lnTo>
                    <a:lnTo>
                      <a:pt x="26" y="65"/>
                    </a:lnTo>
                    <a:lnTo>
                      <a:pt x="21" y="65"/>
                    </a:lnTo>
                    <a:lnTo>
                      <a:pt x="17" y="64"/>
                    </a:lnTo>
                    <a:lnTo>
                      <a:pt x="13" y="62"/>
                    </a:lnTo>
                    <a:lnTo>
                      <a:pt x="9" y="59"/>
                    </a:lnTo>
                    <a:lnTo>
                      <a:pt x="2" y="52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7" name="Line 35"/>
              <p:cNvSpPr>
                <a:spLocks noChangeShapeType="1"/>
              </p:cNvSpPr>
              <p:nvPr/>
            </p:nvSpPr>
            <p:spPr bwMode="auto">
              <a:xfrm flipH="1">
                <a:off x="1508" y="2190"/>
                <a:ext cx="9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8" name="Line 36"/>
              <p:cNvSpPr>
                <a:spLocks noChangeShapeType="1"/>
              </p:cNvSpPr>
              <p:nvPr/>
            </p:nvSpPr>
            <p:spPr bwMode="auto">
              <a:xfrm flipH="1">
                <a:off x="1508" y="2134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69" name="Line 37"/>
              <p:cNvSpPr>
                <a:spLocks noChangeShapeType="1"/>
              </p:cNvSpPr>
              <p:nvPr/>
            </p:nvSpPr>
            <p:spPr bwMode="auto">
              <a:xfrm flipH="1">
                <a:off x="1508" y="2079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0" name="Line 38"/>
              <p:cNvSpPr>
                <a:spLocks noChangeShapeType="1"/>
              </p:cNvSpPr>
              <p:nvPr/>
            </p:nvSpPr>
            <p:spPr bwMode="auto">
              <a:xfrm flipH="1">
                <a:off x="1508" y="2023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1" name="Line 39"/>
              <p:cNvSpPr>
                <a:spLocks noChangeShapeType="1"/>
              </p:cNvSpPr>
              <p:nvPr/>
            </p:nvSpPr>
            <p:spPr bwMode="auto">
              <a:xfrm flipH="1">
                <a:off x="1508" y="1968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2" name="Line 40"/>
              <p:cNvSpPr>
                <a:spLocks noChangeShapeType="1"/>
              </p:cNvSpPr>
              <p:nvPr/>
            </p:nvSpPr>
            <p:spPr bwMode="auto">
              <a:xfrm flipH="1">
                <a:off x="1508" y="1912"/>
                <a:ext cx="9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3" name="Line 41"/>
              <p:cNvSpPr>
                <a:spLocks noChangeShapeType="1"/>
              </p:cNvSpPr>
              <p:nvPr/>
            </p:nvSpPr>
            <p:spPr bwMode="auto">
              <a:xfrm flipH="1">
                <a:off x="1508" y="2190"/>
                <a:ext cx="9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4" name="Line 42"/>
              <p:cNvSpPr>
                <a:spLocks noChangeShapeType="1"/>
              </p:cNvSpPr>
              <p:nvPr/>
            </p:nvSpPr>
            <p:spPr bwMode="auto">
              <a:xfrm flipH="1">
                <a:off x="1508" y="2246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5" name="Line 43"/>
              <p:cNvSpPr>
                <a:spLocks noChangeShapeType="1"/>
              </p:cNvSpPr>
              <p:nvPr/>
            </p:nvSpPr>
            <p:spPr bwMode="auto">
              <a:xfrm flipH="1">
                <a:off x="1508" y="2301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6" name="Line 44"/>
              <p:cNvSpPr>
                <a:spLocks noChangeShapeType="1"/>
              </p:cNvSpPr>
              <p:nvPr/>
            </p:nvSpPr>
            <p:spPr bwMode="auto">
              <a:xfrm flipH="1">
                <a:off x="1508" y="2357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7" name="Line 45"/>
              <p:cNvSpPr>
                <a:spLocks noChangeShapeType="1"/>
              </p:cNvSpPr>
              <p:nvPr/>
            </p:nvSpPr>
            <p:spPr bwMode="auto">
              <a:xfrm flipH="1">
                <a:off x="1508" y="2412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8" name="Line 46"/>
              <p:cNvSpPr>
                <a:spLocks noChangeShapeType="1"/>
              </p:cNvSpPr>
              <p:nvPr/>
            </p:nvSpPr>
            <p:spPr bwMode="auto">
              <a:xfrm flipH="1">
                <a:off x="1508" y="1912"/>
                <a:ext cx="93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79" name="Line 47"/>
              <p:cNvSpPr>
                <a:spLocks noChangeShapeType="1"/>
              </p:cNvSpPr>
              <p:nvPr/>
            </p:nvSpPr>
            <p:spPr bwMode="auto">
              <a:xfrm flipH="1">
                <a:off x="1508" y="1856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0" name="Line 48"/>
              <p:cNvSpPr>
                <a:spLocks noChangeShapeType="1"/>
              </p:cNvSpPr>
              <p:nvPr/>
            </p:nvSpPr>
            <p:spPr bwMode="auto">
              <a:xfrm flipH="1">
                <a:off x="1508" y="1801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1" name="Line 49"/>
              <p:cNvSpPr>
                <a:spLocks noChangeShapeType="1"/>
              </p:cNvSpPr>
              <p:nvPr/>
            </p:nvSpPr>
            <p:spPr bwMode="auto">
              <a:xfrm flipH="1">
                <a:off x="1508" y="1745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2" name="Line 50"/>
              <p:cNvSpPr>
                <a:spLocks noChangeShapeType="1"/>
              </p:cNvSpPr>
              <p:nvPr/>
            </p:nvSpPr>
            <p:spPr bwMode="auto">
              <a:xfrm flipH="1">
                <a:off x="1508" y="1691"/>
                <a:ext cx="4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3" name="Freeform 51"/>
              <p:cNvSpPr>
                <a:spLocks/>
              </p:cNvSpPr>
              <p:nvPr/>
            </p:nvSpPr>
            <p:spPr bwMode="auto">
              <a:xfrm>
                <a:off x="1463" y="2170"/>
                <a:ext cx="25" cy="6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5" y="0"/>
                  </a:cxn>
                  <a:cxn ang="0">
                    <a:pos x="25" y="67"/>
                  </a:cxn>
                  <a:cxn ang="0">
                    <a:pos x="16" y="67"/>
                  </a:cxn>
                  <a:cxn ang="0">
                    <a:pos x="16" y="14"/>
                  </a:cxn>
                  <a:cxn ang="0">
                    <a:pos x="12" y="18"/>
                  </a:cxn>
                  <a:cxn ang="0">
                    <a:pos x="9" y="20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10" y="11"/>
                  </a:cxn>
                  <a:cxn ang="0">
                    <a:pos x="13" y="9"/>
                  </a:cxn>
                  <a:cxn ang="0">
                    <a:pos x="16" y="6"/>
                  </a:cxn>
                  <a:cxn ang="0">
                    <a:pos x="18" y="3"/>
                  </a:cxn>
                  <a:cxn ang="0">
                    <a:pos x="19" y="0"/>
                  </a:cxn>
                </a:cxnLst>
                <a:rect l="0" t="0" r="r" b="b"/>
                <a:pathLst>
                  <a:path w="25" h="67">
                    <a:moveTo>
                      <a:pt x="19" y="0"/>
                    </a:moveTo>
                    <a:lnTo>
                      <a:pt x="25" y="0"/>
                    </a:lnTo>
                    <a:lnTo>
                      <a:pt x="25" y="67"/>
                    </a:lnTo>
                    <a:lnTo>
                      <a:pt x="16" y="67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10" y="11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18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4" name="Freeform 52"/>
              <p:cNvSpPr>
                <a:spLocks/>
              </p:cNvSpPr>
              <p:nvPr/>
            </p:nvSpPr>
            <p:spPr bwMode="auto">
              <a:xfrm>
                <a:off x="1443" y="1890"/>
                <a:ext cx="43" cy="6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6" y="0"/>
                  </a:cxn>
                  <a:cxn ang="0">
                    <a:pos x="31" y="1"/>
                  </a:cxn>
                  <a:cxn ang="0">
                    <a:pos x="37" y="5"/>
                  </a:cxn>
                  <a:cxn ang="0">
                    <a:pos x="40" y="9"/>
                  </a:cxn>
                  <a:cxn ang="0">
                    <a:pos x="42" y="14"/>
                  </a:cxn>
                  <a:cxn ang="0">
                    <a:pos x="42" y="22"/>
                  </a:cxn>
                  <a:cxn ang="0">
                    <a:pos x="40" y="26"/>
                  </a:cxn>
                  <a:cxn ang="0">
                    <a:pos x="38" y="32"/>
                  </a:cxn>
                  <a:cxn ang="0">
                    <a:pos x="29" y="42"/>
                  </a:cxn>
                  <a:cxn ang="0">
                    <a:pos x="24" y="46"/>
                  </a:cxn>
                  <a:cxn ang="0">
                    <a:pos x="14" y="55"/>
                  </a:cxn>
                  <a:cxn ang="0">
                    <a:pos x="13" y="57"/>
                  </a:cxn>
                  <a:cxn ang="0">
                    <a:pos x="11" y="60"/>
                  </a:cxn>
                  <a:cxn ang="0">
                    <a:pos x="43" y="60"/>
                  </a:cxn>
                  <a:cxn ang="0">
                    <a:pos x="43" y="68"/>
                  </a:cxn>
                  <a:cxn ang="0">
                    <a:pos x="0" y="68"/>
                  </a:cxn>
                  <a:cxn ang="0">
                    <a:pos x="0" y="65"/>
                  </a:cxn>
                  <a:cxn ang="0">
                    <a:pos x="2" y="58"/>
                  </a:cxn>
                  <a:cxn ang="0">
                    <a:pos x="4" y="55"/>
                  </a:cxn>
                  <a:cxn ang="0">
                    <a:pos x="5" y="52"/>
                  </a:cxn>
                  <a:cxn ang="0">
                    <a:pos x="11" y="46"/>
                  </a:cxn>
                  <a:cxn ang="0">
                    <a:pos x="16" y="43"/>
                  </a:cxn>
                  <a:cxn ang="0">
                    <a:pos x="28" y="31"/>
                  </a:cxn>
                  <a:cxn ang="0">
                    <a:pos x="30" y="28"/>
                  </a:cxn>
                  <a:cxn ang="0">
                    <a:pos x="32" y="26"/>
                  </a:cxn>
                  <a:cxn ang="0">
                    <a:pos x="33" y="24"/>
                  </a:cxn>
                  <a:cxn ang="0">
                    <a:pos x="34" y="21"/>
                  </a:cxn>
                  <a:cxn ang="0">
                    <a:pos x="34" y="16"/>
                  </a:cxn>
                  <a:cxn ang="0">
                    <a:pos x="33" y="14"/>
                  </a:cxn>
                  <a:cxn ang="0">
                    <a:pos x="31" y="11"/>
                  </a:cxn>
                  <a:cxn ang="0">
                    <a:pos x="27" y="8"/>
                  </a:cxn>
                  <a:cxn ang="0">
                    <a:pos x="18" y="8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11" y="13"/>
                  </a:cxn>
                  <a:cxn ang="0">
                    <a:pos x="10" y="16"/>
                  </a:cxn>
                  <a:cxn ang="0">
                    <a:pos x="9" y="20"/>
                  </a:cxn>
                  <a:cxn ang="0">
                    <a:pos x="1" y="19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11" y="2"/>
                  </a:cxn>
                  <a:cxn ang="0">
                    <a:pos x="22" y="0"/>
                  </a:cxn>
                </a:cxnLst>
                <a:rect l="0" t="0" r="r" b="b"/>
                <a:pathLst>
                  <a:path w="43" h="68">
                    <a:moveTo>
                      <a:pt x="22" y="0"/>
                    </a:moveTo>
                    <a:lnTo>
                      <a:pt x="26" y="0"/>
                    </a:lnTo>
                    <a:lnTo>
                      <a:pt x="31" y="1"/>
                    </a:lnTo>
                    <a:lnTo>
                      <a:pt x="37" y="5"/>
                    </a:lnTo>
                    <a:lnTo>
                      <a:pt x="40" y="9"/>
                    </a:lnTo>
                    <a:lnTo>
                      <a:pt x="42" y="14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32"/>
                    </a:lnTo>
                    <a:lnTo>
                      <a:pt x="29" y="42"/>
                    </a:lnTo>
                    <a:lnTo>
                      <a:pt x="24" y="46"/>
                    </a:lnTo>
                    <a:lnTo>
                      <a:pt x="14" y="55"/>
                    </a:lnTo>
                    <a:lnTo>
                      <a:pt x="13" y="57"/>
                    </a:lnTo>
                    <a:lnTo>
                      <a:pt x="11" y="60"/>
                    </a:lnTo>
                    <a:lnTo>
                      <a:pt x="43" y="60"/>
                    </a:lnTo>
                    <a:lnTo>
                      <a:pt x="43" y="68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2" y="58"/>
                    </a:lnTo>
                    <a:lnTo>
                      <a:pt x="4" y="55"/>
                    </a:lnTo>
                    <a:lnTo>
                      <a:pt x="5" y="52"/>
                    </a:lnTo>
                    <a:lnTo>
                      <a:pt x="11" y="46"/>
                    </a:lnTo>
                    <a:lnTo>
                      <a:pt x="16" y="43"/>
                    </a:lnTo>
                    <a:lnTo>
                      <a:pt x="28" y="31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3" y="24"/>
                    </a:lnTo>
                    <a:lnTo>
                      <a:pt x="34" y="21"/>
                    </a:lnTo>
                    <a:lnTo>
                      <a:pt x="34" y="16"/>
                    </a:lnTo>
                    <a:lnTo>
                      <a:pt x="33" y="14"/>
                    </a:lnTo>
                    <a:lnTo>
                      <a:pt x="31" y="11"/>
                    </a:lnTo>
                    <a:lnTo>
                      <a:pt x="27" y="8"/>
                    </a:lnTo>
                    <a:lnTo>
                      <a:pt x="18" y="8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9" y="20"/>
                    </a:lnTo>
                    <a:lnTo>
                      <a:pt x="1" y="19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5" name="Line 53"/>
              <p:cNvSpPr>
                <a:spLocks noChangeShapeType="1"/>
              </p:cNvSpPr>
              <p:nvPr/>
            </p:nvSpPr>
            <p:spPr bwMode="auto">
              <a:xfrm flipV="1">
                <a:off x="4151" y="1637"/>
                <a:ext cx="1" cy="82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6" name="Line 54"/>
              <p:cNvSpPr>
                <a:spLocks noChangeShapeType="1"/>
              </p:cNvSpPr>
              <p:nvPr/>
            </p:nvSpPr>
            <p:spPr bwMode="auto">
              <a:xfrm>
                <a:off x="4056" y="2190"/>
                <a:ext cx="9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7" name="Line 55"/>
              <p:cNvSpPr>
                <a:spLocks noChangeShapeType="1"/>
              </p:cNvSpPr>
              <p:nvPr/>
            </p:nvSpPr>
            <p:spPr bwMode="auto">
              <a:xfrm>
                <a:off x="4104" y="2134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8" name="Line 56"/>
              <p:cNvSpPr>
                <a:spLocks noChangeShapeType="1"/>
              </p:cNvSpPr>
              <p:nvPr/>
            </p:nvSpPr>
            <p:spPr bwMode="auto">
              <a:xfrm>
                <a:off x="4104" y="2079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89" name="Line 57"/>
              <p:cNvSpPr>
                <a:spLocks noChangeShapeType="1"/>
              </p:cNvSpPr>
              <p:nvPr/>
            </p:nvSpPr>
            <p:spPr bwMode="auto">
              <a:xfrm>
                <a:off x="4104" y="2023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0" name="Line 58"/>
              <p:cNvSpPr>
                <a:spLocks noChangeShapeType="1"/>
              </p:cNvSpPr>
              <p:nvPr/>
            </p:nvSpPr>
            <p:spPr bwMode="auto">
              <a:xfrm>
                <a:off x="4104" y="1968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1" name="Line 59"/>
              <p:cNvSpPr>
                <a:spLocks noChangeShapeType="1"/>
              </p:cNvSpPr>
              <p:nvPr/>
            </p:nvSpPr>
            <p:spPr bwMode="auto">
              <a:xfrm>
                <a:off x="4056" y="1912"/>
                <a:ext cx="9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2" name="Line 60"/>
              <p:cNvSpPr>
                <a:spLocks noChangeShapeType="1"/>
              </p:cNvSpPr>
              <p:nvPr/>
            </p:nvSpPr>
            <p:spPr bwMode="auto">
              <a:xfrm>
                <a:off x="4056" y="2190"/>
                <a:ext cx="9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3" name="Line 61"/>
              <p:cNvSpPr>
                <a:spLocks noChangeShapeType="1"/>
              </p:cNvSpPr>
              <p:nvPr/>
            </p:nvSpPr>
            <p:spPr bwMode="auto">
              <a:xfrm>
                <a:off x="4104" y="2246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4" name="Line 62"/>
              <p:cNvSpPr>
                <a:spLocks noChangeShapeType="1"/>
              </p:cNvSpPr>
              <p:nvPr/>
            </p:nvSpPr>
            <p:spPr bwMode="auto">
              <a:xfrm>
                <a:off x="4104" y="2301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5" name="Line 63"/>
              <p:cNvSpPr>
                <a:spLocks noChangeShapeType="1"/>
              </p:cNvSpPr>
              <p:nvPr/>
            </p:nvSpPr>
            <p:spPr bwMode="auto">
              <a:xfrm>
                <a:off x="4104" y="2357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6" name="Line 64"/>
              <p:cNvSpPr>
                <a:spLocks noChangeShapeType="1"/>
              </p:cNvSpPr>
              <p:nvPr/>
            </p:nvSpPr>
            <p:spPr bwMode="auto">
              <a:xfrm>
                <a:off x="4104" y="2412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7" name="Line 65"/>
              <p:cNvSpPr>
                <a:spLocks noChangeShapeType="1"/>
              </p:cNvSpPr>
              <p:nvPr/>
            </p:nvSpPr>
            <p:spPr bwMode="auto">
              <a:xfrm>
                <a:off x="4056" y="1912"/>
                <a:ext cx="94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8" name="Line 66"/>
              <p:cNvSpPr>
                <a:spLocks noChangeShapeType="1"/>
              </p:cNvSpPr>
              <p:nvPr/>
            </p:nvSpPr>
            <p:spPr bwMode="auto">
              <a:xfrm>
                <a:off x="4104" y="1856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099" name="Line 67"/>
              <p:cNvSpPr>
                <a:spLocks noChangeShapeType="1"/>
              </p:cNvSpPr>
              <p:nvPr/>
            </p:nvSpPr>
            <p:spPr bwMode="auto">
              <a:xfrm>
                <a:off x="4104" y="1801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0" name="Line 68"/>
              <p:cNvSpPr>
                <a:spLocks noChangeShapeType="1"/>
              </p:cNvSpPr>
              <p:nvPr/>
            </p:nvSpPr>
            <p:spPr bwMode="auto">
              <a:xfrm>
                <a:off x="4104" y="1745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1" name="Line 69"/>
              <p:cNvSpPr>
                <a:spLocks noChangeShapeType="1"/>
              </p:cNvSpPr>
              <p:nvPr/>
            </p:nvSpPr>
            <p:spPr bwMode="auto">
              <a:xfrm>
                <a:off x="4104" y="1691"/>
                <a:ext cx="4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2" name="Line 70"/>
              <p:cNvSpPr>
                <a:spLocks noChangeShapeType="1"/>
              </p:cNvSpPr>
              <p:nvPr/>
            </p:nvSpPr>
            <p:spPr bwMode="auto">
              <a:xfrm flipV="1">
                <a:off x="3524" y="21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3" name="Line 71"/>
              <p:cNvSpPr>
                <a:spLocks noChangeShapeType="1"/>
              </p:cNvSpPr>
              <p:nvPr/>
            </p:nvSpPr>
            <p:spPr bwMode="auto">
              <a:xfrm flipV="1">
                <a:off x="3559" y="2176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4" name="Line 72"/>
              <p:cNvSpPr>
                <a:spLocks noChangeShapeType="1"/>
              </p:cNvSpPr>
              <p:nvPr/>
            </p:nvSpPr>
            <p:spPr bwMode="auto">
              <a:xfrm flipV="1">
                <a:off x="3593" y="2176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5" name="Line 73"/>
              <p:cNvSpPr>
                <a:spLocks noChangeShapeType="1"/>
              </p:cNvSpPr>
              <p:nvPr/>
            </p:nvSpPr>
            <p:spPr bwMode="auto">
              <a:xfrm flipV="1">
                <a:off x="3626" y="2176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6" name="Line 74"/>
              <p:cNvSpPr>
                <a:spLocks noChangeShapeType="1"/>
              </p:cNvSpPr>
              <p:nvPr/>
            </p:nvSpPr>
            <p:spPr bwMode="auto">
              <a:xfrm flipV="1">
                <a:off x="3661" y="2176"/>
                <a:ext cx="9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7" name="Line 75"/>
              <p:cNvSpPr>
                <a:spLocks noChangeShapeType="1"/>
              </p:cNvSpPr>
              <p:nvPr/>
            </p:nvSpPr>
            <p:spPr bwMode="auto">
              <a:xfrm flipV="1">
                <a:off x="3695" y="2176"/>
                <a:ext cx="12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8" name="Line 76"/>
              <p:cNvSpPr>
                <a:spLocks noChangeShapeType="1"/>
              </p:cNvSpPr>
              <p:nvPr/>
            </p:nvSpPr>
            <p:spPr bwMode="auto">
              <a:xfrm flipV="1">
                <a:off x="3729" y="2176"/>
                <a:ext cx="14" cy="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09" name="Line 77"/>
              <p:cNvSpPr>
                <a:spLocks noChangeShapeType="1"/>
              </p:cNvSpPr>
              <p:nvPr/>
            </p:nvSpPr>
            <p:spPr bwMode="auto">
              <a:xfrm flipV="1">
                <a:off x="3763" y="2176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0" name="Line 78"/>
              <p:cNvSpPr>
                <a:spLocks noChangeShapeType="1"/>
              </p:cNvSpPr>
              <p:nvPr/>
            </p:nvSpPr>
            <p:spPr bwMode="auto">
              <a:xfrm flipV="1">
                <a:off x="3797" y="2176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1" name="Line 79"/>
              <p:cNvSpPr>
                <a:spLocks noChangeShapeType="1"/>
              </p:cNvSpPr>
              <p:nvPr/>
            </p:nvSpPr>
            <p:spPr bwMode="auto">
              <a:xfrm flipV="1">
                <a:off x="3831" y="2178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2" name="Line 80"/>
              <p:cNvSpPr>
                <a:spLocks noChangeShapeType="1"/>
              </p:cNvSpPr>
              <p:nvPr/>
            </p:nvSpPr>
            <p:spPr bwMode="auto">
              <a:xfrm flipV="1">
                <a:off x="2434" y="21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3" name="Line 81"/>
              <p:cNvSpPr>
                <a:spLocks noChangeShapeType="1"/>
              </p:cNvSpPr>
              <p:nvPr/>
            </p:nvSpPr>
            <p:spPr bwMode="auto">
              <a:xfrm flipV="1">
                <a:off x="2468" y="2140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4" name="Line 82"/>
              <p:cNvSpPr>
                <a:spLocks noChangeShapeType="1"/>
              </p:cNvSpPr>
              <p:nvPr/>
            </p:nvSpPr>
            <p:spPr bwMode="auto">
              <a:xfrm flipV="1">
                <a:off x="2502" y="2140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5" name="Line 83"/>
              <p:cNvSpPr>
                <a:spLocks noChangeShapeType="1"/>
              </p:cNvSpPr>
              <p:nvPr/>
            </p:nvSpPr>
            <p:spPr bwMode="auto">
              <a:xfrm flipV="1">
                <a:off x="2535" y="2140"/>
                <a:ext cx="9" cy="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6" name="Line 84"/>
              <p:cNvSpPr>
                <a:spLocks noChangeShapeType="1"/>
              </p:cNvSpPr>
              <p:nvPr/>
            </p:nvSpPr>
            <p:spPr bwMode="auto">
              <a:xfrm flipV="1">
                <a:off x="2568" y="2140"/>
                <a:ext cx="13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7" name="Line 85"/>
              <p:cNvSpPr>
                <a:spLocks noChangeShapeType="1"/>
              </p:cNvSpPr>
              <p:nvPr/>
            </p:nvSpPr>
            <p:spPr bwMode="auto">
              <a:xfrm flipV="1">
                <a:off x="2603" y="2140"/>
                <a:ext cx="14" cy="1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8" name="Line 86"/>
              <p:cNvSpPr>
                <a:spLocks noChangeShapeType="1"/>
              </p:cNvSpPr>
              <p:nvPr/>
            </p:nvSpPr>
            <p:spPr bwMode="auto">
              <a:xfrm flipV="1">
                <a:off x="2636" y="2140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19" name="Line 87"/>
              <p:cNvSpPr>
                <a:spLocks noChangeShapeType="1"/>
              </p:cNvSpPr>
              <p:nvPr/>
            </p:nvSpPr>
            <p:spPr bwMode="auto">
              <a:xfrm flipV="1">
                <a:off x="2669" y="2140"/>
                <a:ext cx="21" cy="2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0" name="Line 88"/>
              <p:cNvSpPr>
                <a:spLocks noChangeShapeType="1"/>
              </p:cNvSpPr>
              <p:nvPr/>
            </p:nvSpPr>
            <p:spPr bwMode="auto">
              <a:xfrm flipV="1">
                <a:off x="2703" y="2140"/>
                <a:ext cx="22" cy="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1" name="Line 89"/>
              <p:cNvSpPr>
                <a:spLocks noChangeShapeType="1"/>
              </p:cNvSpPr>
              <p:nvPr/>
            </p:nvSpPr>
            <p:spPr bwMode="auto">
              <a:xfrm flipV="1">
                <a:off x="2736" y="2140"/>
                <a:ext cx="26" cy="2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2" name="Line 90"/>
              <p:cNvSpPr>
                <a:spLocks noChangeShapeType="1"/>
              </p:cNvSpPr>
              <p:nvPr/>
            </p:nvSpPr>
            <p:spPr bwMode="auto">
              <a:xfrm flipV="1">
                <a:off x="2769" y="2140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3" name="Line 91"/>
              <p:cNvSpPr>
                <a:spLocks noChangeShapeType="1"/>
              </p:cNvSpPr>
              <p:nvPr/>
            </p:nvSpPr>
            <p:spPr bwMode="auto">
              <a:xfrm flipV="1">
                <a:off x="2803" y="2140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4" name="Line 92"/>
              <p:cNvSpPr>
                <a:spLocks noChangeShapeType="1"/>
              </p:cNvSpPr>
              <p:nvPr/>
            </p:nvSpPr>
            <p:spPr bwMode="auto">
              <a:xfrm flipV="1">
                <a:off x="2841" y="2140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5" name="Line 93"/>
              <p:cNvSpPr>
                <a:spLocks noChangeShapeType="1"/>
              </p:cNvSpPr>
              <p:nvPr/>
            </p:nvSpPr>
            <p:spPr bwMode="auto">
              <a:xfrm flipV="1">
                <a:off x="2877" y="2140"/>
                <a:ext cx="31" cy="3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6" name="Line 94"/>
              <p:cNvSpPr>
                <a:spLocks noChangeShapeType="1"/>
              </p:cNvSpPr>
              <p:nvPr/>
            </p:nvSpPr>
            <p:spPr bwMode="auto">
              <a:xfrm flipV="1">
                <a:off x="2915" y="2140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7" name="Line 95"/>
              <p:cNvSpPr>
                <a:spLocks noChangeShapeType="1"/>
              </p:cNvSpPr>
              <p:nvPr/>
            </p:nvSpPr>
            <p:spPr bwMode="auto">
              <a:xfrm flipV="1">
                <a:off x="2951" y="2140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8" name="Line 96"/>
              <p:cNvSpPr>
                <a:spLocks noChangeShapeType="1"/>
              </p:cNvSpPr>
              <p:nvPr/>
            </p:nvSpPr>
            <p:spPr bwMode="auto">
              <a:xfrm flipV="1">
                <a:off x="2989" y="2140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29" name="Line 97"/>
              <p:cNvSpPr>
                <a:spLocks noChangeShapeType="1"/>
              </p:cNvSpPr>
              <p:nvPr/>
            </p:nvSpPr>
            <p:spPr bwMode="auto">
              <a:xfrm flipV="1">
                <a:off x="3025" y="2140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0" name="Line 98"/>
              <p:cNvSpPr>
                <a:spLocks noChangeShapeType="1"/>
              </p:cNvSpPr>
              <p:nvPr/>
            </p:nvSpPr>
            <p:spPr bwMode="auto">
              <a:xfrm flipV="1">
                <a:off x="3063" y="2140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1" name="Line 99"/>
              <p:cNvSpPr>
                <a:spLocks noChangeShapeType="1"/>
              </p:cNvSpPr>
              <p:nvPr/>
            </p:nvSpPr>
            <p:spPr bwMode="auto">
              <a:xfrm flipV="1">
                <a:off x="3099" y="2140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2" name="Line 100"/>
              <p:cNvSpPr>
                <a:spLocks noChangeShapeType="1"/>
              </p:cNvSpPr>
              <p:nvPr/>
            </p:nvSpPr>
            <p:spPr bwMode="auto">
              <a:xfrm flipV="1">
                <a:off x="3136" y="2140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3" name="Line 101"/>
              <p:cNvSpPr>
                <a:spLocks noChangeShapeType="1"/>
              </p:cNvSpPr>
              <p:nvPr/>
            </p:nvSpPr>
            <p:spPr bwMode="auto">
              <a:xfrm flipV="1">
                <a:off x="3172" y="2140"/>
                <a:ext cx="26" cy="2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4" name="Line 102"/>
              <p:cNvSpPr>
                <a:spLocks noChangeShapeType="1"/>
              </p:cNvSpPr>
              <p:nvPr/>
            </p:nvSpPr>
            <p:spPr bwMode="auto">
              <a:xfrm flipV="1">
                <a:off x="3209" y="2140"/>
                <a:ext cx="25" cy="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5" name="Line 103"/>
              <p:cNvSpPr>
                <a:spLocks noChangeShapeType="1"/>
              </p:cNvSpPr>
              <p:nvPr/>
            </p:nvSpPr>
            <p:spPr bwMode="auto">
              <a:xfrm flipV="1">
                <a:off x="3246" y="2140"/>
                <a:ext cx="25" cy="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6" name="Line 104"/>
              <p:cNvSpPr>
                <a:spLocks noChangeShapeType="1"/>
              </p:cNvSpPr>
              <p:nvPr/>
            </p:nvSpPr>
            <p:spPr bwMode="auto">
              <a:xfrm flipV="1">
                <a:off x="3283" y="2140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7" name="Line 105"/>
              <p:cNvSpPr>
                <a:spLocks noChangeShapeType="1"/>
              </p:cNvSpPr>
              <p:nvPr/>
            </p:nvSpPr>
            <p:spPr bwMode="auto">
              <a:xfrm flipV="1">
                <a:off x="3319" y="2140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8" name="Line 106"/>
              <p:cNvSpPr>
                <a:spLocks noChangeShapeType="1"/>
              </p:cNvSpPr>
              <p:nvPr/>
            </p:nvSpPr>
            <p:spPr bwMode="auto">
              <a:xfrm flipV="1">
                <a:off x="3354" y="2140"/>
                <a:ext cx="26" cy="2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39" name="Line 107"/>
              <p:cNvSpPr>
                <a:spLocks noChangeShapeType="1"/>
              </p:cNvSpPr>
              <p:nvPr/>
            </p:nvSpPr>
            <p:spPr bwMode="auto">
              <a:xfrm flipV="1">
                <a:off x="3388" y="2140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0" name="Line 108"/>
              <p:cNvSpPr>
                <a:spLocks noChangeShapeType="1"/>
              </p:cNvSpPr>
              <p:nvPr/>
            </p:nvSpPr>
            <p:spPr bwMode="auto">
              <a:xfrm flipV="1">
                <a:off x="3422" y="2140"/>
                <a:ext cx="31" cy="3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1" name="Line 109"/>
              <p:cNvSpPr>
                <a:spLocks noChangeShapeType="1"/>
              </p:cNvSpPr>
              <p:nvPr/>
            </p:nvSpPr>
            <p:spPr bwMode="auto">
              <a:xfrm flipV="1">
                <a:off x="3457" y="2140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2" name="Line 110"/>
              <p:cNvSpPr>
                <a:spLocks noChangeShapeType="1"/>
              </p:cNvSpPr>
              <p:nvPr/>
            </p:nvSpPr>
            <p:spPr bwMode="auto">
              <a:xfrm flipV="1">
                <a:off x="3490" y="2140"/>
                <a:ext cx="35" cy="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3" name="Line 111"/>
              <p:cNvSpPr>
                <a:spLocks noChangeShapeType="1"/>
              </p:cNvSpPr>
              <p:nvPr/>
            </p:nvSpPr>
            <p:spPr bwMode="auto">
              <a:xfrm flipV="1">
                <a:off x="3525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4" name="Line 112"/>
              <p:cNvSpPr>
                <a:spLocks noChangeShapeType="1"/>
              </p:cNvSpPr>
              <p:nvPr/>
            </p:nvSpPr>
            <p:spPr bwMode="auto">
              <a:xfrm flipV="1">
                <a:off x="3562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5" name="Line 113"/>
              <p:cNvSpPr>
                <a:spLocks noChangeShapeType="1"/>
              </p:cNvSpPr>
              <p:nvPr/>
            </p:nvSpPr>
            <p:spPr bwMode="auto">
              <a:xfrm flipV="1">
                <a:off x="3598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6" name="Line 114"/>
              <p:cNvSpPr>
                <a:spLocks noChangeShapeType="1"/>
              </p:cNvSpPr>
              <p:nvPr/>
            </p:nvSpPr>
            <p:spPr bwMode="auto">
              <a:xfrm flipV="1">
                <a:off x="3634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7" name="Line 115"/>
              <p:cNvSpPr>
                <a:spLocks noChangeShapeType="1"/>
              </p:cNvSpPr>
              <p:nvPr/>
            </p:nvSpPr>
            <p:spPr bwMode="auto">
              <a:xfrm flipV="1">
                <a:off x="3670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8" name="Line 116"/>
              <p:cNvSpPr>
                <a:spLocks noChangeShapeType="1"/>
              </p:cNvSpPr>
              <p:nvPr/>
            </p:nvSpPr>
            <p:spPr bwMode="auto">
              <a:xfrm flipV="1">
                <a:off x="3707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49" name="Line 117"/>
              <p:cNvSpPr>
                <a:spLocks noChangeShapeType="1"/>
              </p:cNvSpPr>
              <p:nvPr/>
            </p:nvSpPr>
            <p:spPr bwMode="auto">
              <a:xfrm flipV="1">
                <a:off x="3743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0" name="Line 118"/>
              <p:cNvSpPr>
                <a:spLocks noChangeShapeType="1"/>
              </p:cNvSpPr>
              <p:nvPr/>
            </p:nvSpPr>
            <p:spPr bwMode="auto">
              <a:xfrm flipV="1">
                <a:off x="3779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1" name="Line 119"/>
              <p:cNvSpPr>
                <a:spLocks noChangeShapeType="1"/>
              </p:cNvSpPr>
              <p:nvPr/>
            </p:nvSpPr>
            <p:spPr bwMode="auto">
              <a:xfrm flipV="1">
                <a:off x="3816" y="2142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2" name="Line 120"/>
              <p:cNvSpPr>
                <a:spLocks noChangeShapeType="1"/>
              </p:cNvSpPr>
              <p:nvPr/>
            </p:nvSpPr>
            <p:spPr bwMode="auto">
              <a:xfrm>
                <a:off x="1890" y="2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3" name="Line 121"/>
              <p:cNvSpPr>
                <a:spLocks noChangeShapeType="1"/>
              </p:cNvSpPr>
              <p:nvPr/>
            </p:nvSpPr>
            <p:spPr bwMode="auto">
              <a:xfrm flipV="1">
                <a:off x="1924" y="210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4" name="Line 122"/>
              <p:cNvSpPr>
                <a:spLocks noChangeShapeType="1"/>
              </p:cNvSpPr>
              <p:nvPr/>
            </p:nvSpPr>
            <p:spPr bwMode="auto">
              <a:xfrm flipV="1">
                <a:off x="1959" y="2104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5" name="Line 123"/>
              <p:cNvSpPr>
                <a:spLocks noChangeShapeType="1"/>
              </p:cNvSpPr>
              <p:nvPr/>
            </p:nvSpPr>
            <p:spPr bwMode="auto">
              <a:xfrm flipV="1">
                <a:off x="1993" y="210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6" name="Line 124"/>
              <p:cNvSpPr>
                <a:spLocks noChangeShapeType="1"/>
              </p:cNvSpPr>
              <p:nvPr/>
            </p:nvSpPr>
            <p:spPr bwMode="auto">
              <a:xfrm flipV="1">
                <a:off x="2027" y="2104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7" name="Line 125"/>
              <p:cNvSpPr>
                <a:spLocks noChangeShapeType="1"/>
              </p:cNvSpPr>
              <p:nvPr/>
            </p:nvSpPr>
            <p:spPr bwMode="auto">
              <a:xfrm flipV="1">
                <a:off x="2062" y="2104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8" name="Line 126"/>
              <p:cNvSpPr>
                <a:spLocks noChangeShapeType="1"/>
              </p:cNvSpPr>
              <p:nvPr/>
            </p:nvSpPr>
            <p:spPr bwMode="auto">
              <a:xfrm flipV="1">
                <a:off x="2096" y="2104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59" name="Line 127"/>
              <p:cNvSpPr>
                <a:spLocks noChangeShapeType="1"/>
              </p:cNvSpPr>
              <p:nvPr/>
            </p:nvSpPr>
            <p:spPr bwMode="auto">
              <a:xfrm flipV="1">
                <a:off x="2130" y="2104"/>
                <a:ext cx="15" cy="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0" name="Line 128"/>
              <p:cNvSpPr>
                <a:spLocks noChangeShapeType="1"/>
              </p:cNvSpPr>
              <p:nvPr/>
            </p:nvSpPr>
            <p:spPr bwMode="auto">
              <a:xfrm flipV="1">
                <a:off x="2165" y="2104"/>
                <a:ext cx="16" cy="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1" name="Line 129"/>
              <p:cNvSpPr>
                <a:spLocks noChangeShapeType="1"/>
              </p:cNvSpPr>
              <p:nvPr/>
            </p:nvSpPr>
            <p:spPr bwMode="auto">
              <a:xfrm flipV="1">
                <a:off x="2199" y="2104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2" name="Line 130"/>
              <p:cNvSpPr>
                <a:spLocks noChangeShapeType="1"/>
              </p:cNvSpPr>
              <p:nvPr/>
            </p:nvSpPr>
            <p:spPr bwMode="auto">
              <a:xfrm flipV="1">
                <a:off x="2232" y="2104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3" name="Line 131"/>
              <p:cNvSpPr>
                <a:spLocks noChangeShapeType="1"/>
              </p:cNvSpPr>
              <p:nvPr/>
            </p:nvSpPr>
            <p:spPr bwMode="auto">
              <a:xfrm flipV="1">
                <a:off x="2267" y="2104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4" name="Line 132"/>
              <p:cNvSpPr>
                <a:spLocks noChangeShapeType="1"/>
              </p:cNvSpPr>
              <p:nvPr/>
            </p:nvSpPr>
            <p:spPr bwMode="auto">
              <a:xfrm flipV="1">
                <a:off x="2300" y="2104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5" name="Line 133"/>
              <p:cNvSpPr>
                <a:spLocks noChangeShapeType="1"/>
              </p:cNvSpPr>
              <p:nvPr/>
            </p:nvSpPr>
            <p:spPr bwMode="auto">
              <a:xfrm flipV="1">
                <a:off x="2334" y="2104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6" name="Line 134"/>
              <p:cNvSpPr>
                <a:spLocks noChangeShapeType="1"/>
              </p:cNvSpPr>
              <p:nvPr/>
            </p:nvSpPr>
            <p:spPr bwMode="auto">
              <a:xfrm flipV="1">
                <a:off x="2368" y="2104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7" name="Line 135"/>
              <p:cNvSpPr>
                <a:spLocks noChangeShapeType="1"/>
              </p:cNvSpPr>
              <p:nvPr/>
            </p:nvSpPr>
            <p:spPr bwMode="auto">
              <a:xfrm flipV="1">
                <a:off x="2401" y="2104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8" name="Line 136"/>
              <p:cNvSpPr>
                <a:spLocks noChangeShapeType="1"/>
              </p:cNvSpPr>
              <p:nvPr/>
            </p:nvSpPr>
            <p:spPr bwMode="auto">
              <a:xfrm flipV="1">
                <a:off x="2435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69" name="Line 137"/>
              <p:cNvSpPr>
                <a:spLocks noChangeShapeType="1"/>
              </p:cNvSpPr>
              <p:nvPr/>
            </p:nvSpPr>
            <p:spPr bwMode="auto">
              <a:xfrm flipV="1">
                <a:off x="2472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0" name="Line 138"/>
              <p:cNvSpPr>
                <a:spLocks noChangeShapeType="1"/>
              </p:cNvSpPr>
              <p:nvPr/>
            </p:nvSpPr>
            <p:spPr bwMode="auto">
              <a:xfrm flipV="1">
                <a:off x="250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1" name="Line 139"/>
              <p:cNvSpPr>
                <a:spLocks noChangeShapeType="1"/>
              </p:cNvSpPr>
              <p:nvPr/>
            </p:nvSpPr>
            <p:spPr bwMode="auto">
              <a:xfrm flipV="1">
                <a:off x="2544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2" name="Line 140"/>
              <p:cNvSpPr>
                <a:spLocks noChangeShapeType="1"/>
              </p:cNvSpPr>
              <p:nvPr/>
            </p:nvSpPr>
            <p:spPr bwMode="auto">
              <a:xfrm flipV="1">
                <a:off x="2581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3" name="Line 141"/>
              <p:cNvSpPr>
                <a:spLocks noChangeShapeType="1"/>
              </p:cNvSpPr>
              <p:nvPr/>
            </p:nvSpPr>
            <p:spPr bwMode="auto">
              <a:xfrm flipV="1">
                <a:off x="2617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4" name="Line 142"/>
              <p:cNvSpPr>
                <a:spLocks noChangeShapeType="1"/>
              </p:cNvSpPr>
              <p:nvPr/>
            </p:nvSpPr>
            <p:spPr bwMode="auto">
              <a:xfrm flipV="1">
                <a:off x="2654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5" name="Line 143"/>
              <p:cNvSpPr>
                <a:spLocks noChangeShapeType="1"/>
              </p:cNvSpPr>
              <p:nvPr/>
            </p:nvSpPr>
            <p:spPr bwMode="auto">
              <a:xfrm flipV="1">
                <a:off x="2690" y="2104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6" name="Line 144"/>
              <p:cNvSpPr>
                <a:spLocks noChangeShapeType="1"/>
              </p:cNvSpPr>
              <p:nvPr/>
            </p:nvSpPr>
            <p:spPr bwMode="auto">
              <a:xfrm flipV="1">
                <a:off x="2725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7" name="Line 145"/>
              <p:cNvSpPr>
                <a:spLocks noChangeShapeType="1"/>
              </p:cNvSpPr>
              <p:nvPr/>
            </p:nvSpPr>
            <p:spPr bwMode="auto">
              <a:xfrm flipV="1">
                <a:off x="2762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8" name="Line 146"/>
              <p:cNvSpPr>
                <a:spLocks noChangeShapeType="1"/>
              </p:cNvSpPr>
              <p:nvPr/>
            </p:nvSpPr>
            <p:spPr bwMode="auto">
              <a:xfrm flipV="1">
                <a:off x="2798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79" name="Line 147"/>
              <p:cNvSpPr>
                <a:spLocks noChangeShapeType="1"/>
              </p:cNvSpPr>
              <p:nvPr/>
            </p:nvSpPr>
            <p:spPr bwMode="auto">
              <a:xfrm flipV="1">
                <a:off x="2835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0" name="Line 148"/>
              <p:cNvSpPr>
                <a:spLocks noChangeShapeType="1"/>
              </p:cNvSpPr>
              <p:nvPr/>
            </p:nvSpPr>
            <p:spPr bwMode="auto">
              <a:xfrm flipV="1">
                <a:off x="2871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1" name="Line 149"/>
              <p:cNvSpPr>
                <a:spLocks noChangeShapeType="1"/>
              </p:cNvSpPr>
              <p:nvPr/>
            </p:nvSpPr>
            <p:spPr bwMode="auto">
              <a:xfrm flipV="1">
                <a:off x="290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2" name="Line 150"/>
              <p:cNvSpPr>
                <a:spLocks noChangeShapeType="1"/>
              </p:cNvSpPr>
              <p:nvPr/>
            </p:nvSpPr>
            <p:spPr bwMode="auto">
              <a:xfrm flipV="1">
                <a:off x="2944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3" name="Line 151"/>
              <p:cNvSpPr>
                <a:spLocks noChangeShapeType="1"/>
              </p:cNvSpPr>
              <p:nvPr/>
            </p:nvSpPr>
            <p:spPr bwMode="auto">
              <a:xfrm flipV="1">
                <a:off x="2980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4" name="Line 152"/>
              <p:cNvSpPr>
                <a:spLocks noChangeShapeType="1"/>
              </p:cNvSpPr>
              <p:nvPr/>
            </p:nvSpPr>
            <p:spPr bwMode="auto">
              <a:xfrm flipV="1">
                <a:off x="3017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5" name="Line 153"/>
              <p:cNvSpPr>
                <a:spLocks noChangeShapeType="1"/>
              </p:cNvSpPr>
              <p:nvPr/>
            </p:nvSpPr>
            <p:spPr bwMode="auto">
              <a:xfrm flipV="1">
                <a:off x="3053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6" name="Line 154"/>
              <p:cNvSpPr>
                <a:spLocks noChangeShapeType="1"/>
              </p:cNvSpPr>
              <p:nvPr/>
            </p:nvSpPr>
            <p:spPr bwMode="auto">
              <a:xfrm flipV="1">
                <a:off x="3090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7" name="Line 155"/>
              <p:cNvSpPr>
                <a:spLocks noChangeShapeType="1"/>
              </p:cNvSpPr>
              <p:nvPr/>
            </p:nvSpPr>
            <p:spPr bwMode="auto">
              <a:xfrm flipV="1">
                <a:off x="3126" y="2104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8" name="Line 156"/>
              <p:cNvSpPr>
                <a:spLocks noChangeShapeType="1"/>
              </p:cNvSpPr>
              <p:nvPr/>
            </p:nvSpPr>
            <p:spPr bwMode="auto">
              <a:xfrm flipV="1">
                <a:off x="3161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89" name="Line 157"/>
              <p:cNvSpPr>
                <a:spLocks noChangeShapeType="1"/>
              </p:cNvSpPr>
              <p:nvPr/>
            </p:nvSpPr>
            <p:spPr bwMode="auto">
              <a:xfrm flipV="1">
                <a:off x="319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0" name="Line 158"/>
              <p:cNvSpPr>
                <a:spLocks noChangeShapeType="1"/>
              </p:cNvSpPr>
              <p:nvPr/>
            </p:nvSpPr>
            <p:spPr bwMode="auto">
              <a:xfrm flipV="1">
                <a:off x="3234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1" name="Line 159"/>
              <p:cNvSpPr>
                <a:spLocks noChangeShapeType="1"/>
              </p:cNvSpPr>
              <p:nvPr/>
            </p:nvSpPr>
            <p:spPr bwMode="auto">
              <a:xfrm flipV="1">
                <a:off x="3271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2" name="Line 160"/>
              <p:cNvSpPr>
                <a:spLocks noChangeShapeType="1"/>
              </p:cNvSpPr>
              <p:nvPr/>
            </p:nvSpPr>
            <p:spPr bwMode="auto">
              <a:xfrm flipV="1">
                <a:off x="3307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3" name="Line 161"/>
              <p:cNvSpPr>
                <a:spLocks noChangeShapeType="1"/>
              </p:cNvSpPr>
              <p:nvPr/>
            </p:nvSpPr>
            <p:spPr bwMode="auto">
              <a:xfrm flipV="1">
                <a:off x="3343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4" name="Line 162"/>
              <p:cNvSpPr>
                <a:spLocks noChangeShapeType="1"/>
              </p:cNvSpPr>
              <p:nvPr/>
            </p:nvSpPr>
            <p:spPr bwMode="auto">
              <a:xfrm flipV="1">
                <a:off x="3380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5" name="Line 163"/>
              <p:cNvSpPr>
                <a:spLocks noChangeShapeType="1"/>
              </p:cNvSpPr>
              <p:nvPr/>
            </p:nvSpPr>
            <p:spPr bwMode="auto">
              <a:xfrm flipV="1">
                <a:off x="3416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6" name="Line 164"/>
              <p:cNvSpPr>
                <a:spLocks noChangeShapeType="1"/>
              </p:cNvSpPr>
              <p:nvPr/>
            </p:nvSpPr>
            <p:spPr bwMode="auto">
              <a:xfrm flipV="1">
                <a:off x="3453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7" name="Line 165"/>
              <p:cNvSpPr>
                <a:spLocks noChangeShapeType="1"/>
              </p:cNvSpPr>
              <p:nvPr/>
            </p:nvSpPr>
            <p:spPr bwMode="auto">
              <a:xfrm flipV="1">
                <a:off x="3489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8" name="Line 166"/>
              <p:cNvSpPr>
                <a:spLocks noChangeShapeType="1"/>
              </p:cNvSpPr>
              <p:nvPr/>
            </p:nvSpPr>
            <p:spPr bwMode="auto">
              <a:xfrm flipV="1">
                <a:off x="3525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199" name="Line 167"/>
              <p:cNvSpPr>
                <a:spLocks noChangeShapeType="1"/>
              </p:cNvSpPr>
              <p:nvPr/>
            </p:nvSpPr>
            <p:spPr bwMode="auto">
              <a:xfrm flipV="1">
                <a:off x="3562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0" name="Line 168"/>
              <p:cNvSpPr>
                <a:spLocks noChangeShapeType="1"/>
              </p:cNvSpPr>
              <p:nvPr/>
            </p:nvSpPr>
            <p:spPr bwMode="auto">
              <a:xfrm flipV="1">
                <a:off x="359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1" name="Line 169"/>
              <p:cNvSpPr>
                <a:spLocks noChangeShapeType="1"/>
              </p:cNvSpPr>
              <p:nvPr/>
            </p:nvSpPr>
            <p:spPr bwMode="auto">
              <a:xfrm flipV="1">
                <a:off x="3634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2" name="Line 170"/>
              <p:cNvSpPr>
                <a:spLocks noChangeShapeType="1"/>
              </p:cNvSpPr>
              <p:nvPr/>
            </p:nvSpPr>
            <p:spPr bwMode="auto">
              <a:xfrm flipV="1">
                <a:off x="3670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3" name="Line 171"/>
              <p:cNvSpPr>
                <a:spLocks noChangeShapeType="1"/>
              </p:cNvSpPr>
              <p:nvPr/>
            </p:nvSpPr>
            <p:spPr bwMode="auto">
              <a:xfrm flipV="1">
                <a:off x="3707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4" name="Line 172"/>
              <p:cNvSpPr>
                <a:spLocks noChangeShapeType="1"/>
              </p:cNvSpPr>
              <p:nvPr/>
            </p:nvSpPr>
            <p:spPr bwMode="auto">
              <a:xfrm flipV="1">
                <a:off x="3743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5" name="Line 173"/>
              <p:cNvSpPr>
                <a:spLocks noChangeShapeType="1"/>
              </p:cNvSpPr>
              <p:nvPr/>
            </p:nvSpPr>
            <p:spPr bwMode="auto">
              <a:xfrm flipV="1">
                <a:off x="3779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6" name="Line 174"/>
              <p:cNvSpPr>
                <a:spLocks noChangeShapeType="1"/>
              </p:cNvSpPr>
              <p:nvPr/>
            </p:nvSpPr>
            <p:spPr bwMode="auto">
              <a:xfrm flipV="1">
                <a:off x="3816" y="2106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7" name="Line 175"/>
              <p:cNvSpPr>
                <a:spLocks noChangeShapeType="1"/>
              </p:cNvSpPr>
              <p:nvPr/>
            </p:nvSpPr>
            <p:spPr bwMode="auto">
              <a:xfrm flipV="1">
                <a:off x="1709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8" name="Line 176"/>
              <p:cNvSpPr>
                <a:spLocks noChangeShapeType="1"/>
              </p:cNvSpPr>
              <p:nvPr/>
            </p:nvSpPr>
            <p:spPr bwMode="auto">
              <a:xfrm flipV="1">
                <a:off x="1754" y="2079"/>
                <a:ext cx="15" cy="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09" name="Line 177"/>
              <p:cNvSpPr>
                <a:spLocks noChangeShapeType="1"/>
              </p:cNvSpPr>
              <p:nvPr/>
            </p:nvSpPr>
            <p:spPr bwMode="auto">
              <a:xfrm flipV="1">
                <a:off x="1787" y="2074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0" name="Line 178"/>
              <p:cNvSpPr>
                <a:spLocks noChangeShapeType="1"/>
              </p:cNvSpPr>
              <p:nvPr/>
            </p:nvSpPr>
            <p:spPr bwMode="auto">
              <a:xfrm flipV="1">
                <a:off x="1821" y="2067"/>
                <a:ext cx="33" cy="3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1" name="Line 179"/>
              <p:cNvSpPr>
                <a:spLocks noChangeShapeType="1"/>
              </p:cNvSpPr>
              <p:nvPr/>
            </p:nvSpPr>
            <p:spPr bwMode="auto">
              <a:xfrm flipV="1">
                <a:off x="1856" y="2067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2" name="Line 180"/>
              <p:cNvSpPr>
                <a:spLocks noChangeShapeType="1"/>
              </p:cNvSpPr>
              <p:nvPr/>
            </p:nvSpPr>
            <p:spPr bwMode="auto">
              <a:xfrm flipV="1">
                <a:off x="1890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3" name="Line 181"/>
              <p:cNvSpPr>
                <a:spLocks noChangeShapeType="1"/>
              </p:cNvSpPr>
              <p:nvPr/>
            </p:nvSpPr>
            <p:spPr bwMode="auto">
              <a:xfrm flipV="1">
                <a:off x="1926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4" name="Line 182"/>
              <p:cNvSpPr>
                <a:spLocks noChangeShapeType="1"/>
              </p:cNvSpPr>
              <p:nvPr/>
            </p:nvSpPr>
            <p:spPr bwMode="auto">
              <a:xfrm flipV="1">
                <a:off x="1963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5" name="Line 183"/>
              <p:cNvSpPr>
                <a:spLocks noChangeShapeType="1"/>
              </p:cNvSpPr>
              <p:nvPr/>
            </p:nvSpPr>
            <p:spPr bwMode="auto">
              <a:xfrm flipV="1">
                <a:off x="1999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6" name="Line 184"/>
              <p:cNvSpPr>
                <a:spLocks noChangeShapeType="1"/>
              </p:cNvSpPr>
              <p:nvPr/>
            </p:nvSpPr>
            <p:spPr bwMode="auto">
              <a:xfrm flipV="1">
                <a:off x="2036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7" name="Line 185"/>
              <p:cNvSpPr>
                <a:spLocks noChangeShapeType="1"/>
              </p:cNvSpPr>
              <p:nvPr/>
            </p:nvSpPr>
            <p:spPr bwMode="auto">
              <a:xfrm flipV="1">
                <a:off x="207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8" name="Line 186"/>
              <p:cNvSpPr>
                <a:spLocks noChangeShapeType="1"/>
              </p:cNvSpPr>
              <p:nvPr/>
            </p:nvSpPr>
            <p:spPr bwMode="auto">
              <a:xfrm flipV="1">
                <a:off x="2108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19" name="Line 187"/>
              <p:cNvSpPr>
                <a:spLocks noChangeShapeType="1"/>
              </p:cNvSpPr>
              <p:nvPr/>
            </p:nvSpPr>
            <p:spPr bwMode="auto">
              <a:xfrm flipV="1">
                <a:off x="2145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0" name="Line 188"/>
              <p:cNvSpPr>
                <a:spLocks noChangeShapeType="1"/>
              </p:cNvSpPr>
              <p:nvPr/>
            </p:nvSpPr>
            <p:spPr bwMode="auto">
              <a:xfrm flipV="1">
                <a:off x="2181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1" name="Line 189"/>
              <p:cNvSpPr>
                <a:spLocks noChangeShapeType="1"/>
              </p:cNvSpPr>
              <p:nvPr/>
            </p:nvSpPr>
            <p:spPr bwMode="auto">
              <a:xfrm flipV="1">
                <a:off x="2218" y="2067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2" name="Line 190"/>
              <p:cNvSpPr>
                <a:spLocks noChangeShapeType="1"/>
              </p:cNvSpPr>
              <p:nvPr/>
            </p:nvSpPr>
            <p:spPr bwMode="auto">
              <a:xfrm flipV="1">
                <a:off x="2253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3" name="Line 191"/>
              <p:cNvSpPr>
                <a:spLocks noChangeShapeType="1"/>
              </p:cNvSpPr>
              <p:nvPr/>
            </p:nvSpPr>
            <p:spPr bwMode="auto">
              <a:xfrm flipV="1">
                <a:off x="2290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4" name="Line 192"/>
              <p:cNvSpPr>
                <a:spLocks noChangeShapeType="1"/>
              </p:cNvSpPr>
              <p:nvPr/>
            </p:nvSpPr>
            <p:spPr bwMode="auto">
              <a:xfrm flipV="1">
                <a:off x="2326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5" name="Line 193"/>
              <p:cNvSpPr>
                <a:spLocks noChangeShapeType="1"/>
              </p:cNvSpPr>
              <p:nvPr/>
            </p:nvSpPr>
            <p:spPr bwMode="auto">
              <a:xfrm flipV="1">
                <a:off x="2362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6" name="Line 194"/>
              <p:cNvSpPr>
                <a:spLocks noChangeShapeType="1"/>
              </p:cNvSpPr>
              <p:nvPr/>
            </p:nvSpPr>
            <p:spPr bwMode="auto">
              <a:xfrm flipV="1">
                <a:off x="2399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7" name="Line 195"/>
              <p:cNvSpPr>
                <a:spLocks noChangeShapeType="1"/>
              </p:cNvSpPr>
              <p:nvPr/>
            </p:nvSpPr>
            <p:spPr bwMode="auto">
              <a:xfrm flipV="1">
                <a:off x="2435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8" name="Line 196"/>
              <p:cNvSpPr>
                <a:spLocks noChangeShapeType="1"/>
              </p:cNvSpPr>
              <p:nvPr/>
            </p:nvSpPr>
            <p:spPr bwMode="auto">
              <a:xfrm flipV="1">
                <a:off x="247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29" name="Line 197"/>
              <p:cNvSpPr>
                <a:spLocks noChangeShapeType="1"/>
              </p:cNvSpPr>
              <p:nvPr/>
            </p:nvSpPr>
            <p:spPr bwMode="auto">
              <a:xfrm flipV="1">
                <a:off x="250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0" name="Line 198"/>
              <p:cNvSpPr>
                <a:spLocks noChangeShapeType="1"/>
              </p:cNvSpPr>
              <p:nvPr/>
            </p:nvSpPr>
            <p:spPr bwMode="auto">
              <a:xfrm flipV="1">
                <a:off x="2544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1" name="Line 199"/>
              <p:cNvSpPr>
                <a:spLocks noChangeShapeType="1"/>
              </p:cNvSpPr>
              <p:nvPr/>
            </p:nvSpPr>
            <p:spPr bwMode="auto">
              <a:xfrm flipV="1">
                <a:off x="2581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2" name="Line 200"/>
              <p:cNvSpPr>
                <a:spLocks noChangeShapeType="1"/>
              </p:cNvSpPr>
              <p:nvPr/>
            </p:nvSpPr>
            <p:spPr bwMode="auto">
              <a:xfrm flipV="1">
                <a:off x="2617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3" name="Line 201"/>
              <p:cNvSpPr>
                <a:spLocks noChangeShapeType="1"/>
              </p:cNvSpPr>
              <p:nvPr/>
            </p:nvSpPr>
            <p:spPr bwMode="auto">
              <a:xfrm flipV="1">
                <a:off x="2654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4" name="Line 202"/>
              <p:cNvSpPr>
                <a:spLocks noChangeShapeType="1"/>
              </p:cNvSpPr>
              <p:nvPr/>
            </p:nvSpPr>
            <p:spPr bwMode="auto">
              <a:xfrm flipV="1">
                <a:off x="2690" y="2067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5" name="Line 203"/>
              <p:cNvSpPr>
                <a:spLocks noChangeShapeType="1"/>
              </p:cNvSpPr>
              <p:nvPr/>
            </p:nvSpPr>
            <p:spPr bwMode="auto">
              <a:xfrm flipV="1">
                <a:off x="2725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6" name="Line 204"/>
              <p:cNvSpPr>
                <a:spLocks noChangeShapeType="1"/>
              </p:cNvSpPr>
              <p:nvPr/>
            </p:nvSpPr>
            <p:spPr bwMode="auto">
              <a:xfrm flipV="1">
                <a:off x="276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2820999" y="3252647"/>
              <a:ext cx="4010101" cy="452672"/>
              <a:chOff x="1854" y="1885"/>
              <a:chExt cx="1996" cy="219"/>
            </a:xfrm>
          </p:grpSpPr>
          <p:sp>
            <p:nvSpPr>
              <p:cNvPr id="556238" name="Line 206"/>
              <p:cNvSpPr>
                <a:spLocks noChangeShapeType="1"/>
              </p:cNvSpPr>
              <p:nvPr/>
            </p:nvSpPr>
            <p:spPr bwMode="auto">
              <a:xfrm flipV="1">
                <a:off x="2798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39" name="Line 207"/>
              <p:cNvSpPr>
                <a:spLocks noChangeShapeType="1"/>
              </p:cNvSpPr>
              <p:nvPr/>
            </p:nvSpPr>
            <p:spPr bwMode="auto">
              <a:xfrm flipV="1">
                <a:off x="2835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0" name="Line 208"/>
              <p:cNvSpPr>
                <a:spLocks noChangeShapeType="1"/>
              </p:cNvSpPr>
              <p:nvPr/>
            </p:nvSpPr>
            <p:spPr bwMode="auto">
              <a:xfrm flipV="1">
                <a:off x="2871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1" name="Line 209"/>
              <p:cNvSpPr>
                <a:spLocks noChangeShapeType="1"/>
              </p:cNvSpPr>
              <p:nvPr/>
            </p:nvSpPr>
            <p:spPr bwMode="auto">
              <a:xfrm flipV="1">
                <a:off x="290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2" name="Line 210"/>
              <p:cNvSpPr>
                <a:spLocks noChangeShapeType="1"/>
              </p:cNvSpPr>
              <p:nvPr/>
            </p:nvSpPr>
            <p:spPr bwMode="auto">
              <a:xfrm flipV="1">
                <a:off x="2944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3" name="Line 211"/>
              <p:cNvSpPr>
                <a:spLocks noChangeShapeType="1"/>
              </p:cNvSpPr>
              <p:nvPr/>
            </p:nvSpPr>
            <p:spPr bwMode="auto">
              <a:xfrm flipV="1">
                <a:off x="2980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4" name="Line 212"/>
              <p:cNvSpPr>
                <a:spLocks noChangeShapeType="1"/>
              </p:cNvSpPr>
              <p:nvPr/>
            </p:nvSpPr>
            <p:spPr bwMode="auto">
              <a:xfrm flipV="1">
                <a:off x="3017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5" name="Line 213"/>
              <p:cNvSpPr>
                <a:spLocks noChangeShapeType="1"/>
              </p:cNvSpPr>
              <p:nvPr/>
            </p:nvSpPr>
            <p:spPr bwMode="auto">
              <a:xfrm flipV="1">
                <a:off x="3053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6" name="Line 214"/>
              <p:cNvSpPr>
                <a:spLocks noChangeShapeType="1"/>
              </p:cNvSpPr>
              <p:nvPr/>
            </p:nvSpPr>
            <p:spPr bwMode="auto">
              <a:xfrm flipV="1">
                <a:off x="3090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7" name="Line 215"/>
              <p:cNvSpPr>
                <a:spLocks noChangeShapeType="1"/>
              </p:cNvSpPr>
              <p:nvPr/>
            </p:nvSpPr>
            <p:spPr bwMode="auto">
              <a:xfrm flipV="1">
                <a:off x="3126" y="2067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8" name="Line 216"/>
              <p:cNvSpPr>
                <a:spLocks noChangeShapeType="1"/>
              </p:cNvSpPr>
              <p:nvPr/>
            </p:nvSpPr>
            <p:spPr bwMode="auto">
              <a:xfrm flipV="1">
                <a:off x="3161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49" name="Line 217"/>
              <p:cNvSpPr>
                <a:spLocks noChangeShapeType="1"/>
              </p:cNvSpPr>
              <p:nvPr/>
            </p:nvSpPr>
            <p:spPr bwMode="auto">
              <a:xfrm flipV="1">
                <a:off x="319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0" name="Line 218"/>
              <p:cNvSpPr>
                <a:spLocks noChangeShapeType="1"/>
              </p:cNvSpPr>
              <p:nvPr/>
            </p:nvSpPr>
            <p:spPr bwMode="auto">
              <a:xfrm flipV="1">
                <a:off x="3234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1" name="Line 219"/>
              <p:cNvSpPr>
                <a:spLocks noChangeShapeType="1"/>
              </p:cNvSpPr>
              <p:nvPr/>
            </p:nvSpPr>
            <p:spPr bwMode="auto">
              <a:xfrm flipV="1">
                <a:off x="3271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2" name="Line 220"/>
              <p:cNvSpPr>
                <a:spLocks noChangeShapeType="1"/>
              </p:cNvSpPr>
              <p:nvPr/>
            </p:nvSpPr>
            <p:spPr bwMode="auto">
              <a:xfrm flipV="1">
                <a:off x="3307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3" name="Line 221"/>
              <p:cNvSpPr>
                <a:spLocks noChangeShapeType="1"/>
              </p:cNvSpPr>
              <p:nvPr/>
            </p:nvSpPr>
            <p:spPr bwMode="auto">
              <a:xfrm flipV="1">
                <a:off x="3343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4" name="Line 222"/>
              <p:cNvSpPr>
                <a:spLocks noChangeShapeType="1"/>
              </p:cNvSpPr>
              <p:nvPr/>
            </p:nvSpPr>
            <p:spPr bwMode="auto">
              <a:xfrm flipV="1">
                <a:off x="3380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5" name="Line 223"/>
              <p:cNvSpPr>
                <a:spLocks noChangeShapeType="1"/>
              </p:cNvSpPr>
              <p:nvPr/>
            </p:nvSpPr>
            <p:spPr bwMode="auto">
              <a:xfrm flipV="1">
                <a:off x="3416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6" name="Line 224"/>
              <p:cNvSpPr>
                <a:spLocks noChangeShapeType="1"/>
              </p:cNvSpPr>
              <p:nvPr/>
            </p:nvSpPr>
            <p:spPr bwMode="auto">
              <a:xfrm flipV="1">
                <a:off x="3453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7" name="Line 225"/>
              <p:cNvSpPr>
                <a:spLocks noChangeShapeType="1"/>
              </p:cNvSpPr>
              <p:nvPr/>
            </p:nvSpPr>
            <p:spPr bwMode="auto">
              <a:xfrm flipV="1">
                <a:off x="3489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8" name="Line 226"/>
              <p:cNvSpPr>
                <a:spLocks noChangeShapeType="1"/>
              </p:cNvSpPr>
              <p:nvPr/>
            </p:nvSpPr>
            <p:spPr bwMode="auto">
              <a:xfrm flipV="1">
                <a:off x="3525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59" name="Line 227"/>
              <p:cNvSpPr>
                <a:spLocks noChangeShapeType="1"/>
              </p:cNvSpPr>
              <p:nvPr/>
            </p:nvSpPr>
            <p:spPr bwMode="auto">
              <a:xfrm flipV="1">
                <a:off x="356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0" name="Line 228"/>
              <p:cNvSpPr>
                <a:spLocks noChangeShapeType="1"/>
              </p:cNvSpPr>
              <p:nvPr/>
            </p:nvSpPr>
            <p:spPr bwMode="auto">
              <a:xfrm flipV="1">
                <a:off x="359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1" name="Line 229"/>
              <p:cNvSpPr>
                <a:spLocks noChangeShapeType="1"/>
              </p:cNvSpPr>
              <p:nvPr/>
            </p:nvSpPr>
            <p:spPr bwMode="auto">
              <a:xfrm flipV="1">
                <a:off x="3634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2" name="Line 230"/>
              <p:cNvSpPr>
                <a:spLocks noChangeShapeType="1"/>
              </p:cNvSpPr>
              <p:nvPr/>
            </p:nvSpPr>
            <p:spPr bwMode="auto">
              <a:xfrm flipV="1">
                <a:off x="3670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3" name="Line 231"/>
              <p:cNvSpPr>
                <a:spLocks noChangeShapeType="1"/>
              </p:cNvSpPr>
              <p:nvPr/>
            </p:nvSpPr>
            <p:spPr bwMode="auto">
              <a:xfrm flipV="1">
                <a:off x="3707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4" name="Line 232"/>
              <p:cNvSpPr>
                <a:spLocks noChangeShapeType="1"/>
              </p:cNvSpPr>
              <p:nvPr/>
            </p:nvSpPr>
            <p:spPr bwMode="auto">
              <a:xfrm flipV="1">
                <a:off x="3743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5" name="Line 233"/>
              <p:cNvSpPr>
                <a:spLocks noChangeShapeType="1"/>
              </p:cNvSpPr>
              <p:nvPr/>
            </p:nvSpPr>
            <p:spPr bwMode="auto">
              <a:xfrm flipV="1">
                <a:off x="3779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6" name="Line 234"/>
              <p:cNvSpPr>
                <a:spLocks noChangeShapeType="1"/>
              </p:cNvSpPr>
              <p:nvPr/>
            </p:nvSpPr>
            <p:spPr bwMode="auto">
              <a:xfrm flipV="1">
                <a:off x="3816" y="2069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7" name="Line 235"/>
              <p:cNvSpPr>
                <a:spLocks noChangeShapeType="1"/>
              </p:cNvSpPr>
              <p:nvPr/>
            </p:nvSpPr>
            <p:spPr bwMode="auto">
              <a:xfrm>
                <a:off x="1854" y="20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8" name="Line 236"/>
              <p:cNvSpPr>
                <a:spLocks noChangeShapeType="1"/>
              </p:cNvSpPr>
              <p:nvPr/>
            </p:nvSpPr>
            <p:spPr bwMode="auto">
              <a:xfrm flipV="1">
                <a:off x="1890" y="206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69" name="Line 237"/>
              <p:cNvSpPr>
                <a:spLocks noChangeShapeType="1"/>
              </p:cNvSpPr>
              <p:nvPr/>
            </p:nvSpPr>
            <p:spPr bwMode="auto">
              <a:xfrm flipV="1">
                <a:off x="1926" y="2055"/>
                <a:ext cx="13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0" name="Line 238"/>
              <p:cNvSpPr>
                <a:spLocks noChangeShapeType="1"/>
              </p:cNvSpPr>
              <p:nvPr/>
            </p:nvSpPr>
            <p:spPr bwMode="auto">
              <a:xfrm flipV="1">
                <a:off x="1963" y="2049"/>
                <a:ext cx="19" cy="1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1" name="Line 239"/>
              <p:cNvSpPr>
                <a:spLocks noChangeShapeType="1"/>
              </p:cNvSpPr>
              <p:nvPr/>
            </p:nvSpPr>
            <p:spPr bwMode="auto">
              <a:xfrm flipV="1">
                <a:off x="1999" y="2042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2" name="Line 240"/>
              <p:cNvSpPr>
                <a:spLocks noChangeShapeType="1"/>
              </p:cNvSpPr>
              <p:nvPr/>
            </p:nvSpPr>
            <p:spPr bwMode="auto">
              <a:xfrm flipV="1">
                <a:off x="2036" y="2036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3" name="Line 241"/>
              <p:cNvSpPr>
                <a:spLocks noChangeShapeType="1"/>
              </p:cNvSpPr>
              <p:nvPr/>
            </p:nvSpPr>
            <p:spPr bwMode="auto">
              <a:xfrm flipV="1">
                <a:off x="2072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4" name="Line 242"/>
              <p:cNvSpPr>
                <a:spLocks noChangeShapeType="1"/>
              </p:cNvSpPr>
              <p:nvPr/>
            </p:nvSpPr>
            <p:spPr bwMode="auto">
              <a:xfrm flipV="1">
                <a:off x="2108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5" name="Line 243"/>
              <p:cNvSpPr>
                <a:spLocks noChangeShapeType="1"/>
              </p:cNvSpPr>
              <p:nvPr/>
            </p:nvSpPr>
            <p:spPr bwMode="auto">
              <a:xfrm flipV="1">
                <a:off x="2145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6" name="Line 244"/>
              <p:cNvSpPr>
                <a:spLocks noChangeShapeType="1"/>
              </p:cNvSpPr>
              <p:nvPr/>
            </p:nvSpPr>
            <p:spPr bwMode="auto">
              <a:xfrm flipV="1">
                <a:off x="2181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7" name="Line 245"/>
              <p:cNvSpPr>
                <a:spLocks noChangeShapeType="1"/>
              </p:cNvSpPr>
              <p:nvPr/>
            </p:nvSpPr>
            <p:spPr bwMode="auto">
              <a:xfrm flipV="1">
                <a:off x="2218" y="2031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8" name="Line 246"/>
              <p:cNvSpPr>
                <a:spLocks noChangeShapeType="1"/>
              </p:cNvSpPr>
              <p:nvPr/>
            </p:nvSpPr>
            <p:spPr bwMode="auto">
              <a:xfrm flipV="1">
                <a:off x="2253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79" name="Line 247"/>
              <p:cNvSpPr>
                <a:spLocks noChangeShapeType="1"/>
              </p:cNvSpPr>
              <p:nvPr/>
            </p:nvSpPr>
            <p:spPr bwMode="auto">
              <a:xfrm flipV="1">
                <a:off x="2290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0" name="Line 248"/>
              <p:cNvSpPr>
                <a:spLocks noChangeShapeType="1"/>
              </p:cNvSpPr>
              <p:nvPr/>
            </p:nvSpPr>
            <p:spPr bwMode="auto">
              <a:xfrm flipV="1">
                <a:off x="2326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1" name="Line 249"/>
              <p:cNvSpPr>
                <a:spLocks noChangeShapeType="1"/>
              </p:cNvSpPr>
              <p:nvPr/>
            </p:nvSpPr>
            <p:spPr bwMode="auto">
              <a:xfrm flipV="1">
                <a:off x="2362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2" name="Line 250"/>
              <p:cNvSpPr>
                <a:spLocks noChangeShapeType="1"/>
              </p:cNvSpPr>
              <p:nvPr/>
            </p:nvSpPr>
            <p:spPr bwMode="auto">
              <a:xfrm flipV="1">
                <a:off x="2399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3" name="Line 251"/>
              <p:cNvSpPr>
                <a:spLocks noChangeShapeType="1"/>
              </p:cNvSpPr>
              <p:nvPr/>
            </p:nvSpPr>
            <p:spPr bwMode="auto">
              <a:xfrm flipV="1">
                <a:off x="2435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4" name="Line 252"/>
              <p:cNvSpPr>
                <a:spLocks noChangeShapeType="1"/>
              </p:cNvSpPr>
              <p:nvPr/>
            </p:nvSpPr>
            <p:spPr bwMode="auto">
              <a:xfrm flipV="1">
                <a:off x="2472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5" name="Line 253"/>
              <p:cNvSpPr>
                <a:spLocks noChangeShapeType="1"/>
              </p:cNvSpPr>
              <p:nvPr/>
            </p:nvSpPr>
            <p:spPr bwMode="auto">
              <a:xfrm flipV="1">
                <a:off x="2508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6" name="Line 254"/>
              <p:cNvSpPr>
                <a:spLocks noChangeShapeType="1"/>
              </p:cNvSpPr>
              <p:nvPr/>
            </p:nvSpPr>
            <p:spPr bwMode="auto">
              <a:xfrm flipV="1">
                <a:off x="2544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7" name="Line 255"/>
              <p:cNvSpPr>
                <a:spLocks noChangeShapeType="1"/>
              </p:cNvSpPr>
              <p:nvPr/>
            </p:nvSpPr>
            <p:spPr bwMode="auto">
              <a:xfrm flipV="1">
                <a:off x="2581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8" name="Line 256"/>
              <p:cNvSpPr>
                <a:spLocks noChangeShapeType="1"/>
              </p:cNvSpPr>
              <p:nvPr/>
            </p:nvSpPr>
            <p:spPr bwMode="auto">
              <a:xfrm flipV="1">
                <a:off x="2617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89" name="Line 257"/>
              <p:cNvSpPr>
                <a:spLocks noChangeShapeType="1"/>
              </p:cNvSpPr>
              <p:nvPr/>
            </p:nvSpPr>
            <p:spPr bwMode="auto">
              <a:xfrm flipV="1">
                <a:off x="2654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0" name="Line 258"/>
              <p:cNvSpPr>
                <a:spLocks noChangeShapeType="1"/>
              </p:cNvSpPr>
              <p:nvPr/>
            </p:nvSpPr>
            <p:spPr bwMode="auto">
              <a:xfrm flipV="1">
                <a:off x="2690" y="2031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1" name="Line 259"/>
              <p:cNvSpPr>
                <a:spLocks noChangeShapeType="1"/>
              </p:cNvSpPr>
              <p:nvPr/>
            </p:nvSpPr>
            <p:spPr bwMode="auto">
              <a:xfrm flipV="1">
                <a:off x="2725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2" name="Line 260"/>
              <p:cNvSpPr>
                <a:spLocks noChangeShapeType="1"/>
              </p:cNvSpPr>
              <p:nvPr/>
            </p:nvSpPr>
            <p:spPr bwMode="auto">
              <a:xfrm flipV="1">
                <a:off x="2762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3" name="Line 261"/>
              <p:cNvSpPr>
                <a:spLocks noChangeShapeType="1"/>
              </p:cNvSpPr>
              <p:nvPr/>
            </p:nvSpPr>
            <p:spPr bwMode="auto">
              <a:xfrm flipV="1">
                <a:off x="2798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4" name="Line 262"/>
              <p:cNvSpPr>
                <a:spLocks noChangeShapeType="1"/>
              </p:cNvSpPr>
              <p:nvPr/>
            </p:nvSpPr>
            <p:spPr bwMode="auto">
              <a:xfrm flipV="1">
                <a:off x="2835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5" name="Line 263"/>
              <p:cNvSpPr>
                <a:spLocks noChangeShapeType="1"/>
              </p:cNvSpPr>
              <p:nvPr/>
            </p:nvSpPr>
            <p:spPr bwMode="auto">
              <a:xfrm flipV="1">
                <a:off x="2871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6" name="Line 264"/>
              <p:cNvSpPr>
                <a:spLocks noChangeShapeType="1"/>
              </p:cNvSpPr>
              <p:nvPr/>
            </p:nvSpPr>
            <p:spPr bwMode="auto">
              <a:xfrm flipV="1">
                <a:off x="2908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7" name="Line 265"/>
              <p:cNvSpPr>
                <a:spLocks noChangeShapeType="1"/>
              </p:cNvSpPr>
              <p:nvPr/>
            </p:nvSpPr>
            <p:spPr bwMode="auto">
              <a:xfrm flipV="1">
                <a:off x="2944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8" name="Line 266"/>
              <p:cNvSpPr>
                <a:spLocks noChangeShapeType="1"/>
              </p:cNvSpPr>
              <p:nvPr/>
            </p:nvSpPr>
            <p:spPr bwMode="auto">
              <a:xfrm flipV="1">
                <a:off x="2980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299" name="Line 267"/>
              <p:cNvSpPr>
                <a:spLocks noChangeShapeType="1"/>
              </p:cNvSpPr>
              <p:nvPr/>
            </p:nvSpPr>
            <p:spPr bwMode="auto">
              <a:xfrm flipV="1">
                <a:off x="3017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0" name="Line 268"/>
              <p:cNvSpPr>
                <a:spLocks noChangeShapeType="1"/>
              </p:cNvSpPr>
              <p:nvPr/>
            </p:nvSpPr>
            <p:spPr bwMode="auto">
              <a:xfrm flipV="1">
                <a:off x="3053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1" name="Line 269"/>
              <p:cNvSpPr>
                <a:spLocks noChangeShapeType="1"/>
              </p:cNvSpPr>
              <p:nvPr/>
            </p:nvSpPr>
            <p:spPr bwMode="auto">
              <a:xfrm flipV="1">
                <a:off x="3090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2" name="Line 270"/>
              <p:cNvSpPr>
                <a:spLocks noChangeShapeType="1"/>
              </p:cNvSpPr>
              <p:nvPr/>
            </p:nvSpPr>
            <p:spPr bwMode="auto">
              <a:xfrm flipV="1">
                <a:off x="3126" y="2031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3" name="Line 271"/>
              <p:cNvSpPr>
                <a:spLocks noChangeShapeType="1"/>
              </p:cNvSpPr>
              <p:nvPr/>
            </p:nvSpPr>
            <p:spPr bwMode="auto">
              <a:xfrm flipV="1">
                <a:off x="3161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4" name="Line 272"/>
              <p:cNvSpPr>
                <a:spLocks noChangeShapeType="1"/>
              </p:cNvSpPr>
              <p:nvPr/>
            </p:nvSpPr>
            <p:spPr bwMode="auto">
              <a:xfrm flipV="1">
                <a:off x="3198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5" name="Line 273"/>
              <p:cNvSpPr>
                <a:spLocks noChangeShapeType="1"/>
              </p:cNvSpPr>
              <p:nvPr/>
            </p:nvSpPr>
            <p:spPr bwMode="auto">
              <a:xfrm flipV="1">
                <a:off x="3234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6" name="Line 274"/>
              <p:cNvSpPr>
                <a:spLocks noChangeShapeType="1"/>
              </p:cNvSpPr>
              <p:nvPr/>
            </p:nvSpPr>
            <p:spPr bwMode="auto">
              <a:xfrm flipV="1">
                <a:off x="3271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7" name="Line 275"/>
              <p:cNvSpPr>
                <a:spLocks noChangeShapeType="1"/>
              </p:cNvSpPr>
              <p:nvPr/>
            </p:nvSpPr>
            <p:spPr bwMode="auto">
              <a:xfrm flipV="1">
                <a:off x="3307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8" name="Line 276"/>
              <p:cNvSpPr>
                <a:spLocks noChangeShapeType="1"/>
              </p:cNvSpPr>
              <p:nvPr/>
            </p:nvSpPr>
            <p:spPr bwMode="auto">
              <a:xfrm flipV="1">
                <a:off x="3343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09" name="Line 277"/>
              <p:cNvSpPr>
                <a:spLocks noChangeShapeType="1"/>
              </p:cNvSpPr>
              <p:nvPr/>
            </p:nvSpPr>
            <p:spPr bwMode="auto">
              <a:xfrm flipV="1">
                <a:off x="3380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0" name="Line 278"/>
              <p:cNvSpPr>
                <a:spLocks noChangeShapeType="1"/>
              </p:cNvSpPr>
              <p:nvPr/>
            </p:nvSpPr>
            <p:spPr bwMode="auto">
              <a:xfrm flipV="1">
                <a:off x="3416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1" name="Line 279"/>
              <p:cNvSpPr>
                <a:spLocks noChangeShapeType="1"/>
              </p:cNvSpPr>
              <p:nvPr/>
            </p:nvSpPr>
            <p:spPr bwMode="auto">
              <a:xfrm flipV="1">
                <a:off x="3453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2" name="Line 280"/>
              <p:cNvSpPr>
                <a:spLocks noChangeShapeType="1"/>
              </p:cNvSpPr>
              <p:nvPr/>
            </p:nvSpPr>
            <p:spPr bwMode="auto">
              <a:xfrm flipV="1">
                <a:off x="3489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3" name="Line 281"/>
              <p:cNvSpPr>
                <a:spLocks noChangeShapeType="1"/>
              </p:cNvSpPr>
              <p:nvPr/>
            </p:nvSpPr>
            <p:spPr bwMode="auto">
              <a:xfrm flipV="1">
                <a:off x="3525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4" name="Line 282"/>
              <p:cNvSpPr>
                <a:spLocks noChangeShapeType="1"/>
              </p:cNvSpPr>
              <p:nvPr/>
            </p:nvSpPr>
            <p:spPr bwMode="auto">
              <a:xfrm flipV="1">
                <a:off x="3562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5" name="Line 283"/>
              <p:cNvSpPr>
                <a:spLocks noChangeShapeType="1"/>
              </p:cNvSpPr>
              <p:nvPr/>
            </p:nvSpPr>
            <p:spPr bwMode="auto">
              <a:xfrm flipV="1">
                <a:off x="3598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6" name="Line 284"/>
              <p:cNvSpPr>
                <a:spLocks noChangeShapeType="1"/>
              </p:cNvSpPr>
              <p:nvPr/>
            </p:nvSpPr>
            <p:spPr bwMode="auto">
              <a:xfrm flipV="1">
                <a:off x="3634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7" name="Line 285"/>
              <p:cNvSpPr>
                <a:spLocks noChangeShapeType="1"/>
              </p:cNvSpPr>
              <p:nvPr/>
            </p:nvSpPr>
            <p:spPr bwMode="auto">
              <a:xfrm flipV="1">
                <a:off x="3670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8" name="Line 286"/>
              <p:cNvSpPr>
                <a:spLocks noChangeShapeType="1"/>
              </p:cNvSpPr>
              <p:nvPr/>
            </p:nvSpPr>
            <p:spPr bwMode="auto">
              <a:xfrm flipV="1">
                <a:off x="3707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19" name="Line 287"/>
              <p:cNvSpPr>
                <a:spLocks noChangeShapeType="1"/>
              </p:cNvSpPr>
              <p:nvPr/>
            </p:nvSpPr>
            <p:spPr bwMode="auto">
              <a:xfrm flipV="1">
                <a:off x="3743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0" name="Line 288"/>
              <p:cNvSpPr>
                <a:spLocks noChangeShapeType="1"/>
              </p:cNvSpPr>
              <p:nvPr/>
            </p:nvSpPr>
            <p:spPr bwMode="auto">
              <a:xfrm flipV="1">
                <a:off x="3779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1" name="Line 289"/>
              <p:cNvSpPr>
                <a:spLocks noChangeShapeType="1"/>
              </p:cNvSpPr>
              <p:nvPr/>
            </p:nvSpPr>
            <p:spPr bwMode="auto">
              <a:xfrm flipV="1">
                <a:off x="3816" y="2033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2" name="Line 290"/>
              <p:cNvSpPr>
                <a:spLocks noChangeShapeType="1"/>
              </p:cNvSpPr>
              <p:nvPr/>
            </p:nvSpPr>
            <p:spPr bwMode="auto">
              <a:xfrm flipV="1">
                <a:off x="2108" y="203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3" name="Line 291"/>
              <p:cNvSpPr>
                <a:spLocks noChangeShapeType="1"/>
              </p:cNvSpPr>
              <p:nvPr/>
            </p:nvSpPr>
            <p:spPr bwMode="auto">
              <a:xfrm flipV="1">
                <a:off x="2145" y="202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4" name="Line 292"/>
              <p:cNvSpPr>
                <a:spLocks noChangeShapeType="1"/>
              </p:cNvSpPr>
              <p:nvPr/>
            </p:nvSpPr>
            <p:spPr bwMode="auto">
              <a:xfrm flipV="1">
                <a:off x="2181" y="2018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5" name="Line 293"/>
              <p:cNvSpPr>
                <a:spLocks noChangeShapeType="1"/>
              </p:cNvSpPr>
              <p:nvPr/>
            </p:nvSpPr>
            <p:spPr bwMode="auto">
              <a:xfrm flipV="1">
                <a:off x="2218" y="2012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6" name="Line 294"/>
              <p:cNvSpPr>
                <a:spLocks noChangeShapeType="1"/>
              </p:cNvSpPr>
              <p:nvPr/>
            </p:nvSpPr>
            <p:spPr bwMode="auto">
              <a:xfrm flipV="1">
                <a:off x="2253" y="2007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7" name="Line 295"/>
              <p:cNvSpPr>
                <a:spLocks noChangeShapeType="1"/>
              </p:cNvSpPr>
              <p:nvPr/>
            </p:nvSpPr>
            <p:spPr bwMode="auto">
              <a:xfrm flipV="1">
                <a:off x="2290" y="2004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8" name="Line 296"/>
              <p:cNvSpPr>
                <a:spLocks noChangeShapeType="1"/>
              </p:cNvSpPr>
              <p:nvPr/>
            </p:nvSpPr>
            <p:spPr bwMode="auto">
              <a:xfrm flipV="1">
                <a:off x="2326" y="2001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29" name="Line 297"/>
              <p:cNvSpPr>
                <a:spLocks noChangeShapeType="1"/>
              </p:cNvSpPr>
              <p:nvPr/>
            </p:nvSpPr>
            <p:spPr bwMode="auto">
              <a:xfrm flipV="1">
                <a:off x="2362" y="1998"/>
                <a:ext cx="34" cy="3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0" name="Line 298"/>
              <p:cNvSpPr>
                <a:spLocks noChangeShapeType="1"/>
              </p:cNvSpPr>
              <p:nvPr/>
            </p:nvSpPr>
            <p:spPr bwMode="auto">
              <a:xfrm flipV="1">
                <a:off x="2399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1" name="Line 299"/>
              <p:cNvSpPr>
                <a:spLocks noChangeShapeType="1"/>
              </p:cNvSpPr>
              <p:nvPr/>
            </p:nvSpPr>
            <p:spPr bwMode="auto">
              <a:xfrm flipV="1">
                <a:off x="2435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2" name="Line 300"/>
              <p:cNvSpPr>
                <a:spLocks noChangeShapeType="1"/>
              </p:cNvSpPr>
              <p:nvPr/>
            </p:nvSpPr>
            <p:spPr bwMode="auto">
              <a:xfrm flipV="1">
                <a:off x="2472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3" name="Line 301"/>
              <p:cNvSpPr>
                <a:spLocks noChangeShapeType="1"/>
              </p:cNvSpPr>
              <p:nvPr/>
            </p:nvSpPr>
            <p:spPr bwMode="auto">
              <a:xfrm flipV="1">
                <a:off x="2508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4" name="Line 302"/>
              <p:cNvSpPr>
                <a:spLocks noChangeShapeType="1"/>
              </p:cNvSpPr>
              <p:nvPr/>
            </p:nvSpPr>
            <p:spPr bwMode="auto">
              <a:xfrm flipV="1">
                <a:off x="2544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5" name="Line 303"/>
              <p:cNvSpPr>
                <a:spLocks noChangeShapeType="1"/>
              </p:cNvSpPr>
              <p:nvPr/>
            </p:nvSpPr>
            <p:spPr bwMode="auto">
              <a:xfrm flipV="1">
                <a:off x="2581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6" name="Line 304"/>
              <p:cNvSpPr>
                <a:spLocks noChangeShapeType="1"/>
              </p:cNvSpPr>
              <p:nvPr/>
            </p:nvSpPr>
            <p:spPr bwMode="auto">
              <a:xfrm flipV="1">
                <a:off x="2617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7" name="Line 305"/>
              <p:cNvSpPr>
                <a:spLocks noChangeShapeType="1"/>
              </p:cNvSpPr>
              <p:nvPr/>
            </p:nvSpPr>
            <p:spPr bwMode="auto">
              <a:xfrm flipV="1">
                <a:off x="2654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8" name="Line 306"/>
              <p:cNvSpPr>
                <a:spLocks noChangeShapeType="1"/>
              </p:cNvSpPr>
              <p:nvPr/>
            </p:nvSpPr>
            <p:spPr bwMode="auto">
              <a:xfrm flipV="1">
                <a:off x="2690" y="1994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39" name="Line 307"/>
              <p:cNvSpPr>
                <a:spLocks noChangeShapeType="1"/>
              </p:cNvSpPr>
              <p:nvPr/>
            </p:nvSpPr>
            <p:spPr bwMode="auto">
              <a:xfrm flipV="1">
                <a:off x="2725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0" name="Line 308"/>
              <p:cNvSpPr>
                <a:spLocks noChangeShapeType="1"/>
              </p:cNvSpPr>
              <p:nvPr/>
            </p:nvSpPr>
            <p:spPr bwMode="auto">
              <a:xfrm flipV="1">
                <a:off x="2762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1" name="Line 309"/>
              <p:cNvSpPr>
                <a:spLocks noChangeShapeType="1"/>
              </p:cNvSpPr>
              <p:nvPr/>
            </p:nvSpPr>
            <p:spPr bwMode="auto">
              <a:xfrm flipV="1">
                <a:off x="2798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2" name="Line 310"/>
              <p:cNvSpPr>
                <a:spLocks noChangeShapeType="1"/>
              </p:cNvSpPr>
              <p:nvPr/>
            </p:nvSpPr>
            <p:spPr bwMode="auto">
              <a:xfrm flipV="1">
                <a:off x="2835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3" name="Line 311"/>
              <p:cNvSpPr>
                <a:spLocks noChangeShapeType="1"/>
              </p:cNvSpPr>
              <p:nvPr/>
            </p:nvSpPr>
            <p:spPr bwMode="auto">
              <a:xfrm flipV="1">
                <a:off x="2871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4" name="Line 312"/>
              <p:cNvSpPr>
                <a:spLocks noChangeShapeType="1"/>
              </p:cNvSpPr>
              <p:nvPr/>
            </p:nvSpPr>
            <p:spPr bwMode="auto">
              <a:xfrm flipV="1">
                <a:off x="2908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5" name="Line 313"/>
              <p:cNvSpPr>
                <a:spLocks noChangeShapeType="1"/>
              </p:cNvSpPr>
              <p:nvPr/>
            </p:nvSpPr>
            <p:spPr bwMode="auto">
              <a:xfrm flipV="1">
                <a:off x="2944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6" name="Line 314"/>
              <p:cNvSpPr>
                <a:spLocks noChangeShapeType="1"/>
              </p:cNvSpPr>
              <p:nvPr/>
            </p:nvSpPr>
            <p:spPr bwMode="auto">
              <a:xfrm flipV="1">
                <a:off x="2980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7" name="Line 315"/>
              <p:cNvSpPr>
                <a:spLocks noChangeShapeType="1"/>
              </p:cNvSpPr>
              <p:nvPr/>
            </p:nvSpPr>
            <p:spPr bwMode="auto">
              <a:xfrm flipV="1">
                <a:off x="3017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8" name="Line 316"/>
              <p:cNvSpPr>
                <a:spLocks noChangeShapeType="1"/>
              </p:cNvSpPr>
              <p:nvPr/>
            </p:nvSpPr>
            <p:spPr bwMode="auto">
              <a:xfrm flipV="1">
                <a:off x="3053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49" name="Line 317"/>
              <p:cNvSpPr>
                <a:spLocks noChangeShapeType="1"/>
              </p:cNvSpPr>
              <p:nvPr/>
            </p:nvSpPr>
            <p:spPr bwMode="auto">
              <a:xfrm flipV="1">
                <a:off x="3090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0" name="Line 318"/>
              <p:cNvSpPr>
                <a:spLocks noChangeShapeType="1"/>
              </p:cNvSpPr>
              <p:nvPr/>
            </p:nvSpPr>
            <p:spPr bwMode="auto">
              <a:xfrm flipV="1">
                <a:off x="3126" y="1994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1" name="Line 319"/>
              <p:cNvSpPr>
                <a:spLocks noChangeShapeType="1"/>
              </p:cNvSpPr>
              <p:nvPr/>
            </p:nvSpPr>
            <p:spPr bwMode="auto">
              <a:xfrm flipV="1">
                <a:off x="3161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2" name="Line 320"/>
              <p:cNvSpPr>
                <a:spLocks noChangeShapeType="1"/>
              </p:cNvSpPr>
              <p:nvPr/>
            </p:nvSpPr>
            <p:spPr bwMode="auto">
              <a:xfrm flipV="1">
                <a:off x="3198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3" name="Line 321"/>
              <p:cNvSpPr>
                <a:spLocks noChangeShapeType="1"/>
              </p:cNvSpPr>
              <p:nvPr/>
            </p:nvSpPr>
            <p:spPr bwMode="auto">
              <a:xfrm flipV="1">
                <a:off x="3234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4" name="Line 322"/>
              <p:cNvSpPr>
                <a:spLocks noChangeShapeType="1"/>
              </p:cNvSpPr>
              <p:nvPr/>
            </p:nvSpPr>
            <p:spPr bwMode="auto">
              <a:xfrm flipV="1">
                <a:off x="3271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5" name="Line 323"/>
              <p:cNvSpPr>
                <a:spLocks noChangeShapeType="1"/>
              </p:cNvSpPr>
              <p:nvPr/>
            </p:nvSpPr>
            <p:spPr bwMode="auto">
              <a:xfrm flipV="1">
                <a:off x="3307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6" name="Line 324"/>
              <p:cNvSpPr>
                <a:spLocks noChangeShapeType="1"/>
              </p:cNvSpPr>
              <p:nvPr/>
            </p:nvSpPr>
            <p:spPr bwMode="auto">
              <a:xfrm flipV="1">
                <a:off x="3343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7" name="Line 325"/>
              <p:cNvSpPr>
                <a:spLocks noChangeShapeType="1"/>
              </p:cNvSpPr>
              <p:nvPr/>
            </p:nvSpPr>
            <p:spPr bwMode="auto">
              <a:xfrm flipV="1">
                <a:off x="3380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8" name="Line 326"/>
              <p:cNvSpPr>
                <a:spLocks noChangeShapeType="1"/>
              </p:cNvSpPr>
              <p:nvPr/>
            </p:nvSpPr>
            <p:spPr bwMode="auto">
              <a:xfrm flipV="1">
                <a:off x="3416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59" name="Line 327"/>
              <p:cNvSpPr>
                <a:spLocks noChangeShapeType="1"/>
              </p:cNvSpPr>
              <p:nvPr/>
            </p:nvSpPr>
            <p:spPr bwMode="auto">
              <a:xfrm flipV="1">
                <a:off x="3453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0" name="Line 328"/>
              <p:cNvSpPr>
                <a:spLocks noChangeShapeType="1"/>
              </p:cNvSpPr>
              <p:nvPr/>
            </p:nvSpPr>
            <p:spPr bwMode="auto">
              <a:xfrm flipV="1">
                <a:off x="3489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1" name="Line 329"/>
              <p:cNvSpPr>
                <a:spLocks noChangeShapeType="1"/>
              </p:cNvSpPr>
              <p:nvPr/>
            </p:nvSpPr>
            <p:spPr bwMode="auto">
              <a:xfrm flipV="1">
                <a:off x="3525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2" name="Line 330"/>
              <p:cNvSpPr>
                <a:spLocks noChangeShapeType="1"/>
              </p:cNvSpPr>
              <p:nvPr/>
            </p:nvSpPr>
            <p:spPr bwMode="auto">
              <a:xfrm flipV="1">
                <a:off x="3562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3" name="Line 331"/>
              <p:cNvSpPr>
                <a:spLocks noChangeShapeType="1"/>
              </p:cNvSpPr>
              <p:nvPr/>
            </p:nvSpPr>
            <p:spPr bwMode="auto">
              <a:xfrm flipV="1">
                <a:off x="3598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4" name="Line 332"/>
              <p:cNvSpPr>
                <a:spLocks noChangeShapeType="1"/>
              </p:cNvSpPr>
              <p:nvPr/>
            </p:nvSpPr>
            <p:spPr bwMode="auto">
              <a:xfrm flipV="1">
                <a:off x="3634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5" name="Line 333"/>
              <p:cNvSpPr>
                <a:spLocks noChangeShapeType="1"/>
              </p:cNvSpPr>
              <p:nvPr/>
            </p:nvSpPr>
            <p:spPr bwMode="auto">
              <a:xfrm flipV="1">
                <a:off x="3670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6" name="Line 334"/>
              <p:cNvSpPr>
                <a:spLocks noChangeShapeType="1"/>
              </p:cNvSpPr>
              <p:nvPr/>
            </p:nvSpPr>
            <p:spPr bwMode="auto">
              <a:xfrm flipV="1">
                <a:off x="3707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7" name="Line 335"/>
              <p:cNvSpPr>
                <a:spLocks noChangeShapeType="1"/>
              </p:cNvSpPr>
              <p:nvPr/>
            </p:nvSpPr>
            <p:spPr bwMode="auto">
              <a:xfrm flipV="1">
                <a:off x="3743" y="1994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8" name="Line 336"/>
              <p:cNvSpPr>
                <a:spLocks noChangeShapeType="1"/>
              </p:cNvSpPr>
              <p:nvPr/>
            </p:nvSpPr>
            <p:spPr bwMode="auto">
              <a:xfrm flipV="1">
                <a:off x="3779" y="199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69" name="Line 337"/>
              <p:cNvSpPr>
                <a:spLocks noChangeShapeType="1"/>
              </p:cNvSpPr>
              <p:nvPr/>
            </p:nvSpPr>
            <p:spPr bwMode="auto">
              <a:xfrm flipV="1">
                <a:off x="3816" y="1996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0" name="Line 338"/>
              <p:cNvSpPr>
                <a:spLocks noChangeShapeType="1"/>
              </p:cNvSpPr>
              <p:nvPr/>
            </p:nvSpPr>
            <p:spPr bwMode="auto">
              <a:xfrm flipV="1">
                <a:off x="2435" y="19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1" name="Line 339"/>
              <p:cNvSpPr>
                <a:spLocks noChangeShapeType="1"/>
              </p:cNvSpPr>
              <p:nvPr/>
            </p:nvSpPr>
            <p:spPr bwMode="auto">
              <a:xfrm flipV="1">
                <a:off x="2472" y="1990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2" name="Line 340"/>
              <p:cNvSpPr>
                <a:spLocks noChangeShapeType="1"/>
              </p:cNvSpPr>
              <p:nvPr/>
            </p:nvSpPr>
            <p:spPr bwMode="auto">
              <a:xfrm flipV="1">
                <a:off x="2508" y="1987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3" name="Line 341"/>
              <p:cNvSpPr>
                <a:spLocks noChangeShapeType="1"/>
              </p:cNvSpPr>
              <p:nvPr/>
            </p:nvSpPr>
            <p:spPr bwMode="auto">
              <a:xfrm flipV="1">
                <a:off x="2544" y="1984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4" name="Line 342"/>
              <p:cNvSpPr>
                <a:spLocks noChangeShapeType="1"/>
              </p:cNvSpPr>
              <p:nvPr/>
            </p:nvSpPr>
            <p:spPr bwMode="auto">
              <a:xfrm flipV="1">
                <a:off x="2581" y="1981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5" name="Line 343"/>
              <p:cNvSpPr>
                <a:spLocks noChangeShapeType="1"/>
              </p:cNvSpPr>
              <p:nvPr/>
            </p:nvSpPr>
            <p:spPr bwMode="auto">
              <a:xfrm flipV="1">
                <a:off x="2617" y="1978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6" name="Line 344"/>
              <p:cNvSpPr>
                <a:spLocks noChangeShapeType="1"/>
              </p:cNvSpPr>
              <p:nvPr/>
            </p:nvSpPr>
            <p:spPr bwMode="auto">
              <a:xfrm flipV="1">
                <a:off x="2654" y="1974"/>
                <a:ext cx="20" cy="2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7" name="Line 345"/>
              <p:cNvSpPr>
                <a:spLocks noChangeShapeType="1"/>
              </p:cNvSpPr>
              <p:nvPr/>
            </p:nvSpPr>
            <p:spPr bwMode="auto">
              <a:xfrm flipV="1">
                <a:off x="2690" y="1970"/>
                <a:ext cx="23" cy="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8" name="Line 346"/>
              <p:cNvSpPr>
                <a:spLocks noChangeShapeType="1"/>
              </p:cNvSpPr>
              <p:nvPr/>
            </p:nvSpPr>
            <p:spPr bwMode="auto">
              <a:xfrm flipV="1">
                <a:off x="2725" y="1967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79" name="Line 347"/>
              <p:cNvSpPr>
                <a:spLocks noChangeShapeType="1"/>
              </p:cNvSpPr>
              <p:nvPr/>
            </p:nvSpPr>
            <p:spPr bwMode="auto">
              <a:xfrm flipV="1">
                <a:off x="2762" y="1964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0" name="Line 348"/>
              <p:cNvSpPr>
                <a:spLocks noChangeShapeType="1"/>
              </p:cNvSpPr>
              <p:nvPr/>
            </p:nvSpPr>
            <p:spPr bwMode="auto">
              <a:xfrm flipV="1">
                <a:off x="2798" y="1963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1" name="Line 349"/>
              <p:cNvSpPr>
                <a:spLocks noChangeShapeType="1"/>
              </p:cNvSpPr>
              <p:nvPr/>
            </p:nvSpPr>
            <p:spPr bwMode="auto">
              <a:xfrm flipV="1">
                <a:off x="2835" y="1962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2" name="Line 350"/>
              <p:cNvSpPr>
                <a:spLocks noChangeShapeType="1"/>
              </p:cNvSpPr>
              <p:nvPr/>
            </p:nvSpPr>
            <p:spPr bwMode="auto">
              <a:xfrm flipV="1">
                <a:off x="2871" y="1960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3" name="Line 351"/>
              <p:cNvSpPr>
                <a:spLocks noChangeShapeType="1"/>
              </p:cNvSpPr>
              <p:nvPr/>
            </p:nvSpPr>
            <p:spPr bwMode="auto">
              <a:xfrm flipV="1">
                <a:off x="2908" y="1959"/>
                <a:ext cx="35" cy="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4" name="Line 352"/>
              <p:cNvSpPr>
                <a:spLocks noChangeShapeType="1"/>
              </p:cNvSpPr>
              <p:nvPr/>
            </p:nvSpPr>
            <p:spPr bwMode="auto">
              <a:xfrm flipV="1">
                <a:off x="2944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5" name="Line 353"/>
              <p:cNvSpPr>
                <a:spLocks noChangeShapeType="1"/>
              </p:cNvSpPr>
              <p:nvPr/>
            </p:nvSpPr>
            <p:spPr bwMode="auto">
              <a:xfrm flipV="1">
                <a:off x="2980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6" name="Line 354"/>
              <p:cNvSpPr>
                <a:spLocks noChangeShapeType="1"/>
              </p:cNvSpPr>
              <p:nvPr/>
            </p:nvSpPr>
            <p:spPr bwMode="auto">
              <a:xfrm flipV="1">
                <a:off x="3017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7" name="Line 355"/>
              <p:cNvSpPr>
                <a:spLocks noChangeShapeType="1"/>
              </p:cNvSpPr>
              <p:nvPr/>
            </p:nvSpPr>
            <p:spPr bwMode="auto">
              <a:xfrm flipV="1">
                <a:off x="3053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8" name="Line 356"/>
              <p:cNvSpPr>
                <a:spLocks noChangeShapeType="1"/>
              </p:cNvSpPr>
              <p:nvPr/>
            </p:nvSpPr>
            <p:spPr bwMode="auto">
              <a:xfrm flipV="1">
                <a:off x="3090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89" name="Line 357"/>
              <p:cNvSpPr>
                <a:spLocks noChangeShapeType="1"/>
              </p:cNvSpPr>
              <p:nvPr/>
            </p:nvSpPr>
            <p:spPr bwMode="auto">
              <a:xfrm flipV="1">
                <a:off x="3126" y="1958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0" name="Line 358"/>
              <p:cNvSpPr>
                <a:spLocks noChangeShapeType="1"/>
              </p:cNvSpPr>
              <p:nvPr/>
            </p:nvSpPr>
            <p:spPr bwMode="auto">
              <a:xfrm flipV="1">
                <a:off x="3161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1" name="Line 359"/>
              <p:cNvSpPr>
                <a:spLocks noChangeShapeType="1"/>
              </p:cNvSpPr>
              <p:nvPr/>
            </p:nvSpPr>
            <p:spPr bwMode="auto">
              <a:xfrm flipV="1">
                <a:off x="3198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2" name="Line 360"/>
              <p:cNvSpPr>
                <a:spLocks noChangeShapeType="1"/>
              </p:cNvSpPr>
              <p:nvPr/>
            </p:nvSpPr>
            <p:spPr bwMode="auto">
              <a:xfrm flipV="1">
                <a:off x="3234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3" name="Line 361"/>
              <p:cNvSpPr>
                <a:spLocks noChangeShapeType="1"/>
              </p:cNvSpPr>
              <p:nvPr/>
            </p:nvSpPr>
            <p:spPr bwMode="auto">
              <a:xfrm flipV="1">
                <a:off x="3271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4" name="Line 362"/>
              <p:cNvSpPr>
                <a:spLocks noChangeShapeType="1"/>
              </p:cNvSpPr>
              <p:nvPr/>
            </p:nvSpPr>
            <p:spPr bwMode="auto">
              <a:xfrm flipV="1">
                <a:off x="3307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5" name="Line 363"/>
              <p:cNvSpPr>
                <a:spLocks noChangeShapeType="1"/>
              </p:cNvSpPr>
              <p:nvPr/>
            </p:nvSpPr>
            <p:spPr bwMode="auto">
              <a:xfrm flipV="1">
                <a:off x="3343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6" name="Line 364"/>
              <p:cNvSpPr>
                <a:spLocks noChangeShapeType="1"/>
              </p:cNvSpPr>
              <p:nvPr/>
            </p:nvSpPr>
            <p:spPr bwMode="auto">
              <a:xfrm flipV="1">
                <a:off x="3380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7" name="Line 365"/>
              <p:cNvSpPr>
                <a:spLocks noChangeShapeType="1"/>
              </p:cNvSpPr>
              <p:nvPr/>
            </p:nvSpPr>
            <p:spPr bwMode="auto">
              <a:xfrm flipV="1">
                <a:off x="3416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8" name="Line 366"/>
              <p:cNvSpPr>
                <a:spLocks noChangeShapeType="1"/>
              </p:cNvSpPr>
              <p:nvPr/>
            </p:nvSpPr>
            <p:spPr bwMode="auto">
              <a:xfrm flipV="1">
                <a:off x="3453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399" name="Line 367"/>
              <p:cNvSpPr>
                <a:spLocks noChangeShapeType="1"/>
              </p:cNvSpPr>
              <p:nvPr/>
            </p:nvSpPr>
            <p:spPr bwMode="auto">
              <a:xfrm flipV="1">
                <a:off x="3489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0" name="Line 368"/>
              <p:cNvSpPr>
                <a:spLocks noChangeShapeType="1"/>
              </p:cNvSpPr>
              <p:nvPr/>
            </p:nvSpPr>
            <p:spPr bwMode="auto">
              <a:xfrm flipV="1">
                <a:off x="3525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1" name="Line 369"/>
              <p:cNvSpPr>
                <a:spLocks noChangeShapeType="1"/>
              </p:cNvSpPr>
              <p:nvPr/>
            </p:nvSpPr>
            <p:spPr bwMode="auto">
              <a:xfrm flipV="1">
                <a:off x="3562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2" name="Line 370"/>
              <p:cNvSpPr>
                <a:spLocks noChangeShapeType="1"/>
              </p:cNvSpPr>
              <p:nvPr/>
            </p:nvSpPr>
            <p:spPr bwMode="auto">
              <a:xfrm flipV="1">
                <a:off x="3598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3" name="Line 371"/>
              <p:cNvSpPr>
                <a:spLocks noChangeShapeType="1"/>
              </p:cNvSpPr>
              <p:nvPr/>
            </p:nvSpPr>
            <p:spPr bwMode="auto">
              <a:xfrm flipV="1">
                <a:off x="3634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4" name="Line 372"/>
              <p:cNvSpPr>
                <a:spLocks noChangeShapeType="1"/>
              </p:cNvSpPr>
              <p:nvPr/>
            </p:nvSpPr>
            <p:spPr bwMode="auto">
              <a:xfrm flipV="1">
                <a:off x="3670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5" name="Line 373"/>
              <p:cNvSpPr>
                <a:spLocks noChangeShapeType="1"/>
              </p:cNvSpPr>
              <p:nvPr/>
            </p:nvSpPr>
            <p:spPr bwMode="auto">
              <a:xfrm flipV="1">
                <a:off x="3707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6" name="Line 374"/>
              <p:cNvSpPr>
                <a:spLocks noChangeShapeType="1"/>
              </p:cNvSpPr>
              <p:nvPr/>
            </p:nvSpPr>
            <p:spPr bwMode="auto">
              <a:xfrm flipV="1">
                <a:off x="3743" y="1958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7" name="Line 375"/>
              <p:cNvSpPr>
                <a:spLocks noChangeShapeType="1"/>
              </p:cNvSpPr>
              <p:nvPr/>
            </p:nvSpPr>
            <p:spPr bwMode="auto">
              <a:xfrm flipV="1">
                <a:off x="3779" y="1958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8" name="Line 376"/>
              <p:cNvSpPr>
                <a:spLocks noChangeShapeType="1"/>
              </p:cNvSpPr>
              <p:nvPr/>
            </p:nvSpPr>
            <p:spPr bwMode="auto">
              <a:xfrm flipV="1">
                <a:off x="3816" y="1960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09" name="Line 377"/>
              <p:cNvSpPr>
                <a:spLocks noChangeShapeType="1"/>
              </p:cNvSpPr>
              <p:nvPr/>
            </p:nvSpPr>
            <p:spPr bwMode="auto">
              <a:xfrm>
                <a:off x="2980" y="19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0" name="Line 378"/>
              <p:cNvSpPr>
                <a:spLocks noChangeShapeType="1"/>
              </p:cNvSpPr>
              <p:nvPr/>
            </p:nvSpPr>
            <p:spPr bwMode="auto">
              <a:xfrm flipV="1">
                <a:off x="3017" y="19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1" name="Line 379"/>
              <p:cNvSpPr>
                <a:spLocks noChangeShapeType="1"/>
              </p:cNvSpPr>
              <p:nvPr/>
            </p:nvSpPr>
            <p:spPr bwMode="auto">
              <a:xfrm flipV="1">
                <a:off x="3053" y="1956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2" name="Line 380"/>
              <p:cNvSpPr>
                <a:spLocks noChangeShapeType="1"/>
              </p:cNvSpPr>
              <p:nvPr/>
            </p:nvSpPr>
            <p:spPr bwMode="auto">
              <a:xfrm flipV="1">
                <a:off x="3090" y="1954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3" name="Line 381"/>
              <p:cNvSpPr>
                <a:spLocks noChangeShapeType="1"/>
              </p:cNvSpPr>
              <p:nvPr/>
            </p:nvSpPr>
            <p:spPr bwMode="auto">
              <a:xfrm flipV="1">
                <a:off x="3126" y="1953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4" name="Line 382"/>
              <p:cNvSpPr>
                <a:spLocks noChangeShapeType="1"/>
              </p:cNvSpPr>
              <p:nvPr/>
            </p:nvSpPr>
            <p:spPr bwMode="auto">
              <a:xfrm flipV="1">
                <a:off x="3161" y="1952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5" name="Line 383"/>
              <p:cNvSpPr>
                <a:spLocks noChangeShapeType="1"/>
              </p:cNvSpPr>
              <p:nvPr/>
            </p:nvSpPr>
            <p:spPr bwMode="auto">
              <a:xfrm flipV="1">
                <a:off x="3198" y="195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6" name="Line 384"/>
              <p:cNvSpPr>
                <a:spLocks noChangeShapeType="1"/>
              </p:cNvSpPr>
              <p:nvPr/>
            </p:nvSpPr>
            <p:spPr bwMode="auto">
              <a:xfrm flipV="1">
                <a:off x="3234" y="1950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7" name="Line 385"/>
              <p:cNvSpPr>
                <a:spLocks noChangeShapeType="1"/>
              </p:cNvSpPr>
              <p:nvPr/>
            </p:nvSpPr>
            <p:spPr bwMode="auto">
              <a:xfrm flipV="1">
                <a:off x="3271" y="1947"/>
                <a:ext cx="10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8" name="Line 386"/>
              <p:cNvSpPr>
                <a:spLocks noChangeShapeType="1"/>
              </p:cNvSpPr>
              <p:nvPr/>
            </p:nvSpPr>
            <p:spPr bwMode="auto">
              <a:xfrm flipV="1">
                <a:off x="3307" y="1946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19" name="Line 387"/>
              <p:cNvSpPr>
                <a:spLocks noChangeShapeType="1"/>
              </p:cNvSpPr>
              <p:nvPr/>
            </p:nvSpPr>
            <p:spPr bwMode="auto">
              <a:xfrm flipV="1">
                <a:off x="3343" y="1935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0" name="Line 388"/>
              <p:cNvSpPr>
                <a:spLocks noChangeShapeType="1"/>
              </p:cNvSpPr>
              <p:nvPr/>
            </p:nvSpPr>
            <p:spPr bwMode="auto">
              <a:xfrm flipV="1">
                <a:off x="3380" y="1922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1" name="Line 389"/>
              <p:cNvSpPr>
                <a:spLocks noChangeShapeType="1"/>
              </p:cNvSpPr>
              <p:nvPr/>
            </p:nvSpPr>
            <p:spPr bwMode="auto">
              <a:xfrm flipV="1">
                <a:off x="3416" y="1921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2" name="Line 390"/>
              <p:cNvSpPr>
                <a:spLocks noChangeShapeType="1"/>
              </p:cNvSpPr>
              <p:nvPr/>
            </p:nvSpPr>
            <p:spPr bwMode="auto">
              <a:xfrm flipV="1">
                <a:off x="3453" y="192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3" name="Line 391"/>
              <p:cNvSpPr>
                <a:spLocks noChangeShapeType="1"/>
              </p:cNvSpPr>
              <p:nvPr/>
            </p:nvSpPr>
            <p:spPr bwMode="auto">
              <a:xfrm flipV="1">
                <a:off x="3489" y="192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4" name="Line 392"/>
              <p:cNvSpPr>
                <a:spLocks noChangeShapeType="1"/>
              </p:cNvSpPr>
              <p:nvPr/>
            </p:nvSpPr>
            <p:spPr bwMode="auto">
              <a:xfrm flipV="1">
                <a:off x="3525" y="1921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5" name="Line 393"/>
              <p:cNvSpPr>
                <a:spLocks noChangeShapeType="1"/>
              </p:cNvSpPr>
              <p:nvPr/>
            </p:nvSpPr>
            <p:spPr bwMode="auto">
              <a:xfrm flipV="1">
                <a:off x="3562" y="192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6" name="Line 394"/>
              <p:cNvSpPr>
                <a:spLocks noChangeShapeType="1"/>
              </p:cNvSpPr>
              <p:nvPr/>
            </p:nvSpPr>
            <p:spPr bwMode="auto">
              <a:xfrm flipV="1">
                <a:off x="3598" y="192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7" name="Line 395"/>
              <p:cNvSpPr>
                <a:spLocks noChangeShapeType="1"/>
              </p:cNvSpPr>
              <p:nvPr/>
            </p:nvSpPr>
            <p:spPr bwMode="auto">
              <a:xfrm flipV="1">
                <a:off x="3634" y="192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8" name="Line 396"/>
              <p:cNvSpPr>
                <a:spLocks noChangeShapeType="1"/>
              </p:cNvSpPr>
              <p:nvPr/>
            </p:nvSpPr>
            <p:spPr bwMode="auto">
              <a:xfrm flipV="1">
                <a:off x="3670" y="1921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29" name="Line 397"/>
              <p:cNvSpPr>
                <a:spLocks noChangeShapeType="1"/>
              </p:cNvSpPr>
              <p:nvPr/>
            </p:nvSpPr>
            <p:spPr bwMode="auto">
              <a:xfrm flipV="1">
                <a:off x="3707" y="192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0" name="Line 398"/>
              <p:cNvSpPr>
                <a:spLocks noChangeShapeType="1"/>
              </p:cNvSpPr>
              <p:nvPr/>
            </p:nvSpPr>
            <p:spPr bwMode="auto">
              <a:xfrm flipV="1">
                <a:off x="3743" y="192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1" name="Line 399"/>
              <p:cNvSpPr>
                <a:spLocks noChangeShapeType="1"/>
              </p:cNvSpPr>
              <p:nvPr/>
            </p:nvSpPr>
            <p:spPr bwMode="auto">
              <a:xfrm flipV="1">
                <a:off x="3779" y="1921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2" name="Line 400"/>
              <p:cNvSpPr>
                <a:spLocks noChangeShapeType="1"/>
              </p:cNvSpPr>
              <p:nvPr/>
            </p:nvSpPr>
            <p:spPr bwMode="auto">
              <a:xfrm flipV="1">
                <a:off x="3816" y="1923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3" name="Line 401"/>
              <p:cNvSpPr>
                <a:spLocks noChangeShapeType="1"/>
              </p:cNvSpPr>
              <p:nvPr/>
            </p:nvSpPr>
            <p:spPr bwMode="auto">
              <a:xfrm flipV="1">
                <a:off x="3453" y="1910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4" name="Line 402"/>
              <p:cNvSpPr>
                <a:spLocks noChangeShapeType="1"/>
              </p:cNvSpPr>
              <p:nvPr/>
            </p:nvSpPr>
            <p:spPr bwMode="auto">
              <a:xfrm flipV="1">
                <a:off x="3489" y="1896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5" name="Line 403"/>
              <p:cNvSpPr>
                <a:spLocks noChangeShapeType="1"/>
              </p:cNvSpPr>
              <p:nvPr/>
            </p:nvSpPr>
            <p:spPr bwMode="auto">
              <a:xfrm flipV="1">
                <a:off x="3525" y="1885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6" name="Line 404"/>
              <p:cNvSpPr>
                <a:spLocks noChangeShapeType="1"/>
              </p:cNvSpPr>
              <p:nvPr/>
            </p:nvSpPr>
            <p:spPr bwMode="auto">
              <a:xfrm flipV="1">
                <a:off x="3562" y="1885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37" name="Line 405"/>
              <p:cNvSpPr>
                <a:spLocks noChangeShapeType="1"/>
              </p:cNvSpPr>
              <p:nvPr/>
            </p:nvSpPr>
            <p:spPr bwMode="auto">
              <a:xfrm flipV="1">
                <a:off x="3598" y="1885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2545757" y="2915726"/>
              <a:ext cx="4432005" cy="1281534"/>
              <a:chOff x="1717" y="1722"/>
              <a:chExt cx="2206" cy="620"/>
            </a:xfrm>
          </p:grpSpPr>
          <p:sp>
            <p:nvSpPr>
              <p:cNvPr id="556439" name="Line 407"/>
              <p:cNvSpPr>
                <a:spLocks noChangeShapeType="1"/>
              </p:cNvSpPr>
              <p:nvPr/>
            </p:nvSpPr>
            <p:spPr bwMode="auto">
              <a:xfrm flipV="1">
                <a:off x="3634" y="1885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0" name="Line 408"/>
              <p:cNvSpPr>
                <a:spLocks noChangeShapeType="1"/>
              </p:cNvSpPr>
              <p:nvPr/>
            </p:nvSpPr>
            <p:spPr bwMode="auto">
              <a:xfrm flipV="1">
                <a:off x="3670" y="1885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1" name="Line 409"/>
              <p:cNvSpPr>
                <a:spLocks noChangeShapeType="1"/>
              </p:cNvSpPr>
              <p:nvPr/>
            </p:nvSpPr>
            <p:spPr bwMode="auto">
              <a:xfrm flipV="1">
                <a:off x="3707" y="1885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2" name="Line 410"/>
              <p:cNvSpPr>
                <a:spLocks noChangeShapeType="1"/>
              </p:cNvSpPr>
              <p:nvPr/>
            </p:nvSpPr>
            <p:spPr bwMode="auto">
              <a:xfrm flipV="1">
                <a:off x="3743" y="1885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3" name="Line 411"/>
              <p:cNvSpPr>
                <a:spLocks noChangeShapeType="1"/>
              </p:cNvSpPr>
              <p:nvPr/>
            </p:nvSpPr>
            <p:spPr bwMode="auto">
              <a:xfrm flipV="1">
                <a:off x="3779" y="1885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4" name="Line 412"/>
              <p:cNvSpPr>
                <a:spLocks noChangeShapeType="1"/>
              </p:cNvSpPr>
              <p:nvPr/>
            </p:nvSpPr>
            <p:spPr bwMode="auto">
              <a:xfrm flipV="1">
                <a:off x="3816" y="1887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5" name="Line 413"/>
              <p:cNvSpPr>
                <a:spLocks noChangeShapeType="1"/>
              </p:cNvSpPr>
              <p:nvPr/>
            </p:nvSpPr>
            <p:spPr bwMode="auto">
              <a:xfrm flipV="1">
                <a:off x="3562" y="1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6" name="Line 414"/>
              <p:cNvSpPr>
                <a:spLocks noChangeShapeType="1"/>
              </p:cNvSpPr>
              <p:nvPr/>
            </p:nvSpPr>
            <p:spPr bwMode="auto">
              <a:xfrm flipV="1">
                <a:off x="3598" y="1871"/>
                <a:ext cx="13" cy="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7" name="Line 415"/>
              <p:cNvSpPr>
                <a:spLocks noChangeShapeType="1"/>
              </p:cNvSpPr>
              <p:nvPr/>
            </p:nvSpPr>
            <p:spPr bwMode="auto">
              <a:xfrm flipV="1">
                <a:off x="3634" y="1859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8" name="Line 416"/>
              <p:cNvSpPr>
                <a:spLocks noChangeShapeType="1"/>
              </p:cNvSpPr>
              <p:nvPr/>
            </p:nvSpPr>
            <p:spPr bwMode="auto">
              <a:xfrm flipV="1">
                <a:off x="3670" y="1848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49" name="Line 417"/>
              <p:cNvSpPr>
                <a:spLocks noChangeShapeType="1"/>
              </p:cNvSpPr>
              <p:nvPr/>
            </p:nvSpPr>
            <p:spPr bwMode="auto">
              <a:xfrm flipV="1">
                <a:off x="3707" y="1848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0" name="Line 418"/>
              <p:cNvSpPr>
                <a:spLocks noChangeShapeType="1"/>
              </p:cNvSpPr>
              <p:nvPr/>
            </p:nvSpPr>
            <p:spPr bwMode="auto">
              <a:xfrm flipV="1">
                <a:off x="3743" y="1848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1" name="Line 419"/>
              <p:cNvSpPr>
                <a:spLocks noChangeShapeType="1"/>
              </p:cNvSpPr>
              <p:nvPr/>
            </p:nvSpPr>
            <p:spPr bwMode="auto">
              <a:xfrm flipV="1">
                <a:off x="3779" y="1848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2" name="Line 420"/>
              <p:cNvSpPr>
                <a:spLocks noChangeShapeType="1"/>
              </p:cNvSpPr>
              <p:nvPr/>
            </p:nvSpPr>
            <p:spPr bwMode="auto">
              <a:xfrm flipV="1">
                <a:off x="3816" y="1850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3" name="Line 421"/>
              <p:cNvSpPr>
                <a:spLocks noChangeShapeType="1"/>
              </p:cNvSpPr>
              <p:nvPr/>
            </p:nvSpPr>
            <p:spPr bwMode="auto">
              <a:xfrm flipV="1">
                <a:off x="3707" y="1846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4" name="Line 422"/>
              <p:cNvSpPr>
                <a:spLocks noChangeShapeType="1"/>
              </p:cNvSpPr>
              <p:nvPr/>
            </p:nvSpPr>
            <p:spPr bwMode="auto">
              <a:xfrm flipV="1">
                <a:off x="3743" y="1834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5" name="Line 423"/>
              <p:cNvSpPr>
                <a:spLocks noChangeShapeType="1"/>
              </p:cNvSpPr>
              <p:nvPr/>
            </p:nvSpPr>
            <p:spPr bwMode="auto">
              <a:xfrm flipV="1">
                <a:off x="3779" y="1821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6" name="Line 424"/>
              <p:cNvSpPr>
                <a:spLocks noChangeShapeType="1"/>
              </p:cNvSpPr>
              <p:nvPr/>
            </p:nvSpPr>
            <p:spPr bwMode="auto">
              <a:xfrm flipV="1">
                <a:off x="3816" y="1814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7" name="Line 425"/>
              <p:cNvSpPr>
                <a:spLocks noChangeShapeType="1"/>
              </p:cNvSpPr>
              <p:nvPr/>
            </p:nvSpPr>
            <p:spPr bwMode="auto">
              <a:xfrm>
                <a:off x="1727" y="2088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8" name="Line 426"/>
              <p:cNvSpPr>
                <a:spLocks noChangeShapeType="1"/>
              </p:cNvSpPr>
              <p:nvPr/>
            </p:nvSpPr>
            <p:spPr bwMode="auto">
              <a:xfrm>
                <a:off x="1736" y="2088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59" name="Line 427"/>
              <p:cNvSpPr>
                <a:spLocks noChangeShapeType="1"/>
              </p:cNvSpPr>
              <p:nvPr/>
            </p:nvSpPr>
            <p:spPr bwMode="auto">
              <a:xfrm>
                <a:off x="1727" y="2090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0" name="Line 428"/>
              <p:cNvSpPr>
                <a:spLocks noChangeShapeType="1"/>
              </p:cNvSpPr>
              <p:nvPr/>
            </p:nvSpPr>
            <p:spPr bwMode="auto">
              <a:xfrm flipV="1">
                <a:off x="2265" y="2063"/>
                <a:ext cx="1" cy="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1" name="Line 429"/>
              <p:cNvSpPr>
                <a:spLocks noChangeShapeType="1"/>
              </p:cNvSpPr>
              <p:nvPr/>
            </p:nvSpPr>
            <p:spPr bwMode="auto">
              <a:xfrm>
                <a:off x="2255" y="206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2" name="Line 430"/>
              <p:cNvSpPr>
                <a:spLocks noChangeShapeType="1"/>
              </p:cNvSpPr>
              <p:nvPr/>
            </p:nvSpPr>
            <p:spPr bwMode="auto">
              <a:xfrm>
                <a:off x="2265" y="2067"/>
                <a:ext cx="1" cy="5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3" name="Line 431"/>
              <p:cNvSpPr>
                <a:spLocks noChangeShapeType="1"/>
              </p:cNvSpPr>
              <p:nvPr/>
            </p:nvSpPr>
            <p:spPr bwMode="auto">
              <a:xfrm>
                <a:off x="2255" y="207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4" name="Line 432"/>
              <p:cNvSpPr>
                <a:spLocks noChangeShapeType="1"/>
              </p:cNvSpPr>
              <p:nvPr/>
            </p:nvSpPr>
            <p:spPr bwMode="auto">
              <a:xfrm flipV="1">
                <a:off x="2792" y="2058"/>
                <a:ext cx="1" cy="1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5" name="Line 433"/>
              <p:cNvSpPr>
                <a:spLocks noChangeShapeType="1"/>
              </p:cNvSpPr>
              <p:nvPr/>
            </p:nvSpPr>
            <p:spPr bwMode="auto">
              <a:xfrm>
                <a:off x="2784" y="2058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6" name="Line 434"/>
              <p:cNvSpPr>
                <a:spLocks noChangeShapeType="1"/>
              </p:cNvSpPr>
              <p:nvPr/>
            </p:nvSpPr>
            <p:spPr bwMode="auto">
              <a:xfrm>
                <a:off x="2792" y="2072"/>
                <a:ext cx="1" cy="1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7" name="Line 435"/>
              <p:cNvSpPr>
                <a:spLocks noChangeShapeType="1"/>
              </p:cNvSpPr>
              <p:nvPr/>
            </p:nvSpPr>
            <p:spPr bwMode="auto">
              <a:xfrm>
                <a:off x="2784" y="2085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8" name="Line 436"/>
              <p:cNvSpPr>
                <a:spLocks noChangeShapeType="1"/>
              </p:cNvSpPr>
              <p:nvPr/>
            </p:nvSpPr>
            <p:spPr bwMode="auto">
              <a:xfrm flipV="1">
                <a:off x="3321" y="1977"/>
                <a:ext cx="1" cy="5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69" name="Line 437"/>
              <p:cNvSpPr>
                <a:spLocks noChangeShapeType="1"/>
              </p:cNvSpPr>
              <p:nvPr/>
            </p:nvSpPr>
            <p:spPr bwMode="auto">
              <a:xfrm>
                <a:off x="3312" y="197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0" name="Line 438"/>
              <p:cNvSpPr>
                <a:spLocks noChangeShapeType="1"/>
              </p:cNvSpPr>
              <p:nvPr/>
            </p:nvSpPr>
            <p:spPr bwMode="auto">
              <a:xfrm>
                <a:off x="3321" y="2028"/>
                <a:ext cx="1" cy="5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1" name="Line 439"/>
              <p:cNvSpPr>
                <a:spLocks noChangeShapeType="1"/>
              </p:cNvSpPr>
              <p:nvPr/>
            </p:nvSpPr>
            <p:spPr bwMode="auto">
              <a:xfrm>
                <a:off x="3312" y="208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2" name="Line 440"/>
              <p:cNvSpPr>
                <a:spLocks noChangeShapeType="1"/>
              </p:cNvSpPr>
              <p:nvPr/>
            </p:nvSpPr>
            <p:spPr bwMode="auto">
              <a:xfrm flipV="1">
                <a:off x="3849" y="1801"/>
                <a:ext cx="1" cy="23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3" name="Line 441"/>
              <p:cNvSpPr>
                <a:spLocks noChangeShapeType="1"/>
              </p:cNvSpPr>
              <p:nvPr/>
            </p:nvSpPr>
            <p:spPr bwMode="auto">
              <a:xfrm>
                <a:off x="3840" y="180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4" name="Line 442"/>
              <p:cNvSpPr>
                <a:spLocks noChangeShapeType="1"/>
              </p:cNvSpPr>
              <p:nvPr/>
            </p:nvSpPr>
            <p:spPr bwMode="auto">
              <a:xfrm>
                <a:off x="3849" y="2032"/>
                <a:ext cx="1" cy="229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5" name="Line 443"/>
              <p:cNvSpPr>
                <a:spLocks noChangeShapeType="1"/>
              </p:cNvSpPr>
              <p:nvPr/>
            </p:nvSpPr>
            <p:spPr bwMode="auto">
              <a:xfrm>
                <a:off x="3840" y="226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6" name="Freeform 444"/>
              <p:cNvSpPr>
                <a:spLocks/>
              </p:cNvSpPr>
              <p:nvPr/>
            </p:nvSpPr>
            <p:spPr bwMode="auto">
              <a:xfrm>
                <a:off x="3848" y="2031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7" name="Freeform 445"/>
              <p:cNvSpPr>
                <a:spLocks/>
              </p:cNvSpPr>
              <p:nvPr/>
            </p:nvSpPr>
            <p:spPr bwMode="auto">
              <a:xfrm>
                <a:off x="3319" y="2026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8" name="Freeform 446"/>
              <p:cNvSpPr>
                <a:spLocks/>
              </p:cNvSpPr>
              <p:nvPr/>
            </p:nvSpPr>
            <p:spPr bwMode="auto">
              <a:xfrm>
                <a:off x="2791" y="2071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79" name="Freeform 447"/>
              <p:cNvSpPr>
                <a:spLocks/>
              </p:cNvSpPr>
              <p:nvPr/>
            </p:nvSpPr>
            <p:spPr bwMode="auto">
              <a:xfrm>
                <a:off x="2262" y="206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0" name="Freeform 448"/>
              <p:cNvSpPr>
                <a:spLocks/>
              </p:cNvSpPr>
              <p:nvPr/>
            </p:nvSpPr>
            <p:spPr bwMode="auto">
              <a:xfrm>
                <a:off x="1734" y="2087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1" name="Line 449"/>
              <p:cNvSpPr>
                <a:spLocks noChangeShapeType="1"/>
              </p:cNvSpPr>
              <p:nvPr/>
            </p:nvSpPr>
            <p:spPr bwMode="auto">
              <a:xfrm flipV="1">
                <a:off x="1736" y="2071"/>
                <a:ext cx="1" cy="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2" name="Line 450"/>
              <p:cNvSpPr>
                <a:spLocks noChangeShapeType="1"/>
              </p:cNvSpPr>
              <p:nvPr/>
            </p:nvSpPr>
            <p:spPr bwMode="auto">
              <a:xfrm>
                <a:off x="1727" y="207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3" name="Line 451"/>
              <p:cNvSpPr>
                <a:spLocks noChangeShapeType="1"/>
              </p:cNvSpPr>
              <p:nvPr/>
            </p:nvSpPr>
            <p:spPr bwMode="auto">
              <a:xfrm>
                <a:off x="1736" y="2105"/>
                <a:ext cx="1" cy="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4" name="Line 452"/>
              <p:cNvSpPr>
                <a:spLocks noChangeShapeType="1"/>
              </p:cNvSpPr>
              <p:nvPr/>
            </p:nvSpPr>
            <p:spPr bwMode="auto">
              <a:xfrm>
                <a:off x="1727" y="2108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5" name="Line 453"/>
              <p:cNvSpPr>
                <a:spLocks noChangeShapeType="1"/>
              </p:cNvSpPr>
              <p:nvPr/>
            </p:nvSpPr>
            <p:spPr bwMode="auto">
              <a:xfrm flipV="1">
                <a:off x="2265" y="2032"/>
                <a:ext cx="1" cy="2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6" name="Line 454"/>
              <p:cNvSpPr>
                <a:spLocks noChangeShapeType="1"/>
              </p:cNvSpPr>
              <p:nvPr/>
            </p:nvSpPr>
            <p:spPr bwMode="auto">
              <a:xfrm>
                <a:off x="2255" y="203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7" name="Line 455"/>
              <p:cNvSpPr>
                <a:spLocks noChangeShapeType="1"/>
              </p:cNvSpPr>
              <p:nvPr/>
            </p:nvSpPr>
            <p:spPr bwMode="auto">
              <a:xfrm>
                <a:off x="2265" y="2082"/>
                <a:ext cx="1" cy="20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8" name="Line 456"/>
              <p:cNvSpPr>
                <a:spLocks noChangeShapeType="1"/>
              </p:cNvSpPr>
              <p:nvPr/>
            </p:nvSpPr>
            <p:spPr bwMode="auto">
              <a:xfrm>
                <a:off x="2255" y="210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89" name="Line 457"/>
              <p:cNvSpPr>
                <a:spLocks noChangeShapeType="1"/>
              </p:cNvSpPr>
              <p:nvPr/>
            </p:nvSpPr>
            <p:spPr bwMode="auto">
              <a:xfrm flipV="1">
                <a:off x="2792" y="2013"/>
                <a:ext cx="1" cy="4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0" name="Line 458"/>
              <p:cNvSpPr>
                <a:spLocks noChangeShapeType="1"/>
              </p:cNvSpPr>
              <p:nvPr/>
            </p:nvSpPr>
            <p:spPr bwMode="auto">
              <a:xfrm>
                <a:off x="2784" y="201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1" name="Line 459"/>
              <p:cNvSpPr>
                <a:spLocks noChangeShapeType="1"/>
              </p:cNvSpPr>
              <p:nvPr/>
            </p:nvSpPr>
            <p:spPr bwMode="auto">
              <a:xfrm>
                <a:off x="2792" y="2087"/>
                <a:ext cx="1" cy="44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2" name="Line 460"/>
              <p:cNvSpPr>
                <a:spLocks noChangeShapeType="1"/>
              </p:cNvSpPr>
              <p:nvPr/>
            </p:nvSpPr>
            <p:spPr bwMode="auto">
              <a:xfrm>
                <a:off x="2784" y="213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3" name="Line 461"/>
              <p:cNvSpPr>
                <a:spLocks noChangeShapeType="1"/>
              </p:cNvSpPr>
              <p:nvPr/>
            </p:nvSpPr>
            <p:spPr bwMode="auto">
              <a:xfrm flipV="1">
                <a:off x="3321" y="1906"/>
                <a:ext cx="1" cy="106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4" name="Line 462"/>
              <p:cNvSpPr>
                <a:spLocks noChangeShapeType="1"/>
              </p:cNvSpPr>
              <p:nvPr/>
            </p:nvSpPr>
            <p:spPr bwMode="auto">
              <a:xfrm>
                <a:off x="3312" y="1906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5" name="Line 463"/>
              <p:cNvSpPr>
                <a:spLocks noChangeShapeType="1"/>
              </p:cNvSpPr>
              <p:nvPr/>
            </p:nvSpPr>
            <p:spPr bwMode="auto">
              <a:xfrm>
                <a:off x="3321" y="2044"/>
                <a:ext cx="1" cy="107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6" name="Line 464"/>
              <p:cNvSpPr>
                <a:spLocks noChangeShapeType="1"/>
              </p:cNvSpPr>
              <p:nvPr/>
            </p:nvSpPr>
            <p:spPr bwMode="auto">
              <a:xfrm>
                <a:off x="3312" y="2151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7" name="Line 465"/>
              <p:cNvSpPr>
                <a:spLocks noChangeShapeType="1"/>
              </p:cNvSpPr>
              <p:nvPr/>
            </p:nvSpPr>
            <p:spPr bwMode="auto">
              <a:xfrm flipV="1">
                <a:off x="3849" y="1722"/>
                <a:ext cx="1" cy="29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8" name="Line 466"/>
              <p:cNvSpPr>
                <a:spLocks noChangeShapeType="1"/>
              </p:cNvSpPr>
              <p:nvPr/>
            </p:nvSpPr>
            <p:spPr bwMode="auto">
              <a:xfrm>
                <a:off x="3840" y="172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499" name="Line 467"/>
              <p:cNvSpPr>
                <a:spLocks noChangeShapeType="1"/>
              </p:cNvSpPr>
              <p:nvPr/>
            </p:nvSpPr>
            <p:spPr bwMode="auto">
              <a:xfrm>
                <a:off x="3849" y="2048"/>
                <a:ext cx="1" cy="293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0" name="Line 468"/>
              <p:cNvSpPr>
                <a:spLocks noChangeShapeType="1"/>
              </p:cNvSpPr>
              <p:nvPr/>
            </p:nvSpPr>
            <p:spPr bwMode="auto">
              <a:xfrm>
                <a:off x="3840" y="234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1" name="Freeform 469"/>
              <p:cNvSpPr>
                <a:spLocks/>
              </p:cNvSpPr>
              <p:nvPr/>
            </p:nvSpPr>
            <p:spPr bwMode="auto">
              <a:xfrm>
                <a:off x="3831" y="2014"/>
                <a:ext cx="37" cy="37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35" y="10"/>
                  </a:cxn>
                  <a:cxn ang="0">
                    <a:pos x="27" y="2"/>
                  </a:cxn>
                  <a:cxn ang="0">
                    <a:pos x="18" y="0"/>
                  </a:cxn>
                  <a:cxn ang="0">
                    <a:pos x="9" y="2"/>
                  </a:cxn>
                  <a:cxn ang="0">
                    <a:pos x="2" y="10"/>
                  </a:cxn>
                  <a:cxn ang="0">
                    <a:pos x="0" y="18"/>
                  </a:cxn>
                  <a:cxn ang="0">
                    <a:pos x="2" y="27"/>
                  </a:cxn>
                  <a:cxn ang="0">
                    <a:pos x="9" y="35"/>
                  </a:cxn>
                  <a:cxn ang="0">
                    <a:pos x="18" y="37"/>
                  </a:cxn>
                  <a:cxn ang="0">
                    <a:pos x="27" y="35"/>
                  </a:cxn>
                  <a:cxn ang="0">
                    <a:pos x="35" y="27"/>
                  </a:cxn>
                  <a:cxn ang="0">
                    <a:pos x="37" y="18"/>
                  </a:cxn>
                </a:cxnLst>
                <a:rect l="0" t="0" r="r" b="b"/>
                <a:pathLst>
                  <a:path w="37" h="37">
                    <a:moveTo>
                      <a:pt x="37" y="18"/>
                    </a:moveTo>
                    <a:lnTo>
                      <a:pt x="35" y="10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2" y="10"/>
                    </a:lnTo>
                    <a:lnTo>
                      <a:pt x="0" y="18"/>
                    </a:lnTo>
                    <a:lnTo>
                      <a:pt x="2" y="27"/>
                    </a:lnTo>
                    <a:lnTo>
                      <a:pt x="9" y="35"/>
                    </a:lnTo>
                    <a:lnTo>
                      <a:pt x="18" y="37"/>
                    </a:lnTo>
                    <a:lnTo>
                      <a:pt x="27" y="35"/>
                    </a:lnTo>
                    <a:lnTo>
                      <a:pt x="35" y="27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2" name="Freeform 470"/>
              <p:cNvSpPr>
                <a:spLocks/>
              </p:cNvSpPr>
              <p:nvPr/>
            </p:nvSpPr>
            <p:spPr bwMode="auto">
              <a:xfrm>
                <a:off x="3303" y="2009"/>
                <a:ext cx="36" cy="36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9"/>
                  </a:cxn>
                  <a:cxn ang="0">
                    <a:pos x="27" y="2"/>
                  </a:cxn>
                  <a:cxn ang="0">
                    <a:pos x="18" y="0"/>
                  </a:cxn>
                  <a:cxn ang="0">
                    <a:pos x="9" y="2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2" y="28"/>
                  </a:cxn>
                  <a:cxn ang="0">
                    <a:pos x="9" y="34"/>
                  </a:cxn>
                  <a:cxn ang="0">
                    <a:pos x="18" y="36"/>
                  </a:cxn>
                  <a:cxn ang="0">
                    <a:pos x="27" y="34"/>
                  </a:cxn>
                  <a:cxn ang="0">
                    <a:pos x="34" y="28"/>
                  </a:cxn>
                  <a:cxn ang="0">
                    <a:pos x="36" y="19"/>
                  </a:cxn>
                </a:cxnLst>
                <a:rect l="0" t="0" r="r" b="b"/>
                <a:pathLst>
                  <a:path w="36" h="36">
                    <a:moveTo>
                      <a:pt x="36" y="19"/>
                    </a:moveTo>
                    <a:lnTo>
                      <a:pt x="34" y="9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9" y="34"/>
                    </a:lnTo>
                    <a:lnTo>
                      <a:pt x="18" y="36"/>
                    </a:lnTo>
                    <a:lnTo>
                      <a:pt x="27" y="34"/>
                    </a:lnTo>
                    <a:lnTo>
                      <a:pt x="34" y="28"/>
                    </a:lnTo>
                    <a:lnTo>
                      <a:pt x="36" y="1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3" name="Freeform 471"/>
              <p:cNvSpPr>
                <a:spLocks/>
              </p:cNvSpPr>
              <p:nvPr/>
            </p:nvSpPr>
            <p:spPr bwMode="auto">
              <a:xfrm>
                <a:off x="2774" y="2054"/>
                <a:ext cx="37" cy="36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35" y="8"/>
                  </a:cxn>
                  <a:cxn ang="0">
                    <a:pos x="27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2" y="27"/>
                  </a:cxn>
                  <a:cxn ang="0">
                    <a:pos x="10" y="34"/>
                  </a:cxn>
                  <a:cxn ang="0">
                    <a:pos x="18" y="36"/>
                  </a:cxn>
                  <a:cxn ang="0">
                    <a:pos x="27" y="34"/>
                  </a:cxn>
                  <a:cxn ang="0">
                    <a:pos x="35" y="27"/>
                  </a:cxn>
                  <a:cxn ang="0">
                    <a:pos x="37" y="18"/>
                  </a:cxn>
                </a:cxnLst>
                <a:rect l="0" t="0" r="r" b="b"/>
                <a:pathLst>
                  <a:path w="37" h="36">
                    <a:moveTo>
                      <a:pt x="37" y="18"/>
                    </a:moveTo>
                    <a:lnTo>
                      <a:pt x="35" y="8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2" y="27"/>
                    </a:lnTo>
                    <a:lnTo>
                      <a:pt x="10" y="34"/>
                    </a:lnTo>
                    <a:lnTo>
                      <a:pt x="18" y="36"/>
                    </a:lnTo>
                    <a:lnTo>
                      <a:pt x="27" y="34"/>
                    </a:lnTo>
                    <a:lnTo>
                      <a:pt x="35" y="27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4" name="Freeform 472"/>
              <p:cNvSpPr>
                <a:spLocks/>
              </p:cNvSpPr>
              <p:nvPr/>
            </p:nvSpPr>
            <p:spPr bwMode="auto">
              <a:xfrm>
                <a:off x="2246" y="2049"/>
                <a:ext cx="36" cy="36"/>
              </a:xfrm>
              <a:custGeom>
                <a:avLst/>
                <a:gdLst/>
                <a:ahLst/>
                <a:cxnLst>
                  <a:cxn ang="0">
                    <a:pos x="36" y="18"/>
                  </a:cxn>
                  <a:cxn ang="0">
                    <a:pos x="34" y="9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9" y="2"/>
                  </a:cxn>
                  <a:cxn ang="0">
                    <a:pos x="2" y="9"/>
                  </a:cxn>
                  <a:cxn ang="0">
                    <a:pos x="0" y="18"/>
                  </a:cxn>
                  <a:cxn ang="0">
                    <a:pos x="2" y="27"/>
                  </a:cxn>
                  <a:cxn ang="0">
                    <a:pos x="9" y="34"/>
                  </a:cxn>
                  <a:cxn ang="0">
                    <a:pos x="19" y="36"/>
                  </a:cxn>
                  <a:cxn ang="0">
                    <a:pos x="27" y="34"/>
                  </a:cxn>
                  <a:cxn ang="0">
                    <a:pos x="34" y="27"/>
                  </a:cxn>
                  <a:cxn ang="0">
                    <a:pos x="36" y="18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lnTo>
                      <a:pt x="34" y="9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2" y="9"/>
                    </a:lnTo>
                    <a:lnTo>
                      <a:pt x="0" y="18"/>
                    </a:lnTo>
                    <a:lnTo>
                      <a:pt x="2" y="27"/>
                    </a:lnTo>
                    <a:lnTo>
                      <a:pt x="9" y="34"/>
                    </a:lnTo>
                    <a:lnTo>
                      <a:pt x="19" y="36"/>
                    </a:lnTo>
                    <a:lnTo>
                      <a:pt x="27" y="34"/>
                    </a:lnTo>
                    <a:lnTo>
                      <a:pt x="34" y="27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5" name="Freeform 473"/>
              <p:cNvSpPr>
                <a:spLocks/>
              </p:cNvSpPr>
              <p:nvPr/>
            </p:nvSpPr>
            <p:spPr bwMode="auto">
              <a:xfrm>
                <a:off x="1717" y="2071"/>
                <a:ext cx="37" cy="36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35" y="8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0" y="2"/>
                  </a:cxn>
                  <a:cxn ang="0">
                    <a:pos x="2" y="8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10" y="34"/>
                  </a:cxn>
                  <a:cxn ang="0">
                    <a:pos x="19" y="36"/>
                  </a:cxn>
                  <a:cxn ang="0">
                    <a:pos x="27" y="34"/>
                  </a:cxn>
                  <a:cxn ang="0">
                    <a:pos x="35" y="27"/>
                  </a:cxn>
                  <a:cxn ang="0">
                    <a:pos x="37" y="17"/>
                  </a:cxn>
                </a:cxnLst>
                <a:rect l="0" t="0" r="r" b="b"/>
                <a:pathLst>
                  <a:path w="37" h="36">
                    <a:moveTo>
                      <a:pt x="37" y="17"/>
                    </a:moveTo>
                    <a:lnTo>
                      <a:pt x="35" y="8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2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7" y="34"/>
                    </a:lnTo>
                    <a:lnTo>
                      <a:pt x="35" y="27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6" name="Line 474"/>
              <p:cNvSpPr>
                <a:spLocks noChangeShapeType="1"/>
              </p:cNvSpPr>
              <p:nvPr/>
            </p:nvSpPr>
            <p:spPr bwMode="auto">
              <a:xfrm>
                <a:off x="3889" y="2285"/>
                <a:ext cx="2" cy="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7" name="Line 475"/>
              <p:cNvSpPr>
                <a:spLocks noChangeShapeType="1"/>
              </p:cNvSpPr>
              <p:nvPr/>
            </p:nvSpPr>
            <p:spPr bwMode="auto">
              <a:xfrm>
                <a:off x="3453" y="22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8" name="Line 476"/>
              <p:cNvSpPr>
                <a:spLocks noChangeShapeType="1"/>
              </p:cNvSpPr>
              <p:nvPr/>
            </p:nvSpPr>
            <p:spPr bwMode="auto">
              <a:xfrm>
                <a:off x="3489" y="2249"/>
                <a:ext cx="4" cy="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09" name="Line 477"/>
              <p:cNvSpPr>
                <a:spLocks noChangeShapeType="1"/>
              </p:cNvSpPr>
              <p:nvPr/>
            </p:nvSpPr>
            <p:spPr bwMode="auto">
              <a:xfrm>
                <a:off x="3525" y="2249"/>
                <a:ext cx="9" cy="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0" name="Line 478"/>
              <p:cNvSpPr>
                <a:spLocks noChangeShapeType="1"/>
              </p:cNvSpPr>
              <p:nvPr/>
            </p:nvSpPr>
            <p:spPr bwMode="auto">
              <a:xfrm>
                <a:off x="3562" y="2249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1" name="Line 479"/>
              <p:cNvSpPr>
                <a:spLocks noChangeShapeType="1"/>
              </p:cNvSpPr>
              <p:nvPr/>
            </p:nvSpPr>
            <p:spPr bwMode="auto">
              <a:xfrm>
                <a:off x="3598" y="2249"/>
                <a:ext cx="15" cy="1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2" name="Line 480"/>
              <p:cNvSpPr>
                <a:spLocks noChangeShapeType="1"/>
              </p:cNvSpPr>
              <p:nvPr/>
            </p:nvSpPr>
            <p:spPr bwMode="auto">
              <a:xfrm>
                <a:off x="3634" y="2249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3" name="Line 481"/>
              <p:cNvSpPr>
                <a:spLocks noChangeShapeType="1"/>
              </p:cNvSpPr>
              <p:nvPr/>
            </p:nvSpPr>
            <p:spPr bwMode="auto">
              <a:xfrm>
                <a:off x="3670" y="2249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4" name="Line 482"/>
              <p:cNvSpPr>
                <a:spLocks noChangeShapeType="1"/>
              </p:cNvSpPr>
              <p:nvPr/>
            </p:nvSpPr>
            <p:spPr bwMode="auto">
              <a:xfrm>
                <a:off x="3707" y="2249"/>
                <a:ext cx="24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5" name="Line 483"/>
              <p:cNvSpPr>
                <a:spLocks noChangeShapeType="1"/>
              </p:cNvSpPr>
              <p:nvPr/>
            </p:nvSpPr>
            <p:spPr bwMode="auto">
              <a:xfrm>
                <a:off x="3743" y="2249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6" name="Line 484"/>
              <p:cNvSpPr>
                <a:spLocks noChangeShapeType="1"/>
              </p:cNvSpPr>
              <p:nvPr/>
            </p:nvSpPr>
            <p:spPr bwMode="auto">
              <a:xfrm>
                <a:off x="3779" y="2249"/>
                <a:ext cx="33" cy="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7" name="Line 485"/>
              <p:cNvSpPr>
                <a:spLocks noChangeShapeType="1"/>
              </p:cNvSpPr>
              <p:nvPr/>
            </p:nvSpPr>
            <p:spPr bwMode="auto">
              <a:xfrm>
                <a:off x="3816" y="2249"/>
                <a:ext cx="35" cy="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8" name="Line 486"/>
              <p:cNvSpPr>
                <a:spLocks noChangeShapeType="1"/>
              </p:cNvSpPr>
              <p:nvPr/>
            </p:nvSpPr>
            <p:spPr bwMode="auto">
              <a:xfrm>
                <a:off x="3852" y="2249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19" name="Line 487"/>
              <p:cNvSpPr>
                <a:spLocks noChangeShapeType="1"/>
              </p:cNvSpPr>
              <p:nvPr/>
            </p:nvSpPr>
            <p:spPr bwMode="auto">
              <a:xfrm>
                <a:off x="3889" y="2249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0" name="Line 488"/>
              <p:cNvSpPr>
                <a:spLocks noChangeShapeType="1"/>
              </p:cNvSpPr>
              <p:nvPr/>
            </p:nvSpPr>
            <p:spPr bwMode="auto">
              <a:xfrm>
                <a:off x="2871" y="22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1" name="Line 489"/>
              <p:cNvSpPr>
                <a:spLocks noChangeShapeType="1"/>
              </p:cNvSpPr>
              <p:nvPr/>
            </p:nvSpPr>
            <p:spPr bwMode="auto">
              <a:xfrm>
                <a:off x="2908" y="2212"/>
                <a:ext cx="3" cy="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2" name="Line 490"/>
              <p:cNvSpPr>
                <a:spLocks noChangeShapeType="1"/>
              </p:cNvSpPr>
              <p:nvPr/>
            </p:nvSpPr>
            <p:spPr bwMode="auto">
              <a:xfrm>
                <a:off x="2944" y="2212"/>
                <a:ext cx="5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3" name="Line 491"/>
              <p:cNvSpPr>
                <a:spLocks noChangeShapeType="1"/>
              </p:cNvSpPr>
              <p:nvPr/>
            </p:nvSpPr>
            <p:spPr bwMode="auto">
              <a:xfrm>
                <a:off x="2980" y="2212"/>
                <a:ext cx="8" cy="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4" name="Line 492"/>
              <p:cNvSpPr>
                <a:spLocks noChangeShapeType="1"/>
              </p:cNvSpPr>
              <p:nvPr/>
            </p:nvSpPr>
            <p:spPr bwMode="auto">
              <a:xfrm>
                <a:off x="3017" y="2212"/>
                <a:ext cx="9" cy="1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5" name="Line 493"/>
              <p:cNvSpPr>
                <a:spLocks noChangeShapeType="1"/>
              </p:cNvSpPr>
              <p:nvPr/>
            </p:nvSpPr>
            <p:spPr bwMode="auto">
              <a:xfrm>
                <a:off x="3053" y="2212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6" name="Line 494"/>
              <p:cNvSpPr>
                <a:spLocks noChangeShapeType="1"/>
              </p:cNvSpPr>
              <p:nvPr/>
            </p:nvSpPr>
            <p:spPr bwMode="auto">
              <a:xfrm>
                <a:off x="3090" y="2212"/>
                <a:ext cx="14" cy="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7" name="Line 495"/>
              <p:cNvSpPr>
                <a:spLocks noChangeShapeType="1"/>
              </p:cNvSpPr>
              <p:nvPr/>
            </p:nvSpPr>
            <p:spPr bwMode="auto">
              <a:xfrm>
                <a:off x="3126" y="2212"/>
                <a:ext cx="17" cy="1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8" name="Line 496"/>
              <p:cNvSpPr>
                <a:spLocks noChangeShapeType="1"/>
              </p:cNvSpPr>
              <p:nvPr/>
            </p:nvSpPr>
            <p:spPr bwMode="auto">
              <a:xfrm>
                <a:off x="3161" y="2212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29" name="Line 497"/>
              <p:cNvSpPr>
                <a:spLocks noChangeShapeType="1"/>
              </p:cNvSpPr>
              <p:nvPr/>
            </p:nvSpPr>
            <p:spPr bwMode="auto">
              <a:xfrm>
                <a:off x="3198" y="2212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0" name="Line 498"/>
              <p:cNvSpPr>
                <a:spLocks noChangeShapeType="1"/>
              </p:cNvSpPr>
              <p:nvPr/>
            </p:nvSpPr>
            <p:spPr bwMode="auto">
              <a:xfrm>
                <a:off x="3234" y="2212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1" name="Line 499"/>
              <p:cNvSpPr>
                <a:spLocks noChangeShapeType="1"/>
              </p:cNvSpPr>
              <p:nvPr/>
            </p:nvSpPr>
            <p:spPr bwMode="auto">
              <a:xfrm>
                <a:off x="3271" y="2212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2" name="Line 500"/>
              <p:cNvSpPr>
                <a:spLocks noChangeShapeType="1"/>
              </p:cNvSpPr>
              <p:nvPr/>
            </p:nvSpPr>
            <p:spPr bwMode="auto">
              <a:xfrm>
                <a:off x="3307" y="2212"/>
                <a:ext cx="29" cy="3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3" name="Line 501"/>
              <p:cNvSpPr>
                <a:spLocks noChangeShapeType="1"/>
              </p:cNvSpPr>
              <p:nvPr/>
            </p:nvSpPr>
            <p:spPr bwMode="auto">
              <a:xfrm>
                <a:off x="3343" y="2212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4" name="Line 502"/>
              <p:cNvSpPr>
                <a:spLocks noChangeShapeType="1"/>
              </p:cNvSpPr>
              <p:nvPr/>
            </p:nvSpPr>
            <p:spPr bwMode="auto">
              <a:xfrm>
                <a:off x="3380" y="2212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5" name="Line 503"/>
              <p:cNvSpPr>
                <a:spLocks noChangeShapeType="1"/>
              </p:cNvSpPr>
              <p:nvPr/>
            </p:nvSpPr>
            <p:spPr bwMode="auto">
              <a:xfrm>
                <a:off x="3416" y="2212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6" name="Line 504"/>
              <p:cNvSpPr>
                <a:spLocks noChangeShapeType="1"/>
              </p:cNvSpPr>
              <p:nvPr/>
            </p:nvSpPr>
            <p:spPr bwMode="auto">
              <a:xfrm>
                <a:off x="3453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7" name="Line 505"/>
              <p:cNvSpPr>
                <a:spLocks noChangeShapeType="1"/>
              </p:cNvSpPr>
              <p:nvPr/>
            </p:nvSpPr>
            <p:spPr bwMode="auto">
              <a:xfrm>
                <a:off x="3489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8" name="Line 506"/>
              <p:cNvSpPr>
                <a:spLocks noChangeShapeType="1"/>
              </p:cNvSpPr>
              <p:nvPr/>
            </p:nvSpPr>
            <p:spPr bwMode="auto">
              <a:xfrm>
                <a:off x="3525" y="2212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39" name="Line 507"/>
              <p:cNvSpPr>
                <a:spLocks noChangeShapeType="1"/>
              </p:cNvSpPr>
              <p:nvPr/>
            </p:nvSpPr>
            <p:spPr bwMode="auto">
              <a:xfrm>
                <a:off x="3562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0" name="Line 508"/>
              <p:cNvSpPr>
                <a:spLocks noChangeShapeType="1"/>
              </p:cNvSpPr>
              <p:nvPr/>
            </p:nvSpPr>
            <p:spPr bwMode="auto">
              <a:xfrm>
                <a:off x="3598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1" name="Line 509"/>
              <p:cNvSpPr>
                <a:spLocks noChangeShapeType="1"/>
              </p:cNvSpPr>
              <p:nvPr/>
            </p:nvSpPr>
            <p:spPr bwMode="auto">
              <a:xfrm>
                <a:off x="3634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2" name="Line 510"/>
              <p:cNvSpPr>
                <a:spLocks noChangeShapeType="1"/>
              </p:cNvSpPr>
              <p:nvPr/>
            </p:nvSpPr>
            <p:spPr bwMode="auto">
              <a:xfrm>
                <a:off x="3670" y="2212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3" name="Line 511"/>
              <p:cNvSpPr>
                <a:spLocks noChangeShapeType="1"/>
              </p:cNvSpPr>
              <p:nvPr/>
            </p:nvSpPr>
            <p:spPr bwMode="auto">
              <a:xfrm>
                <a:off x="3707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4" name="Line 512"/>
              <p:cNvSpPr>
                <a:spLocks noChangeShapeType="1"/>
              </p:cNvSpPr>
              <p:nvPr/>
            </p:nvSpPr>
            <p:spPr bwMode="auto">
              <a:xfrm>
                <a:off x="3743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5" name="Line 513"/>
              <p:cNvSpPr>
                <a:spLocks noChangeShapeType="1"/>
              </p:cNvSpPr>
              <p:nvPr/>
            </p:nvSpPr>
            <p:spPr bwMode="auto">
              <a:xfrm>
                <a:off x="3779" y="2212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6" name="Line 514"/>
              <p:cNvSpPr>
                <a:spLocks noChangeShapeType="1"/>
              </p:cNvSpPr>
              <p:nvPr/>
            </p:nvSpPr>
            <p:spPr bwMode="auto">
              <a:xfrm>
                <a:off x="3816" y="2212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7" name="Line 515"/>
              <p:cNvSpPr>
                <a:spLocks noChangeShapeType="1"/>
              </p:cNvSpPr>
              <p:nvPr/>
            </p:nvSpPr>
            <p:spPr bwMode="auto">
              <a:xfrm>
                <a:off x="3852" y="2212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8" name="Line 516"/>
              <p:cNvSpPr>
                <a:spLocks noChangeShapeType="1"/>
              </p:cNvSpPr>
              <p:nvPr/>
            </p:nvSpPr>
            <p:spPr bwMode="auto">
              <a:xfrm>
                <a:off x="3889" y="2212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49" name="Line 517"/>
              <p:cNvSpPr>
                <a:spLocks noChangeShapeType="1"/>
              </p:cNvSpPr>
              <p:nvPr/>
            </p:nvSpPr>
            <p:spPr bwMode="auto">
              <a:xfrm>
                <a:off x="2581" y="21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0" name="Line 518"/>
              <p:cNvSpPr>
                <a:spLocks noChangeShapeType="1"/>
              </p:cNvSpPr>
              <p:nvPr/>
            </p:nvSpPr>
            <p:spPr bwMode="auto">
              <a:xfrm>
                <a:off x="2617" y="2176"/>
                <a:ext cx="6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1" name="Line 519"/>
              <p:cNvSpPr>
                <a:spLocks noChangeShapeType="1"/>
              </p:cNvSpPr>
              <p:nvPr/>
            </p:nvSpPr>
            <p:spPr bwMode="auto">
              <a:xfrm>
                <a:off x="2654" y="2176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2" name="Line 520"/>
              <p:cNvSpPr>
                <a:spLocks noChangeShapeType="1"/>
              </p:cNvSpPr>
              <p:nvPr/>
            </p:nvSpPr>
            <p:spPr bwMode="auto">
              <a:xfrm>
                <a:off x="2690" y="2176"/>
                <a:ext cx="17" cy="1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3" name="Line 521"/>
              <p:cNvSpPr>
                <a:spLocks noChangeShapeType="1"/>
              </p:cNvSpPr>
              <p:nvPr/>
            </p:nvSpPr>
            <p:spPr bwMode="auto">
              <a:xfrm>
                <a:off x="2725" y="2176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4" name="Line 522"/>
              <p:cNvSpPr>
                <a:spLocks noChangeShapeType="1"/>
              </p:cNvSpPr>
              <p:nvPr/>
            </p:nvSpPr>
            <p:spPr bwMode="auto">
              <a:xfrm>
                <a:off x="2762" y="2176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5" name="Line 523"/>
              <p:cNvSpPr>
                <a:spLocks noChangeShapeType="1"/>
              </p:cNvSpPr>
              <p:nvPr/>
            </p:nvSpPr>
            <p:spPr bwMode="auto">
              <a:xfrm>
                <a:off x="2798" y="2176"/>
                <a:ext cx="33" cy="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6" name="Line 524"/>
              <p:cNvSpPr>
                <a:spLocks noChangeShapeType="1"/>
              </p:cNvSpPr>
              <p:nvPr/>
            </p:nvSpPr>
            <p:spPr bwMode="auto">
              <a:xfrm>
                <a:off x="2835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7" name="Line 525"/>
              <p:cNvSpPr>
                <a:spLocks noChangeShapeType="1"/>
              </p:cNvSpPr>
              <p:nvPr/>
            </p:nvSpPr>
            <p:spPr bwMode="auto">
              <a:xfrm>
                <a:off x="2871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8" name="Line 526"/>
              <p:cNvSpPr>
                <a:spLocks noChangeShapeType="1"/>
              </p:cNvSpPr>
              <p:nvPr/>
            </p:nvSpPr>
            <p:spPr bwMode="auto">
              <a:xfrm>
                <a:off x="2908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59" name="Line 527"/>
              <p:cNvSpPr>
                <a:spLocks noChangeShapeType="1"/>
              </p:cNvSpPr>
              <p:nvPr/>
            </p:nvSpPr>
            <p:spPr bwMode="auto">
              <a:xfrm>
                <a:off x="2944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0" name="Line 528"/>
              <p:cNvSpPr>
                <a:spLocks noChangeShapeType="1"/>
              </p:cNvSpPr>
              <p:nvPr/>
            </p:nvSpPr>
            <p:spPr bwMode="auto">
              <a:xfrm>
                <a:off x="2980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1" name="Line 529"/>
              <p:cNvSpPr>
                <a:spLocks noChangeShapeType="1"/>
              </p:cNvSpPr>
              <p:nvPr/>
            </p:nvSpPr>
            <p:spPr bwMode="auto">
              <a:xfrm>
                <a:off x="3017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2" name="Line 530"/>
              <p:cNvSpPr>
                <a:spLocks noChangeShapeType="1"/>
              </p:cNvSpPr>
              <p:nvPr/>
            </p:nvSpPr>
            <p:spPr bwMode="auto">
              <a:xfrm>
                <a:off x="3053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3" name="Line 531"/>
              <p:cNvSpPr>
                <a:spLocks noChangeShapeType="1"/>
              </p:cNvSpPr>
              <p:nvPr/>
            </p:nvSpPr>
            <p:spPr bwMode="auto">
              <a:xfrm>
                <a:off x="3090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4" name="Line 532"/>
              <p:cNvSpPr>
                <a:spLocks noChangeShapeType="1"/>
              </p:cNvSpPr>
              <p:nvPr/>
            </p:nvSpPr>
            <p:spPr bwMode="auto">
              <a:xfrm>
                <a:off x="3126" y="2176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5" name="Line 533"/>
              <p:cNvSpPr>
                <a:spLocks noChangeShapeType="1"/>
              </p:cNvSpPr>
              <p:nvPr/>
            </p:nvSpPr>
            <p:spPr bwMode="auto">
              <a:xfrm>
                <a:off x="3161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6" name="Line 534"/>
              <p:cNvSpPr>
                <a:spLocks noChangeShapeType="1"/>
              </p:cNvSpPr>
              <p:nvPr/>
            </p:nvSpPr>
            <p:spPr bwMode="auto">
              <a:xfrm>
                <a:off x="3198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7" name="Line 535"/>
              <p:cNvSpPr>
                <a:spLocks noChangeShapeType="1"/>
              </p:cNvSpPr>
              <p:nvPr/>
            </p:nvSpPr>
            <p:spPr bwMode="auto">
              <a:xfrm>
                <a:off x="3234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8" name="Line 536"/>
              <p:cNvSpPr>
                <a:spLocks noChangeShapeType="1"/>
              </p:cNvSpPr>
              <p:nvPr/>
            </p:nvSpPr>
            <p:spPr bwMode="auto">
              <a:xfrm>
                <a:off x="3271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69" name="Line 537"/>
              <p:cNvSpPr>
                <a:spLocks noChangeShapeType="1"/>
              </p:cNvSpPr>
              <p:nvPr/>
            </p:nvSpPr>
            <p:spPr bwMode="auto">
              <a:xfrm>
                <a:off x="3307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0" name="Line 538"/>
              <p:cNvSpPr>
                <a:spLocks noChangeShapeType="1"/>
              </p:cNvSpPr>
              <p:nvPr/>
            </p:nvSpPr>
            <p:spPr bwMode="auto">
              <a:xfrm>
                <a:off x="3343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1" name="Line 539"/>
              <p:cNvSpPr>
                <a:spLocks noChangeShapeType="1"/>
              </p:cNvSpPr>
              <p:nvPr/>
            </p:nvSpPr>
            <p:spPr bwMode="auto">
              <a:xfrm>
                <a:off x="3380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2" name="Line 540"/>
              <p:cNvSpPr>
                <a:spLocks noChangeShapeType="1"/>
              </p:cNvSpPr>
              <p:nvPr/>
            </p:nvSpPr>
            <p:spPr bwMode="auto">
              <a:xfrm>
                <a:off x="3416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3" name="Line 541"/>
              <p:cNvSpPr>
                <a:spLocks noChangeShapeType="1"/>
              </p:cNvSpPr>
              <p:nvPr/>
            </p:nvSpPr>
            <p:spPr bwMode="auto">
              <a:xfrm>
                <a:off x="3453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4" name="Line 542"/>
              <p:cNvSpPr>
                <a:spLocks noChangeShapeType="1"/>
              </p:cNvSpPr>
              <p:nvPr/>
            </p:nvSpPr>
            <p:spPr bwMode="auto">
              <a:xfrm>
                <a:off x="3489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5" name="Line 543"/>
              <p:cNvSpPr>
                <a:spLocks noChangeShapeType="1"/>
              </p:cNvSpPr>
              <p:nvPr/>
            </p:nvSpPr>
            <p:spPr bwMode="auto">
              <a:xfrm>
                <a:off x="3525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6" name="Line 544"/>
              <p:cNvSpPr>
                <a:spLocks noChangeShapeType="1"/>
              </p:cNvSpPr>
              <p:nvPr/>
            </p:nvSpPr>
            <p:spPr bwMode="auto">
              <a:xfrm>
                <a:off x="3562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7" name="Line 545"/>
              <p:cNvSpPr>
                <a:spLocks noChangeShapeType="1"/>
              </p:cNvSpPr>
              <p:nvPr/>
            </p:nvSpPr>
            <p:spPr bwMode="auto">
              <a:xfrm>
                <a:off x="3598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8" name="Line 546"/>
              <p:cNvSpPr>
                <a:spLocks noChangeShapeType="1"/>
              </p:cNvSpPr>
              <p:nvPr/>
            </p:nvSpPr>
            <p:spPr bwMode="auto">
              <a:xfrm>
                <a:off x="3634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79" name="Line 547"/>
              <p:cNvSpPr>
                <a:spLocks noChangeShapeType="1"/>
              </p:cNvSpPr>
              <p:nvPr/>
            </p:nvSpPr>
            <p:spPr bwMode="auto">
              <a:xfrm>
                <a:off x="3670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0" name="Line 548"/>
              <p:cNvSpPr>
                <a:spLocks noChangeShapeType="1"/>
              </p:cNvSpPr>
              <p:nvPr/>
            </p:nvSpPr>
            <p:spPr bwMode="auto">
              <a:xfrm>
                <a:off x="3707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1" name="Line 549"/>
              <p:cNvSpPr>
                <a:spLocks noChangeShapeType="1"/>
              </p:cNvSpPr>
              <p:nvPr/>
            </p:nvSpPr>
            <p:spPr bwMode="auto">
              <a:xfrm>
                <a:off x="3743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2" name="Line 550"/>
              <p:cNvSpPr>
                <a:spLocks noChangeShapeType="1"/>
              </p:cNvSpPr>
              <p:nvPr/>
            </p:nvSpPr>
            <p:spPr bwMode="auto">
              <a:xfrm>
                <a:off x="3779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3" name="Line 551"/>
              <p:cNvSpPr>
                <a:spLocks noChangeShapeType="1"/>
              </p:cNvSpPr>
              <p:nvPr/>
            </p:nvSpPr>
            <p:spPr bwMode="auto">
              <a:xfrm>
                <a:off x="3816" y="2176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4" name="Line 552"/>
              <p:cNvSpPr>
                <a:spLocks noChangeShapeType="1"/>
              </p:cNvSpPr>
              <p:nvPr/>
            </p:nvSpPr>
            <p:spPr bwMode="auto">
              <a:xfrm>
                <a:off x="3852" y="2176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5" name="Line 553"/>
              <p:cNvSpPr>
                <a:spLocks noChangeShapeType="1"/>
              </p:cNvSpPr>
              <p:nvPr/>
            </p:nvSpPr>
            <p:spPr bwMode="auto">
              <a:xfrm>
                <a:off x="3889" y="2176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6" name="Line 554"/>
              <p:cNvSpPr>
                <a:spLocks noChangeShapeType="1"/>
              </p:cNvSpPr>
              <p:nvPr/>
            </p:nvSpPr>
            <p:spPr bwMode="auto">
              <a:xfrm>
                <a:off x="2290" y="21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7" name="Line 555"/>
              <p:cNvSpPr>
                <a:spLocks noChangeShapeType="1"/>
              </p:cNvSpPr>
              <p:nvPr/>
            </p:nvSpPr>
            <p:spPr bwMode="auto">
              <a:xfrm>
                <a:off x="2326" y="2140"/>
                <a:ext cx="6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8" name="Line 556"/>
              <p:cNvSpPr>
                <a:spLocks noChangeShapeType="1"/>
              </p:cNvSpPr>
              <p:nvPr/>
            </p:nvSpPr>
            <p:spPr bwMode="auto">
              <a:xfrm>
                <a:off x="2362" y="2140"/>
                <a:ext cx="12" cy="1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89" name="Line 557"/>
              <p:cNvSpPr>
                <a:spLocks noChangeShapeType="1"/>
              </p:cNvSpPr>
              <p:nvPr/>
            </p:nvSpPr>
            <p:spPr bwMode="auto">
              <a:xfrm>
                <a:off x="2399" y="2140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0" name="Line 558"/>
              <p:cNvSpPr>
                <a:spLocks noChangeShapeType="1"/>
              </p:cNvSpPr>
              <p:nvPr/>
            </p:nvSpPr>
            <p:spPr bwMode="auto">
              <a:xfrm>
                <a:off x="2435" y="2140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1" name="Line 559"/>
              <p:cNvSpPr>
                <a:spLocks noChangeShapeType="1"/>
              </p:cNvSpPr>
              <p:nvPr/>
            </p:nvSpPr>
            <p:spPr bwMode="auto">
              <a:xfrm>
                <a:off x="2472" y="2140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2" name="Line 560"/>
              <p:cNvSpPr>
                <a:spLocks noChangeShapeType="1"/>
              </p:cNvSpPr>
              <p:nvPr/>
            </p:nvSpPr>
            <p:spPr bwMode="auto">
              <a:xfrm>
                <a:off x="2508" y="2140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3" name="Line 561"/>
              <p:cNvSpPr>
                <a:spLocks noChangeShapeType="1"/>
              </p:cNvSpPr>
              <p:nvPr/>
            </p:nvSpPr>
            <p:spPr bwMode="auto">
              <a:xfrm>
                <a:off x="2544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4" name="Line 562"/>
              <p:cNvSpPr>
                <a:spLocks noChangeShapeType="1"/>
              </p:cNvSpPr>
              <p:nvPr/>
            </p:nvSpPr>
            <p:spPr bwMode="auto">
              <a:xfrm>
                <a:off x="2581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5" name="Line 563"/>
              <p:cNvSpPr>
                <a:spLocks noChangeShapeType="1"/>
              </p:cNvSpPr>
              <p:nvPr/>
            </p:nvSpPr>
            <p:spPr bwMode="auto">
              <a:xfrm>
                <a:off x="2617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6" name="Line 564"/>
              <p:cNvSpPr>
                <a:spLocks noChangeShapeType="1"/>
              </p:cNvSpPr>
              <p:nvPr/>
            </p:nvSpPr>
            <p:spPr bwMode="auto">
              <a:xfrm>
                <a:off x="2654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7" name="Line 565"/>
              <p:cNvSpPr>
                <a:spLocks noChangeShapeType="1"/>
              </p:cNvSpPr>
              <p:nvPr/>
            </p:nvSpPr>
            <p:spPr bwMode="auto">
              <a:xfrm>
                <a:off x="2690" y="2140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8" name="Line 566"/>
              <p:cNvSpPr>
                <a:spLocks noChangeShapeType="1"/>
              </p:cNvSpPr>
              <p:nvPr/>
            </p:nvSpPr>
            <p:spPr bwMode="auto">
              <a:xfrm>
                <a:off x="2725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599" name="Line 567"/>
              <p:cNvSpPr>
                <a:spLocks noChangeShapeType="1"/>
              </p:cNvSpPr>
              <p:nvPr/>
            </p:nvSpPr>
            <p:spPr bwMode="auto">
              <a:xfrm>
                <a:off x="2762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0" name="Line 568"/>
              <p:cNvSpPr>
                <a:spLocks noChangeShapeType="1"/>
              </p:cNvSpPr>
              <p:nvPr/>
            </p:nvSpPr>
            <p:spPr bwMode="auto">
              <a:xfrm>
                <a:off x="2798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1" name="Line 569"/>
              <p:cNvSpPr>
                <a:spLocks noChangeShapeType="1"/>
              </p:cNvSpPr>
              <p:nvPr/>
            </p:nvSpPr>
            <p:spPr bwMode="auto">
              <a:xfrm>
                <a:off x="2835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2" name="Line 570"/>
              <p:cNvSpPr>
                <a:spLocks noChangeShapeType="1"/>
              </p:cNvSpPr>
              <p:nvPr/>
            </p:nvSpPr>
            <p:spPr bwMode="auto">
              <a:xfrm>
                <a:off x="2871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3" name="Line 571"/>
              <p:cNvSpPr>
                <a:spLocks noChangeShapeType="1"/>
              </p:cNvSpPr>
              <p:nvPr/>
            </p:nvSpPr>
            <p:spPr bwMode="auto">
              <a:xfrm>
                <a:off x="2908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4" name="Line 572"/>
              <p:cNvSpPr>
                <a:spLocks noChangeShapeType="1"/>
              </p:cNvSpPr>
              <p:nvPr/>
            </p:nvSpPr>
            <p:spPr bwMode="auto">
              <a:xfrm>
                <a:off x="2944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5" name="Line 573"/>
              <p:cNvSpPr>
                <a:spLocks noChangeShapeType="1"/>
              </p:cNvSpPr>
              <p:nvPr/>
            </p:nvSpPr>
            <p:spPr bwMode="auto">
              <a:xfrm>
                <a:off x="2980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6" name="Line 574"/>
              <p:cNvSpPr>
                <a:spLocks noChangeShapeType="1"/>
              </p:cNvSpPr>
              <p:nvPr/>
            </p:nvSpPr>
            <p:spPr bwMode="auto">
              <a:xfrm>
                <a:off x="3017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7" name="Line 575"/>
              <p:cNvSpPr>
                <a:spLocks noChangeShapeType="1"/>
              </p:cNvSpPr>
              <p:nvPr/>
            </p:nvSpPr>
            <p:spPr bwMode="auto">
              <a:xfrm>
                <a:off x="3053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8" name="Line 576"/>
              <p:cNvSpPr>
                <a:spLocks noChangeShapeType="1"/>
              </p:cNvSpPr>
              <p:nvPr/>
            </p:nvSpPr>
            <p:spPr bwMode="auto">
              <a:xfrm>
                <a:off x="3090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09" name="Line 577"/>
              <p:cNvSpPr>
                <a:spLocks noChangeShapeType="1"/>
              </p:cNvSpPr>
              <p:nvPr/>
            </p:nvSpPr>
            <p:spPr bwMode="auto">
              <a:xfrm>
                <a:off x="3126" y="2140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0" name="Line 578"/>
              <p:cNvSpPr>
                <a:spLocks noChangeShapeType="1"/>
              </p:cNvSpPr>
              <p:nvPr/>
            </p:nvSpPr>
            <p:spPr bwMode="auto">
              <a:xfrm>
                <a:off x="3161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1" name="Line 579"/>
              <p:cNvSpPr>
                <a:spLocks noChangeShapeType="1"/>
              </p:cNvSpPr>
              <p:nvPr/>
            </p:nvSpPr>
            <p:spPr bwMode="auto">
              <a:xfrm>
                <a:off x="3198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2" name="Line 580"/>
              <p:cNvSpPr>
                <a:spLocks noChangeShapeType="1"/>
              </p:cNvSpPr>
              <p:nvPr/>
            </p:nvSpPr>
            <p:spPr bwMode="auto">
              <a:xfrm>
                <a:off x="3234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3" name="Line 581"/>
              <p:cNvSpPr>
                <a:spLocks noChangeShapeType="1"/>
              </p:cNvSpPr>
              <p:nvPr/>
            </p:nvSpPr>
            <p:spPr bwMode="auto">
              <a:xfrm>
                <a:off x="3271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4" name="Line 582"/>
              <p:cNvSpPr>
                <a:spLocks noChangeShapeType="1"/>
              </p:cNvSpPr>
              <p:nvPr/>
            </p:nvSpPr>
            <p:spPr bwMode="auto">
              <a:xfrm>
                <a:off x="3307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5" name="Line 583"/>
              <p:cNvSpPr>
                <a:spLocks noChangeShapeType="1"/>
              </p:cNvSpPr>
              <p:nvPr/>
            </p:nvSpPr>
            <p:spPr bwMode="auto">
              <a:xfrm>
                <a:off x="3343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6" name="Line 584"/>
              <p:cNvSpPr>
                <a:spLocks noChangeShapeType="1"/>
              </p:cNvSpPr>
              <p:nvPr/>
            </p:nvSpPr>
            <p:spPr bwMode="auto">
              <a:xfrm>
                <a:off x="3380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7" name="Line 585"/>
              <p:cNvSpPr>
                <a:spLocks noChangeShapeType="1"/>
              </p:cNvSpPr>
              <p:nvPr/>
            </p:nvSpPr>
            <p:spPr bwMode="auto">
              <a:xfrm>
                <a:off x="3416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8" name="Line 586"/>
              <p:cNvSpPr>
                <a:spLocks noChangeShapeType="1"/>
              </p:cNvSpPr>
              <p:nvPr/>
            </p:nvSpPr>
            <p:spPr bwMode="auto">
              <a:xfrm>
                <a:off x="3453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19" name="Line 587"/>
              <p:cNvSpPr>
                <a:spLocks noChangeShapeType="1"/>
              </p:cNvSpPr>
              <p:nvPr/>
            </p:nvSpPr>
            <p:spPr bwMode="auto">
              <a:xfrm>
                <a:off x="3489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0" name="Line 588"/>
              <p:cNvSpPr>
                <a:spLocks noChangeShapeType="1"/>
              </p:cNvSpPr>
              <p:nvPr/>
            </p:nvSpPr>
            <p:spPr bwMode="auto">
              <a:xfrm>
                <a:off x="3525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1" name="Line 589"/>
              <p:cNvSpPr>
                <a:spLocks noChangeShapeType="1"/>
              </p:cNvSpPr>
              <p:nvPr/>
            </p:nvSpPr>
            <p:spPr bwMode="auto">
              <a:xfrm>
                <a:off x="3562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2" name="Line 590"/>
              <p:cNvSpPr>
                <a:spLocks noChangeShapeType="1"/>
              </p:cNvSpPr>
              <p:nvPr/>
            </p:nvSpPr>
            <p:spPr bwMode="auto">
              <a:xfrm>
                <a:off x="3598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3" name="Line 591"/>
              <p:cNvSpPr>
                <a:spLocks noChangeShapeType="1"/>
              </p:cNvSpPr>
              <p:nvPr/>
            </p:nvSpPr>
            <p:spPr bwMode="auto">
              <a:xfrm>
                <a:off x="3634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4" name="Line 592"/>
              <p:cNvSpPr>
                <a:spLocks noChangeShapeType="1"/>
              </p:cNvSpPr>
              <p:nvPr/>
            </p:nvSpPr>
            <p:spPr bwMode="auto">
              <a:xfrm>
                <a:off x="3670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5" name="Line 593"/>
              <p:cNvSpPr>
                <a:spLocks noChangeShapeType="1"/>
              </p:cNvSpPr>
              <p:nvPr/>
            </p:nvSpPr>
            <p:spPr bwMode="auto">
              <a:xfrm>
                <a:off x="3707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6" name="Line 594"/>
              <p:cNvSpPr>
                <a:spLocks noChangeShapeType="1"/>
              </p:cNvSpPr>
              <p:nvPr/>
            </p:nvSpPr>
            <p:spPr bwMode="auto">
              <a:xfrm>
                <a:off x="3743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7" name="Line 595"/>
              <p:cNvSpPr>
                <a:spLocks noChangeShapeType="1"/>
              </p:cNvSpPr>
              <p:nvPr/>
            </p:nvSpPr>
            <p:spPr bwMode="auto">
              <a:xfrm>
                <a:off x="3779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8" name="Line 596"/>
              <p:cNvSpPr>
                <a:spLocks noChangeShapeType="1"/>
              </p:cNvSpPr>
              <p:nvPr/>
            </p:nvSpPr>
            <p:spPr bwMode="auto">
              <a:xfrm>
                <a:off x="3816" y="2140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29" name="Line 597"/>
              <p:cNvSpPr>
                <a:spLocks noChangeShapeType="1"/>
              </p:cNvSpPr>
              <p:nvPr/>
            </p:nvSpPr>
            <p:spPr bwMode="auto">
              <a:xfrm>
                <a:off x="3852" y="2140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0" name="Line 598"/>
              <p:cNvSpPr>
                <a:spLocks noChangeShapeType="1"/>
              </p:cNvSpPr>
              <p:nvPr/>
            </p:nvSpPr>
            <p:spPr bwMode="auto">
              <a:xfrm>
                <a:off x="3889" y="2140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1" name="Line 599"/>
              <p:cNvSpPr>
                <a:spLocks noChangeShapeType="1"/>
              </p:cNvSpPr>
              <p:nvPr/>
            </p:nvSpPr>
            <p:spPr bwMode="auto">
              <a:xfrm>
                <a:off x="1926" y="21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2" name="Line 600"/>
              <p:cNvSpPr>
                <a:spLocks noChangeShapeType="1"/>
              </p:cNvSpPr>
              <p:nvPr/>
            </p:nvSpPr>
            <p:spPr bwMode="auto">
              <a:xfrm>
                <a:off x="1963" y="2104"/>
                <a:ext cx="5" cy="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3" name="Line 601"/>
              <p:cNvSpPr>
                <a:spLocks noChangeShapeType="1"/>
              </p:cNvSpPr>
              <p:nvPr/>
            </p:nvSpPr>
            <p:spPr bwMode="auto">
              <a:xfrm>
                <a:off x="1999" y="2104"/>
                <a:ext cx="10" cy="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4" name="Line 602"/>
              <p:cNvSpPr>
                <a:spLocks noChangeShapeType="1"/>
              </p:cNvSpPr>
              <p:nvPr/>
            </p:nvSpPr>
            <p:spPr bwMode="auto">
              <a:xfrm>
                <a:off x="2036" y="2104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5" name="Line 603"/>
              <p:cNvSpPr>
                <a:spLocks noChangeShapeType="1"/>
              </p:cNvSpPr>
              <p:nvPr/>
            </p:nvSpPr>
            <p:spPr bwMode="auto">
              <a:xfrm>
                <a:off x="2072" y="2104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6" name="Line 604"/>
              <p:cNvSpPr>
                <a:spLocks noChangeShapeType="1"/>
              </p:cNvSpPr>
              <p:nvPr/>
            </p:nvSpPr>
            <p:spPr bwMode="auto">
              <a:xfrm>
                <a:off x="2108" y="2104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7" name="Line 605"/>
              <p:cNvSpPr>
                <a:spLocks noChangeShapeType="1"/>
              </p:cNvSpPr>
              <p:nvPr/>
            </p:nvSpPr>
            <p:spPr bwMode="auto">
              <a:xfrm>
                <a:off x="2145" y="2104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38" name="Line 606"/>
              <p:cNvSpPr>
                <a:spLocks noChangeShapeType="1"/>
              </p:cNvSpPr>
              <p:nvPr/>
            </p:nvSpPr>
            <p:spPr bwMode="auto">
              <a:xfrm>
                <a:off x="2181" y="2104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714519" y="3539958"/>
              <a:ext cx="4279316" cy="644901"/>
              <a:chOff x="1801" y="2024"/>
              <a:chExt cx="2130" cy="312"/>
            </a:xfrm>
          </p:grpSpPr>
          <p:sp>
            <p:nvSpPr>
              <p:cNvPr id="556640" name="Line 608"/>
              <p:cNvSpPr>
                <a:spLocks noChangeShapeType="1"/>
              </p:cNvSpPr>
              <p:nvPr/>
            </p:nvSpPr>
            <p:spPr bwMode="auto">
              <a:xfrm>
                <a:off x="2218" y="2104"/>
                <a:ext cx="33" cy="3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1" name="Line 609"/>
              <p:cNvSpPr>
                <a:spLocks noChangeShapeType="1"/>
              </p:cNvSpPr>
              <p:nvPr/>
            </p:nvSpPr>
            <p:spPr bwMode="auto">
              <a:xfrm>
                <a:off x="2253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2" name="Line 610"/>
              <p:cNvSpPr>
                <a:spLocks noChangeShapeType="1"/>
              </p:cNvSpPr>
              <p:nvPr/>
            </p:nvSpPr>
            <p:spPr bwMode="auto">
              <a:xfrm>
                <a:off x="2290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3" name="Line 611"/>
              <p:cNvSpPr>
                <a:spLocks noChangeShapeType="1"/>
              </p:cNvSpPr>
              <p:nvPr/>
            </p:nvSpPr>
            <p:spPr bwMode="auto">
              <a:xfrm>
                <a:off x="2326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4" name="Line 612"/>
              <p:cNvSpPr>
                <a:spLocks noChangeShapeType="1"/>
              </p:cNvSpPr>
              <p:nvPr/>
            </p:nvSpPr>
            <p:spPr bwMode="auto">
              <a:xfrm>
                <a:off x="2362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5" name="Line 613"/>
              <p:cNvSpPr>
                <a:spLocks noChangeShapeType="1"/>
              </p:cNvSpPr>
              <p:nvPr/>
            </p:nvSpPr>
            <p:spPr bwMode="auto">
              <a:xfrm>
                <a:off x="2399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6" name="Line 614"/>
              <p:cNvSpPr>
                <a:spLocks noChangeShapeType="1"/>
              </p:cNvSpPr>
              <p:nvPr/>
            </p:nvSpPr>
            <p:spPr bwMode="auto">
              <a:xfrm>
                <a:off x="2435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7" name="Line 615"/>
              <p:cNvSpPr>
                <a:spLocks noChangeShapeType="1"/>
              </p:cNvSpPr>
              <p:nvPr/>
            </p:nvSpPr>
            <p:spPr bwMode="auto">
              <a:xfrm>
                <a:off x="2472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8" name="Line 616"/>
              <p:cNvSpPr>
                <a:spLocks noChangeShapeType="1"/>
              </p:cNvSpPr>
              <p:nvPr/>
            </p:nvSpPr>
            <p:spPr bwMode="auto">
              <a:xfrm>
                <a:off x="250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49" name="Line 617"/>
              <p:cNvSpPr>
                <a:spLocks noChangeShapeType="1"/>
              </p:cNvSpPr>
              <p:nvPr/>
            </p:nvSpPr>
            <p:spPr bwMode="auto">
              <a:xfrm>
                <a:off x="2544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0" name="Line 618"/>
              <p:cNvSpPr>
                <a:spLocks noChangeShapeType="1"/>
              </p:cNvSpPr>
              <p:nvPr/>
            </p:nvSpPr>
            <p:spPr bwMode="auto">
              <a:xfrm>
                <a:off x="2581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1" name="Line 619"/>
              <p:cNvSpPr>
                <a:spLocks noChangeShapeType="1"/>
              </p:cNvSpPr>
              <p:nvPr/>
            </p:nvSpPr>
            <p:spPr bwMode="auto">
              <a:xfrm>
                <a:off x="2617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2" name="Line 620"/>
              <p:cNvSpPr>
                <a:spLocks noChangeShapeType="1"/>
              </p:cNvSpPr>
              <p:nvPr/>
            </p:nvSpPr>
            <p:spPr bwMode="auto">
              <a:xfrm>
                <a:off x="2654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3" name="Line 621"/>
              <p:cNvSpPr>
                <a:spLocks noChangeShapeType="1"/>
              </p:cNvSpPr>
              <p:nvPr/>
            </p:nvSpPr>
            <p:spPr bwMode="auto">
              <a:xfrm>
                <a:off x="2690" y="2104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4" name="Line 622"/>
              <p:cNvSpPr>
                <a:spLocks noChangeShapeType="1"/>
              </p:cNvSpPr>
              <p:nvPr/>
            </p:nvSpPr>
            <p:spPr bwMode="auto">
              <a:xfrm>
                <a:off x="2725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5" name="Line 623"/>
              <p:cNvSpPr>
                <a:spLocks noChangeShapeType="1"/>
              </p:cNvSpPr>
              <p:nvPr/>
            </p:nvSpPr>
            <p:spPr bwMode="auto">
              <a:xfrm>
                <a:off x="2762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6" name="Line 624"/>
              <p:cNvSpPr>
                <a:spLocks noChangeShapeType="1"/>
              </p:cNvSpPr>
              <p:nvPr/>
            </p:nvSpPr>
            <p:spPr bwMode="auto">
              <a:xfrm>
                <a:off x="2798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7" name="Line 625"/>
              <p:cNvSpPr>
                <a:spLocks noChangeShapeType="1"/>
              </p:cNvSpPr>
              <p:nvPr/>
            </p:nvSpPr>
            <p:spPr bwMode="auto">
              <a:xfrm>
                <a:off x="2835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8" name="Line 626"/>
              <p:cNvSpPr>
                <a:spLocks noChangeShapeType="1"/>
              </p:cNvSpPr>
              <p:nvPr/>
            </p:nvSpPr>
            <p:spPr bwMode="auto">
              <a:xfrm>
                <a:off x="2871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59" name="Line 627"/>
              <p:cNvSpPr>
                <a:spLocks noChangeShapeType="1"/>
              </p:cNvSpPr>
              <p:nvPr/>
            </p:nvSpPr>
            <p:spPr bwMode="auto">
              <a:xfrm>
                <a:off x="290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0" name="Line 628"/>
              <p:cNvSpPr>
                <a:spLocks noChangeShapeType="1"/>
              </p:cNvSpPr>
              <p:nvPr/>
            </p:nvSpPr>
            <p:spPr bwMode="auto">
              <a:xfrm>
                <a:off x="2944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1" name="Line 629"/>
              <p:cNvSpPr>
                <a:spLocks noChangeShapeType="1"/>
              </p:cNvSpPr>
              <p:nvPr/>
            </p:nvSpPr>
            <p:spPr bwMode="auto">
              <a:xfrm>
                <a:off x="2980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2" name="Line 630"/>
              <p:cNvSpPr>
                <a:spLocks noChangeShapeType="1"/>
              </p:cNvSpPr>
              <p:nvPr/>
            </p:nvSpPr>
            <p:spPr bwMode="auto">
              <a:xfrm>
                <a:off x="3017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3" name="Line 631"/>
              <p:cNvSpPr>
                <a:spLocks noChangeShapeType="1"/>
              </p:cNvSpPr>
              <p:nvPr/>
            </p:nvSpPr>
            <p:spPr bwMode="auto">
              <a:xfrm>
                <a:off x="3053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4" name="Line 632"/>
              <p:cNvSpPr>
                <a:spLocks noChangeShapeType="1"/>
              </p:cNvSpPr>
              <p:nvPr/>
            </p:nvSpPr>
            <p:spPr bwMode="auto">
              <a:xfrm>
                <a:off x="3090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5" name="Line 633"/>
              <p:cNvSpPr>
                <a:spLocks noChangeShapeType="1"/>
              </p:cNvSpPr>
              <p:nvPr/>
            </p:nvSpPr>
            <p:spPr bwMode="auto">
              <a:xfrm>
                <a:off x="3126" y="2104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6" name="Line 634"/>
              <p:cNvSpPr>
                <a:spLocks noChangeShapeType="1"/>
              </p:cNvSpPr>
              <p:nvPr/>
            </p:nvSpPr>
            <p:spPr bwMode="auto">
              <a:xfrm>
                <a:off x="3161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7" name="Line 635"/>
              <p:cNvSpPr>
                <a:spLocks noChangeShapeType="1"/>
              </p:cNvSpPr>
              <p:nvPr/>
            </p:nvSpPr>
            <p:spPr bwMode="auto">
              <a:xfrm>
                <a:off x="319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8" name="Line 636"/>
              <p:cNvSpPr>
                <a:spLocks noChangeShapeType="1"/>
              </p:cNvSpPr>
              <p:nvPr/>
            </p:nvSpPr>
            <p:spPr bwMode="auto">
              <a:xfrm>
                <a:off x="3234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69" name="Line 637"/>
              <p:cNvSpPr>
                <a:spLocks noChangeShapeType="1"/>
              </p:cNvSpPr>
              <p:nvPr/>
            </p:nvSpPr>
            <p:spPr bwMode="auto">
              <a:xfrm>
                <a:off x="3271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0" name="Line 638"/>
              <p:cNvSpPr>
                <a:spLocks noChangeShapeType="1"/>
              </p:cNvSpPr>
              <p:nvPr/>
            </p:nvSpPr>
            <p:spPr bwMode="auto">
              <a:xfrm>
                <a:off x="3307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1" name="Line 639"/>
              <p:cNvSpPr>
                <a:spLocks noChangeShapeType="1"/>
              </p:cNvSpPr>
              <p:nvPr/>
            </p:nvSpPr>
            <p:spPr bwMode="auto">
              <a:xfrm>
                <a:off x="3343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2" name="Line 640"/>
              <p:cNvSpPr>
                <a:spLocks noChangeShapeType="1"/>
              </p:cNvSpPr>
              <p:nvPr/>
            </p:nvSpPr>
            <p:spPr bwMode="auto">
              <a:xfrm>
                <a:off x="3380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3" name="Line 641"/>
              <p:cNvSpPr>
                <a:spLocks noChangeShapeType="1"/>
              </p:cNvSpPr>
              <p:nvPr/>
            </p:nvSpPr>
            <p:spPr bwMode="auto">
              <a:xfrm>
                <a:off x="3416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4" name="Line 642"/>
              <p:cNvSpPr>
                <a:spLocks noChangeShapeType="1"/>
              </p:cNvSpPr>
              <p:nvPr/>
            </p:nvSpPr>
            <p:spPr bwMode="auto">
              <a:xfrm>
                <a:off x="3453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5" name="Line 643"/>
              <p:cNvSpPr>
                <a:spLocks noChangeShapeType="1"/>
              </p:cNvSpPr>
              <p:nvPr/>
            </p:nvSpPr>
            <p:spPr bwMode="auto">
              <a:xfrm>
                <a:off x="3489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6" name="Line 644"/>
              <p:cNvSpPr>
                <a:spLocks noChangeShapeType="1"/>
              </p:cNvSpPr>
              <p:nvPr/>
            </p:nvSpPr>
            <p:spPr bwMode="auto">
              <a:xfrm>
                <a:off x="3525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7" name="Line 645"/>
              <p:cNvSpPr>
                <a:spLocks noChangeShapeType="1"/>
              </p:cNvSpPr>
              <p:nvPr/>
            </p:nvSpPr>
            <p:spPr bwMode="auto">
              <a:xfrm>
                <a:off x="3562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8" name="Line 646"/>
              <p:cNvSpPr>
                <a:spLocks noChangeShapeType="1"/>
              </p:cNvSpPr>
              <p:nvPr/>
            </p:nvSpPr>
            <p:spPr bwMode="auto">
              <a:xfrm>
                <a:off x="3598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79" name="Line 647"/>
              <p:cNvSpPr>
                <a:spLocks noChangeShapeType="1"/>
              </p:cNvSpPr>
              <p:nvPr/>
            </p:nvSpPr>
            <p:spPr bwMode="auto">
              <a:xfrm>
                <a:off x="3634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0" name="Line 648"/>
              <p:cNvSpPr>
                <a:spLocks noChangeShapeType="1"/>
              </p:cNvSpPr>
              <p:nvPr/>
            </p:nvSpPr>
            <p:spPr bwMode="auto">
              <a:xfrm>
                <a:off x="3670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1" name="Line 649"/>
              <p:cNvSpPr>
                <a:spLocks noChangeShapeType="1"/>
              </p:cNvSpPr>
              <p:nvPr/>
            </p:nvSpPr>
            <p:spPr bwMode="auto">
              <a:xfrm>
                <a:off x="3707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2" name="Line 650"/>
              <p:cNvSpPr>
                <a:spLocks noChangeShapeType="1"/>
              </p:cNvSpPr>
              <p:nvPr/>
            </p:nvSpPr>
            <p:spPr bwMode="auto">
              <a:xfrm>
                <a:off x="3743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3" name="Line 651"/>
              <p:cNvSpPr>
                <a:spLocks noChangeShapeType="1"/>
              </p:cNvSpPr>
              <p:nvPr/>
            </p:nvSpPr>
            <p:spPr bwMode="auto">
              <a:xfrm>
                <a:off x="3779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4" name="Line 652"/>
              <p:cNvSpPr>
                <a:spLocks noChangeShapeType="1"/>
              </p:cNvSpPr>
              <p:nvPr/>
            </p:nvSpPr>
            <p:spPr bwMode="auto">
              <a:xfrm>
                <a:off x="3816" y="2104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5" name="Line 653"/>
              <p:cNvSpPr>
                <a:spLocks noChangeShapeType="1"/>
              </p:cNvSpPr>
              <p:nvPr/>
            </p:nvSpPr>
            <p:spPr bwMode="auto">
              <a:xfrm>
                <a:off x="3852" y="2104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6" name="Line 654"/>
              <p:cNvSpPr>
                <a:spLocks noChangeShapeType="1"/>
              </p:cNvSpPr>
              <p:nvPr/>
            </p:nvSpPr>
            <p:spPr bwMode="auto">
              <a:xfrm>
                <a:off x="3889" y="2104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7" name="Line 655"/>
              <p:cNvSpPr>
                <a:spLocks noChangeShapeType="1"/>
              </p:cNvSpPr>
              <p:nvPr/>
            </p:nvSpPr>
            <p:spPr bwMode="auto">
              <a:xfrm>
                <a:off x="1839" y="2089"/>
                <a:ext cx="7" cy="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8" name="Line 656"/>
              <p:cNvSpPr>
                <a:spLocks noChangeShapeType="1"/>
              </p:cNvSpPr>
              <p:nvPr/>
            </p:nvSpPr>
            <p:spPr bwMode="auto">
              <a:xfrm>
                <a:off x="1872" y="2086"/>
                <a:ext cx="15" cy="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89" name="Line 657"/>
              <p:cNvSpPr>
                <a:spLocks noChangeShapeType="1"/>
              </p:cNvSpPr>
              <p:nvPr/>
            </p:nvSpPr>
            <p:spPr bwMode="auto">
              <a:xfrm>
                <a:off x="1906" y="2083"/>
                <a:ext cx="20" cy="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0" name="Line 658"/>
              <p:cNvSpPr>
                <a:spLocks noChangeShapeType="1"/>
              </p:cNvSpPr>
              <p:nvPr/>
            </p:nvSpPr>
            <p:spPr bwMode="auto">
              <a:xfrm>
                <a:off x="1939" y="2080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1" name="Line 659"/>
              <p:cNvSpPr>
                <a:spLocks noChangeShapeType="1"/>
              </p:cNvSpPr>
              <p:nvPr/>
            </p:nvSpPr>
            <p:spPr bwMode="auto">
              <a:xfrm>
                <a:off x="1971" y="2076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2" name="Line 660"/>
              <p:cNvSpPr>
                <a:spLocks noChangeShapeType="1"/>
              </p:cNvSpPr>
              <p:nvPr/>
            </p:nvSpPr>
            <p:spPr bwMode="auto">
              <a:xfrm>
                <a:off x="2004" y="2073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3" name="Line 661"/>
              <p:cNvSpPr>
                <a:spLocks noChangeShapeType="1"/>
              </p:cNvSpPr>
              <p:nvPr/>
            </p:nvSpPr>
            <p:spPr bwMode="auto">
              <a:xfrm>
                <a:off x="2038" y="2069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4" name="Line 662"/>
              <p:cNvSpPr>
                <a:spLocks noChangeShapeType="1"/>
              </p:cNvSpPr>
              <p:nvPr/>
            </p:nvSpPr>
            <p:spPr bwMode="auto">
              <a:xfrm>
                <a:off x="207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5" name="Line 663"/>
              <p:cNvSpPr>
                <a:spLocks noChangeShapeType="1"/>
              </p:cNvSpPr>
              <p:nvPr/>
            </p:nvSpPr>
            <p:spPr bwMode="auto">
              <a:xfrm>
                <a:off x="2108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6" name="Line 664"/>
              <p:cNvSpPr>
                <a:spLocks noChangeShapeType="1"/>
              </p:cNvSpPr>
              <p:nvPr/>
            </p:nvSpPr>
            <p:spPr bwMode="auto">
              <a:xfrm>
                <a:off x="2145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7" name="Line 665"/>
              <p:cNvSpPr>
                <a:spLocks noChangeShapeType="1"/>
              </p:cNvSpPr>
              <p:nvPr/>
            </p:nvSpPr>
            <p:spPr bwMode="auto">
              <a:xfrm>
                <a:off x="2181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8" name="Line 666"/>
              <p:cNvSpPr>
                <a:spLocks noChangeShapeType="1"/>
              </p:cNvSpPr>
              <p:nvPr/>
            </p:nvSpPr>
            <p:spPr bwMode="auto">
              <a:xfrm>
                <a:off x="2218" y="2067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699" name="Line 667"/>
              <p:cNvSpPr>
                <a:spLocks noChangeShapeType="1"/>
              </p:cNvSpPr>
              <p:nvPr/>
            </p:nvSpPr>
            <p:spPr bwMode="auto">
              <a:xfrm>
                <a:off x="2253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0" name="Line 668"/>
              <p:cNvSpPr>
                <a:spLocks noChangeShapeType="1"/>
              </p:cNvSpPr>
              <p:nvPr/>
            </p:nvSpPr>
            <p:spPr bwMode="auto">
              <a:xfrm>
                <a:off x="2290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1" name="Line 669"/>
              <p:cNvSpPr>
                <a:spLocks noChangeShapeType="1"/>
              </p:cNvSpPr>
              <p:nvPr/>
            </p:nvSpPr>
            <p:spPr bwMode="auto">
              <a:xfrm>
                <a:off x="2326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2" name="Line 670"/>
              <p:cNvSpPr>
                <a:spLocks noChangeShapeType="1"/>
              </p:cNvSpPr>
              <p:nvPr/>
            </p:nvSpPr>
            <p:spPr bwMode="auto">
              <a:xfrm>
                <a:off x="2362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3" name="Line 671"/>
              <p:cNvSpPr>
                <a:spLocks noChangeShapeType="1"/>
              </p:cNvSpPr>
              <p:nvPr/>
            </p:nvSpPr>
            <p:spPr bwMode="auto">
              <a:xfrm>
                <a:off x="2399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4" name="Line 672"/>
              <p:cNvSpPr>
                <a:spLocks noChangeShapeType="1"/>
              </p:cNvSpPr>
              <p:nvPr/>
            </p:nvSpPr>
            <p:spPr bwMode="auto">
              <a:xfrm>
                <a:off x="2435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5" name="Line 673"/>
              <p:cNvSpPr>
                <a:spLocks noChangeShapeType="1"/>
              </p:cNvSpPr>
              <p:nvPr/>
            </p:nvSpPr>
            <p:spPr bwMode="auto">
              <a:xfrm>
                <a:off x="247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6" name="Line 674"/>
              <p:cNvSpPr>
                <a:spLocks noChangeShapeType="1"/>
              </p:cNvSpPr>
              <p:nvPr/>
            </p:nvSpPr>
            <p:spPr bwMode="auto">
              <a:xfrm>
                <a:off x="250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7" name="Line 675"/>
              <p:cNvSpPr>
                <a:spLocks noChangeShapeType="1"/>
              </p:cNvSpPr>
              <p:nvPr/>
            </p:nvSpPr>
            <p:spPr bwMode="auto">
              <a:xfrm>
                <a:off x="2544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8" name="Line 676"/>
              <p:cNvSpPr>
                <a:spLocks noChangeShapeType="1"/>
              </p:cNvSpPr>
              <p:nvPr/>
            </p:nvSpPr>
            <p:spPr bwMode="auto">
              <a:xfrm>
                <a:off x="2581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09" name="Line 677"/>
              <p:cNvSpPr>
                <a:spLocks noChangeShapeType="1"/>
              </p:cNvSpPr>
              <p:nvPr/>
            </p:nvSpPr>
            <p:spPr bwMode="auto">
              <a:xfrm>
                <a:off x="2617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0" name="Line 678"/>
              <p:cNvSpPr>
                <a:spLocks noChangeShapeType="1"/>
              </p:cNvSpPr>
              <p:nvPr/>
            </p:nvSpPr>
            <p:spPr bwMode="auto">
              <a:xfrm>
                <a:off x="2654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1" name="Line 679"/>
              <p:cNvSpPr>
                <a:spLocks noChangeShapeType="1"/>
              </p:cNvSpPr>
              <p:nvPr/>
            </p:nvSpPr>
            <p:spPr bwMode="auto">
              <a:xfrm>
                <a:off x="2690" y="2067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2" name="Line 680"/>
              <p:cNvSpPr>
                <a:spLocks noChangeShapeType="1"/>
              </p:cNvSpPr>
              <p:nvPr/>
            </p:nvSpPr>
            <p:spPr bwMode="auto">
              <a:xfrm>
                <a:off x="2725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3" name="Line 681"/>
              <p:cNvSpPr>
                <a:spLocks noChangeShapeType="1"/>
              </p:cNvSpPr>
              <p:nvPr/>
            </p:nvSpPr>
            <p:spPr bwMode="auto">
              <a:xfrm>
                <a:off x="276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4" name="Line 682"/>
              <p:cNvSpPr>
                <a:spLocks noChangeShapeType="1"/>
              </p:cNvSpPr>
              <p:nvPr/>
            </p:nvSpPr>
            <p:spPr bwMode="auto">
              <a:xfrm>
                <a:off x="2798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5" name="Line 683"/>
              <p:cNvSpPr>
                <a:spLocks noChangeShapeType="1"/>
              </p:cNvSpPr>
              <p:nvPr/>
            </p:nvSpPr>
            <p:spPr bwMode="auto">
              <a:xfrm>
                <a:off x="2835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6" name="Line 684"/>
              <p:cNvSpPr>
                <a:spLocks noChangeShapeType="1"/>
              </p:cNvSpPr>
              <p:nvPr/>
            </p:nvSpPr>
            <p:spPr bwMode="auto">
              <a:xfrm>
                <a:off x="2871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7" name="Line 685"/>
              <p:cNvSpPr>
                <a:spLocks noChangeShapeType="1"/>
              </p:cNvSpPr>
              <p:nvPr/>
            </p:nvSpPr>
            <p:spPr bwMode="auto">
              <a:xfrm>
                <a:off x="290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8" name="Line 686"/>
              <p:cNvSpPr>
                <a:spLocks noChangeShapeType="1"/>
              </p:cNvSpPr>
              <p:nvPr/>
            </p:nvSpPr>
            <p:spPr bwMode="auto">
              <a:xfrm>
                <a:off x="2944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19" name="Line 687"/>
              <p:cNvSpPr>
                <a:spLocks noChangeShapeType="1"/>
              </p:cNvSpPr>
              <p:nvPr/>
            </p:nvSpPr>
            <p:spPr bwMode="auto">
              <a:xfrm>
                <a:off x="2980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0" name="Line 688"/>
              <p:cNvSpPr>
                <a:spLocks noChangeShapeType="1"/>
              </p:cNvSpPr>
              <p:nvPr/>
            </p:nvSpPr>
            <p:spPr bwMode="auto">
              <a:xfrm>
                <a:off x="3017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1" name="Line 689"/>
              <p:cNvSpPr>
                <a:spLocks noChangeShapeType="1"/>
              </p:cNvSpPr>
              <p:nvPr/>
            </p:nvSpPr>
            <p:spPr bwMode="auto">
              <a:xfrm>
                <a:off x="3053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2" name="Line 690"/>
              <p:cNvSpPr>
                <a:spLocks noChangeShapeType="1"/>
              </p:cNvSpPr>
              <p:nvPr/>
            </p:nvSpPr>
            <p:spPr bwMode="auto">
              <a:xfrm>
                <a:off x="3090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3" name="Line 691"/>
              <p:cNvSpPr>
                <a:spLocks noChangeShapeType="1"/>
              </p:cNvSpPr>
              <p:nvPr/>
            </p:nvSpPr>
            <p:spPr bwMode="auto">
              <a:xfrm>
                <a:off x="3126" y="2067"/>
                <a:ext cx="35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4" name="Line 692"/>
              <p:cNvSpPr>
                <a:spLocks noChangeShapeType="1"/>
              </p:cNvSpPr>
              <p:nvPr/>
            </p:nvSpPr>
            <p:spPr bwMode="auto">
              <a:xfrm>
                <a:off x="3161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5" name="Line 693"/>
              <p:cNvSpPr>
                <a:spLocks noChangeShapeType="1"/>
              </p:cNvSpPr>
              <p:nvPr/>
            </p:nvSpPr>
            <p:spPr bwMode="auto">
              <a:xfrm>
                <a:off x="319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6" name="Line 694"/>
              <p:cNvSpPr>
                <a:spLocks noChangeShapeType="1"/>
              </p:cNvSpPr>
              <p:nvPr/>
            </p:nvSpPr>
            <p:spPr bwMode="auto">
              <a:xfrm>
                <a:off x="3234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7" name="Line 695"/>
              <p:cNvSpPr>
                <a:spLocks noChangeShapeType="1"/>
              </p:cNvSpPr>
              <p:nvPr/>
            </p:nvSpPr>
            <p:spPr bwMode="auto">
              <a:xfrm>
                <a:off x="3271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8" name="Line 696"/>
              <p:cNvSpPr>
                <a:spLocks noChangeShapeType="1"/>
              </p:cNvSpPr>
              <p:nvPr/>
            </p:nvSpPr>
            <p:spPr bwMode="auto">
              <a:xfrm>
                <a:off x="3307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29" name="Line 697"/>
              <p:cNvSpPr>
                <a:spLocks noChangeShapeType="1"/>
              </p:cNvSpPr>
              <p:nvPr/>
            </p:nvSpPr>
            <p:spPr bwMode="auto">
              <a:xfrm>
                <a:off x="3343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0" name="Line 698"/>
              <p:cNvSpPr>
                <a:spLocks noChangeShapeType="1"/>
              </p:cNvSpPr>
              <p:nvPr/>
            </p:nvSpPr>
            <p:spPr bwMode="auto">
              <a:xfrm>
                <a:off x="3380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1" name="Line 699"/>
              <p:cNvSpPr>
                <a:spLocks noChangeShapeType="1"/>
              </p:cNvSpPr>
              <p:nvPr/>
            </p:nvSpPr>
            <p:spPr bwMode="auto">
              <a:xfrm>
                <a:off x="3416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2" name="Line 700"/>
              <p:cNvSpPr>
                <a:spLocks noChangeShapeType="1"/>
              </p:cNvSpPr>
              <p:nvPr/>
            </p:nvSpPr>
            <p:spPr bwMode="auto">
              <a:xfrm>
                <a:off x="3453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3" name="Line 701"/>
              <p:cNvSpPr>
                <a:spLocks noChangeShapeType="1"/>
              </p:cNvSpPr>
              <p:nvPr/>
            </p:nvSpPr>
            <p:spPr bwMode="auto">
              <a:xfrm>
                <a:off x="3489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4" name="Line 702"/>
              <p:cNvSpPr>
                <a:spLocks noChangeShapeType="1"/>
              </p:cNvSpPr>
              <p:nvPr/>
            </p:nvSpPr>
            <p:spPr bwMode="auto">
              <a:xfrm>
                <a:off x="3525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5" name="Line 703"/>
              <p:cNvSpPr>
                <a:spLocks noChangeShapeType="1"/>
              </p:cNvSpPr>
              <p:nvPr/>
            </p:nvSpPr>
            <p:spPr bwMode="auto">
              <a:xfrm>
                <a:off x="3562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6" name="Line 704"/>
              <p:cNvSpPr>
                <a:spLocks noChangeShapeType="1"/>
              </p:cNvSpPr>
              <p:nvPr/>
            </p:nvSpPr>
            <p:spPr bwMode="auto">
              <a:xfrm>
                <a:off x="3598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7" name="Line 705"/>
              <p:cNvSpPr>
                <a:spLocks noChangeShapeType="1"/>
              </p:cNvSpPr>
              <p:nvPr/>
            </p:nvSpPr>
            <p:spPr bwMode="auto">
              <a:xfrm>
                <a:off x="3634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8" name="Line 706"/>
              <p:cNvSpPr>
                <a:spLocks noChangeShapeType="1"/>
              </p:cNvSpPr>
              <p:nvPr/>
            </p:nvSpPr>
            <p:spPr bwMode="auto">
              <a:xfrm>
                <a:off x="3670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39" name="Line 707"/>
              <p:cNvSpPr>
                <a:spLocks noChangeShapeType="1"/>
              </p:cNvSpPr>
              <p:nvPr/>
            </p:nvSpPr>
            <p:spPr bwMode="auto">
              <a:xfrm>
                <a:off x="3707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0" name="Line 708"/>
              <p:cNvSpPr>
                <a:spLocks noChangeShapeType="1"/>
              </p:cNvSpPr>
              <p:nvPr/>
            </p:nvSpPr>
            <p:spPr bwMode="auto">
              <a:xfrm>
                <a:off x="3743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1" name="Line 709"/>
              <p:cNvSpPr>
                <a:spLocks noChangeShapeType="1"/>
              </p:cNvSpPr>
              <p:nvPr/>
            </p:nvSpPr>
            <p:spPr bwMode="auto">
              <a:xfrm>
                <a:off x="3779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2" name="Line 710"/>
              <p:cNvSpPr>
                <a:spLocks noChangeShapeType="1"/>
              </p:cNvSpPr>
              <p:nvPr/>
            </p:nvSpPr>
            <p:spPr bwMode="auto">
              <a:xfrm>
                <a:off x="3816" y="2067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3" name="Line 711"/>
              <p:cNvSpPr>
                <a:spLocks noChangeShapeType="1"/>
              </p:cNvSpPr>
              <p:nvPr/>
            </p:nvSpPr>
            <p:spPr bwMode="auto">
              <a:xfrm>
                <a:off x="3852" y="2067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4" name="Line 712"/>
              <p:cNvSpPr>
                <a:spLocks noChangeShapeType="1"/>
              </p:cNvSpPr>
              <p:nvPr/>
            </p:nvSpPr>
            <p:spPr bwMode="auto">
              <a:xfrm>
                <a:off x="3889" y="2067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5" name="Line 713"/>
              <p:cNvSpPr>
                <a:spLocks noChangeShapeType="1"/>
              </p:cNvSpPr>
              <p:nvPr/>
            </p:nvSpPr>
            <p:spPr bwMode="auto">
              <a:xfrm>
                <a:off x="2071" y="20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6" name="Line 714"/>
              <p:cNvSpPr>
                <a:spLocks noChangeShapeType="1"/>
              </p:cNvSpPr>
              <p:nvPr/>
            </p:nvSpPr>
            <p:spPr bwMode="auto">
              <a:xfrm>
                <a:off x="2104" y="2063"/>
                <a:ext cx="4" cy="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7" name="Line 715"/>
              <p:cNvSpPr>
                <a:spLocks noChangeShapeType="1"/>
              </p:cNvSpPr>
              <p:nvPr/>
            </p:nvSpPr>
            <p:spPr bwMode="auto">
              <a:xfrm>
                <a:off x="2137" y="2059"/>
                <a:ext cx="8" cy="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8" name="Line 716"/>
              <p:cNvSpPr>
                <a:spLocks noChangeShapeType="1"/>
              </p:cNvSpPr>
              <p:nvPr/>
            </p:nvSpPr>
            <p:spPr bwMode="auto">
              <a:xfrm>
                <a:off x="2170" y="2056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49" name="Line 717"/>
              <p:cNvSpPr>
                <a:spLocks noChangeShapeType="1"/>
              </p:cNvSpPr>
              <p:nvPr/>
            </p:nvSpPr>
            <p:spPr bwMode="auto">
              <a:xfrm>
                <a:off x="2203" y="2053"/>
                <a:ext cx="15" cy="1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0" name="Line 718"/>
              <p:cNvSpPr>
                <a:spLocks noChangeShapeType="1"/>
              </p:cNvSpPr>
              <p:nvPr/>
            </p:nvSpPr>
            <p:spPr bwMode="auto">
              <a:xfrm>
                <a:off x="2235" y="2050"/>
                <a:ext cx="18" cy="1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1" name="Line 719"/>
              <p:cNvSpPr>
                <a:spLocks noChangeShapeType="1"/>
              </p:cNvSpPr>
              <p:nvPr/>
            </p:nvSpPr>
            <p:spPr bwMode="auto">
              <a:xfrm>
                <a:off x="2269" y="2047"/>
                <a:ext cx="21" cy="2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2" name="Line 720"/>
              <p:cNvSpPr>
                <a:spLocks noChangeShapeType="1"/>
              </p:cNvSpPr>
              <p:nvPr/>
            </p:nvSpPr>
            <p:spPr bwMode="auto">
              <a:xfrm>
                <a:off x="2301" y="2042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3" name="Line 721"/>
              <p:cNvSpPr>
                <a:spLocks noChangeShapeType="1"/>
              </p:cNvSpPr>
              <p:nvPr/>
            </p:nvSpPr>
            <p:spPr bwMode="auto">
              <a:xfrm>
                <a:off x="2334" y="2039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4" name="Line 722"/>
              <p:cNvSpPr>
                <a:spLocks noChangeShapeType="1"/>
              </p:cNvSpPr>
              <p:nvPr/>
            </p:nvSpPr>
            <p:spPr bwMode="auto">
              <a:xfrm>
                <a:off x="2370" y="2038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5" name="Line 723"/>
              <p:cNvSpPr>
                <a:spLocks noChangeShapeType="1"/>
              </p:cNvSpPr>
              <p:nvPr/>
            </p:nvSpPr>
            <p:spPr bwMode="auto">
              <a:xfrm>
                <a:off x="2405" y="2037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6" name="Line 724"/>
              <p:cNvSpPr>
                <a:spLocks noChangeShapeType="1"/>
              </p:cNvSpPr>
              <p:nvPr/>
            </p:nvSpPr>
            <p:spPr bwMode="auto">
              <a:xfrm>
                <a:off x="2440" y="2036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7" name="Line 725"/>
              <p:cNvSpPr>
                <a:spLocks noChangeShapeType="1"/>
              </p:cNvSpPr>
              <p:nvPr/>
            </p:nvSpPr>
            <p:spPr bwMode="auto">
              <a:xfrm>
                <a:off x="2476" y="2035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8" name="Line 726"/>
              <p:cNvSpPr>
                <a:spLocks noChangeShapeType="1"/>
              </p:cNvSpPr>
              <p:nvPr/>
            </p:nvSpPr>
            <p:spPr bwMode="auto">
              <a:xfrm>
                <a:off x="2511" y="2034"/>
                <a:ext cx="33" cy="3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59" name="Line 727"/>
              <p:cNvSpPr>
                <a:spLocks noChangeShapeType="1"/>
              </p:cNvSpPr>
              <p:nvPr/>
            </p:nvSpPr>
            <p:spPr bwMode="auto">
              <a:xfrm>
                <a:off x="2546" y="2033"/>
                <a:ext cx="35" cy="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0" name="Line 728"/>
              <p:cNvSpPr>
                <a:spLocks noChangeShapeType="1"/>
              </p:cNvSpPr>
              <p:nvPr/>
            </p:nvSpPr>
            <p:spPr bwMode="auto">
              <a:xfrm>
                <a:off x="2582" y="2032"/>
                <a:ext cx="35" cy="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1" name="Line 729"/>
              <p:cNvSpPr>
                <a:spLocks noChangeShapeType="1"/>
              </p:cNvSpPr>
              <p:nvPr/>
            </p:nvSpPr>
            <p:spPr bwMode="auto">
              <a:xfrm>
                <a:off x="2617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2" name="Line 730"/>
              <p:cNvSpPr>
                <a:spLocks noChangeShapeType="1"/>
              </p:cNvSpPr>
              <p:nvPr/>
            </p:nvSpPr>
            <p:spPr bwMode="auto">
              <a:xfrm>
                <a:off x="2654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3" name="Line 731"/>
              <p:cNvSpPr>
                <a:spLocks noChangeShapeType="1"/>
              </p:cNvSpPr>
              <p:nvPr/>
            </p:nvSpPr>
            <p:spPr bwMode="auto">
              <a:xfrm>
                <a:off x="2690" y="2031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4" name="Line 732"/>
              <p:cNvSpPr>
                <a:spLocks noChangeShapeType="1"/>
              </p:cNvSpPr>
              <p:nvPr/>
            </p:nvSpPr>
            <p:spPr bwMode="auto">
              <a:xfrm>
                <a:off x="2725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5" name="Line 733"/>
              <p:cNvSpPr>
                <a:spLocks noChangeShapeType="1"/>
              </p:cNvSpPr>
              <p:nvPr/>
            </p:nvSpPr>
            <p:spPr bwMode="auto">
              <a:xfrm>
                <a:off x="2762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6" name="Line 734"/>
              <p:cNvSpPr>
                <a:spLocks noChangeShapeType="1"/>
              </p:cNvSpPr>
              <p:nvPr/>
            </p:nvSpPr>
            <p:spPr bwMode="auto">
              <a:xfrm>
                <a:off x="2798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7" name="Line 735"/>
              <p:cNvSpPr>
                <a:spLocks noChangeShapeType="1"/>
              </p:cNvSpPr>
              <p:nvPr/>
            </p:nvSpPr>
            <p:spPr bwMode="auto">
              <a:xfrm>
                <a:off x="2835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8" name="Line 736"/>
              <p:cNvSpPr>
                <a:spLocks noChangeShapeType="1"/>
              </p:cNvSpPr>
              <p:nvPr/>
            </p:nvSpPr>
            <p:spPr bwMode="auto">
              <a:xfrm>
                <a:off x="2871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69" name="Line 737"/>
              <p:cNvSpPr>
                <a:spLocks noChangeShapeType="1"/>
              </p:cNvSpPr>
              <p:nvPr/>
            </p:nvSpPr>
            <p:spPr bwMode="auto">
              <a:xfrm>
                <a:off x="2908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0" name="Line 738"/>
              <p:cNvSpPr>
                <a:spLocks noChangeShapeType="1"/>
              </p:cNvSpPr>
              <p:nvPr/>
            </p:nvSpPr>
            <p:spPr bwMode="auto">
              <a:xfrm>
                <a:off x="2944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1" name="Line 739"/>
              <p:cNvSpPr>
                <a:spLocks noChangeShapeType="1"/>
              </p:cNvSpPr>
              <p:nvPr/>
            </p:nvSpPr>
            <p:spPr bwMode="auto">
              <a:xfrm>
                <a:off x="2980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2" name="Line 740"/>
              <p:cNvSpPr>
                <a:spLocks noChangeShapeType="1"/>
              </p:cNvSpPr>
              <p:nvPr/>
            </p:nvSpPr>
            <p:spPr bwMode="auto">
              <a:xfrm>
                <a:off x="3017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3" name="Line 741"/>
              <p:cNvSpPr>
                <a:spLocks noChangeShapeType="1"/>
              </p:cNvSpPr>
              <p:nvPr/>
            </p:nvSpPr>
            <p:spPr bwMode="auto">
              <a:xfrm>
                <a:off x="3053" y="2031"/>
                <a:ext cx="37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4" name="Line 742"/>
              <p:cNvSpPr>
                <a:spLocks noChangeShapeType="1"/>
              </p:cNvSpPr>
              <p:nvPr/>
            </p:nvSpPr>
            <p:spPr bwMode="auto">
              <a:xfrm>
                <a:off x="3090" y="2031"/>
                <a:ext cx="36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5" name="Line 743"/>
              <p:cNvSpPr>
                <a:spLocks noChangeShapeType="1"/>
              </p:cNvSpPr>
              <p:nvPr/>
            </p:nvSpPr>
            <p:spPr bwMode="auto">
              <a:xfrm>
                <a:off x="3126" y="2031"/>
                <a:ext cx="35" cy="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6" name="Line 744"/>
              <p:cNvSpPr>
                <a:spLocks noChangeShapeType="1"/>
              </p:cNvSpPr>
              <p:nvPr/>
            </p:nvSpPr>
            <p:spPr bwMode="auto">
              <a:xfrm>
                <a:off x="3162" y="2032"/>
                <a:ext cx="36" cy="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7" name="Line 745"/>
              <p:cNvSpPr>
                <a:spLocks noChangeShapeType="1"/>
              </p:cNvSpPr>
              <p:nvPr/>
            </p:nvSpPr>
            <p:spPr bwMode="auto">
              <a:xfrm>
                <a:off x="3200" y="2033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8" name="Line 746"/>
              <p:cNvSpPr>
                <a:spLocks noChangeShapeType="1"/>
              </p:cNvSpPr>
              <p:nvPr/>
            </p:nvSpPr>
            <p:spPr bwMode="auto">
              <a:xfrm>
                <a:off x="3238" y="2035"/>
                <a:ext cx="33" cy="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79" name="Line 747"/>
              <p:cNvSpPr>
                <a:spLocks noChangeShapeType="1"/>
              </p:cNvSpPr>
              <p:nvPr/>
            </p:nvSpPr>
            <p:spPr bwMode="auto">
              <a:xfrm>
                <a:off x="3276" y="2036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0" name="Line 748"/>
              <p:cNvSpPr>
                <a:spLocks noChangeShapeType="1"/>
              </p:cNvSpPr>
              <p:nvPr/>
            </p:nvSpPr>
            <p:spPr bwMode="auto">
              <a:xfrm>
                <a:off x="3313" y="2037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1" name="Line 749"/>
              <p:cNvSpPr>
                <a:spLocks noChangeShapeType="1"/>
              </p:cNvSpPr>
              <p:nvPr/>
            </p:nvSpPr>
            <p:spPr bwMode="auto">
              <a:xfrm>
                <a:off x="3351" y="2038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2" name="Line 750"/>
              <p:cNvSpPr>
                <a:spLocks noChangeShapeType="1"/>
              </p:cNvSpPr>
              <p:nvPr/>
            </p:nvSpPr>
            <p:spPr bwMode="auto">
              <a:xfrm>
                <a:off x="3388" y="2039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3" name="Line 751"/>
              <p:cNvSpPr>
                <a:spLocks noChangeShapeType="1"/>
              </p:cNvSpPr>
              <p:nvPr/>
            </p:nvSpPr>
            <p:spPr bwMode="auto">
              <a:xfrm>
                <a:off x="3425" y="2039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4" name="Line 752"/>
              <p:cNvSpPr>
                <a:spLocks noChangeShapeType="1"/>
              </p:cNvSpPr>
              <p:nvPr/>
            </p:nvSpPr>
            <p:spPr bwMode="auto">
              <a:xfrm>
                <a:off x="3462" y="204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5" name="Line 753"/>
              <p:cNvSpPr>
                <a:spLocks noChangeShapeType="1"/>
              </p:cNvSpPr>
              <p:nvPr/>
            </p:nvSpPr>
            <p:spPr bwMode="auto">
              <a:xfrm>
                <a:off x="3498" y="204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6" name="Line 754"/>
              <p:cNvSpPr>
                <a:spLocks noChangeShapeType="1"/>
              </p:cNvSpPr>
              <p:nvPr/>
            </p:nvSpPr>
            <p:spPr bwMode="auto">
              <a:xfrm>
                <a:off x="3536" y="2041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7" name="Line 755"/>
              <p:cNvSpPr>
                <a:spLocks noChangeShapeType="1"/>
              </p:cNvSpPr>
              <p:nvPr/>
            </p:nvSpPr>
            <p:spPr bwMode="auto">
              <a:xfrm>
                <a:off x="3572" y="2041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8" name="Line 756"/>
              <p:cNvSpPr>
                <a:spLocks noChangeShapeType="1"/>
              </p:cNvSpPr>
              <p:nvPr/>
            </p:nvSpPr>
            <p:spPr bwMode="auto">
              <a:xfrm>
                <a:off x="3610" y="2042"/>
                <a:ext cx="24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89" name="Line 757"/>
              <p:cNvSpPr>
                <a:spLocks noChangeShapeType="1"/>
              </p:cNvSpPr>
              <p:nvPr/>
            </p:nvSpPr>
            <p:spPr bwMode="auto">
              <a:xfrm>
                <a:off x="3645" y="2042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0" name="Line 758"/>
              <p:cNvSpPr>
                <a:spLocks noChangeShapeType="1"/>
              </p:cNvSpPr>
              <p:nvPr/>
            </p:nvSpPr>
            <p:spPr bwMode="auto">
              <a:xfrm>
                <a:off x="3683" y="2043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1" name="Line 759"/>
              <p:cNvSpPr>
                <a:spLocks noChangeShapeType="1"/>
              </p:cNvSpPr>
              <p:nvPr/>
            </p:nvSpPr>
            <p:spPr bwMode="auto">
              <a:xfrm>
                <a:off x="3719" y="2043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2" name="Line 760"/>
              <p:cNvSpPr>
                <a:spLocks noChangeShapeType="1"/>
              </p:cNvSpPr>
              <p:nvPr/>
            </p:nvSpPr>
            <p:spPr bwMode="auto">
              <a:xfrm>
                <a:off x="3756" y="2044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3" name="Line 761"/>
              <p:cNvSpPr>
                <a:spLocks noChangeShapeType="1"/>
              </p:cNvSpPr>
              <p:nvPr/>
            </p:nvSpPr>
            <p:spPr bwMode="auto">
              <a:xfrm>
                <a:off x="3793" y="2044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4" name="Line 762"/>
              <p:cNvSpPr>
                <a:spLocks noChangeShapeType="1"/>
              </p:cNvSpPr>
              <p:nvPr/>
            </p:nvSpPr>
            <p:spPr bwMode="auto">
              <a:xfrm>
                <a:off x="3830" y="2045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5" name="Line 763"/>
              <p:cNvSpPr>
                <a:spLocks noChangeShapeType="1"/>
              </p:cNvSpPr>
              <p:nvPr/>
            </p:nvSpPr>
            <p:spPr bwMode="auto">
              <a:xfrm>
                <a:off x="3867" y="2045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6" name="Line 764"/>
              <p:cNvSpPr>
                <a:spLocks noChangeShapeType="1"/>
              </p:cNvSpPr>
              <p:nvPr/>
            </p:nvSpPr>
            <p:spPr bwMode="auto">
              <a:xfrm>
                <a:off x="3904" y="2047"/>
                <a:ext cx="19" cy="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7" name="Line 765"/>
              <p:cNvSpPr>
                <a:spLocks noChangeShapeType="1"/>
              </p:cNvSpPr>
              <p:nvPr/>
            </p:nvSpPr>
            <p:spPr bwMode="auto">
              <a:xfrm>
                <a:off x="2653" y="20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8" name="Line 766"/>
              <p:cNvSpPr>
                <a:spLocks noChangeShapeType="1"/>
              </p:cNvSpPr>
              <p:nvPr/>
            </p:nvSpPr>
            <p:spPr bwMode="auto">
              <a:xfrm>
                <a:off x="2688" y="2029"/>
                <a:ext cx="2" cy="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799" name="Line 767"/>
              <p:cNvSpPr>
                <a:spLocks noChangeShapeType="1"/>
              </p:cNvSpPr>
              <p:nvPr/>
            </p:nvSpPr>
            <p:spPr bwMode="auto">
              <a:xfrm>
                <a:off x="2722" y="2028"/>
                <a:ext cx="3" cy="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0" name="Line 768"/>
              <p:cNvSpPr>
                <a:spLocks noChangeShapeType="1"/>
              </p:cNvSpPr>
              <p:nvPr/>
            </p:nvSpPr>
            <p:spPr bwMode="auto">
              <a:xfrm>
                <a:off x="2758" y="2027"/>
                <a:ext cx="4" cy="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1" name="Line 769"/>
              <p:cNvSpPr>
                <a:spLocks noChangeShapeType="1"/>
              </p:cNvSpPr>
              <p:nvPr/>
            </p:nvSpPr>
            <p:spPr bwMode="auto">
              <a:xfrm>
                <a:off x="2793" y="2026"/>
                <a:ext cx="5" cy="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2" name="Line 770"/>
              <p:cNvSpPr>
                <a:spLocks noChangeShapeType="1"/>
              </p:cNvSpPr>
              <p:nvPr/>
            </p:nvSpPr>
            <p:spPr bwMode="auto">
              <a:xfrm>
                <a:off x="2828" y="2025"/>
                <a:ext cx="7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3" name="Line 771"/>
              <p:cNvSpPr>
                <a:spLocks noChangeShapeType="1"/>
              </p:cNvSpPr>
              <p:nvPr/>
            </p:nvSpPr>
            <p:spPr bwMode="auto">
              <a:xfrm>
                <a:off x="2864" y="2024"/>
                <a:ext cx="7" cy="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4" name="Line 772"/>
              <p:cNvSpPr>
                <a:spLocks noChangeShapeType="1"/>
              </p:cNvSpPr>
              <p:nvPr/>
            </p:nvSpPr>
            <p:spPr bwMode="auto">
              <a:xfrm>
                <a:off x="2901" y="2025"/>
                <a:ext cx="7" cy="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5" name="Line 773"/>
              <p:cNvSpPr>
                <a:spLocks noChangeShapeType="1"/>
              </p:cNvSpPr>
              <p:nvPr/>
            </p:nvSpPr>
            <p:spPr bwMode="auto">
              <a:xfrm>
                <a:off x="2939" y="2026"/>
                <a:ext cx="5" cy="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6" name="Line 774"/>
              <p:cNvSpPr>
                <a:spLocks noChangeShapeType="1"/>
              </p:cNvSpPr>
              <p:nvPr/>
            </p:nvSpPr>
            <p:spPr bwMode="auto">
              <a:xfrm>
                <a:off x="2976" y="2027"/>
                <a:ext cx="4" cy="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7" name="Line 775"/>
              <p:cNvSpPr>
                <a:spLocks noChangeShapeType="1"/>
              </p:cNvSpPr>
              <p:nvPr/>
            </p:nvSpPr>
            <p:spPr bwMode="auto">
              <a:xfrm>
                <a:off x="3014" y="2028"/>
                <a:ext cx="3" cy="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8" name="Line 776"/>
              <p:cNvSpPr>
                <a:spLocks noChangeShapeType="1"/>
              </p:cNvSpPr>
              <p:nvPr/>
            </p:nvSpPr>
            <p:spPr bwMode="auto">
              <a:xfrm>
                <a:off x="3051" y="2029"/>
                <a:ext cx="2" cy="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09" name="Line 777"/>
              <p:cNvSpPr>
                <a:spLocks noChangeShapeType="1"/>
              </p:cNvSpPr>
              <p:nvPr/>
            </p:nvSpPr>
            <p:spPr bwMode="auto">
              <a:xfrm>
                <a:off x="3089" y="20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0" name="Line 778"/>
              <p:cNvSpPr>
                <a:spLocks noChangeShapeType="1"/>
              </p:cNvSpPr>
              <p:nvPr/>
            </p:nvSpPr>
            <p:spPr bwMode="auto">
              <a:xfrm flipV="1">
                <a:off x="1809" y="2091"/>
                <a:ext cx="1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1" name="Line 779"/>
              <p:cNvSpPr>
                <a:spLocks noChangeShapeType="1"/>
              </p:cNvSpPr>
              <p:nvPr/>
            </p:nvSpPr>
            <p:spPr bwMode="auto">
              <a:xfrm>
                <a:off x="1801" y="209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2" name="Line 780"/>
              <p:cNvSpPr>
                <a:spLocks noChangeShapeType="1"/>
              </p:cNvSpPr>
              <p:nvPr/>
            </p:nvSpPr>
            <p:spPr bwMode="auto">
              <a:xfrm>
                <a:off x="1801" y="209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3" name="Line 781"/>
              <p:cNvSpPr>
                <a:spLocks noChangeShapeType="1"/>
              </p:cNvSpPr>
              <p:nvPr/>
            </p:nvSpPr>
            <p:spPr bwMode="auto">
              <a:xfrm flipV="1">
                <a:off x="2336" y="2105"/>
                <a:ext cx="1" cy="4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4" name="Line 782"/>
              <p:cNvSpPr>
                <a:spLocks noChangeShapeType="1"/>
              </p:cNvSpPr>
              <p:nvPr/>
            </p:nvSpPr>
            <p:spPr bwMode="auto">
              <a:xfrm>
                <a:off x="2329" y="2105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5" name="Line 783"/>
              <p:cNvSpPr>
                <a:spLocks noChangeShapeType="1"/>
              </p:cNvSpPr>
              <p:nvPr/>
            </p:nvSpPr>
            <p:spPr bwMode="auto">
              <a:xfrm>
                <a:off x="2336" y="2109"/>
                <a:ext cx="1" cy="3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6" name="Line 784"/>
              <p:cNvSpPr>
                <a:spLocks noChangeShapeType="1"/>
              </p:cNvSpPr>
              <p:nvPr/>
            </p:nvSpPr>
            <p:spPr bwMode="auto">
              <a:xfrm>
                <a:off x="2329" y="2112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7" name="Line 785"/>
              <p:cNvSpPr>
                <a:spLocks noChangeShapeType="1"/>
              </p:cNvSpPr>
              <p:nvPr/>
            </p:nvSpPr>
            <p:spPr bwMode="auto">
              <a:xfrm flipV="1">
                <a:off x="2865" y="2138"/>
                <a:ext cx="1" cy="1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8" name="Line 786"/>
              <p:cNvSpPr>
                <a:spLocks noChangeShapeType="1"/>
              </p:cNvSpPr>
              <p:nvPr/>
            </p:nvSpPr>
            <p:spPr bwMode="auto">
              <a:xfrm>
                <a:off x="2858" y="2138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19" name="Line 787"/>
              <p:cNvSpPr>
                <a:spLocks noChangeShapeType="1"/>
              </p:cNvSpPr>
              <p:nvPr/>
            </p:nvSpPr>
            <p:spPr bwMode="auto">
              <a:xfrm>
                <a:off x="2865" y="2149"/>
                <a:ext cx="1" cy="1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0" name="Line 788"/>
              <p:cNvSpPr>
                <a:spLocks noChangeShapeType="1"/>
              </p:cNvSpPr>
              <p:nvPr/>
            </p:nvSpPr>
            <p:spPr bwMode="auto">
              <a:xfrm>
                <a:off x="2858" y="2159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1" name="Line 789"/>
              <p:cNvSpPr>
                <a:spLocks noChangeShapeType="1"/>
              </p:cNvSpPr>
              <p:nvPr/>
            </p:nvSpPr>
            <p:spPr bwMode="auto">
              <a:xfrm flipV="1">
                <a:off x="3393" y="2114"/>
                <a:ext cx="1" cy="38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2" name="Line 790"/>
              <p:cNvSpPr>
                <a:spLocks noChangeShapeType="1"/>
              </p:cNvSpPr>
              <p:nvPr/>
            </p:nvSpPr>
            <p:spPr bwMode="auto">
              <a:xfrm>
                <a:off x="3386" y="2114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3" name="Line 791"/>
              <p:cNvSpPr>
                <a:spLocks noChangeShapeType="1"/>
              </p:cNvSpPr>
              <p:nvPr/>
            </p:nvSpPr>
            <p:spPr bwMode="auto">
              <a:xfrm>
                <a:off x="3393" y="2152"/>
                <a:ext cx="1" cy="3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4" name="Line 792"/>
              <p:cNvSpPr>
                <a:spLocks noChangeShapeType="1"/>
              </p:cNvSpPr>
              <p:nvPr/>
            </p:nvSpPr>
            <p:spPr bwMode="auto">
              <a:xfrm>
                <a:off x="3386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5" name="Line 793"/>
              <p:cNvSpPr>
                <a:spLocks noChangeShapeType="1"/>
              </p:cNvSpPr>
              <p:nvPr/>
            </p:nvSpPr>
            <p:spPr bwMode="auto">
              <a:xfrm flipV="1">
                <a:off x="3922" y="2043"/>
                <a:ext cx="1" cy="147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6" name="Line 794"/>
              <p:cNvSpPr>
                <a:spLocks noChangeShapeType="1"/>
              </p:cNvSpPr>
              <p:nvPr/>
            </p:nvSpPr>
            <p:spPr bwMode="auto">
              <a:xfrm>
                <a:off x="3915" y="204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7" name="Line 795"/>
              <p:cNvSpPr>
                <a:spLocks noChangeShapeType="1"/>
              </p:cNvSpPr>
              <p:nvPr/>
            </p:nvSpPr>
            <p:spPr bwMode="auto">
              <a:xfrm>
                <a:off x="3922" y="2190"/>
                <a:ext cx="1" cy="146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8" name="Line 796"/>
              <p:cNvSpPr>
                <a:spLocks noChangeShapeType="1"/>
              </p:cNvSpPr>
              <p:nvPr/>
            </p:nvSpPr>
            <p:spPr bwMode="auto">
              <a:xfrm>
                <a:off x="3915" y="2335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29" name="Freeform 797"/>
              <p:cNvSpPr>
                <a:spLocks/>
              </p:cNvSpPr>
              <p:nvPr/>
            </p:nvSpPr>
            <p:spPr bwMode="auto">
              <a:xfrm>
                <a:off x="3920" y="2188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0" name="Freeform 798"/>
              <p:cNvSpPr>
                <a:spLocks/>
              </p:cNvSpPr>
              <p:nvPr/>
            </p:nvSpPr>
            <p:spPr bwMode="auto">
              <a:xfrm>
                <a:off x="3392" y="2151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1" name="Freeform 799"/>
              <p:cNvSpPr>
                <a:spLocks/>
              </p:cNvSpPr>
              <p:nvPr/>
            </p:nvSpPr>
            <p:spPr bwMode="auto">
              <a:xfrm>
                <a:off x="2864" y="2148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2" name="Freeform 800"/>
              <p:cNvSpPr>
                <a:spLocks/>
              </p:cNvSpPr>
              <p:nvPr/>
            </p:nvSpPr>
            <p:spPr bwMode="auto">
              <a:xfrm>
                <a:off x="2335" y="2108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3" name="Freeform 801"/>
              <p:cNvSpPr>
                <a:spLocks/>
              </p:cNvSpPr>
              <p:nvPr/>
            </p:nvSpPr>
            <p:spPr bwMode="auto">
              <a:xfrm>
                <a:off x="1807" y="2091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4" name="Line 802"/>
              <p:cNvSpPr>
                <a:spLocks noChangeShapeType="1"/>
              </p:cNvSpPr>
              <p:nvPr/>
            </p:nvSpPr>
            <p:spPr bwMode="auto">
              <a:xfrm flipV="1">
                <a:off x="1809" y="2073"/>
                <a:ext cx="1" cy="3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5" name="Line 803"/>
              <p:cNvSpPr>
                <a:spLocks noChangeShapeType="1"/>
              </p:cNvSpPr>
              <p:nvPr/>
            </p:nvSpPr>
            <p:spPr bwMode="auto">
              <a:xfrm>
                <a:off x="1801" y="2074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6" name="Line 804"/>
              <p:cNvSpPr>
                <a:spLocks noChangeShapeType="1"/>
              </p:cNvSpPr>
              <p:nvPr/>
            </p:nvSpPr>
            <p:spPr bwMode="auto">
              <a:xfrm>
                <a:off x="1809" y="2108"/>
                <a:ext cx="1" cy="3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7" name="Line 805"/>
              <p:cNvSpPr>
                <a:spLocks noChangeShapeType="1"/>
              </p:cNvSpPr>
              <p:nvPr/>
            </p:nvSpPr>
            <p:spPr bwMode="auto">
              <a:xfrm>
                <a:off x="1801" y="211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8" name="Line 806"/>
              <p:cNvSpPr>
                <a:spLocks noChangeShapeType="1"/>
              </p:cNvSpPr>
              <p:nvPr/>
            </p:nvSpPr>
            <p:spPr bwMode="auto">
              <a:xfrm flipV="1">
                <a:off x="2336" y="2077"/>
                <a:ext cx="1" cy="15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39" name="Line 807"/>
              <p:cNvSpPr>
                <a:spLocks noChangeShapeType="1"/>
              </p:cNvSpPr>
              <p:nvPr/>
            </p:nvSpPr>
            <p:spPr bwMode="auto">
              <a:xfrm>
                <a:off x="2329" y="2078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2127871" y="3473816"/>
              <a:ext cx="5309968" cy="969419"/>
              <a:chOff x="1509" y="1992"/>
              <a:chExt cx="2643" cy="469"/>
            </a:xfrm>
          </p:grpSpPr>
          <p:sp>
            <p:nvSpPr>
              <p:cNvPr id="556841" name="Line 809"/>
              <p:cNvSpPr>
                <a:spLocks noChangeShapeType="1"/>
              </p:cNvSpPr>
              <p:nvPr/>
            </p:nvSpPr>
            <p:spPr bwMode="auto">
              <a:xfrm>
                <a:off x="2336" y="2125"/>
                <a:ext cx="1" cy="15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2" name="Line 810"/>
              <p:cNvSpPr>
                <a:spLocks noChangeShapeType="1"/>
              </p:cNvSpPr>
              <p:nvPr/>
            </p:nvSpPr>
            <p:spPr bwMode="auto">
              <a:xfrm>
                <a:off x="2329" y="214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3" name="Line 811"/>
              <p:cNvSpPr>
                <a:spLocks noChangeShapeType="1"/>
              </p:cNvSpPr>
              <p:nvPr/>
            </p:nvSpPr>
            <p:spPr bwMode="auto">
              <a:xfrm flipV="1">
                <a:off x="2865" y="2102"/>
                <a:ext cx="1" cy="32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4" name="Line 812"/>
              <p:cNvSpPr>
                <a:spLocks noChangeShapeType="1"/>
              </p:cNvSpPr>
              <p:nvPr/>
            </p:nvSpPr>
            <p:spPr bwMode="auto">
              <a:xfrm>
                <a:off x="2858" y="210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5" name="Line 813"/>
              <p:cNvSpPr>
                <a:spLocks noChangeShapeType="1"/>
              </p:cNvSpPr>
              <p:nvPr/>
            </p:nvSpPr>
            <p:spPr bwMode="auto">
              <a:xfrm>
                <a:off x="2865" y="2165"/>
                <a:ext cx="1" cy="33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6" name="Line 814"/>
              <p:cNvSpPr>
                <a:spLocks noChangeShapeType="1"/>
              </p:cNvSpPr>
              <p:nvPr/>
            </p:nvSpPr>
            <p:spPr bwMode="auto">
              <a:xfrm>
                <a:off x="2858" y="2198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7" name="Line 815"/>
              <p:cNvSpPr>
                <a:spLocks noChangeShapeType="1"/>
              </p:cNvSpPr>
              <p:nvPr/>
            </p:nvSpPr>
            <p:spPr bwMode="auto">
              <a:xfrm flipV="1">
                <a:off x="3393" y="2066"/>
                <a:ext cx="1" cy="7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8" name="Line 816"/>
              <p:cNvSpPr>
                <a:spLocks noChangeShapeType="1"/>
              </p:cNvSpPr>
              <p:nvPr/>
            </p:nvSpPr>
            <p:spPr bwMode="auto">
              <a:xfrm>
                <a:off x="3386" y="2065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49" name="Line 817"/>
              <p:cNvSpPr>
                <a:spLocks noChangeShapeType="1"/>
              </p:cNvSpPr>
              <p:nvPr/>
            </p:nvSpPr>
            <p:spPr bwMode="auto">
              <a:xfrm>
                <a:off x="3393" y="2169"/>
                <a:ext cx="1" cy="7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0" name="Line 818"/>
              <p:cNvSpPr>
                <a:spLocks noChangeShapeType="1"/>
              </p:cNvSpPr>
              <p:nvPr/>
            </p:nvSpPr>
            <p:spPr bwMode="auto">
              <a:xfrm>
                <a:off x="3386" y="224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1" name="Line 819"/>
              <p:cNvSpPr>
                <a:spLocks noChangeShapeType="1"/>
              </p:cNvSpPr>
              <p:nvPr/>
            </p:nvSpPr>
            <p:spPr bwMode="auto">
              <a:xfrm flipV="1">
                <a:off x="3922" y="1993"/>
                <a:ext cx="1" cy="18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2" name="Line 820"/>
              <p:cNvSpPr>
                <a:spLocks noChangeShapeType="1"/>
              </p:cNvSpPr>
              <p:nvPr/>
            </p:nvSpPr>
            <p:spPr bwMode="auto">
              <a:xfrm>
                <a:off x="3915" y="199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3" name="Line 821"/>
              <p:cNvSpPr>
                <a:spLocks noChangeShapeType="1"/>
              </p:cNvSpPr>
              <p:nvPr/>
            </p:nvSpPr>
            <p:spPr bwMode="auto">
              <a:xfrm>
                <a:off x="3922" y="2205"/>
                <a:ext cx="1" cy="18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4" name="Line 822"/>
              <p:cNvSpPr>
                <a:spLocks noChangeShapeType="1"/>
              </p:cNvSpPr>
              <p:nvPr/>
            </p:nvSpPr>
            <p:spPr bwMode="auto">
              <a:xfrm>
                <a:off x="3915" y="2385"/>
                <a:ext cx="16" cy="1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5" name="Freeform 823"/>
              <p:cNvSpPr>
                <a:spLocks/>
              </p:cNvSpPr>
              <p:nvPr/>
            </p:nvSpPr>
            <p:spPr bwMode="auto">
              <a:xfrm>
                <a:off x="3904" y="2172"/>
                <a:ext cx="37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37" y="36"/>
                  </a:cxn>
                  <a:cxn ang="0">
                    <a:pos x="37" y="0"/>
                  </a:cxn>
                  <a:cxn ang="0">
                    <a:pos x="18" y="0"/>
                  </a:cxn>
                </a:cxnLst>
                <a:rect l="0" t="0" r="r" b="b"/>
                <a:pathLst>
                  <a:path w="37" h="36">
                    <a:moveTo>
                      <a:pt x="18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37" y="36"/>
                    </a:lnTo>
                    <a:lnTo>
                      <a:pt x="3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6" name="Freeform 824"/>
              <p:cNvSpPr>
                <a:spLocks/>
              </p:cNvSpPr>
              <p:nvPr/>
            </p:nvSpPr>
            <p:spPr bwMode="auto">
              <a:xfrm>
                <a:off x="3376" y="2134"/>
                <a:ext cx="36" cy="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36" y="37"/>
                  </a:cxn>
                  <a:cxn ang="0">
                    <a:pos x="36" y="0"/>
                  </a:cxn>
                  <a:cxn ang="0">
                    <a:pos x="17" y="0"/>
                  </a:cxn>
                </a:cxnLst>
                <a:rect l="0" t="0" r="r" b="b"/>
                <a:pathLst>
                  <a:path w="36" h="37">
                    <a:moveTo>
                      <a:pt x="17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36" y="37"/>
                    </a:lnTo>
                    <a:lnTo>
                      <a:pt x="3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7" name="Freeform 825"/>
              <p:cNvSpPr>
                <a:spLocks/>
              </p:cNvSpPr>
              <p:nvPr/>
            </p:nvSpPr>
            <p:spPr bwMode="auto">
              <a:xfrm>
                <a:off x="2847" y="2131"/>
                <a:ext cx="37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37" y="36"/>
                  </a:cxn>
                  <a:cxn ang="0">
                    <a:pos x="37" y="0"/>
                  </a:cxn>
                  <a:cxn ang="0">
                    <a:pos x="18" y="0"/>
                  </a:cxn>
                </a:cxnLst>
                <a:rect l="0" t="0" r="r" b="b"/>
                <a:pathLst>
                  <a:path w="37" h="36">
                    <a:moveTo>
                      <a:pt x="18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37" y="36"/>
                    </a:lnTo>
                    <a:lnTo>
                      <a:pt x="3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8" name="Freeform 826"/>
              <p:cNvSpPr>
                <a:spLocks/>
              </p:cNvSpPr>
              <p:nvPr/>
            </p:nvSpPr>
            <p:spPr bwMode="auto">
              <a:xfrm>
                <a:off x="2319" y="2091"/>
                <a:ext cx="36" cy="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36" y="37"/>
                  </a:cxn>
                  <a:cxn ang="0">
                    <a:pos x="36" y="0"/>
                  </a:cxn>
                  <a:cxn ang="0">
                    <a:pos x="17" y="0"/>
                  </a:cxn>
                </a:cxnLst>
                <a:rect l="0" t="0" r="r" b="b"/>
                <a:pathLst>
                  <a:path w="36" h="37">
                    <a:moveTo>
                      <a:pt x="17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36" y="37"/>
                    </a:lnTo>
                    <a:lnTo>
                      <a:pt x="3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59" name="Freeform 827"/>
              <p:cNvSpPr>
                <a:spLocks/>
              </p:cNvSpPr>
              <p:nvPr/>
            </p:nvSpPr>
            <p:spPr bwMode="auto">
              <a:xfrm>
                <a:off x="1791" y="2075"/>
                <a:ext cx="37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37" y="36"/>
                  </a:cxn>
                  <a:cxn ang="0">
                    <a:pos x="37" y="0"/>
                  </a:cxn>
                  <a:cxn ang="0">
                    <a:pos x="18" y="0"/>
                  </a:cxn>
                </a:cxnLst>
                <a:rect l="0" t="0" r="r" b="b"/>
                <a:pathLst>
                  <a:path w="37" h="36">
                    <a:moveTo>
                      <a:pt x="18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37" y="36"/>
                    </a:lnTo>
                    <a:lnTo>
                      <a:pt x="3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0" name="Freeform 828"/>
              <p:cNvSpPr>
                <a:spLocks noEditPoints="1"/>
              </p:cNvSpPr>
              <p:nvPr/>
            </p:nvSpPr>
            <p:spPr bwMode="auto">
              <a:xfrm>
                <a:off x="1772" y="2175"/>
                <a:ext cx="1063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1"/>
                  </a:cxn>
                  <a:cxn ang="0">
                    <a:pos x="73" y="3"/>
                  </a:cxn>
                  <a:cxn ang="0">
                    <a:pos x="110" y="5"/>
                  </a:cxn>
                  <a:cxn ang="0">
                    <a:pos x="146" y="6"/>
                  </a:cxn>
                  <a:cxn ang="0">
                    <a:pos x="181" y="8"/>
                  </a:cxn>
                  <a:cxn ang="0">
                    <a:pos x="218" y="10"/>
                  </a:cxn>
                  <a:cxn ang="0">
                    <a:pos x="254" y="12"/>
                  </a:cxn>
                  <a:cxn ang="0">
                    <a:pos x="291" y="13"/>
                  </a:cxn>
                  <a:cxn ang="0">
                    <a:pos x="327" y="15"/>
                  </a:cxn>
                  <a:cxn ang="0">
                    <a:pos x="364" y="18"/>
                  </a:cxn>
                  <a:cxn ang="0">
                    <a:pos x="400" y="19"/>
                  </a:cxn>
                  <a:cxn ang="0">
                    <a:pos x="436" y="21"/>
                  </a:cxn>
                  <a:cxn ang="0">
                    <a:pos x="472" y="23"/>
                  </a:cxn>
                  <a:cxn ang="0">
                    <a:pos x="508" y="25"/>
                  </a:cxn>
                  <a:cxn ang="0">
                    <a:pos x="545" y="26"/>
                  </a:cxn>
                  <a:cxn ang="0">
                    <a:pos x="581" y="27"/>
                  </a:cxn>
                  <a:cxn ang="0">
                    <a:pos x="617" y="27"/>
                  </a:cxn>
                  <a:cxn ang="0">
                    <a:pos x="654" y="28"/>
                  </a:cxn>
                  <a:cxn ang="0">
                    <a:pos x="690" y="29"/>
                  </a:cxn>
                  <a:cxn ang="0">
                    <a:pos x="727" y="29"/>
                  </a:cxn>
                  <a:cxn ang="0">
                    <a:pos x="763" y="30"/>
                  </a:cxn>
                  <a:cxn ang="0">
                    <a:pos x="799" y="31"/>
                  </a:cxn>
                  <a:cxn ang="0">
                    <a:pos x="836" y="31"/>
                  </a:cxn>
                  <a:cxn ang="0">
                    <a:pos x="872" y="32"/>
                  </a:cxn>
                  <a:cxn ang="0">
                    <a:pos x="908" y="33"/>
                  </a:cxn>
                  <a:cxn ang="0">
                    <a:pos x="944" y="33"/>
                  </a:cxn>
                  <a:cxn ang="0">
                    <a:pos x="980" y="34"/>
                  </a:cxn>
                  <a:cxn ang="0">
                    <a:pos x="1017" y="35"/>
                  </a:cxn>
                  <a:cxn ang="0">
                    <a:pos x="1053" y="40"/>
                  </a:cxn>
                  <a:cxn ang="0">
                    <a:pos x="1053" y="35"/>
                  </a:cxn>
                  <a:cxn ang="0">
                    <a:pos x="1042" y="61"/>
                  </a:cxn>
                  <a:cxn ang="0">
                    <a:pos x="1005" y="60"/>
                  </a:cxn>
                  <a:cxn ang="0">
                    <a:pos x="969" y="60"/>
                  </a:cxn>
                  <a:cxn ang="0">
                    <a:pos x="933" y="59"/>
                  </a:cxn>
                  <a:cxn ang="0">
                    <a:pos x="896" y="58"/>
                  </a:cxn>
                  <a:cxn ang="0">
                    <a:pos x="860" y="57"/>
                  </a:cxn>
                  <a:cxn ang="0">
                    <a:pos x="824" y="56"/>
                  </a:cxn>
                  <a:cxn ang="0">
                    <a:pos x="788" y="55"/>
                  </a:cxn>
                  <a:cxn ang="0">
                    <a:pos x="752" y="55"/>
                  </a:cxn>
                  <a:cxn ang="0">
                    <a:pos x="715" y="54"/>
                  </a:cxn>
                  <a:cxn ang="0">
                    <a:pos x="679" y="53"/>
                  </a:cxn>
                  <a:cxn ang="0">
                    <a:pos x="642" y="52"/>
                  </a:cxn>
                  <a:cxn ang="0">
                    <a:pos x="606" y="51"/>
                  </a:cxn>
                  <a:cxn ang="0">
                    <a:pos x="570" y="50"/>
                  </a:cxn>
                  <a:cxn ang="0">
                    <a:pos x="515" y="49"/>
                  </a:cxn>
                  <a:cxn ang="0">
                    <a:pos x="479" y="38"/>
                  </a:cxn>
                  <a:cxn ang="0">
                    <a:pos x="443" y="37"/>
                  </a:cxn>
                  <a:cxn ang="0">
                    <a:pos x="406" y="37"/>
                  </a:cxn>
                  <a:cxn ang="0">
                    <a:pos x="370" y="36"/>
                  </a:cxn>
                  <a:cxn ang="0">
                    <a:pos x="333" y="35"/>
                  </a:cxn>
                  <a:cxn ang="0">
                    <a:pos x="297" y="34"/>
                  </a:cxn>
                  <a:cxn ang="0">
                    <a:pos x="261" y="33"/>
                  </a:cxn>
                  <a:cxn ang="0">
                    <a:pos x="224" y="32"/>
                  </a:cxn>
                  <a:cxn ang="0">
                    <a:pos x="189" y="31"/>
                  </a:cxn>
                  <a:cxn ang="0">
                    <a:pos x="152" y="30"/>
                  </a:cxn>
                  <a:cxn ang="0">
                    <a:pos x="116" y="29"/>
                  </a:cxn>
                  <a:cxn ang="0">
                    <a:pos x="80" y="28"/>
                  </a:cxn>
                  <a:cxn ang="0">
                    <a:pos x="43" y="28"/>
                  </a:cxn>
                  <a:cxn ang="0">
                    <a:pos x="7" y="27"/>
                  </a:cxn>
                </a:cxnLst>
                <a:rect l="0" t="0" r="r" b="b"/>
                <a:pathLst>
                  <a:path w="1063" h="61">
                    <a:moveTo>
                      <a:pt x="0" y="0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  <a:moveTo>
                      <a:pt x="37" y="1"/>
                    </a:moveTo>
                    <a:lnTo>
                      <a:pt x="37" y="10"/>
                    </a:lnTo>
                    <a:lnTo>
                      <a:pt x="55" y="11"/>
                    </a:lnTo>
                    <a:lnTo>
                      <a:pt x="55" y="2"/>
                    </a:lnTo>
                    <a:lnTo>
                      <a:pt x="37" y="1"/>
                    </a:lnTo>
                    <a:close/>
                    <a:moveTo>
                      <a:pt x="73" y="3"/>
                    </a:moveTo>
                    <a:lnTo>
                      <a:pt x="73" y="12"/>
                    </a:lnTo>
                    <a:lnTo>
                      <a:pt x="91" y="13"/>
                    </a:lnTo>
                    <a:lnTo>
                      <a:pt x="91" y="4"/>
                    </a:lnTo>
                    <a:lnTo>
                      <a:pt x="73" y="3"/>
                    </a:lnTo>
                    <a:close/>
                    <a:moveTo>
                      <a:pt x="110" y="5"/>
                    </a:moveTo>
                    <a:lnTo>
                      <a:pt x="110" y="14"/>
                    </a:lnTo>
                    <a:lnTo>
                      <a:pt x="127" y="15"/>
                    </a:lnTo>
                    <a:lnTo>
                      <a:pt x="127" y="6"/>
                    </a:lnTo>
                    <a:lnTo>
                      <a:pt x="110" y="5"/>
                    </a:lnTo>
                    <a:close/>
                    <a:moveTo>
                      <a:pt x="146" y="6"/>
                    </a:moveTo>
                    <a:lnTo>
                      <a:pt x="146" y="15"/>
                    </a:lnTo>
                    <a:lnTo>
                      <a:pt x="164" y="16"/>
                    </a:lnTo>
                    <a:lnTo>
                      <a:pt x="164" y="7"/>
                    </a:lnTo>
                    <a:lnTo>
                      <a:pt x="146" y="6"/>
                    </a:lnTo>
                    <a:close/>
                    <a:moveTo>
                      <a:pt x="181" y="8"/>
                    </a:moveTo>
                    <a:lnTo>
                      <a:pt x="181" y="18"/>
                    </a:lnTo>
                    <a:lnTo>
                      <a:pt x="200" y="19"/>
                    </a:lnTo>
                    <a:lnTo>
                      <a:pt x="200" y="9"/>
                    </a:lnTo>
                    <a:lnTo>
                      <a:pt x="181" y="8"/>
                    </a:lnTo>
                    <a:close/>
                    <a:moveTo>
                      <a:pt x="218" y="10"/>
                    </a:moveTo>
                    <a:lnTo>
                      <a:pt x="218" y="20"/>
                    </a:lnTo>
                    <a:lnTo>
                      <a:pt x="237" y="21"/>
                    </a:lnTo>
                    <a:lnTo>
                      <a:pt x="237" y="11"/>
                    </a:lnTo>
                    <a:lnTo>
                      <a:pt x="218" y="10"/>
                    </a:lnTo>
                    <a:close/>
                    <a:moveTo>
                      <a:pt x="254" y="12"/>
                    </a:moveTo>
                    <a:lnTo>
                      <a:pt x="254" y="22"/>
                    </a:lnTo>
                    <a:lnTo>
                      <a:pt x="273" y="22"/>
                    </a:lnTo>
                    <a:lnTo>
                      <a:pt x="273" y="12"/>
                    </a:lnTo>
                    <a:lnTo>
                      <a:pt x="254" y="12"/>
                    </a:lnTo>
                    <a:close/>
                    <a:moveTo>
                      <a:pt x="291" y="13"/>
                    </a:moveTo>
                    <a:lnTo>
                      <a:pt x="291" y="23"/>
                    </a:lnTo>
                    <a:lnTo>
                      <a:pt x="309" y="24"/>
                    </a:lnTo>
                    <a:lnTo>
                      <a:pt x="309" y="14"/>
                    </a:lnTo>
                    <a:lnTo>
                      <a:pt x="291" y="13"/>
                    </a:lnTo>
                    <a:close/>
                    <a:moveTo>
                      <a:pt x="327" y="15"/>
                    </a:moveTo>
                    <a:lnTo>
                      <a:pt x="327" y="25"/>
                    </a:lnTo>
                    <a:lnTo>
                      <a:pt x="345" y="26"/>
                    </a:lnTo>
                    <a:lnTo>
                      <a:pt x="345" y="16"/>
                    </a:lnTo>
                    <a:lnTo>
                      <a:pt x="327" y="15"/>
                    </a:lnTo>
                    <a:close/>
                    <a:moveTo>
                      <a:pt x="364" y="18"/>
                    </a:moveTo>
                    <a:lnTo>
                      <a:pt x="364" y="27"/>
                    </a:lnTo>
                    <a:lnTo>
                      <a:pt x="381" y="28"/>
                    </a:lnTo>
                    <a:lnTo>
                      <a:pt x="381" y="19"/>
                    </a:lnTo>
                    <a:lnTo>
                      <a:pt x="364" y="18"/>
                    </a:lnTo>
                    <a:close/>
                    <a:moveTo>
                      <a:pt x="400" y="19"/>
                    </a:moveTo>
                    <a:lnTo>
                      <a:pt x="400" y="28"/>
                    </a:lnTo>
                    <a:lnTo>
                      <a:pt x="418" y="29"/>
                    </a:lnTo>
                    <a:lnTo>
                      <a:pt x="418" y="20"/>
                    </a:lnTo>
                    <a:lnTo>
                      <a:pt x="400" y="19"/>
                    </a:lnTo>
                    <a:close/>
                    <a:moveTo>
                      <a:pt x="436" y="21"/>
                    </a:moveTo>
                    <a:lnTo>
                      <a:pt x="436" y="30"/>
                    </a:lnTo>
                    <a:lnTo>
                      <a:pt x="454" y="31"/>
                    </a:lnTo>
                    <a:lnTo>
                      <a:pt x="454" y="22"/>
                    </a:lnTo>
                    <a:lnTo>
                      <a:pt x="436" y="21"/>
                    </a:lnTo>
                    <a:close/>
                    <a:moveTo>
                      <a:pt x="472" y="23"/>
                    </a:moveTo>
                    <a:lnTo>
                      <a:pt x="472" y="32"/>
                    </a:lnTo>
                    <a:lnTo>
                      <a:pt x="490" y="33"/>
                    </a:lnTo>
                    <a:lnTo>
                      <a:pt x="490" y="24"/>
                    </a:lnTo>
                    <a:lnTo>
                      <a:pt x="472" y="23"/>
                    </a:lnTo>
                    <a:close/>
                    <a:moveTo>
                      <a:pt x="508" y="25"/>
                    </a:moveTo>
                    <a:lnTo>
                      <a:pt x="508" y="34"/>
                    </a:lnTo>
                    <a:lnTo>
                      <a:pt x="527" y="34"/>
                    </a:lnTo>
                    <a:lnTo>
                      <a:pt x="527" y="25"/>
                    </a:lnTo>
                    <a:lnTo>
                      <a:pt x="508" y="25"/>
                    </a:lnTo>
                    <a:close/>
                    <a:moveTo>
                      <a:pt x="545" y="26"/>
                    </a:moveTo>
                    <a:lnTo>
                      <a:pt x="545" y="35"/>
                    </a:lnTo>
                    <a:lnTo>
                      <a:pt x="563" y="35"/>
                    </a:lnTo>
                    <a:lnTo>
                      <a:pt x="563" y="26"/>
                    </a:lnTo>
                    <a:lnTo>
                      <a:pt x="545" y="26"/>
                    </a:lnTo>
                    <a:close/>
                    <a:moveTo>
                      <a:pt x="581" y="27"/>
                    </a:moveTo>
                    <a:lnTo>
                      <a:pt x="581" y="36"/>
                    </a:lnTo>
                    <a:lnTo>
                      <a:pt x="600" y="36"/>
                    </a:lnTo>
                    <a:lnTo>
                      <a:pt x="600" y="27"/>
                    </a:lnTo>
                    <a:lnTo>
                      <a:pt x="581" y="27"/>
                    </a:lnTo>
                    <a:close/>
                    <a:moveTo>
                      <a:pt x="617" y="27"/>
                    </a:moveTo>
                    <a:lnTo>
                      <a:pt x="617" y="36"/>
                    </a:lnTo>
                    <a:lnTo>
                      <a:pt x="636" y="37"/>
                    </a:lnTo>
                    <a:lnTo>
                      <a:pt x="636" y="28"/>
                    </a:lnTo>
                    <a:lnTo>
                      <a:pt x="617" y="27"/>
                    </a:lnTo>
                    <a:close/>
                    <a:moveTo>
                      <a:pt x="654" y="28"/>
                    </a:moveTo>
                    <a:lnTo>
                      <a:pt x="654" y="37"/>
                    </a:lnTo>
                    <a:lnTo>
                      <a:pt x="671" y="37"/>
                    </a:lnTo>
                    <a:lnTo>
                      <a:pt x="671" y="28"/>
                    </a:lnTo>
                    <a:lnTo>
                      <a:pt x="654" y="28"/>
                    </a:lnTo>
                    <a:close/>
                    <a:moveTo>
                      <a:pt x="690" y="29"/>
                    </a:moveTo>
                    <a:lnTo>
                      <a:pt x="690" y="38"/>
                    </a:lnTo>
                    <a:lnTo>
                      <a:pt x="708" y="38"/>
                    </a:lnTo>
                    <a:lnTo>
                      <a:pt x="708" y="29"/>
                    </a:lnTo>
                    <a:lnTo>
                      <a:pt x="690" y="29"/>
                    </a:lnTo>
                    <a:close/>
                    <a:moveTo>
                      <a:pt x="727" y="29"/>
                    </a:moveTo>
                    <a:lnTo>
                      <a:pt x="727" y="38"/>
                    </a:lnTo>
                    <a:lnTo>
                      <a:pt x="744" y="39"/>
                    </a:lnTo>
                    <a:lnTo>
                      <a:pt x="744" y="30"/>
                    </a:lnTo>
                    <a:lnTo>
                      <a:pt x="727" y="29"/>
                    </a:lnTo>
                    <a:close/>
                    <a:moveTo>
                      <a:pt x="763" y="30"/>
                    </a:moveTo>
                    <a:lnTo>
                      <a:pt x="763" y="39"/>
                    </a:lnTo>
                    <a:lnTo>
                      <a:pt x="781" y="39"/>
                    </a:lnTo>
                    <a:lnTo>
                      <a:pt x="781" y="30"/>
                    </a:lnTo>
                    <a:lnTo>
                      <a:pt x="763" y="30"/>
                    </a:lnTo>
                    <a:close/>
                    <a:moveTo>
                      <a:pt x="799" y="31"/>
                    </a:moveTo>
                    <a:lnTo>
                      <a:pt x="799" y="40"/>
                    </a:lnTo>
                    <a:lnTo>
                      <a:pt x="817" y="40"/>
                    </a:lnTo>
                    <a:lnTo>
                      <a:pt x="817" y="31"/>
                    </a:lnTo>
                    <a:lnTo>
                      <a:pt x="799" y="31"/>
                    </a:lnTo>
                    <a:close/>
                    <a:moveTo>
                      <a:pt x="836" y="31"/>
                    </a:moveTo>
                    <a:lnTo>
                      <a:pt x="836" y="40"/>
                    </a:lnTo>
                    <a:lnTo>
                      <a:pt x="854" y="42"/>
                    </a:lnTo>
                    <a:lnTo>
                      <a:pt x="854" y="32"/>
                    </a:lnTo>
                    <a:lnTo>
                      <a:pt x="836" y="31"/>
                    </a:lnTo>
                    <a:close/>
                    <a:moveTo>
                      <a:pt x="872" y="32"/>
                    </a:moveTo>
                    <a:lnTo>
                      <a:pt x="872" y="42"/>
                    </a:lnTo>
                    <a:lnTo>
                      <a:pt x="890" y="42"/>
                    </a:lnTo>
                    <a:lnTo>
                      <a:pt x="890" y="32"/>
                    </a:lnTo>
                    <a:lnTo>
                      <a:pt x="872" y="32"/>
                    </a:lnTo>
                    <a:close/>
                    <a:moveTo>
                      <a:pt x="908" y="33"/>
                    </a:moveTo>
                    <a:lnTo>
                      <a:pt x="908" y="43"/>
                    </a:lnTo>
                    <a:lnTo>
                      <a:pt x="926" y="43"/>
                    </a:lnTo>
                    <a:lnTo>
                      <a:pt x="926" y="33"/>
                    </a:lnTo>
                    <a:lnTo>
                      <a:pt x="908" y="33"/>
                    </a:lnTo>
                    <a:close/>
                    <a:moveTo>
                      <a:pt x="944" y="33"/>
                    </a:moveTo>
                    <a:lnTo>
                      <a:pt x="944" y="43"/>
                    </a:lnTo>
                    <a:lnTo>
                      <a:pt x="963" y="44"/>
                    </a:lnTo>
                    <a:lnTo>
                      <a:pt x="963" y="34"/>
                    </a:lnTo>
                    <a:lnTo>
                      <a:pt x="944" y="33"/>
                    </a:lnTo>
                    <a:close/>
                    <a:moveTo>
                      <a:pt x="980" y="34"/>
                    </a:moveTo>
                    <a:lnTo>
                      <a:pt x="980" y="44"/>
                    </a:lnTo>
                    <a:lnTo>
                      <a:pt x="999" y="44"/>
                    </a:lnTo>
                    <a:lnTo>
                      <a:pt x="999" y="34"/>
                    </a:lnTo>
                    <a:lnTo>
                      <a:pt x="980" y="34"/>
                    </a:lnTo>
                    <a:close/>
                    <a:moveTo>
                      <a:pt x="1017" y="35"/>
                    </a:moveTo>
                    <a:lnTo>
                      <a:pt x="1017" y="45"/>
                    </a:lnTo>
                    <a:lnTo>
                      <a:pt x="1036" y="45"/>
                    </a:lnTo>
                    <a:lnTo>
                      <a:pt x="1036" y="35"/>
                    </a:lnTo>
                    <a:lnTo>
                      <a:pt x="1017" y="35"/>
                    </a:lnTo>
                    <a:close/>
                    <a:moveTo>
                      <a:pt x="1053" y="35"/>
                    </a:moveTo>
                    <a:lnTo>
                      <a:pt x="1053" y="45"/>
                    </a:lnTo>
                    <a:lnTo>
                      <a:pt x="1057" y="46"/>
                    </a:lnTo>
                    <a:lnTo>
                      <a:pt x="1057" y="40"/>
                    </a:lnTo>
                    <a:lnTo>
                      <a:pt x="1053" y="40"/>
                    </a:lnTo>
                    <a:lnTo>
                      <a:pt x="1053" y="55"/>
                    </a:lnTo>
                    <a:lnTo>
                      <a:pt x="1063" y="55"/>
                    </a:lnTo>
                    <a:lnTo>
                      <a:pt x="1063" y="36"/>
                    </a:lnTo>
                    <a:lnTo>
                      <a:pt x="1057" y="36"/>
                    </a:lnTo>
                    <a:lnTo>
                      <a:pt x="1053" y="35"/>
                    </a:lnTo>
                    <a:close/>
                    <a:moveTo>
                      <a:pt x="1042" y="61"/>
                    </a:moveTo>
                    <a:lnTo>
                      <a:pt x="1042" y="52"/>
                    </a:lnTo>
                    <a:lnTo>
                      <a:pt x="1024" y="52"/>
                    </a:lnTo>
                    <a:lnTo>
                      <a:pt x="1024" y="61"/>
                    </a:lnTo>
                    <a:lnTo>
                      <a:pt x="1042" y="61"/>
                    </a:lnTo>
                    <a:close/>
                    <a:moveTo>
                      <a:pt x="1005" y="60"/>
                    </a:moveTo>
                    <a:lnTo>
                      <a:pt x="1005" y="51"/>
                    </a:lnTo>
                    <a:lnTo>
                      <a:pt x="988" y="51"/>
                    </a:lnTo>
                    <a:lnTo>
                      <a:pt x="988" y="60"/>
                    </a:lnTo>
                    <a:lnTo>
                      <a:pt x="1005" y="60"/>
                    </a:lnTo>
                    <a:close/>
                    <a:moveTo>
                      <a:pt x="969" y="60"/>
                    </a:moveTo>
                    <a:lnTo>
                      <a:pt x="969" y="51"/>
                    </a:lnTo>
                    <a:lnTo>
                      <a:pt x="951" y="50"/>
                    </a:lnTo>
                    <a:lnTo>
                      <a:pt x="951" y="59"/>
                    </a:lnTo>
                    <a:lnTo>
                      <a:pt x="969" y="60"/>
                    </a:lnTo>
                    <a:close/>
                    <a:moveTo>
                      <a:pt x="933" y="59"/>
                    </a:moveTo>
                    <a:lnTo>
                      <a:pt x="933" y="50"/>
                    </a:lnTo>
                    <a:lnTo>
                      <a:pt x="915" y="49"/>
                    </a:lnTo>
                    <a:lnTo>
                      <a:pt x="915" y="58"/>
                    </a:lnTo>
                    <a:lnTo>
                      <a:pt x="933" y="59"/>
                    </a:lnTo>
                    <a:close/>
                    <a:moveTo>
                      <a:pt x="896" y="58"/>
                    </a:moveTo>
                    <a:lnTo>
                      <a:pt x="896" y="49"/>
                    </a:lnTo>
                    <a:lnTo>
                      <a:pt x="879" y="48"/>
                    </a:lnTo>
                    <a:lnTo>
                      <a:pt x="879" y="57"/>
                    </a:lnTo>
                    <a:lnTo>
                      <a:pt x="896" y="58"/>
                    </a:lnTo>
                    <a:close/>
                    <a:moveTo>
                      <a:pt x="860" y="57"/>
                    </a:moveTo>
                    <a:lnTo>
                      <a:pt x="860" y="48"/>
                    </a:lnTo>
                    <a:lnTo>
                      <a:pt x="842" y="48"/>
                    </a:lnTo>
                    <a:lnTo>
                      <a:pt x="842" y="57"/>
                    </a:lnTo>
                    <a:lnTo>
                      <a:pt x="860" y="57"/>
                    </a:lnTo>
                    <a:close/>
                    <a:moveTo>
                      <a:pt x="824" y="56"/>
                    </a:moveTo>
                    <a:lnTo>
                      <a:pt x="824" y="47"/>
                    </a:lnTo>
                    <a:lnTo>
                      <a:pt x="806" y="47"/>
                    </a:lnTo>
                    <a:lnTo>
                      <a:pt x="806" y="56"/>
                    </a:lnTo>
                    <a:lnTo>
                      <a:pt x="824" y="56"/>
                    </a:lnTo>
                    <a:close/>
                    <a:moveTo>
                      <a:pt x="788" y="55"/>
                    </a:moveTo>
                    <a:lnTo>
                      <a:pt x="788" y="46"/>
                    </a:lnTo>
                    <a:lnTo>
                      <a:pt x="769" y="46"/>
                    </a:lnTo>
                    <a:lnTo>
                      <a:pt x="769" y="55"/>
                    </a:lnTo>
                    <a:lnTo>
                      <a:pt x="788" y="55"/>
                    </a:lnTo>
                    <a:close/>
                    <a:moveTo>
                      <a:pt x="752" y="55"/>
                    </a:moveTo>
                    <a:lnTo>
                      <a:pt x="752" y="46"/>
                    </a:lnTo>
                    <a:lnTo>
                      <a:pt x="733" y="45"/>
                    </a:lnTo>
                    <a:lnTo>
                      <a:pt x="733" y="54"/>
                    </a:lnTo>
                    <a:lnTo>
                      <a:pt x="752" y="55"/>
                    </a:lnTo>
                    <a:close/>
                    <a:moveTo>
                      <a:pt x="715" y="54"/>
                    </a:moveTo>
                    <a:lnTo>
                      <a:pt x="715" y="45"/>
                    </a:lnTo>
                    <a:lnTo>
                      <a:pt x="696" y="44"/>
                    </a:lnTo>
                    <a:lnTo>
                      <a:pt x="696" y="53"/>
                    </a:lnTo>
                    <a:lnTo>
                      <a:pt x="715" y="54"/>
                    </a:lnTo>
                    <a:close/>
                    <a:moveTo>
                      <a:pt x="679" y="53"/>
                    </a:moveTo>
                    <a:lnTo>
                      <a:pt x="679" y="44"/>
                    </a:lnTo>
                    <a:lnTo>
                      <a:pt x="660" y="44"/>
                    </a:lnTo>
                    <a:lnTo>
                      <a:pt x="660" y="53"/>
                    </a:lnTo>
                    <a:lnTo>
                      <a:pt x="679" y="53"/>
                    </a:lnTo>
                    <a:close/>
                    <a:moveTo>
                      <a:pt x="642" y="52"/>
                    </a:moveTo>
                    <a:lnTo>
                      <a:pt x="642" y="43"/>
                    </a:lnTo>
                    <a:lnTo>
                      <a:pt x="625" y="43"/>
                    </a:lnTo>
                    <a:lnTo>
                      <a:pt x="625" y="52"/>
                    </a:lnTo>
                    <a:lnTo>
                      <a:pt x="642" y="52"/>
                    </a:lnTo>
                    <a:close/>
                    <a:moveTo>
                      <a:pt x="606" y="51"/>
                    </a:moveTo>
                    <a:lnTo>
                      <a:pt x="606" y="42"/>
                    </a:lnTo>
                    <a:lnTo>
                      <a:pt x="588" y="42"/>
                    </a:lnTo>
                    <a:lnTo>
                      <a:pt x="588" y="51"/>
                    </a:lnTo>
                    <a:lnTo>
                      <a:pt x="606" y="51"/>
                    </a:lnTo>
                    <a:close/>
                    <a:moveTo>
                      <a:pt x="570" y="50"/>
                    </a:moveTo>
                    <a:lnTo>
                      <a:pt x="570" y="40"/>
                    </a:lnTo>
                    <a:lnTo>
                      <a:pt x="552" y="40"/>
                    </a:lnTo>
                    <a:lnTo>
                      <a:pt x="552" y="50"/>
                    </a:lnTo>
                    <a:lnTo>
                      <a:pt x="570" y="50"/>
                    </a:lnTo>
                    <a:close/>
                    <a:moveTo>
                      <a:pt x="533" y="50"/>
                    </a:moveTo>
                    <a:lnTo>
                      <a:pt x="533" y="40"/>
                    </a:lnTo>
                    <a:lnTo>
                      <a:pt x="529" y="40"/>
                    </a:lnTo>
                    <a:lnTo>
                      <a:pt x="515" y="39"/>
                    </a:lnTo>
                    <a:lnTo>
                      <a:pt x="515" y="49"/>
                    </a:lnTo>
                    <a:lnTo>
                      <a:pt x="529" y="50"/>
                    </a:lnTo>
                    <a:lnTo>
                      <a:pt x="533" y="50"/>
                    </a:lnTo>
                    <a:close/>
                    <a:moveTo>
                      <a:pt x="497" y="49"/>
                    </a:moveTo>
                    <a:lnTo>
                      <a:pt x="497" y="39"/>
                    </a:lnTo>
                    <a:lnTo>
                      <a:pt x="479" y="38"/>
                    </a:lnTo>
                    <a:lnTo>
                      <a:pt x="479" y="48"/>
                    </a:lnTo>
                    <a:lnTo>
                      <a:pt x="497" y="49"/>
                    </a:lnTo>
                    <a:close/>
                    <a:moveTo>
                      <a:pt x="460" y="48"/>
                    </a:moveTo>
                    <a:lnTo>
                      <a:pt x="460" y="38"/>
                    </a:lnTo>
                    <a:lnTo>
                      <a:pt x="443" y="37"/>
                    </a:lnTo>
                    <a:lnTo>
                      <a:pt x="443" y="47"/>
                    </a:lnTo>
                    <a:lnTo>
                      <a:pt x="460" y="48"/>
                    </a:lnTo>
                    <a:close/>
                    <a:moveTo>
                      <a:pt x="424" y="47"/>
                    </a:moveTo>
                    <a:lnTo>
                      <a:pt x="424" y="37"/>
                    </a:lnTo>
                    <a:lnTo>
                      <a:pt x="406" y="37"/>
                    </a:lnTo>
                    <a:lnTo>
                      <a:pt x="406" y="47"/>
                    </a:lnTo>
                    <a:lnTo>
                      <a:pt x="424" y="47"/>
                    </a:lnTo>
                    <a:close/>
                    <a:moveTo>
                      <a:pt x="389" y="46"/>
                    </a:moveTo>
                    <a:lnTo>
                      <a:pt x="389" y="36"/>
                    </a:lnTo>
                    <a:lnTo>
                      <a:pt x="370" y="36"/>
                    </a:lnTo>
                    <a:lnTo>
                      <a:pt x="370" y="46"/>
                    </a:lnTo>
                    <a:lnTo>
                      <a:pt x="389" y="46"/>
                    </a:lnTo>
                    <a:close/>
                    <a:moveTo>
                      <a:pt x="352" y="45"/>
                    </a:moveTo>
                    <a:lnTo>
                      <a:pt x="352" y="35"/>
                    </a:lnTo>
                    <a:lnTo>
                      <a:pt x="333" y="35"/>
                    </a:lnTo>
                    <a:lnTo>
                      <a:pt x="333" y="45"/>
                    </a:lnTo>
                    <a:lnTo>
                      <a:pt x="352" y="45"/>
                    </a:lnTo>
                    <a:close/>
                    <a:moveTo>
                      <a:pt x="316" y="44"/>
                    </a:moveTo>
                    <a:lnTo>
                      <a:pt x="316" y="34"/>
                    </a:lnTo>
                    <a:lnTo>
                      <a:pt x="297" y="34"/>
                    </a:lnTo>
                    <a:lnTo>
                      <a:pt x="297" y="44"/>
                    </a:lnTo>
                    <a:lnTo>
                      <a:pt x="316" y="44"/>
                    </a:lnTo>
                    <a:close/>
                    <a:moveTo>
                      <a:pt x="279" y="43"/>
                    </a:moveTo>
                    <a:lnTo>
                      <a:pt x="279" y="33"/>
                    </a:lnTo>
                    <a:lnTo>
                      <a:pt x="261" y="33"/>
                    </a:lnTo>
                    <a:lnTo>
                      <a:pt x="261" y="43"/>
                    </a:lnTo>
                    <a:lnTo>
                      <a:pt x="279" y="43"/>
                    </a:lnTo>
                    <a:close/>
                    <a:moveTo>
                      <a:pt x="243" y="42"/>
                    </a:moveTo>
                    <a:lnTo>
                      <a:pt x="243" y="32"/>
                    </a:lnTo>
                    <a:lnTo>
                      <a:pt x="224" y="32"/>
                    </a:lnTo>
                    <a:lnTo>
                      <a:pt x="224" y="42"/>
                    </a:lnTo>
                    <a:lnTo>
                      <a:pt x="243" y="42"/>
                    </a:lnTo>
                    <a:close/>
                    <a:moveTo>
                      <a:pt x="206" y="42"/>
                    </a:moveTo>
                    <a:lnTo>
                      <a:pt x="206" y="32"/>
                    </a:lnTo>
                    <a:lnTo>
                      <a:pt x="189" y="31"/>
                    </a:lnTo>
                    <a:lnTo>
                      <a:pt x="189" y="40"/>
                    </a:lnTo>
                    <a:lnTo>
                      <a:pt x="206" y="42"/>
                    </a:lnTo>
                    <a:close/>
                    <a:moveTo>
                      <a:pt x="170" y="40"/>
                    </a:moveTo>
                    <a:lnTo>
                      <a:pt x="170" y="31"/>
                    </a:lnTo>
                    <a:lnTo>
                      <a:pt x="152" y="30"/>
                    </a:lnTo>
                    <a:lnTo>
                      <a:pt x="152" y="39"/>
                    </a:lnTo>
                    <a:lnTo>
                      <a:pt x="170" y="40"/>
                    </a:lnTo>
                    <a:close/>
                    <a:moveTo>
                      <a:pt x="134" y="39"/>
                    </a:moveTo>
                    <a:lnTo>
                      <a:pt x="134" y="30"/>
                    </a:lnTo>
                    <a:lnTo>
                      <a:pt x="116" y="29"/>
                    </a:lnTo>
                    <a:lnTo>
                      <a:pt x="116" y="38"/>
                    </a:lnTo>
                    <a:lnTo>
                      <a:pt x="134" y="39"/>
                    </a:lnTo>
                    <a:close/>
                    <a:moveTo>
                      <a:pt x="97" y="38"/>
                    </a:moveTo>
                    <a:lnTo>
                      <a:pt x="97" y="29"/>
                    </a:lnTo>
                    <a:lnTo>
                      <a:pt x="80" y="28"/>
                    </a:lnTo>
                    <a:lnTo>
                      <a:pt x="80" y="37"/>
                    </a:lnTo>
                    <a:lnTo>
                      <a:pt x="97" y="38"/>
                    </a:lnTo>
                    <a:close/>
                    <a:moveTo>
                      <a:pt x="61" y="37"/>
                    </a:moveTo>
                    <a:lnTo>
                      <a:pt x="61" y="28"/>
                    </a:lnTo>
                    <a:lnTo>
                      <a:pt x="43" y="28"/>
                    </a:lnTo>
                    <a:lnTo>
                      <a:pt x="43" y="37"/>
                    </a:lnTo>
                    <a:lnTo>
                      <a:pt x="61" y="37"/>
                    </a:lnTo>
                    <a:close/>
                    <a:moveTo>
                      <a:pt x="24" y="36"/>
                    </a:moveTo>
                    <a:lnTo>
                      <a:pt x="24" y="27"/>
                    </a:lnTo>
                    <a:lnTo>
                      <a:pt x="7" y="27"/>
                    </a:lnTo>
                    <a:lnTo>
                      <a:pt x="7" y="36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1" name="Freeform 829"/>
              <p:cNvSpPr>
                <a:spLocks/>
              </p:cNvSpPr>
              <p:nvPr/>
            </p:nvSpPr>
            <p:spPr bwMode="auto">
              <a:xfrm>
                <a:off x="1772" y="2193"/>
                <a:ext cx="1057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45"/>
                  </a:cxn>
                  <a:cxn ang="0">
                    <a:pos x="1057" y="56"/>
                  </a:cxn>
                  <a:cxn ang="0">
                    <a:pos x="1057" y="3"/>
                  </a:cxn>
                  <a:cxn ang="0">
                    <a:pos x="529" y="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057" h="56">
                    <a:moveTo>
                      <a:pt x="0" y="0"/>
                    </a:moveTo>
                    <a:lnTo>
                      <a:pt x="529" y="45"/>
                    </a:lnTo>
                    <a:lnTo>
                      <a:pt x="1057" y="56"/>
                    </a:lnTo>
                    <a:lnTo>
                      <a:pt x="1057" y="3"/>
                    </a:lnTo>
                    <a:lnTo>
                      <a:pt x="529" y="2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CCCC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2" name="Freeform 830"/>
              <p:cNvSpPr>
                <a:spLocks noEditPoints="1"/>
              </p:cNvSpPr>
              <p:nvPr/>
            </p:nvSpPr>
            <p:spPr bwMode="auto">
              <a:xfrm>
                <a:off x="1772" y="2175"/>
                <a:ext cx="1063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1"/>
                  </a:cxn>
                  <a:cxn ang="0">
                    <a:pos x="73" y="3"/>
                  </a:cxn>
                  <a:cxn ang="0">
                    <a:pos x="110" y="5"/>
                  </a:cxn>
                  <a:cxn ang="0">
                    <a:pos x="146" y="6"/>
                  </a:cxn>
                  <a:cxn ang="0">
                    <a:pos x="181" y="8"/>
                  </a:cxn>
                  <a:cxn ang="0">
                    <a:pos x="218" y="10"/>
                  </a:cxn>
                  <a:cxn ang="0">
                    <a:pos x="254" y="12"/>
                  </a:cxn>
                  <a:cxn ang="0">
                    <a:pos x="291" y="13"/>
                  </a:cxn>
                  <a:cxn ang="0">
                    <a:pos x="327" y="15"/>
                  </a:cxn>
                  <a:cxn ang="0">
                    <a:pos x="364" y="18"/>
                  </a:cxn>
                  <a:cxn ang="0">
                    <a:pos x="400" y="19"/>
                  </a:cxn>
                  <a:cxn ang="0">
                    <a:pos x="436" y="21"/>
                  </a:cxn>
                  <a:cxn ang="0">
                    <a:pos x="472" y="23"/>
                  </a:cxn>
                  <a:cxn ang="0">
                    <a:pos x="508" y="25"/>
                  </a:cxn>
                  <a:cxn ang="0">
                    <a:pos x="545" y="26"/>
                  </a:cxn>
                  <a:cxn ang="0">
                    <a:pos x="581" y="27"/>
                  </a:cxn>
                  <a:cxn ang="0">
                    <a:pos x="617" y="27"/>
                  </a:cxn>
                  <a:cxn ang="0">
                    <a:pos x="654" y="28"/>
                  </a:cxn>
                  <a:cxn ang="0">
                    <a:pos x="690" y="29"/>
                  </a:cxn>
                  <a:cxn ang="0">
                    <a:pos x="727" y="29"/>
                  </a:cxn>
                  <a:cxn ang="0">
                    <a:pos x="763" y="30"/>
                  </a:cxn>
                  <a:cxn ang="0">
                    <a:pos x="799" y="31"/>
                  </a:cxn>
                  <a:cxn ang="0">
                    <a:pos x="836" y="31"/>
                  </a:cxn>
                  <a:cxn ang="0">
                    <a:pos x="872" y="32"/>
                  </a:cxn>
                  <a:cxn ang="0">
                    <a:pos x="908" y="33"/>
                  </a:cxn>
                  <a:cxn ang="0">
                    <a:pos x="944" y="33"/>
                  </a:cxn>
                  <a:cxn ang="0">
                    <a:pos x="980" y="34"/>
                  </a:cxn>
                  <a:cxn ang="0">
                    <a:pos x="1017" y="35"/>
                  </a:cxn>
                  <a:cxn ang="0">
                    <a:pos x="1053" y="40"/>
                  </a:cxn>
                  <a:cxn ang="0">
                    <a:pos x="1053" y="35"/>
                  </a:cxn>
                  <a:cxn ang="0">
                    <a:pos x="1042" y="61"/>
                  </a:cxn>
                  <a:cxn ang="0">
                    <a:pos x="1005" y="60"/>
                  </a:cxn>
                  <a:cxn ang="0">
                    <a:pos x="969" y="60"/>
                  </a:cxn>
                  <a:cxn ang="0">
                    <a:pos x="933" y="59"/>
                  </a:cxn>
                  <a:cxn ang="0">
                    <a:pos x="896" y="58"/>
                  </a:cxn>
                  <a:cxn ang="0">
                    <a:pos x="860" y="57"/>
                  </a:cxn>
                  <a:cxn ang="0">
                    <a:pos x="824" y="56"/>
                  </a:cxn>
                  <a:cxn ang="0">
                    <a:pos x="788" y="55"/>
                  </a:cxn>
                  <a:cxn ang="0">
                    <a:pos x="752" y="55"/>
                  </a:cxn>
                  <a:cxn ang="0">
                    <a:pos x="715" y="54"/>
                  </a:cxn>
                  <a:cxn ang="0">
                    <a:pos x="679" y="53"/>
                  </a:cxn>
                  <a:cxn ang="0">
                    <a:pos x="642" y="52"/>
                  </a:cxn>
                  <a:cxn ang="0">
                    <a:pos x="606" y="51"/>
                  </a:cxn>
                  <a:cxn ang="0">
                    <a:pos x="570" y="50"/>
                  </a:cxn>
                  <a:cxn ang="0">
                    <a:pos x="515" y="49"/>
                  </a:cxn>
                  <a:cxn ang="0">
                    <a:pos x="479" y="38"/>
                  </a:cxn>
                  <a:cxn ang="0">
                    <a:pos x="443" y="37"/>
                  </a:cxn>
                  <a:cxn ang="0">
                    <a:pos x="406" y="37"/>
                  </a:cxn>
                  <a:cxn ang="0">
                    <a:pos x="370" y="36"/>
                  </a:cxn>
                  <a:cxn ang="0">
                    <a:pos x="333" y="35"/>
                  </a:cxn>
                  <a:cxn ang="0">
                    <a:pos x="297" y="34"/>
                  </a:cxn>
                  <a:cxn ang="0">
                    <a:pos x="261" y="33"/>
                  </a:cxn>
                  <a:cxn ang="0">
                    <a:pos x="224" y="32"/>
                  </a:cxn>
                  <a:cxn ang="0">
                    <a:pos x="189" y="31"/>
                  </a:cxn>
                  <a:cxn ang="0">
                    <a:pos x="152" y="30"/>
                  </a:cxn>
                  <a:cxn ang="0">
                    <a:pos x="116" y="29"/>
                  </a:cxn>
                  <a:cxn ang="0">
                    <a:pos x="80" y="28"/>
                  </a:cxn>
                  <a:cxn ang="0">
                    <a:pos x="43" y="28"/>
                  </a:cxn>
                  <a:cxn ang="0">
                    <a:pos x="7" y="27"/>
                  </a:cxn>
                </a:cxnLst>
                <a:rect l="0" t="0" r="r" b="b"/>
                <a:pathLst>
                  <a:path w="1063" h="61">
                    <a:moveTo>
                      <a:pt x="0" y="0"/>
                    </a:moveTo>
                    <a:lnTo>
                      <a:pt x="0" y="9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  <a:moveTo>
                      <a:pt x="37" y="1"/>
                    </a:moveTo>
                    <a:lnTo>
                      <a:pt x="37" y="10"/>
                    </a:lnTo>
                    <a:lnTo>
                      <a:pt x="55" y="11"/>
                    </a:lnTo>
                    <a:lnTo>
                      <a:pt x="55" y="2"/>
                    </a:lnTo>
                    <a:lnTo>
                      <a:pt x="37" y="1"/>
                    </a:lnTo>
                    <a:close/>
                    <a:moveTo>
                      <a:pt x="73" y="3"/>
                    </a:moveTo>
                    <a:lnTo>
                      <a:pt x="73" y="12"/>
                    </a:lnTo>
                    <a:lnTo>
                      <a:pt x="91" y="13"/>
                    </a:lnTo>
                    <a:lnTo>
                      <a:pt x="91" y="4"/>
                    </a:lnTo>
                    <a:lnTo>
                      <a:pt x="73" y="3"/>
                    </a:lnTo>
                    <a:close/>
                    <a:moveTo>
                      <a:pt x="110" y="5"/>
                    </a:moveTo>
                    <a:lnTo>
                      <a:pt x="110" y="14"/>
                    </a:lnTo>
                    <a:lnTo>
                      <a:pt x="127" y="15"/>
                    </a:lnTo>
                    <a:lnTo>
                      <a:pt x="127" y="6"/>
                    </a:lnTo>
                    <a:lnTo>
                      <a:pt x="110" y="5"/>
                    </a:lnTo>
                    <a:close/>
                    <a:moveTo>
                      <a:pt x="146" y="6"/>
                    </a:moveTo>
                    <a:lnTo>
                      <a:pt x="146" y="15"/>
                    </a:lnTo>
                    <a:lnTo>
                      <a:pt x="164" y="16"/>
                    </a:lnTo>
                    <a:lnTo>
                      <a:pt x="164" y="7"/>
                    </a:lnTo>
                    <a:lnTo>
                      <a:pt x="146" y="6"/>
                    </a:lnTo>
                    <a:close/>
                    <a:moveTo>
                      <a:pt x="181" y="8"/>
                    </a:moveTo>
                    <a:lnTo>
                      <a:pt x="181" y="18"/>
                    </a:lnTo>
                    <a:lnTo>
                      <a:pt x="200" y="19"/>
                    </a:lnTo>
                    <a:lnTo>
                      <a:pt x="200" y="9"/>
                    </a:lnTo>
                    <a:lnTo>
                      <a:pt x="181" y="8"/>
                    </a:lnTo>
                    <a:close/>
                    <a:moveTo>
                      <a:pt x="218" y="10"/>
                    </a:moveTo>
                    <a:lnTo>
                      <a:pt x="218" y="20"/>
                    </a:lnTo>
                    <a:lnTo>
                      <a:pt x="237" y="21"/>
                    </a:lnTo>
                    <a:lnTo>
                      <a:pt x="237" y="11"/>
                    </a:lnTo>
                    <a:lnTo>
                      <a:pt x="218" y="10"/>
                    </a:lnTo>
                    <a:close/>
                    <a:moveTo>
                      <a:pt x="254" y="12"/>
                    </a:moveTo>
                    <a:lnTo>
                      <a:pt x="254" y="22"/>
                    </a:lnTo>
                    <a:lnTo>
                      <a:pt x="273" y="22"/>
                    </a:lnTo>
                    <a:lnTo>
                      <a:pt x="273" y="12"/>
                    </a:lnTo>
                    <a:lnTo>
                      <a:pt x="254" y="12"/>
                    </a:lnTo>
                    <a:close/>
                    <a:moveTo>
                      <a:pt x="291" y="13"/>
                    </a:moveTo>
                    <a:lnTo>
                      <a:pt x="291" y="23"/>
                    </a:lnTo>
                    <a:lnTo>
                      <a:pt x="309" y="24"/>
                    </a:lnTo>
                    <a:lnTo>
                      <a:pt x="309" y="14"/>
                    </a:lnTo>
                    <a:lnTo>
                      <a:pt x="291" y="13"/>
                    </a:lnTo>
                    <a:close/>
                    <a:moveTo>
                      <a:pt x="327" y="15"/>
                    </a:moveTo>
                    <a:lnTo>
                      <a:pt x="327" y="25"/>
                    </a:lnTo>
                    <a:lnTo>
                      <a:pt x="345" y="26"/>
                    </a:lnTo>
                    <a:lnTo>
                      <a:pt x="345" y="16"/>
                    </a:lnTo>
                    <a:lnTo>
                      <a:pt x="327" y="15"/>
                    </a:lnTo>
                    <a:close/>
                    <a:moveTo>
                      <a:pt x="364" y="18"/>
                    </a:moveTo>
                    <a:lnTo>
                      <a:pt x="364" y="27"/>
                    </a:lnTo>
                    <a:lnTo>
                      <a:pt x="381" y="28"/>
                    </a:lnTo>
                    <a:lnTo>
                      <a:pt x="381" y="19"/>
                    </a:lnTo>
                    <a:lnTo>
                      <a:pt x="364" y="18"/>
                    </a:lnTo>
                    <a:close/>
                    <a:moveTo>
                      <a:pt x="400" y="19"/>
                    </a:moveTo>
                    <a:lnTo>
                      <a:pt x="400" y="28"/>
                    </a:lnTo>
                    <a:lnTo>
                      <a:pt x="418" y="29"/>
                    </a:lnTo>
                    <a:lnTo>
                      <a:pt x="418" y="20"/>
                    </a:lnTo>
                    <a:lnTo>
                      <a:pt x="400" y="19"/>
                    </a:lnTo>
                    <a:close/>
                    <a:moveTo>
                      <a:pt x="436" y="21"/>
                    </a:moveTo>
                    <a:lnTo>
                      <a:pt x="436" y="30"/>
                    </a:lnTo>
                    <a:lnTo>
                      <a:pt x="454" y="31"/>
                    </a:lnTo>
                    <a:lnTo>
                      <a:pt x="454" y="22"/>
                    </a:lnTo>
                    <a:lnTo>
                      <a:pt x="436" y="21"/>
                    </a:lnTo>
                    <a:close/>
                    <a:moveTo>
                      <a:pt x="472" y="23"/>
                    </a:moveTo>
                    <a:lnTo>
                      <a:pt x="472" y="32"/>
                    </a:lnTo>
                    <a:lnTo>
                      <a:pt x="490" y="33"/>
                    </a:lnTo>
                    <a:lnTo>
                      <a:pt x="490" y="24"/>
                    </a:lnTo>
                    <a:lnTo>
                      <a:pt x="472" y="23"/>
                    </a:lnTo>
                    <a:close/>
                    <a:moveTo>
                      <a:pt x="508" y="25"/>
                    </a:moveTo>
                    <a:lnTo>
                      <a:pt x="508" y="34"/>
                    </a:lnTo>
                    <a:lnTo>
                      <a:pt x="527" y="34"/>
                    </a:lnTo>
                    <a:lnTo>
                      <a:pt x="527" y="25"/>
                    </a:lnTo>
                    <a:lnTo>
                      <a:pt x="508" y="25"/>
                    </a:lnTo>
                    <a:close/>
                    <a:moveTo>
                      <a:pt x="545" y="26"/>
                    </a:moveTo>
                    <a:lnTo>
                      <a:pt x="545" y="35"/>
                    </a:lnTo>
                    <a:lnTo>
                      <a:pt x="563" y="35"/>
                    </a:lnTo>
                    <a:lnTo>
                      <a:pt x="563" y="26"/>
                    </a:lnTo>
                    <a:lnTo>
                      <a:pt x="545" y="26"/>
                    </a:lnTo>
                    <a:close/>
                    <a:moveTo>
                      <a:pt x="581" y="27"/>
                    </a:moveTo>
                    <a:lnTo>
                      <a:pt x="581" y="36"/>
                    </a:lnTo>
                    <a:lnTo>
                      <a:pt x="600" y="36"/>
                    </a:lnTo>
                    <a:lnTo>
                      <a:pt x="600" y="27"/>
                    </a:lnTo>
                    <a:lnTo>
                      <a:pt x="581" y="27"/>
                    </a:lnTo>
                    <a:close/>
                    <a:moveTo>
                      <a:pt x="617" y="27"/>
                    </a:moveTo>
                    <a:lnTo>
                      <a:pt x="617" y="36"/>
                    </a:lnTo>
                    <a:lnTo>
                      <a:pt x="636" y="37"/>
                    </a:lnTo>
                    <a:lnTo>
                      <a:pt x="636" y="28"/>
                    </a:lnTo>
                    <a:lnTo>
                      <a:pt x="617" y="27"/>
                    </a:lnTo>
                    <a:close/>
                    <a:moveTo>
                      <a:pt x="654" y="28"/>
                    </a:moveTo>
                    <a:lnTo>
                      <a:pt x="654" y="37"/>
                    </a:lnTo>
                    <a:lnTo>
                      <a:pt x="671" y="37"/>
                    </a:lnTo>
                    <a:lnTo>
                      <a:pt x="671" y="28"/>
                    </a:lnTo>
                    <a:lnTo>
                      <a:pt x="654" y="28"/>
                    </a:lnTo>
                    <a:close/>
                    <a:moveTo>
                      <a:pt x="690" y="29"/>
                    </a:moveTo>
                    <a:lnTo>
                      <a:pt x="690" y="38"/>
                    </a:lnTo>
                    <a:lnTo>
                      <a:pt x="708" y="38"/>
                    </a:lnTo>
                    <a:lnTo>
                      <a:pt x="708" y="29"/>
                    </a:lnTo>
                    <a:lnTo>
                      <a:pt x="690" y="29"/>
                    </a:lnTo>
                    <a:close/>
                    <a:moveTo>
                      <a:pt x="727" y="29"/>
                    </a:moveTo>
                    <a:lnTo>
                      <a:pt x="727" y="38"/>
                    </a:lnTo>
                    <a:lnTo>
                      <a:pt x="744" y="39"/>
                    </a:lnTo>
                    <a:lnTo>
                      <a:pt x="744" y="30"/>
                    </a:lnTo>
                    <a:lnTo>
                      <a:pt x="727" y="29"/>
                    </a:lnTo>
                    <a:close/>
                    <a:moveTo>
                      <a:pt x="763" y="30"/>
                    </a:moveTo>
                    <a:lnTo>
                      <a:pt x="763" y="39"/>
                    </a:lnTo>
                    <a:lnTo>
                      <a:pt x="781" y="39"/>
                    </a:lnTo>
                    <a:lnTo>
                      <a:pt x="781" y="30"/>
                    </a:lnTo>
                    <a:lnTo>
                      <a:pt x="763" y="30"/>
                    </a:lnTo>
                    <a:close/>
                    <a:moveTo>
                      <a:pt x="799" y="31"/>
                    </a:moveTo>
                    <a:lnTo>
                      <a:pt x="799" y="40"/>
                    </a:lnTo>
                    <a:lnTo>
                      <a:pt x="817" y="40"/>
                    </a:lnTo>
                    <a:lnTo>
                      <a:pt x="817" y="31"/>
                    </a:lnTo>
                    <a:lnTo>
                      <a:pt x="799" y="31"/>
                    </a:lnTo>
                    <a:close/>
                    <a:moveTo>
                      <a:pt x="836" y="31"/>
                    </a:moveTo>
                    <a:lnTo>
                      <a:pt x="836" y="40"/>
                    </a:lnTo>
                    <a:lnTo>
                      <a:pt x="854" y="42"/>
                    </a:lnTo>
                    <a:lnTo>
                      <a:pt x="854" y="32"/>
                    </a:lnTo>
                    <a:lnTo>
                      <a:pt x="836" y="31"/>
                    </a:lnTo>
                    <a:close/>
                    <a:moveTo>
                      <a:pt x="872" y="32"/>
                    </a:moveTo>
                    <a:lnTo>
                      <a:pt x="872" y="42"/>
                    </a:lnTo>
                    <a:lnTo>
                      <a:pt x="890" y="42"/>
                    </a:lnTo>
                    <a:lnTo>
                      <a:pt x="890" y="32"/>
                    </a:lnTo>
                    <a:lnTo>
                      <a:pt x="872" y="32"/>
                    </a:lnTo>
                    <a:close/>
                    <a:moveTo>
                      <a:pt x="908" y="33"/>
                    </a:moveTo>
                    <a:lnTo>
                      <a:pt x="908" y="43"/>
                    </a:lnTo>
                    <a:lnTo>
                      <a:pt x="926" y="43"/>
                    </a:lnTo>
                    <a:lnTo>
                      <a:pt x="926" y="33"/>
                    </a:lnTo>
                    <a:lnTo>
                      <a:pt x="908" y="33"/>
                    </a:lnTo>
                    <a:close/>
                    <a:moveTo>
                      <a:pt x="944" y="33"/>
                    </a:moveTo>
                    <a:lnTo>
                      <a:pt x="944" y="43"/>
                    </a:lnTo>
                    <a:lnTo>
                      <a:pt x="963" y="44"/>
                    </a:lnTo>
                    <a:lnTo>
                      <a:pt x="963" y="34"/>
                    </a:lnTo>
                    <a:lnTo>
                      <a:pt x="944" y="33"/>
                    </a:lnTo>
                    <a:close/>
                    <a:moveTo>
                      <a:pt x="980" y="34"/>
                    </a:moveTo>
                    <a:lnTo>
                      <a:pt x="980" y="44"/>
                    </a:lnTo>
                    <a:lnTo>
                      <a:pt x="999" y="44"/>
                    </a:lnTo>
                    <a:lnTo>
                      <a:pt x="999" y="34"/>
                    </a:lnTo>
                    <a:lnTo>
                      <a:pt x="980" y="34"/>
                    </a:lnTo>
                    <a:close/>
                    <a:moveTo>
                      <a:pt x="1017" y="35"/>
                    </a:moveTo>
                    <a:lnTo>
                      <a:pt x="1017" y="45"/>
                    </a:lnTo>
                    <a:lnTo>
                      <a:pt x="1036" y="45"/>
                    </a:lnTo>
                    <a:lnTo>
                      <a:pt x="1036" y="35"/>
                    </a:lnTo>
                    <a:lnTo>
                      <a:pt x="1017" y="35"/>
                    </a:lnTo>
                    <a:close/>
                    <a:moveTo>
                      <a:pt x="1053" y="35"/>
                    </a:moveTo>
                    <a:lnTo>
                      <a:pt x="1053" y="45"/>
                    </a:lnTo>
                    <a:lnTo>
                      <a:pt x="1057" y="46"/>
                    </a:lnTo>
                    <a:lnTo>
                      <a:pt x="1057" y="40"/>
                    </a:lnTo>
                    <a:lnTo>
                      <a:pt x="1053" y="40"/>
                    </a:lnTo>
                    <a:lnTo>
                      <a:pt x="1053" y="55"/>
                    </a:lnTo>
                    <a:lnTo>
                      <a:pt x="1063" y="55"/>
                    </a:lnTo>
                    <a:lnTo>
                      <a:pt x="1063" y="36"/>
                    </a:lnTo>
                    <a:lnTo>
                      <a:pt x="1057" y="36"/>
                    </a:lnTo>
                    <a:lnTo>
                      <a:pt x="1053" y="35"/>
                    </a:lnTo>
                    <a:close/>
                    <a:moveTo>
                      <a:pt x="1042" y="61"/>
                    </a:moveTo>
                    <a:lnTo>
                      <a:pt x="1042" y="52"/>
                    </a:lnTo>
                    <a:lnTo>
                      <a:pt x="1024" y="52"/>
                    </a:lnTo>
                    <a:lnTo>
                      <a:pt x="1024" y="61"/>
                    </a:lnTo>
                    <a:lnTo>
                      <a:pt x="1042" y="61"/>
                    </a:lnTo>
                    <a:close/>
                    <a:moveTo>
                      <a:pt x="1005" y="60"/>
                    </a:moveTo>
                    <a:lnTo>
                      <a:pt x="1005" y="51"/>
                    </a:lnTo>
                    <a:lnTo>
                      <a:pt x="988" y="51"/>
                    </a:lnTo>
                    <a:lnTo>
                      <a:pt x="988" y="60"/>
                    </a:lnTo>
                    <a:lnTo>
                      <a:pt x="1005" y="60"/>
                    </a:lnTo>
                    <a:close/>
                    <a:moveTo>
                      <a:pt x="969" y="60"/>
                    </a:moveTo>
                    <a:lnTo>
                      <a:pt x="969" y="51"/>
                    </a:lnTo>
                    <a:lnTo>
                      <a:pt x="951" y="50"/>
                    </a:lnTo>
                    <a:lnTo>
                      <a:pt x="951" y="59"/>
                    </a:lnTo>
                    <a:lnTo>
                      <a:pt x="969" y="60"/>
                    </a:lnTo>
                    <a:close/>
                    <a:moveTo>
                      <a:pt x="933" y="59"/>
                    </a:moveTo>
                    <a:lnTo>
                      <a:pt x="933" y="50"/>
                    </a:lnTo>
                    <a:lnTo>
                      <a:pt x="915" y="49"/>
                    </a:lnTo>
                    <a:lnTo>
                      <a:pt x="915" y="58"/>
                    </a:lnTo>
                    <a:lnTo>
                      <a:pt x="933" y="59"/>
                    </a:lnTo>
                    <a:close/>
                    <a:moveTo>
                      <a:pt x="896" y="58"/>
                    </a:moveTo>
                    <a:lnTo>
                      <a:pt x="896" y="49"/>
                    </a:lnTo>
                    <a:lnTo>
                      <a:pt x="879" y="48"/>
                    </a:lnTo>
                    <a:lnTo>
                      <a:pt x="879" y="57"/>
                    </a:lnTo>
                    <a:lnTo>
                      <a:pt x="896" y="58"/>
                    </a:lnTo>
                    <a:close/>
                    <a:moveTo>
                      <a:pt x="860" y="57"/>
                    </a:moveTo>
                    <a:lnTo>
                      <a:pt x="860" y="48"/>
                    </a:lnTo>
                    <a:lnTo>
                      <a:pt x="842" y="48"/>
                    </a:lnTo>
                    <a:lnTo>
                      <a:pt x="842" y="57"/>
                    </a:lnTo>
                    <a:lnTo>
                      <a:pt x="860" y="57"/>
                    </a:lnTo>
                    <a:close/>
                    <a:moveTo>
                      <a:pt x="824" y="56"/>
                    </a:moveTo>
                    <a:lnTo>
                      <a:pt x="824" y="47"/>
                    </a:lnTo>
                    <a:lnTo>
                      <a:pt x="806" y="47"/>
                    </a:lnTo>
                    <a:lnTo>
                      <a:pt x="806" y="56"/>
                    </a:lnTo>
                    <a:lnTo>
                      <a:pt x="824" y="56"/>
                    </a:lnTo>
                    <a:close/>
                    <a:moveTo>
                      <a:pt x="788" y="55"/>
                    </a:moveTo>
                    <a:lnTo>
                      <a:pt x="788" y="46"/>
                    </a:lnTo>
                    <a:lnTo>
                      <a:pt x="769" y="46"/>
                    </a:lnTo>
                    <a:lnTo>
                      <a:pt x="769" y="55"/>
                    </a:lnTo>
                    <a:lnTo>
                      <a:pt x="788" y="55"/>
                    </a:lnTo>
                    <a:close/>
                    <a:moveTo>
                      <a:pt x="752" y="55"/>
                    </a:moveTo>
                    <a:lnTo>
                      <a:pt x="752" y="46"/>
                    </a:lnTo>
                    <a:lnTo>
                      <a:pt x="733" y="45"/>
                    </a:lnTo>
                    <a:lnTo>
                      <a:pt x="733" y="54"/>
                    </a:lnTo>
                    <a:lnTo>
                      <a:pt x="752" y="55"/>
                    </a:lnTo>
                    <a:close/>
                    <a:moveTo>
                      <a:pt x="715" y="54"/>
                    </a:moveTo>
                    <a:lnTo>
                      <a:pt x="715" y="45"/>
                    </a:lnTo>
                    <a:lnTo>
                      <a:pt x="696" y="44"/>
                    </a:lnTo>
                    <a:lnTo>
                      <a:pt x="696" y="53"/>
                    </a:lnTo>
                    <a:lnTo>
                      <a:pt x="715" y="54"/>
                    </a:lnTo>
                    <a:close/>
                    <a:moveTo>
                      <a:pt x="679" y="53"/>
                    </a:moveTo>
                    <a:lnTo>
                      <a:pt x="679" y="44"/>
                    </a:lnTo>
                    <a:lnTo>
                      <a:pt x="660" y="44"/>
                    </a:lnTo>
                    <a:lnTo>
                      <a:pt x="660" y="53"/>
                    </a:lnTo>
                    <a:lnTo>
                      <a:pt x="679" y="53"/>
                    </a:lnTo>
                    <a:close/>
                    <a:moveTo>
                      <a:pt x="642" y="52"/>
                    </a:moveTo>
                    <a:lnTo>
                      <a:pt x="642" y="43"/>
                    </a:lnTo>
                    <a:lnTo>
                      <a:pt x="625" y="43"/>
                    </a:lnTo>
                    <a:lnTo>
                      <a:pt x="625" y="52"/>
                    </a:lnTo>
                    <a:lnTo>
                      <a:pt x="642" y="52"/>
                    </a:lnTo>
                    <a:close/>
                    <a:moveTo>
                      <a:pt x="606" y="51"/>
                    </a:moveTo>
                    <a:lnTo>
                      <a:pt x="606" y="42"/>
                    </a:lnTo>
                    <a:lnTo>
                      <a:pt x="588" y="42"/>
                    </a:lnTo>
                    <a:lnTo>
                      <a:pt x="588" y="51"/>
                    </a:lnTo>
                    <a:lnTo>
                      <a:pt x="606" y="51"/>
                    </a:lnTo>
                    <a:close/>
                    <a:moveTo>
                      <a:pt x="570" y="50"/>
                    </a:moveTo>
                    <a:lnTo>
                      <a:pt x="570" y="40"/>
                    </a:lnTo>
                    <a:lnTo>
                      <a:pt x="552" y="40"/>
                    </a:lnTo>
                    <a:lnTo>
                      <a:pt x="552" y="50"/>
                    </a:lnTo>
                    <a:lnTo>
                      <a:pt x="570" y="50"/>
                    </a:lnTo>
                    <a:close/>
                    <a:moveTo>
                      <a:pt x="533" y="50"/>
                    </a:moveTo>
                    <a:lnTo>
                      <a:pt x="533" y="40"/>
                    </a:lnTo>
                    <a:lnTo>
                      <a:pt x="529" y="40"/>
                    </a:lnTo>
                    <a:lnTo>
                      <a:pt x="515" y="39"/>
                    </a:lnTo>
                    <a:lnTo>
                      <a:pt x="515" y="49"/>
                    </a:lnTo>
                    <a:lnTo>
                      <a:pt x="529" y="50"/>
                    </a:lnTo>
                    <a:lnTo>
                      <a:pt x="533" y="50"/>
                    </a:lnTo>
                    <a:close/>
                    <a:moveTo>
                      <a:pt x="497" y="49"/>
                    </a:moveTo>
                    <a:lnTo>
                      <a:pt x="497" y="39"/>
                    </a:lnTo>
                    <a:lnTo>
                      <a:pt x="479" y="38"/>
                    </a:lnTo>
                    <a:lnTo>
                      <a:pt x="479" y="48"/>
                    </a:lnTo>
                    <a:lnTo>
                      <a:pt x="497" y="49"/>
                    </a:lnTo>
                    <a:close/>
                    <a:moveTo>
                      <a:pt x="460" y="48"/>
                    </a:moveTo>
                    <a:lnTo>
                      <a:pt x="460" y="38"/>
                    </a:lnTo>
                    <a:lnTo>
                      <a:pt x="443" y="37"/>
                    </a:lnTo>
                    <a:lnTo>
                      <a:pt x="443" y="47"/>
                    </a:lnTo>
                    <a:lnTo>
                      <a:pt x="460" y="48"/>
                    </a:lnTo>
                    <a:close/>
                    <a:moveTo>
                      <a:pt x="424" y="47"/>
                    </a:moveTo>
                    <a:lnTo>
                      <a:pt x="424" y="37"/>
                    </a:lnTo>
                    <a:lnTo>
                      <a:pt x="406" y="37"/>
                    </a:lnTo>
                    <a:lnTo>
                      <a:pt x="406" y="47"/>
                    </a:lnTo>
                    <a:lnTo>
                      <a:pt x="424" y="47"/>
                    </a:lnTo>
                    <a:close/>
                    <a:moveTo>
                      <a:pt x="389" y="46"/>
                    </a:moveTo>
                    <a:lnTo>
                      <a:pt x="389" y="36"/>
                    </a:lnTo>
                    <a:lnTo>
                      <a:pt x="370" y="36"/>
                    </a:lnTo>
                    <a:lnTo>
                      <a:pt x="370" y="46"/>
                    </a:lnTo>
                    <a:lnTo>
                      <a:pt x="389" y="46"/>
                    </a:lnTo>
                    <a:close/>
                    <a:moveTo>
                      <a:pt x="352" y="45"/>
                    </a:moveTo>
                    <a:lnTo>
                      <a:pt x="352" y="35"/>
                    </a:lnTo>
                    <a:lnTo>
                      <a:pt x="333" y="35"/>
                    </a:lnTo>
                    <a:lnTo>
                      <a:pt x="333" y="45"/>
                    </a:lnTo>
                    <a:lnTo>
                      <a:pt x="352" y="45"/>
                    </a:lnTo>
                    <a:close/>
                    <a:moveTo>
                      <a:pt x="316" y="44"/>
                    </a:moveTo>
                    <a:lnTo>
                      <a:pt x="316" y="34"/>
                    </a:lnTo>
                    <a:lnTo>
                      <a:pt x="297" y="34"/>
                    </a:lnTo>
                    <a:lnTo>
                      <a:pt x="297" y="44"/>
                    </a:lnTo>
                    <a:lnTo>
                      <a:pt x="316" y="44"/>
                    </a:lnTo>
                    <a:close/>
                    <a:moveTo>
                      <a:pt x="279" y="43"/>
                    </a:moveTo>
                    <a:lnTo>
                      <a:pt x="279" y="33"/>
                    </a:lnTo>
                    <a:lnTo>
                      <a:pt x="261" y="33"/>
                    </a:lnTo>
                    <a:lnTo>
                      <a:pt x="261" y="43"/>
                    </a:lnTo>
                    <a:lnTo>
                      <a:pt x="279" y="43"/>
                    </a:lnTo>
                    <a:close/>
                    <a:moveTo>
                      <a:pt x="243" y="42"/>
                    </a:moveTo>
                    <a:lnTo>
                      <a:pt x="243" y="32"/>
                    </a:lnTo>
                    <a:lnTo>
                      <a:pt x="224" y="32"/>
                    </a:lnTo>
                    <a:lnTo>
                      <a:pt x="224" y="42"/>
                    </a:lnTo>
                    <a:lnTo>
                      <a:pt x="243" y="42"/>
                    </a:lnTo>
                    <a:close/>
                    <a:moveTo>
                      <a:pt x="206" y="42"/>
                    </a:moveTo>
                    <a:lnTo>
                      <a:pt x="206" y="32"/>
                    </a:lnTo>
                    <a:lnTo>
                      <a:pt x="189" y="31"/>
                    </a:lnTo>
                    <a:lnTo>
                      <a:pt x="189" y="40"/>
                    </a:lnTo>
                    <a:lnTo>
                      <a:pt x="206" y="42"/>
                    </a:lnTo>
                    <a:close/>
                    <a:moveTo>
                      <a:pt x="170" y="40"/>
                    </a:moveTo>
                    <a:lnTo>
                      <a:pt x="170" y="31"/>
                    </a:lnTo>
                    <a:lnTo>
                      <a:pt x="152" y="30"/>
                    </a:lnTo>
                    <a:lnTo>
                      <a:pt x="152" y="39"/>
                    </a:lnTo>
                    <a:lnTo>
                      <a:pt x="170" y="40"/>
                    </a:lnTo>
                    <a:close/>
                    <a:moveTo>
                      <a:pt x="134" y="39"/>
                    </a:moveTo>
                    <a:lnTo>
                      <a:pt x="134" y="30"/>
                    </a:lnTo>
                    <a:lnTo>
                      <a:pt x="116" y="29"/>
                    </a:lnTo>
                    <a:lnTo>
                      <a:pt x="116" y="38"/>
                    </a:lnTo>
                    <a:lnTo>
                      <a:pt x="134" y="39"/>
                    </a:lnTo>
                    <a:close/>
                    <a:moveTo>
                      <a:pt x="97" y="38"/>
                    </a:moveTo>
                    <a:lnTo>
                      <a:pt x="97" y="29"/>
                    </a:lnTo>
                    <a:lnTo>
                      <a:pt x="80" y="28"/>
                    </a:lnTo>
                    <a:lnTo>
                      <a:pt x="80" y="37"/>
                    </a:lnTo>
                    <a:lnTo>
                      <a:pt x="97" y="38"/>
                    </a:lnTo>
                    <a:close/>
                    <a:moveTo>
                      <a:pt x="61" y="37"/>
                    </a:moveTo>
                    <a:lnTo>
                      <a:pt x="61" y="28"/>
                    </a:lnTo>
                    <a:lnTo>
                      <a:pt x="43" y="28"/>
                    </a:lnTo>
                    <a:lnTo>
                      <a:pt x="43" y="37"/>
                    </a:lnTo>
                    <a:lnTo>
                      <a:pt x="61" y="37"/>
                    </a:lnTo>
                    <a:close/>
                    <a:moveTo>
                      <a:pt x="24" y="36"/>
                    </a:moveTo>
                    <a:lnTo>
                      <a:pt x="24" y="27"/>
                    </a:lnTo>
                    <a:lnTo>
                      <a:pt x="7" y="27"/>
                    </a:lnTo>
                    <a:lnTo>
                      <a:pt x="7" y="36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3" name="Line 831"/>
              <p:cNvSpPr>
                <a:spLocks noChangeShapeType="1"/>
              </p:cNvSpPr>
              <p:nvPr/>
            </p:nvSpPr>
            <p:spPr bwMode="auto">
              <a:xfrm>
                <a:off x="1764" y="2195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4" name="Line 832"/>
              <p:cNvSpPr>
                <a:spLocks noChangeShapeType="1"/>
              </p:cNvSpPr>
              <p:nvPr/>
            </p:nvSpPr>
            <p:spPr bwMode="auto">
              <a:xfrm>
                <a:off x="1772" y="2195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5" name="Line 833"/>
              <p:cNvSpPr>
                <a:spLocks noChangeShapeType="1"/>
              </p:cNvSpPr>
              <p:nvPr/>
            </p:nvSpPr>
            <p:spPr bwMode="auto">
              <a:xfrm>
                <a:off x="1764" y="2196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6" name="Line 834"/>
              <p:cNvSpPr>
                <a:spLocks noChangeShapeType="1"/>
              </p:cNvSpPr>
              <p:nvPr/>
            </p:nvSpPr>
            <p:spPr bwMode="auto">
              <a:xfrm flipV="1">
                <a:off x="2301" y="2211"/>
                <a:ext cx="1" cy="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7" name="Line 835"/>
              <p:cNvSpPr>
                <a:spLocks noChangeShapeType="1"/>
              </p:cNvSpPr>
              <p:nvPr/>
            </p:nvSpPr>
            <p:spPr bwMode="auto">
              <a:xfrm>
                <a:off x="2293" y="2211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8" name="Line 836"/>
              <p:cNvSpPr>
                <a:spLocks noChangeShapeType="1"/>
              </p:cNvSpPr>
              <p:nvPr/>
            </p:nvSpPr>
            <p:spPr bwMode="auto">
              <a:xfrm>
                <a:off x="2301" y="2214"/>
                <a:ext cx="1" cy="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69" name="Line 837"/>
              <p:cNvSpPr>
                <a:spLocks noChangeShapeType="1"/>
              </p:cNvSpPr>
              <p:nvPr/>
            </p:nvSpPr>
            <p:spPr bwMode="auto">
              <a:xfrm>
                <a:off x="2293" y="2218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0" name="Line 838"/>
              <p:cNvSpPr>
                <a:spLocks noChangeShapeType="1"/>
              </p:cNvSpPr>
              <p:nvPr/>
            </p:nvSpPr>
            <p:spPr bwMode="auto">
              <a:xfrm flipV="1">
                <a:off x="2828" y="2217"/>
                <a:ext cx="1" cy="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1" name="Line 839"/>
              <p:cNvSpPr>
                <a:spLocks noChangeShapeType="1"/>
              </p:cNvSpPr>
              <p:nvPr/>
            </p:nvSpPr>
            <p:spPr bwMode="auto">
              <a:xfrm>
                <a:off x="2821" y="2215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2" name="Line 840"/>
              <p:cNvSpPr>
                <a:spLocks noChangeShapeType="1"/>
              </p:cNvSpPr>
              <p:nvPr/>
            </p:nvSpPr>
            <p:spPr bwMode="auto">
              <a:xfrm>
                <a:off x="2828" y="2224"/>
                <a:ext cx="1" cy="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3" name="Line 841"/>
              <p:cNvSpPr>
                <a:spLocks noChangeShapeType="1"/>
              </p:cNvSpPr>
              <p:nvPr/>
            </p:nvSpPr>
            <p:spPr bwMode="auto">
              <a:xfrm>
                <a:off x="2821" y="2232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4" name="Freeform 842"/>
              <p:cNvSpPr>
                <a:spLocks/>
              </p:cNvSpPr>
              <p:nvPr/>
            </p:nvSpPr>
            <p:spPr bwMode="auto">
              <a:xfrm>
                <a:off x="2827" y="222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5" name="Freeform 843"/>
              <p:cNvSpPr>
                <a:spLocks/>
              </p:cNvSpPr>
              <p:nvPr/>
            </p:nvSpPr>
            <p:spPr bwMode="auto">
              <a:xfrm>
                <a:off x="2299" y="2212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6" name="Freeform 844"/>
              <p:cNvSpPr>
                <a:spLocks/>
              </p:cNvSpPr>
              <p:nvPr/>
            </p:nvSpPr>
            <p:spPr bwMode="auto">
              <a:xfrm>
                <a:off x="1770" y="2193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7" name="Line 845"/>
              <p:cNvSpPr>
                <a:spLocks noChangeShapeType="1"/>
              </p:cNvSpPr>
              <p:nvPr/>
            </p:nvSpPr>
            <p:spPr bwMode="auto">
              <a:xfrm flipV="1">
                <a:off x="2301" y="2191"/>
                <a:ext cx="1" cy="4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8" name="Line 846"/>
              <p:cNvSpPr>
                <a:spLocks noChangeShapeType="1"/>
              </p:cNvSpPr>
              <p:nvPr/>
            </p:nvSpPr>
            <p:spPr bwMode="auto">
              <a:xfrm>
                <a:off x="2293" y="2191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79" name="Line 847"/>
              <p:cNvSpPr>
                <a:spLocks noChangeShapeType="1"/>
              </p:cNvSpPr>
              <p:nvPr/>
            </p:nvSpPr>
            <p:spPr bwMode="auto">
              <a:xfrm>
                <a:off x="2301" y="2234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0" name="Line 848"/>
              <p:cNvSpPr>
                <a:spLocks noChangeShapeType="1"/>
              </p:cNvSpPr>
              <p:nvPr/>
            </p:nvSpPr>
            <p:spPr bwMode="auto">
              <a:xfrm>
                <a:off x="2293" y="2235"/>
                <a:ext cx="15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1" name="Line 849"/>
              <p:cNvSpPr>
                <a:spLocks noChangeShapeType="1"/>
              </p:cNvSpPr>
              <p:nvPr/>
            </p:nvSpPr>
            <p:spPr bwMode="auto">
              <a:xfrm flipV="1">
                <a:off x="2828" y="2187"/>
                <a:ext cx="1" cy="1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2" name="Line 850"/>
              <p:cNvSpPr>
                <a:spLocks noChangeShapeType="1"/>
              </p:cNvSpPr>
              <p:nvPr/>
            </p:nvSpPr>
            <p:spPr bwMode="auto">
              <a:xfrm>
                <a:off x="2821" y="2187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3" name="Line 851"/>
              <p:cNvSpPr>
                <a:spLocks noChangeShapeType="1"/>
              </p:cNvSpPr>
              <p:nvPr/>
            </p:nvSpPr>
            <p:spPr bwMode="auto">
              <a:xfrm>
                <a:off x="2828" y="2243"/>
                <a:ext cx="1" cy="1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4" name="Line 852"/>
              <p:cNvSpPr>
                <a:spLocks noChangeShapeType="1"/>
              </p:cNvSpPr>
              <p:nvPr/>
            </p:nvSpPr>
            <p:spPr bwMode="auto">
              <a:xfrm>
                <a:off x="2821" y="2261"/>
                <a:ext cx="16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5" name="Freeform 853"/>
              <p:cNvSpPr>
                <a:spLocks/>
              </p:cNvSpPr>
              <p:nvPr/>
            </p:nvSpPr>
            <p:spPr bwMode="auto">
              <a:xfrm>
                <a:off x="2806" y="2201"/>
                <a:ext cx="45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6"/>
                  </a:cxn>
                  <a:cxn ang="0">
                    <a:pos x="45" y="46"/>
                  </a:cxn>
                  <a:cxn ang="0">
                    <a:pos x="22" y="0"/>
                  </a:cxn>
                </a:cxnLst>
                <a:rect l="0" t="0" r="r" b="b"/>
                <a:pathLst>
                  <a:path w="45" h="46">
                    <a:moveTo>
                      <a:pt x="22" y="0"/>
                    </a:moveTo>
                    <a:lnTo>
                      <a:pt x="0" y="46"/>
                    </a:lnTo>
                    <a:lnTo>
                      <a:pt x="45" y="46"/>
                    </a:lnTo>
                    <a:lnTo>
                      <a:pt x="2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6" name="Freeform 854"/>
              <p:cNvSpPr>
                <a:spLocks/>
              </p:cNvSpPr>
              <p:nvPr/>
            </p:nvSpPr>
            <p:spPr bwMode="auto">
              <a:xfrm>
                <a:off x="2278" y="2191"/>
                <a:ext cx="46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46"/>
                  </a:cxn>
                  <a:cxn ang="0">
                    <a:pos x="46" y="46"/>
                  </a:cxn>
                  <a:cxn ang="0">
                    <a:pos x="23" y="0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0" y="46"/>
                    </a:lnTo>
                    <a:lnTo>
                      <a:pt x="46" y="46"/>
                    </a:lnTo>
                    <a:lnTo>
                      <a:pt x="23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7" name="Freeform 855"/>
              <p:cNvSpPr>
                <a:spLocks/>
              </p:cNvSpPr>
              <p:nvPr/>
            </p:nvSpPr>
            <p:spPr bwMode="auto">
              <a:xfrm>
                <a:off x="1750" y="2172"/>
                <a:ext cx="45" cy="4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6"/>
                  </a:cxn>
                  <a:cxn ang="0">
                    <a:pos x="45" y="46"/>
                  </a:cxn>
                  <a:cxn ang="0">
                    <a:pos x="22" y="0"/>
                  </a:cxn>
                </a:cxnLst>
                <a:rect l="0" t="0" r="r" b="b"/>
                <a:pathLst>
                  <a:path w="45" h="46">
                    <a:moveTo>
                      <a:pt x="22" y="0"/>
                    </a:moveTo>
                    <a:lnTo>
                      <a:pt x="0" y="46"/>
                    </a:lnTo>
                    <a:lnTo>
                      <a:pt x="45" y="46"/>
                    </a:lnTo>
                    <a:lnTo>
                      <a:pt x="22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8" name="Line 856"/>
              <p:cNvSpPr>
                <a:spLocks noChangeShapeType="1"/>
              </p:cNvSpPr>
              <p:nvPr/>
            </p:nvSpPr>
            <p:spPr bwMode="auto">
              <a:xfrm>
                <a:off x="1509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89" name="Line 857"/>
              <p:cNvSpPr>
                <a:spLocks noChangeShapeType="1"/>
              </p:cNvSpPr>
              <p:nvPr/>
            </p:nvSpPr>
            <p:spPr bwMode="auto">
              <a:xfrm>
                <a:off x="1546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0" name="Line 858"/>
              <p:cNvSpPr>
                <a:spLocks noChangeShapeType="1"/>
              </p:cNvSpPr>
              <p:nvPr/>
            </p:nvSpPr>
            <p:spPr bwMode="auto">
              <a:xfrm>
                <a:off x="1582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1" name="Line 859"/>
              <p:cNvSpPr>
                <a:spLocks noChangeShapeType="1"/>
              </p:cNvSpPr>
              <p:nvPr/>
            </p:nvSpPr>
            <p:spPr bwMode="auto">
              <a:xfrm>
                <a:off x="1618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2" name="Line 860"/>
              <p:cNvSpPr>
                <a:spLocks noChangeShapeType="1"/>
              </p:cNvSpPr>
              <p:nvPr/>
            </p:nvSpPr>
            <p:spPr bwMode="auto">
              <a:xfrm>
                <a:off x="1655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3" name="Line 861"/>
              <p:cNvSpPr>
                <a:spLocks noChangeShapeType="1"/>
              </p:cNvSpPr>
              <p:nvPr/>
            </p:nvSpPr>
            <p:spPr bwMode="auto">
              <a:xfrm>
                <a:off x="1691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4" name="Line 862"/>
              <p:cNvSpPr>
                <a:spLocks noChangeShapeType="1"/>
              </p:cNvSpPr>
              <p:nvPr/>
            </p:nvSpPr>
            <p:spPr bwMode="auto">
              <a:xfrm>
                <a:off x="1728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5" name="Line 863"/>
              <p:cNvSpPr>
                <a:spLocks noChangeShapeType="1"/>
              </p:cNvSpPr>
              <p:nvPr/>
            </p:nvSpPr>
            <p:spPr bwMode="auto">
              <a:xfrm>
                <a:off x="1763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6" name="Line 864"/>
              <p:cNvSpPr>
                <a:spLocks noChangeShapeType="1"/>
              </p:cNvSpPr>
              <p:nvPr/>
            </p:nvSpPr>
            <p:spPr bwMode="auto">
              <a:xfrm>
                <a:off x="1800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7" name="Line 865"/>
              <p:cNvSpPr>
                <a:spLocks noChangeShapeType="1"/>
              </p:cNvSpPr>
              <p:nvPr/>
            </p:nvSpPr>
            <p:spPr bwMode="auto">
              <a:xfrm>
                <a:off x="1836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8" name="Line 866"/>
              <p:cNvSpPr>
                <a:spLocks noChangeShapeType="1"/>
              </p:cNvSpPr>
              <p:nvPr/>
            </p:nvSpPr>
            <p:spPr bwMode="auto">
              <a:xfrm>
                <a:off x="1872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899" name="Line 867"/>
              <p:cNvSpPr>
                <a:spLocks noChangeShapeType="1"/>
              </p:cNvSpPr>
              <p:nvPr/>
            </p:nvSpPr>
            <p:spPr bwMode="auto">
              <a:xfrm>
                <a:off x="1909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0" name="Line 868"/>
              <p:cNvSpPr>
                <a:spLocks noChangeShapeType="1"/>
              </p:cNvSpPr>
              <p:nvPr/>
            </p:nvSpPr>
            <p:spPr bwMode="auto">
              <a:xfrm>
                <a:off x="1945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1" name="Line 869"/>
              <p:cNvSpPr>
                <a:spLocks noChangeShapeType="1"/>
              </p:cNvSpPr>
              <p:nvPr/>
            </p:nvSpPr>
            <p:spPr bwMode="auto">
              <a:xfrm>
                <a:off x="1982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2" name="Line 870"/>
              <p:cNvSpPr>
                <a:spLocks noChangeShapeType="1"/>
              </p:cNvSpPr>
              <p:nvPr/>
            </p:nvSpPr>
            <p:spPr bwMode="auto">
              <a:xfrm>
                <a:off x="2018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3" name="Line 871"/>
              <p:cNvSpPr>
                <a:spLocks noChangeShapeType="1"/>
              </p:cNvSpPr>
              <p:nvPr/>
            </p:nvSpPr>
            <p:spPr bwMode="auto">
              <a:xfrm>
                <a:off x="2054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4" name="Line 872"/>
              <p:cNvSpPr>
                <a:spLocks noChangeShapeType="1"/>
              </p:cNvSpPr>
              <p:nvPr/>
            </p:nvSpPr>
            <p:spPr bwMode="auto">
              <a:xfrm>
                <a:off x="2091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5" name="Line 873"/>
              <p:cNvSpPr>
                <a:spLocks noChangeShapeType="1"/>
              </p:cNvSpPr>
              <p:nvPr/>
            </p:nvSpPr>
            <p:spPr bwMode="auto">
              <a:xfrm>
                <a:off x="2127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6" name="Line 874"/>
              <p:cNvSpPr>
                <a:spLocks noChangeShapeType="1"/>
              </p:cNvSpPr>
              <p:nvPr/>
            </p:nvSpPr>
            <p:spPr bwMode="auto">
              <a:xfrm>
                <a:off x="2164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7" name="Line 875"/>
              <p:cNvSpPr>
                <a:spLocks noChangeShapeType="1"/>
              </p:cNvSpPr>
              <p:nvPr/>
            </p:nvSpPr>
            <p:spPr bwMode="auto">
              <a:xfrm>
                <a:off x="2199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8" name="Line 876"/>
              <p:cNvSpPr>
                <a:spLocks noChangeShapeType="1"/>
              </p:cNvSpPr>
              <p:nvPr/>
            </p:nvSpPr>
            <p:spPr bwMode="auto">
              <a:xfrm>
                <a:off x="2235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09" name="Line 877"/>
              <p:cNvSpPr>
                <a:spLocks noChangeShapeType="1"/>
              </p:cNvSpPr>
              <p:nvPr/>
            </p:nvSpPr>
            <p:spPr bwMode="auto">
              <a:xfrm>
                <a:off x="2272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0" name="Line 878"/>
              <p:cNvSpPr>
                <a:spLocks noChangeShapeType="1"/>
              </p:cNvSpPr>
              <p:nvPr/>
            </p:nvSpPr>
            <p:spPr bwMode="auto">
              <a:xfrm>
                <a:off x="2308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1" name="Line 879"/>
              <p:cNvSpPr>
                <a:spLocks noChangeShapeType="1"/>
              </p:cNvSpPr>
              <p:nvPr/>
            </p:nvSpPr>
            <p:spPr bwMode="auto">
              <a:xfrm>
                <a:off x="2345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2" name="Line 880"/>
              <p:cNvSpPr>
                <a:spLocks noChangeShapeType="1"/>
              </p:cNvSpPr>
              <p:nvPr/>
            </p:nvSpPr>
            <p:spPr bwMode="auto">
              <a:xfrm>
                <a:off x="2381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3" name="Line 881"/>
              <p:cNvSpPr>
                <a:spLocks noChangeShapeType="1"/>
              </p:cNvSpPr>
              <p:nvPr/>
            </p:nvSpPr>
            <p:spPr bwMode="auto">
              <a:xfrm>
                <a:off x="2417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4" name="Line 882"/>
              <p:cNvSpPr>
                <a:spLocks noChangeShapeType="1"/>
              </p:cNvSpPr>
              <p:nvPr/>
            </p:nvSpPr>
            <p:spPr bwMode="auto">
              <a:xfrm>
                <a:off x="2454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5" name="Line 883"/>
              <p:cNvSpPr>
                <a:spLocks noChangeShapeType="1"/>
              </p:cNvSpPr>
              <p:nvPr/>
            </p:nvSpPr>
            <p:spPr bwMode="auto">
              <a:xfrm>
                <a:off x="2490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6" name="Line 884"/>
              <p:cNvSpPr>
                <a:spLocks noChangeShapeType="1"/>
              </p:cNvSpPr>
              <p:nvPr/>
            </p:nvSpPr>
            <p:spPr bwMode="auto">
              <a:xfrm>
                <a:off x="2527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7" name="Line 885"/>
              <p:cNvSpPr>
                <a:spLocks noChangeShapeType="1"/>
              </p:cNvSpPr>
              <p:nvPr/>
            </p:nvSpPr>
            <p:spPr bwMode="auto">
              <a:xfrm>
                <a:off x="2563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8" name="Line 886"/>
              <p:cNvSpPr>
                <a:spLocks noChangeShapeType="1"/>
              </p:cNvSpPr>
              <p:nvPr/>
            </p:nvSpPr>
            <p:spPr bwMode="auto">
              <a:xfrm>
                <a:off x="2600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19" name="Line 887"/>
              <p:cNvSpPr>
                <a:spLocks noChangeShapeType="1"/>
              </p:cNvSpPr>
              <p:nvPr/>
            </p:nvSpPr>
            <p:spPr bwMode="auto">
              <a:xfrm>
                <a:off x="2636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0" name="Line 888"/>
              <p:cNvSpPr>
                <a:spLocks noChangeShapeType="1"/>
              </p:cNvSpPr>
              <p:nvPr/>
            </p:nvSpPr>
            <p:spPr bwMode="auto">
              <a:xfrm>
                <a:off x="2671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1" name="Line 889"/>
              <p:cNvSpPr>
                <a:spLocks noChangeShapeType="1"/>
              </p:cNvSpPr>
              <p:nvPr/>
            </p:nvSpPr>
            <p:spPr bwMode="auto">
              <a:xfrm>
                <a:off x="2708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2" name="Line 890"/>
              <p:cNvSpPr>
                <a:spLocks noChangeShapeType="1"/>
              </p:cNvSpPr>
              <p:nvPr/>
            </p:nvSpPr>
            <p:spPr bwMode="auto">
              <a:xfrm>
                <a:off x="2744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3" name="Line 891"/>
              <p:cNvSpPr>
                <a:spLocks noChangeShapeType="1"/>
              </p:cNvSpPr>
              <p:nvPr/>
            </p:nvSpPr>
            <p:spPr bwMode="auto">
              <a:xfrm>
                <a:off x="2781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4" name="Line 892"/>
              <p:cNvSpPr>
                <a:spLocks noChangeShapeType="1"/>
              </p:cNvSpPr>
              <p:nvPr/>
            </p:nvSpPr>
            <p:spPr bwMode="auto">
              <a:xfrm>
                <a:off x="2817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5" name="Line 893"/>
              <p:cNvSpPr>
                <a:spLocks noChangeShapeType="1"/>
              </p:cNvSpPr>
              <p:nvPr/>
            </p:nvSpPr>
            <p:spPr bwMode="auto">
              <a:xfrm>
                <a:off x="2853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6" name="Line 894"/>
              <p:cNvSpPr>
                <a:spLocks noChangeShapeType="1"/>
              </p:cNvSpPr>
              <p:nvPr/>
            </p:nvSpPr>
            <p:spPr bwMode="auto">
              <a:xfrm>
                <a:off x="2890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7" name="Line 895"/>
              <p:cNvSpPr>
                <a:spLocks noChangeShapeType="1"/>
              </p:cNvSpPr>
              <p:nvPr/>
            </p:nvSpPr>
            <p:spPr bwMode="auto">
              <a:xfrm>
                <a:off x="2926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8" name="Line 896"/>
              <p:cNvSpPr>
                <a:spLocks noChangeShapeType="1"/>
              </p:cNvSpPr>
              <p:nvPr/>
            </p:nvSpPr>
            <p:spPr bwMode="auto">
              <a:xfrm>
                <a:off x="2963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29" name="Line 897"/>
              <p:cNvSpPr>
                <a:spLocks noChangeShapeType="1"/>
              </p:cNvSpPr>
              <p:nvPr/>
            </p:nvSpPr>
            <p:spPr bwMode="auto">
              <a:xfrm>
                <a:off x="2999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0" name="Line 898"/>
              <p:cNvSpPr>
                <a:spLocks noChangeShapeType="1"/>
              </p:cNvSpPr>
              <p:nvPr/>
            </p:nvSpPr>
            <p:spPr bwMode="auto">
              <a:xfrm>
                <a:off x="3035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1" name="Line 899"/>
              <p:cNvSpPr>
                <a:spLocks noChangeShapeType="1"/>
              </p:cNvSpPr>
              <p:nvPr/>
            </p:nvSpPr>
            <p:spPr bwMode="auto">
              <a:xfrm>
                <a:off x="3072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2" name="Line 900"/>
              <p:cNvSpPr>
                <a:spLocks noChangeShapeType="1"/>
              </p:cNvSpPr>
              <p:nvPr/>
            </p:nvSpPr>
            <p:spPr bwMode="auto">
              <a:xfrm>
                <a:off x="3108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3" name="Line 901"/>
              <p:cNvSpPr>
                <a:spLocks noChangeShapeType="1"/>
              </p:cNvSpPr>
              <p:nvPr/>
            </p:nvSpPr>
            <p:spPr bwMode="auto">
              <a:xfrm>
                <a:off x="3144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4" name="Line 902"/>
              <p:cNvSpPr>
                <a:spLocks noChangeShapeType="1"/>
              </p:cNvSpPr>
              <p:nvPr/>
            </p:nvSpPr>
            <p:spPr bwMode="auto">
              <a:xfrm>
                <a:off x="3180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5" name="Line 903"/>
              <p:cNvSpPr>
                <a:spLocks noChangeShapeType="1"/>
              </p:cNvSpPr>
              <p:nvPr/>
            </p:nvSpPr>
            <p:spPr bwMode="auto">
              <a:xfrm>
                <a:off x="3216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6" name="Line 904"/>
              <p:cNvSpPr>
                <a:spLocks noChangeShapeType="1"/>
              </p:cNvSpPr>
              <p:nvPr/>
            </p:nvSpPr>
            <p:spPr bwMode="auto">
              <a:xfrm>
                <a:off x="3253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7" name="Line 905"/>
              <p:cNvSpPr>
                <a:spLocks noChangeShapeType="1"/>
              </p:cNvSpPr>
              <p:nvPr/>
            </p:nvSpPr>
            <p:spPr bwMode="auto">
              <a:xfrm>
                <a:off x="3289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8" name="Line 906"/>
              <p:cNvSpPr>
                <a:spLocks noChangeShapeType="1"/>
              </p:cNvSpPr>
              <p:nvPr/>
            </p:nvSpPr>
            <p:spPr bwMode="auto">
              <a:xfrm>
                <a:off x="3326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39" name="Line 907"/>
              <p:cNvSpPr>
                <a:spLocks noChangeShapeType="1"/>
              </p:cNvSpPr>
              <p:nvPr/>
            </p:nvSpPr>
            <p:spPr bwMode="auto">
              <a:xfrm>
                <a:off x="3362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0" name="Line 908"/>
              <p:cNvSpPr>
                <a:spLocks noChangeShapeType="1"/>
              </p:cNvSpPr>
              <p:nvPr/>
            </p:nvSpPr>
            <p:spPr bwMode="auto">
              <a:xfrm>
                <a:off x="3399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1" name="Line 909"/>
              <p:cNvSpPr>
                <a:spLocks noChangeShapeType="1"/>
              </p:cNvSpPr>
              <p:nvPr/>
            </p:nvSpPr>
            <p:spPr bwMode="auto">
              <a:xfrm>
                <a:off x="3435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2" name="Line 910"/>
              <p:cNvSpPr>
                <a:spLocks noChangeShapeType="1"/>
              </p:cNvSpPr>
              <p:nvPr/>
            </p:nvSpPr>
            <p:spPr bwMode="auto">
              <a:xfrm>
                <a:off x="3471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3" name="Line 911"/>
              <p:cNvSpPr>
                <a:spLocks noChangeShapeType="1"/>
              </p:cNvSpPr>
              <p:nvPr/>
            </p:nvSpPr>
            <p:spPr bwMode="auto">
              <a:xfrm>
                <a:off x="3508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4" name="Line 912"/>
              <p:cNvSpPr>
                <a:spLocks noChangeShapeType="1"/>
              </p:cNvSpPr>
              <p:nvPr/>
            </p:nvSpPr>
            <p:spPr bwMode="auto">
              <a:xfrm>
                <a:off x="3544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5" name="Line 913"/>
              <p:cNvSpPr>
                <a:spLocks noChangeShapeType="1"/>
              </p:cNvSpPr>
              <p:nvPr/>
            </p:nvSpPr>
            <p:spPr bwMode="auto">
              <a:xfrm>
                <a:off x="3580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6" name="Line 914"/>
              <p:cNvSpPr>
                <a:spLocks noChangeShapeType="1"/>
              </p:cNvSpPr>
              <p:nvPr/>
            </p:nvSpPr>
            <p:spPr bwMode="auto">
              <a:xfrm>
                <a:off x="3616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7" name="Line 915"/>
              <p:cNvSpPr>
                <a:spLocks noChangeShapeType="1"/>
              </p:cNvSpPr>
              <p:nvPr/>
            </p:nvSpPr>
            <p:spPr bwMode="auto">
              <a:xfrm>
                <a:off x="3652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8" name="Line 916"/>
              <p:cNvSpPr>
                <a:spLocks noChangeShapeType="1"/>
              </p:cNvSpPr>
              <p:nvPr/>
            </p:nvSpPr>
            <p:spPr bwMode="auto">
              <a:xfrm>
                <a:off x="3689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49" name="Line 917"/>
              <p:cNvSpPr>
                <a:spLocks noChangeShapeType="1"/>
              </p:cNvSpPr>
              <p:nvPr/>
            </p:nvSpPr>
            <p:spPr bwMode="auto">
              <a:xfrm>
                <a:off x="3725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0" name="Line 918"/>
              <p:cNvSpPr>
                <a:spLocks noChangeShapeType="1"/>
              </p:cNvSpPr>
              <p:nvPr/>
            </p:nvSpPr>
            <p:spPr bwMode="auto">
              <a:xfrm>
                <a:off x="3762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1" name="Line 919"/>
              <p:cNvSpPr>
                <a:spLocks noChangeShapeType="1"/>
              </p:cNvSpPr>
              <p:nvPr/>
            </p:nvSpPr>
            <p:spPr bwMode="auto">
              <a:xfrm>
                <a:off x="3798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2" name="Line 920"/>
              <p:cNvSpPr>
                <a:spLocks noChangeShapeType="1"/>
              </p:cNvSpPr>
              <p:nvPr/>
            </p:nvSpPr>
            <p:spPr bwMode="auto">
              <a:xfrm>
                <a:off x="3834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3" name="Line 921"/>
              <p:cNvSpPr>
                <a:spLocks noChangeShapeType="1"/>
              </p:cNvSpPr>
              <p:nvPr/>
            </p:nvSpPr>
            <p:spPr bwMode="auto">
              <a:xfrm>
                <a:off x="3871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4" name="Line 922"/>
              <p:cNvSpPr>
                <a:spLocks noChangeShapeType="1"/>
              </p:cNvSpPr>
              <p:nvPr/>
            </p:nvSpPr>
            <p:spPr bwMode="auto">
              <a:xfrm>
                <a:off x="3907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5" name="Line 923"/>
              <p:cNvSpPr>
                <a:spLocks noChangeShapeType="1"/>
              </p:cNvSpPr>
              <p:nvPr/>
            </p:nvSpPr>
            <p:spPr bwMode="auto">
              <a:xfrm>
                <a:off x="3944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6" name="Line 924"/>
              <p:cNvSpPr>
                <a:spLocks noChangeShapeType="1"/>
              </p:cNvSpPr>
              <p:nvPr/>
            </p:nvSpPr>
            <p:spPr bwMode="auto">
              <a:xfrm>
                <a:off x="3980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7" name="Line 925"/>
              <p:cNvSpPr>
                <a:spLocks noChangeShapeType="1"/>
              </p:cNvSpPr>
              <p:nvPr/>
            </p:nvSpPr>
            <p:spPr bwMode="auto">
              <a:xfrm>
                <a:off x="4017" y="2190"/>
                <a:ext cx="1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8" name="Line 926"/>
              <p:cNvSpPr>
                <a:spLocks noChangeShapeType="1"/>
              </p:cNvSpPr>
              <p:nvPr/>
            </p:nvSpPr>
            <p:spPr bwMode="auto">
              <a:xfrm>
                <a:off x="4052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59" name="Line 927"/>
              <p:cNvSpPr>
                <a:spLocks noChangeShapeType="1"/>
              </p:cNvSpPr>
              <p:nvPr/>
            </p:nvSpPr>
            <p:spPr bwMode="auto">
              <a:xfrm>
                <a:off x="4088" y="2190"/>
                <a:ext cx="19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60" name="Line 928"/>
              <p:cNvSpPr>
                <a:spLocks noChangeShapeType="1"/>
              </p:cNvSpPr>
              <p:nvPr/>
            </p:nvSpPr>
            <p:spPr bwMode="auto">
              <a:xfrm>
                <a:off x="4125" y="2190"/>
                <a:ext cx="1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961" name="Line 929"/>
              <p:cNvSpPr>
                <a:spLocks noChangeShapeType="1"/>
              </p:cNvSpPr>
              <p:nvPr/>
            </p:nvSpPr>
            <p:spPr bwMode="auto">
              <a:xfrm flipV="1">
                <a:off x="4151" y="2189"/>
                <a:ext cx="1" cy="27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57086" name="Rectangle 1054"/>
            <p:cNvSpPr>
              <a:spLocks noChangeArrowheads="1"/>
            </p:cNvSpPr>
            <p:nvPr/>
          </p:nvSpPr>
          <p:spPr bwMode="auto">
            <a:xfrm>
              <a:off x="4830069" y="4709073"/>
              <a:ext cx="22100" cy="16535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87" name="Freeform 1055"/>
            <p:cNvSpPr>
              <a:spLocks/>
            </p:cNvSpPr>
            <p:nvPr/>
          </p:nvSpPr>
          <p:spPr bwMode="auto">
            <a:xfrm>
              <a:off x="4888332" y="4752480"/>
              <a:ext cx="88399" cy="1219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40" y="6"/>
                </a:cxn>
                <a:cxn ang="0">
                  <a:pos x="41" y="8"/>
                </a:cxn>
                <a:cxn ang="0">
                  <a:pos x="43" y="11"/>
                </a:cxn>
                <a:cxn ang="0">
                  <a:pos x="44" y="14"/>
                </a:cxn>
                <a:cxn ang="0">
                  <a:pos x="44" y="59"/>
                </a:cxn>
                <a:cxn ang="0">
                  <a:pos x="34" y="59"/>
                </a:cxn>
                <a:cxn ang="0">
                  <a:pos x="34" y="18"/>
                </a:cxn>
                <a:cxn ang="0">
                  <a:pos x="33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0" y="10"/>
                </a:cxn>
                <a:cxn ang="0">
                  <a:pos x="17" y="11"/>
                </a:cxn>
                <a:cxn ang="0">
                  <a:pos x="14" y="13"/>
                </a:cxn>
                <a:cxn ang="0">
                  <a:pos x="12" y="15"/>
                </a:cxn>
                <a:cxn ang="0">
                  <a:pos x="11" y="19"/>
                </a:cxn>
                <a:cxn ang="0">
                  <a:pos x="11" y="23"/>
                </a:cxn>
                <a:cxn ang="0">
                  <a:pos x="10" y="27"/>
                </a:cxn>
                <a:cxn ang="0">
                  <a:pos x="10" y="59"/>
                </a:cxn>
                <a:cxn ang="0">
                  <a:pos x="0" y="59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3" y="6"/>
                </a:cxn>
                <a:cxn ang="0">
                  <a:pos x="17" y="2"/>
                </a:cxn>
                <a:cxn ang="0">
                  <a:pos x="21" y="1"/>
                </a:cxn>
                <a:cxn ang="0">
                  <a:pos x="27" y="0"/>
                </a:cxn>
              </a:cxnLst>
              <a:rect l="0" t="0" r="r" b="b"/>
              <a:pathLst>
                <a:path w="44" h="59">
                  <a:moveTo>
                    <a:pt x="27" y="0"/>
                  </a:move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1" y="8"/>
                  </a:lnTo>
                  <a:lnTo>
                    <a:pt x="43" y="11"/>
                  </a:lnTo>
                  <a:lnTo>
                    <a:pt x="44" y="14"/>
                  </a:lnTo>
                  <a:lnTo>
                    <a:pt x="44" y="59"/>
                  </a:lnTo>
                  <a:lnTo>
                    <a:pt x="34" y="59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2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0" y="27"/>
                  </a:lnTo>
                  <a:lnTo>
                    <a:pt x="10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88" name="Freeform 1056"/>
            <p:cNvSpPr>
              <a:spLocks/>
            </p:cNvSpPr>
            <p:nvPr/>
          </p:nvSpPr>
          <p:spPr bwMode="auto">
            <a:xfrm>
              <a:off x="5002849" y="4752480"/>
              <a:ext cx="100453" cy="1240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0" y="0"/>
                </a:cxn>
                <a:cxn ang="0">
                  <a:pos x="34" y="1"/>
                </a:cxn>
                <a:cxn ang="0">
                  <a:pos x="37" y="2"/>
                </a:cxn>
                <a:cxn ang="0">
                  <a:pos x="40" y="4"/>
                </a:cxn>
                <a:cxn ang="0">
                  <a:pos x="44" y="9"/>
                </a:cxn>
                <a:cxn ang="0">
                  <a:pos x="47" y="13"/>
                </a:cxn>
                <a:cxn ang="0">
                  <a:pos x="49" y="19"/>
                </a:cxn>
                <a:cxn ang="0">
                  <a:pos x="38" y="20"/>
                </a:cxn>
                <a:cxn ang="0">
                  <a:pos x="37" y="17"/>
                </a:cxn>
                <a:cxn ang="0">
                  <a:pos x="35" y="14"/>
                </a:cxn>
                <a:cxn ang="0">
                  <a:pos x="33" y="12"/>
                </a:cxn>
                <a:cxn ang="0">
                  <a:pos x="29" y="10"/>
                </a:cxn>
                <a:cxn ang="0">
                  <a:pos x="23" y="10"/>
                </a:cxn>
                <a:cxn ang="0">
                  <a:pos x="20" y="11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11" y="25"/>
                </a:cxn>
                <a:cxn ang="0">
                  <a:pos x="10" y="31"/>
                </a:cxn>
                <a:cxn ang="0">
                  <a:pos x="10" y="35"/>
                </a:cxn>
                <a:cxn ang="0">
                  <a:pos x="11" y="40"/>
                </a:cxn>
                <a:cxn ang="0">
                  <a:pos x="15" y="46"/>
                </a:cxn>
                <a:cxn ang="0">
                  <a:pos x="17" y="48"/>
                </a:cxn>
                <a:cxn ang="0">
                  <a:pos x="22" y="50"/>
                </a:cxn>
                <a:cxn ang="0">
                  <a:pos x="29" y="50"/>
                </a:cxn>
                <a:cxn ang="0">
                  <a:pos x="32" y="49"/>
                </a:cxn>
                <a:cxn ang="0">
                  <a:pos x="36" y="45"/>
                </a:cxn>
                <a:cxn ang="0">
                  <a:pos x="38" y="42"/>
                </a:cxn>
                <a:cxn ang="0">
                  <a:pos x="39" y="38"/>
                </a:cxn>
                <a:cxn ang="0">
                  <a:pos x="50" y="39"/>
                </a:cxn>
                <a:cxn ang="0">
                  <a:pos x="49" y="44"/>
                </a:cxn>
                <a:cxn ang="0">
                  <a:pos x="47" y="48"/>
                </a:cxn>
                <a:cxn ang="0">
                  <a:pos x="44" y="51"/>
                </a:cxn>
                <a:cxn ang="0">
                  <a:pos x="41" y="55"/>
                </a:cxn>
                <a:cxn ang="0">
                  <a:pos x="38" y="57"/>
                </a:cxn>
                <a:cxn ang="0">
                  <a:pos x="34" y="59"/>
                </a:cxn>
                <a:cxn ang="0">
                  <a:pos x="30" y="60"/>
                </a:cxn>
                <a:cxn ang="0">
                  <a:pos x="26" y="60"/>
                </a:cxn>
                <a:cxn ang="0">
                  <a:pos x="18" y="59"/>
                </a:cxn>
                <a:cxn ang="0">
                  <a:pos x="12" y="57"/>
                </a:cxn>
                <a:cxn ang="0">
                  <a:pos x="7" y="51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2" y="19"/>
                </a:cxn>
                <a:cxn ang="0">
                  <a:pos x="4" y="14"/>
                </a:cxn>
                <a:cxn ang="0">
                  <a:pos x="5" y="11"/>
                </a:cxn>
                <a:cxn ang="0">
                  <a:pos x="7" y="8"/>
                </a:cxn>
                <a:cxn ang="0">
                  <a:pos x="10" y="6"/>
                </a:cxn>
                <a:cxn ang="0">
                  <a:pos x="12" y="3"/>
                </a:cxn>
                <a:cxn ang="0">
                  <a:pos x="16" y="1"/>
                </a:cxn>
                <a:cxn ang="0">
                  <a:pos x="21" y="0"/>
                </a:cxn>
              </a:cxnLst>
              <a:rect l="0" t="0" r="r" b="b"/>
              <a:pathLst>
                <a:path w="50" h="60">
                  <a:moveTo>
                    <a:pt x="21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4" y="9"/>
                  </a:lnTo>
                  <a:lnTo>
                    <a:pt x="47" y="13"/>
                  </a:lnTo>
                  <a:lnTo>
                    <a:pt x="49" y="19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3" y="10"/>
                  </a:lnTo>
                  <a:lnTo>
                    <a:pt x="20" y="11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1" y="21"/>
                  </a:lnTo>
                  <a:lnTo>
                    <a:pt x="11" y="25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1" y="40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32" y="49"/>
                  </a:lnTo>
                  <a:lnTo>
                    <a:pt x="36" y="45"/>
                  </a:lnTo>
                  <a:lnTo>
                    <a:pt x="38" y="42"/>
                  </a:lnTo>
                  <a:lnTo>
                    <a:pt x="39" y="38"/>
                  </a:lnTo>
                  <a:lnTo>
                    <a:pt x="50" y="39"/>
                  </a:lnTo>
                  <a:lnTo>
                    <a:pt x="49" y="44"/>
                  </a:lnTo>
                  <a:lnTo>
                    <a:pt x="47" y="48"/>
                  </a:lnTo>
                  <a:lnTo>
                    <a:pt x="44" y="51"/>
                  </a:lnTo>
                  <a:lnTo>
                    <a:pt x="41" y="55"/>
                  </a:lnTo>
                  <a:lnTo>
                    <a:pt x="38" y="57"/>
                  </a:lnTo>
                  <a:lnTo>
                    <a:pt x="34" y="59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18" y="59"/>
                  </a:lnTo>
                  <a:lnTo>
                    <a:pt x="12" y="57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89" name="Rectangle 1057"/>
            <p:cNvSpPr>
              <a:spLocks noChangeArrowheads="1"/>
            </p:cNvSpPr>
            <p:nvPr/>
          </p:nvSpPr>
          <p:spPr bwMode="auto">
            <a:xfrm>
              <a:off x="5119375" y="4709073"/>
              <a:ext cx="20091" cy="16535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0" name="Freeform 1058"/>
            <p:cNvSpPr>
              <a:spLocks/>
            </p:cNvSpPr>
            <p:nvPr/>
          </p:nvSpPr>
          <p:spPr bwMode="auto">
            <a:xfrm>
              <a:off x="5169602" y="4754547"/>
              <a:ext cx="88399" cy="1219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42"/>
                </a:cxn>
                <a:cxn ang="0">
                  <a:pos x="11" y="45"/>
                </a:cxn>
                <a:cxn ang="0">
                  <a:pos x="14" y="47"/>
                </a:cxn>
                <a:cxn ang="0">
                  <a:pos x="17" y="49"/>
                </a:cxn>
                <a:cxn ang="0">
                  <a:pos x="23" y="49"/>
                </a:cxn>
                <a:cxn ang="0">
                  <a:pos x="26" y="48"/>
                </a:cxn>
                <a:cxn ang="0">
                  <a:pos x="30" y="46"/>
                </a:cxn>
                <a:cxn ang="0">
                  <a:pos x="33" y="40"/>
                </a:cxn>
                <a:cxn ang="0">
                  <a:pos x="33" y="37"/>
                </a:cxn>
                <a:cxn ang="0">
                  <a:pos x="34" y="34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44" y="58"/>
                </a:cxn>
                <a:cxn ang="0">
                  <a:pos x="34" y="58"/>
                </a:cxn>
                <a:cxn ang="0">
                  <a:pos x="34" y="48"/>
                </a:cxn>
                <a:cxn ang="0">
                  <a:pos x="31" y="52"/>
                </a:cxn>
                <a:cxn ang="0">
                  <a:pos x="28" y="55"/>
                </a:cxn>
                <a:cxn ang="0">
                  <a:pos x="25" y="58"/>
                </a:cxn>
                <a:cxn ang="0">
                  <a:pos x="22" y="59"/>
                </a:cxn>
                <a:cxn ang="0">
                  <a:pos x="12" y="59"/>
                </a:cxn>
                <a:cxn ang="0">
                  <a:pos x="6" y="56"/>
                </a:cxn>
                <a:cxn ang="0">
                  <a:pos x="3" y="52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0"/>
                </a:cxn>
              </a:cxnLst>
              <a:rect l="0" t="0" r="r" b="b"/>
              <a:pathLst>
                <a:path w="44" h="59">
                  <a:moveTo>
                    <a:pt x="0" y="0"/>
                  </a:moveTo>
                  <a:lnTo>
                    <a:pt x="9" y="0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23" y="49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3" y="40"/>
                  </a:lnTo>
                  <a:lnTo>
                    <a:pt x="33" y="37"/>
                  </a:lnTo>
                  <a:lnTo>
                    <a:pt x="34" y="3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58"/>
                  </a:lnTo>
                  <a:lnTo>
                    <a:pt x="34" y="58"/>
                  </a:lnTo>
                  <a:lnTo>
                    <a:pt x="34" y="48"/>
                  </a:lnTo>
                  <a:lnTo>
                    <a:pt x="31" y="52"/>
                  </a:lnTo>
                  <a:lnTo>
                    <a:pt x="28" y="55"/>
                  </a:lnTo>
                  <a:lnTo>
                    <a:pt x="25" y="58"/>
                  </a:lnTo>
                  <a:lnTo>
                    <a:pt x="22" y="59"/>
                  </a:lnTo>
                  <a:lnTo>
                    <a:pt x="12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1" name="Freeform 1059"/>
            <p:cNvSpPr>
              <a:spLocks/>
            </p:cNvSpPr>
            <p:nvPr/>
          </p:nvSpPr>
          <p:spPr bwMode="auto">
            <a:xfrm>
              <a:off x="5280100" y="4752480"/>
              <a:ext cx="96435" cy="12401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7" y="3"/>
                </a:cxn>
                <a:cxn ang="0">
                  <a:pos x="42" y="10"/>
                </a:cxn>
                <a:cxn ang="0">
                  <a:pos x="33" y="17"/>
                </a:cxn>
                <a:cxn ang="0">
                  <a:pos x="32" y="13"/>
                </a:cxn>
                <a:cxn ang="0">
                  <a:pos x="19" y="10"/>
                </a:cxn>
                <a:cxn ang="0">
                  <a:pos x="13" y="14"/>
                </a:cxn>
                <a:cxn ang="0">
                  <a:pos x="12" y="17"/>
                </a:cxn>
                <a:cxn ang="0">
                  <a:pos x="14" y="20"/>
                </a:cxn>
                <a:cxn ang="0">
                  <a:pos x="16" y="21"/>
                </a:cxn>
                <a:cxn ang="0">
                  <a:pos x="21" y="22"/>
                </a:cxn>
                <a:cxn ang="0">
                  <a:pos x="27" y="24"/>
                </a:cxn>
                <a:cxn ang="0">
                  <a:pos x="34" y="26"/>
                </a:cxn>
                <a:cxn ang="0">
                  <a:pos x="41" y="29"/>
                </a:cxn>
                <a:cxn ang="0">
                  <a:pos x="46" y="36"/>
                </a:cxn>
                <a:cxn ang="0">
                  <a:pos x="47" y="46"/>
                </a:cxn>
                <a:cxn ang="0">
                  <a:pos x="43" y="53"/>
                </a:cxn>
                <a:cxn ang="0">
                  <a:pos x="38" y="58"/>
                </a:cxn>
                <a:cxn ang="0">
                  <a:pos x="25" y="60"/>
                </a:cxn>
                <a:cxn ang="0">
                  <a:pos x="7" y="56"/>
                </a:cxn>
                <a:cxn ang="0">
                  <a:pos x="2" y="47"/>
                </a:cxn>
                <a:cxn ang="0">
                  <a:pos x="11" y="40"/>
                </a:cxn>
                <a:cxn ang="0">
                  <a:pos x="13" y="45"/>
                </a:cxn>
                <a:cxn ang="0">
                  <a:pos x="18" y="49"/>
                </a:cxn>
                <a:cxn ang="0">
                  <a:pos x="29" y="50"/>
                </a:cxn>
                <a:cxn ang="0">
                  <a:pos x="33" y="48"/>
                </a:cxn>
                <a:cxn ang="0">
                  <a:pos x="38" y="43"/>
                </a:cxn>
                <a:cxn ang="0">
                  <a:pos x="31" y="37"/>
                </a:cxn>
                <a:cxn ang="0">
                  <a:pos x="20" y="34"/>
                </a:cxn>
                <a:cxn ang="0">
                  <a:pos x="13" y="32"/>
                </a:cxn>
                <a:cxn ang="0">
                  <a:pos x="7" y="28"/>
                </a:cxn>
                <a:cxn ang="0">
                  <a:pos x="4" y="24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17" y="0"/>
                </a:cxn>
              </a:cxnLst>
              <a:rect l="0" t="0" r="r" b="b"/>
              <a:pathLst>
                <a:path w="48" h="60">
                  <a:moveTo>
                    <a:pt x="17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7" y="3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26" y="10"/>
                  </a:lnTo>
                  <a:lnTo>
                    <a:pt x="19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1" y="22"/>
                  </a:lnTo>
                  <a:lnTo>
                    <a:pt x="23" y="23"/>
                  </a:lnTo>
                  <a:lnTo>
                    <a:pt x="27" y="24"/>
                  </a:lnTo>
                  <a:lnTo>
                    <a:pt x="31" y="26"/>
                  </a:lnTo>
                  <a:lnTo>
                    <a:pt x="34" y="26"/>
                  </a:lnTo>
                  <a:lnTo>
                    <a:pt x="38" y="27"/>
                  </a:lnTo>
                  <a:lnTo>
                    <a:pt x="41" y="29"/>
                  </a:lnTo>
                  <a:lnTo>
                    <a:pt x="45" y="34"/>
                  </a:lnTo>
                  <a:lnTo>
                    <a:pt x="46" y="36"/>
                  </a:lnTo>
                  <a:lnTo>
                    <a:pt x="48" y="42"/>
                  </a:lnTo>
                  <a:lnTo>
                    <a:pt x="47" y="46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41" y="56"/>
                  </a:lnTo>
                  <a:lnTo>
                    <a:pt x="38" y="58"/>
                  </a:lnTo>
                  <a:lnTo>
                    <a:pt x="29" y="60"/>
                  </a:lnTo>
                  <a:lnTo>
                    <a:pt x="25" y="60"/>
                  </a:lnTo>
                  <a:lnTo>
                    <a:pt x="16" y="59"/>
                  </a:lnTo>
                  <a:lnTo>
                    <a:pt x="7" y="56"/>
                  </a:lnTo>
                  <a:lnTo>
                    <a:pt x="4" y="51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11" y="40"/>
                  </a:lnTo>
                  <a:lnTo>
                    <a:pt x="12" y="43"/>
                  </a:lnTo>
                  <a:lnTo>
                    <a:pt x="13" y="45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1" y="50"/>
                  </a:lnTo>
                  <a:lnTo>
                    <a:pt x="29" y="50"/>
                  </a:lnTo>
                  <a:lnTo>
                    <a:pt x="32" y="49"/>
                  </a:lnTo>
                  <a:lnTo>
                    <a:pt x="33" y="48"/>
                  </a:lnTo>
                  <a:lnTo>
                    <a:pt x="35" y="47"/>
                  </a:lnTo>
                  <a:lnTo>
                    <a:pt x="38" y="43"/>
                  </a:lnTo>
                  <a:lnTo>
                    <a:pt x="35" y="39"/>
                  </a:lnTo>
                  <a:lnTo>
                    <a:pt x="31" y="37"/>
                  </a:lnTo>
                  <a:lnTo>
                    <a:pt x="25" y="35"/>
                  </a:lnTo>
                  <a:lnTo>
                    <a:pt x="20" y="34"/>
                  </a:lnTo>
                  <a:lnTo>
                    <a:pt x="16" y="33"/>
                  </a:lnTo>
                  <a:lnTo>
                    <a:pt x="13" y="32"/>
                  </a:lnTo>
                  <a:lnTo>
                    <a:pt x="11" y="31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2" name="Freeform 1060"/>
            <p:cNvSpPr>
              <a:spLocks noEditPoints="1"/>
            </p:cNvSpPr>
            <p:nvPr/>
          </p:nvSpPr>
          <p:spPr bwMode="auto">
            <a:xfrm>
              <a:off x="5400644" y="4709073"/>
              <a:ext cx="22100" cy="16535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1" y="22"/>
                </a:cxn>
                <a:cxn ang="0">
                  <a:pos x="11" y="80"/>
                </a:cxn>
                <a:cxn ang="0">
                  <a:pos x="0" y="80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1" h="80">
                  <a:moveTo>
                    <a:pt x="0" y="22"/>
                  </a:moveTo>
                  <a:lnTo>
                    <a:pt x="11" y="22"/>
                  </a:lnTo>
                  <a:lnTo>
                    <a:pt x="11" y="80"/>
                  </a:lnTo>
                  <a:lnTo>
                    <a:pt x="0" y="80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3" name="Freeform 1061"/>
            <p:cNvSpPr>
              <a:spLocks/>
            </p:cNvSpPr>
            <p:nvPr/>
          </p:nvSpPr>
          <p:spPr bwMode="auto">
            <a:xfrm>
              <a:off x="5434799" y="4754547"/>
              <a:ext cx="104472" cy="1198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2" y="35"/>
                </a:cxn>
                <a:cxn ang="0">
                  <a:pos x="23" y="39"/>
                </a:cxn>
                <a:cxn ang="0">
                  <a:pos x="25" y="42"/>
                </a:cxn>
                <a:cxn ang="0">
                  <a:pos x="26" y="46"/>
                </a:cxn>
                <a:cxn ang="0">
                  <a:pos x="27" y="43"/>
                </a:cxn>
                <a:cxn ang="0">
                  <a:pos x="28" y="39"/>
                </a:cxn>
                <a:cxn ang="0">
                  <a:pos x="30" y="35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33" y="58"/>
                </a:cxn>
                <a:cxn ang="0">
                  <a:pos x="20" y="58"/>
                </a:cxn>
                <a:cxn ang="0">
                  <a:pos x="0" y="0"/>
                </a:cxn>
              </a:cxnLst>
              <a:rect l="0" t="0" r="r" b="b"/>
              <a:pathLst>
                <a:path w="52" h="58">
                  <a:moveTo>
                    <a:pt x="0" y="0"/>
                  </a:moveTo>
                  <a:lnTo>
                    <a:pt x="12" y="0"/>
                  </a:lnTo>
                  <a:lnTo>
                    <a:pt x="22" y="35"/>
                  </a:lnTo>
                  <a:lnTo>
                    <a:pt x="23" y="39"/>
                  </a:lnTo>
                  <a:lnTo>
                    <a:pt x="25" y="42"/>
                  </a:lnTo>
                  <a:lnTo>
                    <a:pt x="26" y="46"/>
                  </a:lnTo>
                  <a:lnTo>
                    <a:pt x="27" y="43"/>
                  </a:lnTo>
                  <a:lnTo>
                    <a:pt x="28" y="39"/>
                  </a:lnTo>
                  <a:lnTo>
                    <a:pt x="30" y="35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33" y="58"/>
                  </a:lnTo>
                  <a:lnTo>
                    <a:pt x="2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4" name="Freeform 1062"/>
            <p:cNvSpPr>
              <a:spLocks noEditPoints="1"/>
            </p:cNvSpPr>
            <p:nvPr/>
          </p:nvSpPr>
          <p:spPr bwMode="auto">
            <a:xfrm>
              <a:off x="5547306" y="4752480"/>
              <a:ext cx="106481" cy="124019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9" y="11"/>
                </a:cxn>
                <a:cxn ang="0">
                  <a:pos x="15" y="13"/>
                </a:cxn>
                <a:cxn ang="0">
                  <a:pos x="14" y="15"/>
                </a:cxn>
                <a:cxn ang="0">
                  <a:pos x="12" y="17"/>
                </a:cxn>
                <a:cxn ang="0">
                  <a:pos x="11" y="20"/>
                </a:cxn>
                <a:cxn ang="0">
                  <a:pos x="11" y="23"/>
                </a:cxn>
                <a:cxn ang="0">
                  <a:pos x="43" y="23"/>
                </a:cxn>
                <a:cxn ang="0">
                  <a:pos x="43" y="20"/>
                </a:cxn>
                <a:cxn ang="0">
                  <a:pos x="41" y="16"/>
                </a:cxn>
                <a:cxn ang="0">
                  <a:pos x="37" y="12"/>
                </a:cxn>
                <a:cxn ang="0">
                  <a:pos x="30" y="10"/>
                </a:cxn>
                <a:cxn ang="0">
                  <a:pos x="22" y="10"/>
                </a:cxn>
                <a:cxn ang="0">
                  <a:pos x="26" y="0"/>
                </a:cxn>
                <a:cxn ang="0">
                  <a:pos x="37" y="2"/>
                </a:cxn>
                <a:cxn ang="0">
                  <a:pos x="46" y="9"/>
                </a:cxn>
                <a:cxn ang="0">
                  <a:pos x="50" y="14"/>
                </a:cxn>
                <a:cxn ang="0">
                  <a:pos x="52" y="21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11" y="33"/>
                </a:cxn>
                <a:cxn ang="0">
                  <a:pos x="11" y="37"/>
                </a:cxn>
                <a:cxn ang="0">
                  <a:pos x="12" y="40"/>
                </a:cxn>
                <a:cxn ang="0">
                  <a:pos x="16" y="46"/>
                </a:cxn>
                <a:cxn ang="0">
                  <a:pos x="18" y="48"/>
                </a:cxn>
                <a:cxn ang="0">
                  <a:pos x="24" y="50"/>
                </a:cxn>
                <a:cxn ang="0">
                  <a:pos x="32" y="50"/>
                </a:cxn>
                <a:cxn ang="0">
                  <a:pos x="35" y="49"/>
                </a:cxn>
                <a:cxn ang="0">
                  <a:pos x="39" y="47"/>
                </a:cxn>
                <a:cxn ang="0">
                  <a:pos x="41" y="44"/>
                </a:cxn>
                <a:cxn ang="0">
                  <a:pos x="43" y="42"/>
                </a:cxn>
                <a:cxn ang="0">
                  <a:pos x="53" y="43"/>
                </a:cxn>
                <a:cxn ang="0">
                  <a:pos x="50" y="48"/>
                </a:cxn>
                <a:cxn ang="0">
                  <a:pos x="48" y="51"/>
                </a:cxn>
                <a:cxn ang="0">
                  <a:pos x="44" y="56"/>
                </a:cxn>
                <a:cxn ang="0">
                  <a:pos x="41" y="58"/>
                </a:cxn>
                <a:cxn ang="0">
                  <a:pos x="33" y="60"/>
                </a:cxn>
                <a:cxn ang="0">
                  <a:pos x="27" y="60"/>
                </a:cxn>
                <a:cxn ang="0">
                  <a:pos x="17" y="58"/>
                </a:cxn>
                <a:cxn ang="0">
                  <a:pos x="8" y="51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2" y="18"/>
                </a:cxn>
                <a:cxn ang="0">
                  <a:pos x="8" y="9"/>
                </a:cxn>
                <a:cxn ang="0">
                  <a:pos x="16" y="2"/>
                </a:cxn>
                <a:cxn ang="0">
                  <a:pos x="26" y="0"/>
                </a:cxn>
              </a:cxnLst>
              <a:rect l="0" t="0" r="r" b="b"/>
              <a:pathLst>
                <a:path w="53" h="60">
                  <a:moveTo>
                    <a:pt x="22" y="10"/>
                  </a:moveTo>
                  <a:lnTo>
                    <a:pt x="19" y="11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0" y="10"/>
                  </a:lnTo>
                  <a:lnTo>
                    <a:pt x="22" y="10"/>
                  </a:lnTo>
                  <a:close/>
                  <a:moveTo>
                    <a:pt x="26" y="0"/>
                  </a:moveTo>
                  <a:lnTo>
                    <a:pt x="37" y="2"/>
                  </a:lnTo>
                  <a:lnTo>
                    <a:pt x="46" y="9"/>
                  </a:lnTo>
                  <a:lnTo>
                    <a:pt x="50" y="14"/>
                  </a:lnTo>
                  <a:lnTo>
                    <a:pt x="52" y="21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2" y="40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9" y="47"/>
                  </a:lnTo>
                  <a:lnTo>
                    <a:pt x="41" y="44"/>
                  </a:lnTo>
                  <a:lnTo>
                    <a:pt x="43" y="42"/>
                  </a:lnTo>
                  <a:lnTo>
                    <a:pt x="53" y="43"/>
                  </a:lnTo>
                  <a:lnTo>
                    <a:pt x="50" y="48"/>
                  </a:lnTo>
                  <a:lnTo>
                    <a:pt x="48" y="51"/>
                  </a:lnTo>
                  <a:lnTo>
                    <a:pt x="44" y="56"/>
                  </a:lnTo>
                  <a:lnTo>
                    <a:pt x="41" y="58"/>
                  </a:lnTo>
                  <a:lnTo>
                    <a:pt x="33" y="60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5" name="Freeform 1063"/>
            <p:cNvSpPr>
              <a:spLocks/>
            </p:cNvSpPr>
            <p:nvPr/>
          </p:nvSpPr>
          <p:spPr bwMode="auto">
            <a:xfrm>
              <a:off x="5732141" y="4709073"/>
              <a:ext cx="84381" cy="1674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2" y="0"/>
                </a:cxn>
                <a:cxn ang="0">
                  <a:pos x="42" y="55"/>
                </a:cxn>
                <a:cxn ang="0">
                  <a:pos x="41" y="61"/>
                </a:cxn>
                <a:cxn ang="0">
                  <a:pos x="41" y="65"/>
                </a:cxn>
                <a:cxn ang="0">
                  <a:pos x="39" y="69"/>
                </a:cxn>
                <a:cxn ang="0">
                  <a:pos x="38" y="72"/>
                </a:cxn>
                <a:cxn ang="0">
                  <a:pos x="32" y="79"/>
                </a:cxn>
                <a:cxn ang="0">
                  <a:pos x="29" y="80"/>
                </a:cxn>
                <a:cxn ang="0">
                  <a:pos x="25" y="81"/>
                </a:cxn>
                <a:cxn ang="0">
                  <a:pos x="15" y="81"/>
                </a:cxn>
                <a:cxn ang="0">
                  <a:pos x="11" y="80"/>
                </a:cxn>
                <a:cxn ang="0">
                  <a:pos x="5" y="76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0" y="56"/>
                </a:cxn>
                <a:cxn ang="0">
                  <a:pos x="10" y="60"/>
                </a:cxn>
                <a:cxn ang="0">
                  <a:pos x="12" y="66"/>
                </a:cxn>
                <a:cxn ang="0">
                  <a:pos x="13" y="68"/>
                </a:cxn>
                <a:cxn ang="0">
                  <a:pos x="14" y="69"/>
                </a:cxn>
                <a:cxn ang="0">
                  <a:pos x="19" y="71"/>
                </a:cxn>
                <a:cxn ang="0">
                  <a:pos x="23" y="71"/>
                </a:cxn>
                <a:cxn ang="0">
                  <a:pos x="29" y="68"/>
                </a:cxn>
                <a:cxn ang="0">
                  <a:pos x="30" y="67"/>
                </a:cxn>
                <a:cxn ang="0">
                  <a:pos x="31" y="65"/>
                </a:cxn>
                <a:cxn ang="0">
                  <a:pos x="32" y="62"/>
                </a:cxn>
                <a:cxn ang="0">
                  <a:pos x="32" y="0"/>
                </a:cxn>
              </a:cxnLst>
              <a:rect l="0" t="0" r="r" b="b"/>
              <a:pathLst>
                <a:path w="42" h="81">
                  <a:moveTo>
                    <a:pt x="32" y="0"/>
                  </a:moveTo>
                  <a:lnTo>
                    <a:pt x="42" y="0"/>
                  </a:lnTo>
                  <a:lnTo>
                    <a:pt x="42" y="55"/>
                  </a:lnTo>
                  <a:lnTo>
                    <a:pt x="41" y="61"/>
                  </a:lnTo>
                  <a:lnTo>
                    <a:pt x="41" y="65"/>
                  </a:lnTo>
                  <a:lnTo>
                    <a:pt x="39" y="69"/>
                  </a:lnTo>
                  <a:lnTo>
                    <a:pt x="38" y="72"/>
                  </a:lnTo>
                  <a:lnTo>
                    <a:pt x="32" y="79"/>
                  </a:lnTo>
                  <a:lnTo>
                    <a:pt x="29" y="80"/>
                  </a:lnTo>
                  <a:lnTo>
                    <a:pt x="25" y="81"/>
                  </a:lnTo>
                  <a:lnTo>
                    <a:pt x="15" y="81"/>
                  </a:lnTo>
                  <a:lnTo>
                    <a:pt x="11" y="80"/>
                  </a:lnTo>
                  <a:lnTo>
                    <a:pt x="5" y="76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9" y="68"/>
                  </a:lnTo>
                  <a:lnTo>
                    <a:pt x="30" y="67"/>
                  </a:lnTo>
                  <a:lnTo>
                    <a:pt x="31" y="65"/>
                  </a:lnTo>
                  <a:lnTo>
                    <a:pt x="32" y="6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6" name="Freeform 1064"/>
            <p:cNvSpPr>
              <a:spLocks noEditPoints="1"/>
            </p:cNvSpPr>
            <p:nvPr/>
          </p:nvSpPr>
          <p:spPr bwMode="auto">
            <a:xfrm>
              <a:off x="5842640" y="4752480"/>
              <a:ext cx="104472" cy="124019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8" y="11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11" y="17"/>
                </a:cxn>
                <a:cxn ang="0">
                  <a:pos x="10" y="20"/>
                </a:cxn>
                <a:cxn ang="0">
                  <a:pos x="10" y="23"/>
                </a:cxn>
                <a:cxn ang="0">
                  <a:pos x="42" y="23"/>
                </a:cxn>
                <a:cxn ang="0">
                  <a:pos x="42" y="18"/>
                </a:cxn>
                <a:cxn ang="0">
                  <a:pos x="41" y="16"/>
                </a:cxn>
                <a:cxn ang="0">
                  <a:pos x="36" y="12"/>
                </a:cxn>
                <a:cxn ang="0">
                  <a:pos x="30" y="10"/>
                </a:cxn>
                <a:cxn ang="0">
                  <a:pos x="22" y="10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6" y="9"/>
                </a:cxn>
                <a:cxn ang="0">
                  <a:pos x="49" y="14"/>
                </a:cxn>
                <a:cxn ang="0">
                  <a:pos x="52" y="21"/>
                </a:cxn>
                <a:cxn ang="0">
                  <a:pos x="52" y="33"/>
                </a:cxn>
                <a:cxn ang="0">
                  <a:pos x="10" y="33"/>
                </a:cxn>
                <a:cxn ang="0">
                  <a:pos x="10" y="37"/>
                </a:cxn>
                <a:cxn ang="0">
                  <a:pos x="11" y="40"/>
                </a:cxn>
                <a:cxn ang="0">
                  <a:pos x="16" y="46"/>
                </a:cxn>
                <a:cxn ang="0">
                  <a:pos x="18" y="48"/>
                </a:cxn>
                <a:cxn ang="0">
                  <a:pos x="24" y="50"/>
                </a:cxn>
                <a:cxn ang="0">
                  <a:pos x="30" y="50"/>
                </a:cxn>
                <a:cxn ang="0">
                  <a:pos x="36" y="48"/>
                </a:cxn>
                <a:cxn ang="0">
                  <a:pos x="38" y="47"/>
                </a:cxn>
                <a:cxn ang="0">
                  <a:pos x="41" y="44"/>
                </a:cxn>
                <a:cxn ang="0">
                  <a:pos x="42" y="42"/>
                </a:cxn>
                <a:cxn ang="0">
                  <a:pos x="52" y="43"/>
                </a:cxn>
                <a:cxn ang="0">
                  <a:pos x="50" y="48"/>
                </a:cxn>
                <a:cxn ang="0">
                  <a:pos x="47" y="51"/>
                </a:cxn>
                <a:cxn ang="0">
                  <a:pos x="44" y="56"/>
                </a:cxn>
                <a:cxn ang="0">
                  <a:pos x="40" y="58"/>
                </a:cxn>
                <a:cxn ang="0">
                  <a:pos x="36" y="59"/>
                </a:cxn>
                <a:cxn ang="0">
                  <a:pos x="32" y="60"/>
                </a:cxn>
                <a:cxn ang="0">
                  <a:pos x="27" y="60"/>
                </a:cxn>
                <a:cxn ang="0">
                  <a:pos x="16" y="58"/>
                </a:cxn>
                <a:cxn ang="0">
                  <a:pos x="6" y="51"/>
                </a:cxn>
                <a:cxn ang="0">
                  <a:pos x="3" y="46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1" y="18"/>
                </a:cxn>
                <a:cxn ang="0">
                  <a:pos x="6" y="9"/>
                </a:cxn>
                <a:cxn ang="0">
                  <a:pos x="16" y="2"/>
                </a:cxn>
                <a:cxn ang="0">
                  <a:pos x="26" y="0"/>
                </a:cxn>
              </a:cxnLst>
              <a:rect l="0" t="0" r="r" b="b"/>
              <a:pathLst>
                <a:path w="52" h="60">
                  <a:moveTo>
                    <a:pt x="22" y="10"/>
                  </a:moveTo>
                  <a:lnTo>
                    <a:pt x="18" y="11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22" y="10"/>
                  </a:lnTo>
                  <a:close/>
                  <a:moveTo>
                    <a:pt x="26" y="0"/>
                  </a:moveTo>
                  <a:lnTo>
                    <a:pt x="36" y="2"/>
                  </a:lnTo>
                  <a:lnTo>
                    <a:pt x="46" y="9"/>
                  </a:lnTo>
                  <a:lnTo>
                    <a:pt x="49" y="14"/>
                  </a:lnTo>
                  <a:lnTo>
                    <a:pt x="52" y="21"/>
                  </a:lnTo>
                  <a:lnTo>
                    <a:pt x="52" y="33"/>
                  </a:lnTo>
                  <a:lnTo>
                    <a:pt x="10" y="33"/>
                  </a:lnTo>
                  <a:lnTo>
                    <a:pt x="10" y="37"/>
                  </a:lnTo>
                  <a:lnTo>
                    <a:pt x="11" y="40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6" y="48"/>
                  </a:lnTo>
                  <a:lnTo>
                    <a:pt x="38" y="47"/>
                  </a:lnTo>
                  <a:lnTo>
                    <a:pt x="41" y="44"/>
                  </a:lnTo>
                  <a:lnTo>
                    <a:pt x="42" y="42"/>
                  </a:lnTo>
                  <a:lnTo>
                    <a:pt x="52" y="43"/>
                  </a:lnTo>
                  <a:lnTo>
                    <a:pt x="50" y="48"/>
                  </a:lnTo>
                  <a:lnTo>
                    <a:pt x="47" y="51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9"/>
                  </a:lnTo>
                  <a:lnTo>
                    <a:pt x="32" y="60"/>
                  </a:lnTo>
                  <a:lnTo>
                    <a:pt x="27" y="60"/>
                  </a:lnTo>
                  <a:lnTo>
                    <a:pt x="16" y="58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1" y="18"/>
                  </a:lnTo>
                  <a:lnTo>
                    <a:pt x="6" y="9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7" name="Freeform 1065"/>
            <p:cNvSpPr>
              <a:spLocks/>
            </p:cNvSpPr>
            <p:nvPr/>
          </p:nvSpPr>
          <p:spPr bwMode="auto">
            <a:xfrm>
              <a:off x="5961175" y="4715274"/>
              <a:ext cx="54245" cy="161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9"/>
                </a:cxn>
                <a:cxn ang="0">
                  <a:pos x="26" y="19"/>
                </a:cxn>
                <a:cxn ang="0">
                  <a:pos x="26" y="29"/>
                </a:cxn>
                <a:cxn ang="0">
                  <a:pos x="17" y="29"/>
                </a:cxn>
                <a:cxn ang="0">
                  <a:pos x="17" y="66"/>
                </a:cxn>
                <a:cxn ang="0">
                  <a:pos x="18" y="67"/>
                </a:cxn>
                <a:cxn ang="0">
                  <a:pos x="20" y="67"/>
                </a:cxn>
                <a:cxn ang="0">
                  <a:pos x="20" y="68"/>
                </a:cxn>
                <a:cxn ang="0">
                  <a:pos x="26" y="68"/>
                </a:cxn>
                <a:cxn ang="0">
                  <a:pos x="27" y="78"/>
                </a:cxn>
                <a:cxn ang="0">
                  <a:pos x="14" y="78"/>
                </a:cxn>
                <a:cxn ang="0">
                  <a:pos x="13" y="77"/>
                </a:cxn>
                <a:cxn ang="0">
                  <a:pos x="11" y="76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9"/>
                </a:cxn>
                <a:cxn ang="0">
                  <a:pos x="8" y="2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8" y="19"/>
                </a:cxn>
                <a:cxn ang="0">
                  <a:pos x="8" y="6"/>
                </a:cxn>
                <a:cxn ang="0">
                  <a:pos x="17" y="0"/>
                </a:cxn>
              </a:cxnLst>
              <a:rect l="0" t="0" r="r" b="b"/>
              <a:pathLst>
                <a:path w="27" h="78">
                  <a:moveTo>
                    <a:pt x="17" y="0"/>
                  </a:moveTo>
                  <a:lnTo>
                    <a:pt x="17" y="19"/>
                  </a:lnTo>
                  <a:lnTo>
                    <a:pt x="26" y="19"/>
                  </a:lnTo>
                  <a:lnTo>
                    <a:pt x="26" y="29"/>
                  </a:lnTo>
                  <a:lnTo>
                    <a:pt x="17" y="29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7" y="78"/>
                  </a:lnTo>
                  <a:lnTo>
                    <a:pt x="14" y="78"/>
                  </a:lnTo>
                  <a:lnTo>
                    <a:pt x="13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9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8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8" name="Freeform 1066"/>
            <p:cNvSpPr>
              <a:spLocks/>
            </p:cNvSpPr>
            <p:nvPr/>
          </p:nvSpPr>
          <p:spPr bwMode="auto">
            <a:xfrm>
              <a:off x="6097791" y="4709073"/>
              <a:ext cx="148671" cy="165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33" y="57"/>
                </a:cxn>
                <a:cxn ang="0">
                  <a:pos x="35" y="61"/>
                </a:cxn>
                <a:cxn ang="0">
                  <a:pos x="36" y="65"/>
                </a:cxn>
                <a:cxn ang="0">
                  <a:pos x="37" y="68"/>
                </a:cxn>
                <a:cxn ang="0">
                  <a:pos x="37" y="65"/>
                </a:cxn>
                <a:cxn ang="0">
                  <a:pos x="38" y="63"/>
                </a:cxn>
                <a:cxn ang="0">
                  <a:pos x="39" y="60"/>
                </a:cxn>
                <a:cxn ang="0">
                  <a:pos x="40" y="56"/>
                </a:cxn>
                <a:cxn ang="0">
                  <a:pos x="58" y="0"/>
                </a:cxn>
                <a:cxn ang="0">
                  <a:pos x="74" y="0"/>
                </a:cxn>
                <a:cxn ang="0">
                  <a:pos x="74" y="80"/>
                </a:cxn>
                <a:cxn ang="0">
                  <a:pos x="63" y="80"/>
                </a:cxn>
                <a:cxn ang="0">
                  <a:pos x="63" y="12"/>
                </a:cxn>
                <a:cxn ang="0">
                  <a:pos x="44" y="80"/>
                </a:cxn>
                <a:cxn ang="0">
                  <a:pos x="31" y="80"/>
                </a:cxn>
                <a:cxn ang="0">
                  <a:pos x="10" y="12"/>
                </a:cxn>
                <a:cxn ang="0">
                  <a:pos x="10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74" h="80">
                  <a:moveTo>
                    <a:pt x="0" y="0"/>
                  </a:moveTo>
                  <a:lnTo>
                    <a:pt x="16" y="0"/>
                  </a:lnTo>
                  <a:lnTo>
                    <a:pt x="33" y="57"/>
                  </a:lnTo>
                  <a:lnTo>
                    <a:pt x="35" y="61"/>
                  </a:lnTo>
                  <a:lnTo>
                    <a:pt x="36" y="65"/>
                  </a:lnTo>
                  <a:lnTo>
                    <a:pt x="37" y="68"/>
                  </a:lnTo>
                  <a:lnTo>
                    <a:pt x="37" y="65"/>
                  </a:lnTo>
                  <a:lnTo>
                    <a:pt x="38" y="63"/>
                  </a:lnTo>
                  <a:lnTo>
                    <a:pt x="39" y="60"/>
                  </a:lnTo>
                  <a:lnTo>
                    <a:pt x="40" y="56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74" y="80"/>
                  </a:lnTo>
                  <a:lnTo>
                    <a:pt x="63" y="80"/>
                  </a:lnTo>
                  <a:lnTo>
                    <a:pt x="63" y="12"/>
                  </a:lnTo>
                  <a:lnTo>
                    <a:pt x="44" y="80"/>
                  </a:lnTo>
                  <a:lnTo>
                    <a:pt x="31" y="80"/>
                  </a:lnTo>
                  <a:lnTo>
                    <a:pt x="10" y="12"/>
                  </a:lnTo>
                  <a:lnTo>
                    <a:pt x="10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099" name="Freeform 1067"/>
            <p:cNvSpPr>
              <a:spLocks/>
            </p:cNvSpPr>
            <p:nvPr/>
          </p:nvSpPr>
          <p:spPr bwMode="auto">
            <a:xfrm>
              <a:off x="6278607" y="4754547"/>
              <a:ext cx="90408" cy="1219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42"/>
                </a:cxn>
                <a:cxn ang="0">
                  <a:pos x="12" y="45"/>
                </a:cxn>
                <a:cxn ang="0">
                  <a:pos x="14" y="47"/>
                </a:cxn>
                <a:cxn ang="0">
                  <a:pos x="17" y="49"/>
                </a:cxn>
                <a:cxn ang="0">
                  <a:pos x="23" y="49"/>
                </a:cxn>
                <a:cxn ang="0">
                  <a:pos x="26" y="48"/>
                </a:cxn>
                <a:cxn ang="0">
                  <a:pos x="31" y="46"/>
                </a:cxn>
                <a:cxn ang="0">
                  <a:pos x="32" y="44"/>
                </a:cxn>
                <a:cxn ang="0">
                  <a:pos x="34" y="42"/>
                </a:cxn>
                <a:cxn ang="0">
                  <a:pos x="34" y="39"/>
                </a:cxn>
                <a:cxn ang="0">
                  <a:pos x="35" y="35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58"/>
                </a:cxn>
                <a:cxn ang="0">
                  <a:pos x="35" y="58"/>
                </a:cxn>
                <a:cxn ang="0">
                  <a:pos x="35" y="48"/>
                </a:cxn>
                <a:cxn ang="0">
                  <a:pos x="32" y="52"/>
                </a:cxn>
                <a:cxn ang="0">
                  <a:pos x="29" y="55"/>
                </a:cxn>
                <a:cxn ang="0">
                  <a:pos x="25" y="58"/>
                </a:cxn>
                <a:cxn ang="0">
                  <a:pos x="22" y="59"/>
                </a:cxn>
                <a:cxn ang="0">
                  <a:pos x="13" y="59"/>
                </a:cxn>
                <a:cxn ang="0">
                  <a:pos x="11" y="58"/>
                </a:cxn>
                <a:cxn ang="0">
                  <a:pos x="10" y="57"/>
                </a:cxn>
                <a:cxn ang="0">
                  <a:pos x="7" y="56"/>
                </a:cxn>
                <a:cxn ang="0">
                  <a:pos x="4" y="52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0"/>
                </a:cxn>
              </a:cxnLst>
              <a:rect l="0" t="0" r="r" b="b"/>
              <a:pathLst>
                <a:path w="45" h="59">
                  <a:moveTo>
                    <a:pt x="0" y="0"/>
                  </a:moveTo>
                  <a:lnTo>
                    <a:pt x="11" y="0"/>
                  </a:lnTo>
                  <a:lnTo>
                    <a:pt x="11" y="42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23" y="49"/>
                  </a:lnTo>
                  <a:lnTo>
                    <a:pt x="26" y="48"/>
                  </a:lnTo>
                  <a:lnTo>
                    <a:pt x="31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39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58"/>
                  </a:lnTo>
                  <a:lnTo>
                    <a:pt x="35" y="58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5"/>
                  </a:lnTo>
                  <a:lnTo>
                    <a:pt x="25" y="58"/>
                  </a:lnTo>
                  <a:lnTo>
                    <a:pt x="22" y="59"/>
                  </a:lnTo>
                  <a:lnTo>
                    <a:pt x="13" y="59"/>
                  </a:lnTo>
                  <a:lnTo>
                    <a:pt x="11" y="58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4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0" name="Rectangle 1068"/>
            <p:cNvSpPr>
              <a:spLocks noChangeArrowheads="1"/>
            </p:cNvSpPr>
            <p:nvPr/>
          </p:nvSpPr>
          <p:spPr bwMode="auto">
            <a:xfrm>
              <a:off x="6401161" y="4709073"/>
              <a:ext cx="20091" cy="16535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1" name="Freeform 1069"/>
            <p:cNvSpPr>
              <a:spLocks/>
            </p:cNvSpPr>
            <p:nvPr/>
          </p:nvSpPr>
          <p:spPr bwMode="auto">
            <a:xfrm>
              <a:off x="6437324" y="4715274"/>
              <a:ext cx="56254" cy="161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9"/>
                </a:cxn>
                <a:cxn ang="0">
                  <a:pos x="26" y="19"/>
                </a:cxn>
                <a:cxn ang="0">
                  <a:pos x="26" y="29"/>
                </a:cxn>
                <a:cxn ang="0">
                  <a:pos x="17" y="29"/>
                </a:cxn>
                <a:cxn ang="0">
                  <a:pos x="17" y="66"/>
                </a:cxn>
                <a:cxn ang="0">
                  <a:pos x="18" y="67"/>
                </a:cxn>
                <a:cxn ang="0">
                  <a:pos x="19" y="67"/>
                </a:cxn>
                <a:cxn ang="0">
                  <a:pos x="20" y="68"/>
                </a:cxn>
                <a:cxn ang="0">
                  <a:pos x="26" y="68"/>
                </a:cxn>
                <a:cxn ang="0">
                  <a:pos x="28" y="78"/>
                </a:cxn>
                <a:cxn ang="0">
                  <a:pos x="14" y="78"/>
                </a:cxn>
                <a:cxn ang="0">
                  <a:pos x="13" y="77"/>
                </a:cxn>
                <a:cxn ang="0">
                  <a:pos x="11" y="76"/>
                </a:cxn>
                <a:cxn ang="0">
                  <a:pos x="8" y="73"/>
                </a:cxn>
                <a:cxn ang="0">
                  <a:pos x="7" y="69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7" y="19"/>
                </a:cxn>
                <a:cxn ang="0">
                  <a:pos x="7" y="6"/>
                </a:cxn>
                <a:cxn ang="0">
                  <a:pos x="17" y="0"/>
                </a:cxn>
              </a:cxnLst>
              <a:rect l="0" t="0" r="r" b="b"/>
              <a:pathLst>
                <a:path w="28" h="78">
                  <a:moveTo>
                    <a:pt x="17" y="0"/>
                  </a:moveTo>
                  <a:lnTo>
                    <a:pt x="17" y="19"/>
                  </a:lnTo>
                  <a:lnTo>
                    <a:pt x="26" y="19"/>
                  </a:lnTo>
                  <a:lnTo>
                    <a:pt x="26" y="29"/>
                  </a:lnTo>
                  <a:lnTo>
                    <a:pt x="17" y="29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78"/>
                  </a:lnTo>
                  <a:lnTo>
                    <a:pt x="14" y="78"/>
                  </a:lnTo>
                  <a:lnTo>
                    <a:pt x="13" y="77"/>
                  </a:lnTo>
                  <a:lnTo>
                    <a:pt x="11" y="76"/>
                  </a:lnTo>
                  <a:lnTo>
                    <a:pt x="8" y="73"/>
                  </a:lnTo>
                  <a:lnTo>
                    <a:pt x="7" y="69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2" name="Freeform 1070"/>
            <p:cNvSpPr>
              <a:spLocks noEditPoints="1"/>
            </p:cNvSpPr>
            <p:nvPr/>
          </p:nvSpPr>
          <p:spPr bwMode="auto">
            <a:xfrm>
              <a:off x="6511659" y="4709073"/>
              <a:ext cx="20091" cy="16535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0" y="22"/>
                </a:cxn>
                <a:cxn ang="0">
                  <a:pos x="10" y="80"/>
                </a:cxn>
                <a:cxn ang="0">
                  <a:pos x="0" y="80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0" h="80">
                  <a:moveTo>
                    <a:pt x="0" y="22"/>
                  </a:moveTo>
                  <a:lnTo>
                    <a:pt x="10" y="22"/>
                  </a:lnTo>
                  <a:lnTo>
                    <a:pt x="10" y="80"/>
                  </a:lnTo>
                  <a:lnTo>
                    <a:pt x="0" y="80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3" name="Freeform 1071"/>
            <p:cNvSpPr>
              <a:spLocks noEditPoints="1"/>
            </p:cNvSpPr>
            <p:nvPr/>
          </p:nvSpPr>
          <p:spPr bwMode="auto">
            <a:xfrm>
              <a:off x="6557868" y="4752480"/>
              <a:ext cx="98444" cy="144689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9" y="11"/>
                </a:cxn>
                <a:cxn ang="0">
                  <a:pos x="14" y="15"/>
                </a:cxn>
                <a:cxn ang="0">
                  <a:pos x="12" y="18"/>
                </a:cxn>
                <a:cxn ang="0">
                  <a:pos x="11" y="21"/>
                </a:cxn>
                <a:cxn ang="0">
                  <a:pos x="10" y="25"/>
                </a:cxn>
                <a:cxn ang="0">
                  <a:pos x="10" y="35"/>
                </a:cxn>
                <a:cxn ang="0">
                  <a:pos x="11" y="40"/>
                </a:cxn>
                <a:cxn ang="0">
                  <a:pos x="12" y="43"/>
                </a:cxn>
                <a:cxn ang="0">
                  <a:pos x="14" y="46"/>
                </a:cxn>
                <a:cxn ang="0">
                  <a:pos x="16" y="48"/>
                </a:cxn>
                <a:cxn ang="0">
                  <a:pos x="21" y="50"/>
                </a:cxn>
                <a:cxn ang="0">
                  <a:pos x="27" y="50"/>
                </a:cxn>
                <a:cxn ang="0">
                  <a:pos x="30" y="49"/>
                </a:cxn>
                <a:cxn ang="0">
                  <a:pos x="32" y="48"/>
                </a:cxn>
                <a:cxn ang="0">
                  <a:pos x="34" y="46"/>
                </a:cxn>
                <a:cxn ang="0">
                  <a:pos x="36" y="43"/>
                </a:cxn>
                <a:cxn ang="0">
                  <a:pos x="38" y="35"/>
                </a:cxn>
                <a:cxn ang="0">
                  <a:pos x="38" y="25"/>
                </a:cxn>
                <a:cxn ang="0">
                  <a:pos x="36" y="17"/>
                </a:cxn>
                <a:cxn ang="0">
                  <a:pos x="34" y="14"/>
                </a:cxn>
                <a:cxn ang="0">
                  <a:pos x="31" y="11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4" y="1"/>
                </a:cxn>
                <a:cxn ang="0">
                  <a:pos x="38" y="3"/>
                </a:cxn>
                <a:cxn ang="0">
                  <a:pos x="40" y="6"/>
                </a:cxn>
                <a:cxn ang="0">
                  <a:pos x="47" y="15"/>
                </a:cxn>
                <a:cxn ang="0">
                  <a:pos x="48" y="20"/>
                </a:cxn>
                <a:cxn ang="0">
                  <a:pos x="49" y="24"/>
                </a:cxn>
                <a:cxn ang="0">
                  <a:pos x="49" y="36"/>
                </a:cxn>
                <a:cxn ang="0">
                  <a:pos x="48" y="40"/>
                </a:cxn>
                <a:cxn ang="0">
                  <a:pos x="46" y="45"/>
                </a:cxn>
                <a:cxn ang="0">
                  <a:pos x="39" y="55"/>
                </a:cxn>
                <a:cxn ang="0">
                  <a:pos x="37" y="57"/>
                </a:cxn>
                <a:cxn ang="0">
                  <a:pos x="33" y="59"/>
                </a:cxn>
                <a:cxn ang="0">
                  <a:pos x="29" y="60"/>
                </a:cxn>
                <a:cxn ang="0">
                  <a:pos x="21" y="60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2" y="56"/>
                </a:cxn>
                <a:cxn ang="0">
                  <a:pos x="10" y="51"/>
                </a:cxn>
                <a:cxn ang="0">
                  <a:pos x="10" y="70"/>
                </a:cxn>
                <a:cxn ang="0">
                  <a:pos x="0" y="70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1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1" y="1"/>
                </a:cxn>
                <a:cxn ang="0">
                  <a:pos x="26" y="0"/>
                </a:cxn>
              </a:cxnLst>
              <a:rect l="0" t="0" r="r" b="b"/>
              <a:pathLst>
                <a:path w="49" h="70">
                  <a:moveTo>
                    <a:pt x="22" y="10"/>
                  </a:moveTo>
                  <a:lnTo>
                    <a:pt x="19" y="11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11" y="21"/>
                  </a:lnTo>
                  <a:lnTo>
                    <a:pt x="10" y="25"/>
                  </a:lnTo>
                  <a:lnTo>
                    <a:pt x="10" y="35"/>
                  </a:lnTo>
                  <a:lnTo>
                    <a:pt x="11" y="40"/>
                  </a:lnTo>
                  <a:lnTo>
                    <a:pt x="12" y="43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7" y="50"/>
                  </a:lnTo>
                  <a:lnTo>
                    <a:pt x="30" y="49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3"/>
                  </a:lnTo>
                  <a:lnTo>
                    <a:pt x="38" y="35"/>
                  </a:lnTo>
                  <a:lnTo>
                    <a:pt x="38" y="25"/>
                  </a:lnTo>
                  <a:lnTo>
                    <a:pt x="36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8" y="10"/>
                  </a:lnTo>
                  <a:lnTo>
                    <a:pt x="22" y="10"/>
                  </a:lnTo>
                  <a:close/>
                  <a:moveTo>
                    <a:pt x="26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0" y="6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49" y="24"/>
                  </a:lnTo>
                  <a:lnTo>
                    <a:pt x="49" y="36"/>
                  </a:lnTo>
                  <a:lnTo>
                    <a:pt x="48" y="40"/>
                  </a:lnTo>
                  <a:lnTo>
                    <a:pt x="46" y="45"/>
                  </a:lnTo>
                  <a:lnTo>
                    <a:pt x="39" y="55"/>
                  </a:lnTo>
                  <a:lnTo>
                    <a:pt x="37" y="57"/>
                  </a:lnTo>
                  <a:lnTo>
                    <a:pt x="33" y="59"/>
                  </a:lnTo>
                  <a:lnTo>
                    <a:pt x="29" y="60"/>
                  </a:lnTo>
                  <a:lnTo>
                    <a:pt x="21" y="60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2" y="56"/>
                  </a:lnTo>
                  <a:lnTo>
                    <a:pt x="10" y="51"/>
                  </a:lnTo>
                  <a:lnTo>
                    <a:pt x="10" y="70"/>
                  </a:lnTo>
                  <a:lnTo>
                    <a:pt x="0" y="70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4" name="Rectangle 1072"/>
            <p:cNvSpPr>
              <a:spLocks noChangeArrowheads="1"/>
            </p:cNvSpPr>
            <p:nvPr/>
          </p:nvSpPr>
          <p:spPr bwMode="auto">
            <a:xfrm>
              <a:off x="6680421" y="4709073"/>
              <a:ext cx="22100" cy="16535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5" name="Freeform 1073"/>
            <p:cNvSpPr>
              <a:spLocks noEditPoints="1"/>
            </p:cNvSpPr>
            <p:nvPr/>
          </p:nvSpPr>
          <p:spPr bwMode="auto">
            <a:xfrm>
              <a:off x="6728639" y="4709073"/>
              <a:ext cx="22100" cy="16535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1" y="22"/>
                </a:cxn>
                <a:cxn ang="0">
                  <a:pos x="11" y="80"/>
                </a:cxn>
                <a:cxn ang="0">
                  <a:pos x="0" y="80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1" h="80">
                  <a:moveTo>
                    <a:pt x="0" y="22"/>
                  </a:moveTo>
                  <a:lnTo>
                    <a:pt x="11" y="22"/>
                  </a:lnTo>
                  <a:lnTo>
                    <a:pt x="11" y="80"/>
                  </a:lnTo>
                  <a:lnTo>
                    <a:pt x="0" y="80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6" name="Freeform 1074"/>
            <p:cNvSpPr>
              <a:spLocks/>
            </p:cNvSpPr>
            <p:nvPr/>
          </p:nvSpPr>
          <p:spPr bwMode="auto">
            <a:xfrm>
              <a:off x="6770829" y="4752480"/>
              <a:ext cx="98444" cy="1240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0" y="0"/>
                </a:cxn>
                <a:cxn ang="0">
                  <a:pos x="34" y="1"/>
                </a:cxn>
                <a:cxn ang="0">
                  <a:pos x="37" y="2"/>
                </a:cxn>
                <a:cxn ang="0">
                  <a:pos x="40" y="4"/>
                </a:cxn>
                <a:cxn ang="0">
                  <a:pos x="47" y="13"/>
                </a:cxn>
                <a:cxn ang="0">
                  <a:pos x="48" y="19"/>
                </a:cxn>
                <a:cxn ang="0">
                  <a:pos x="37" y="20"/>
                </a:cxn>
                <a:cxn ang="0">
                  <a:pos x="35" y="14"/>
                </a:cxn>
                <a:cxn ang="0">
                  <a:pos x="33" y="12"/>
                </a:cxn>
                <a:cxn ang="0">
                  <a:pos x="31" y="11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9" y="11"/>
                </a:cxn>
                <a:cxn ang="0">
                  <a:pos x="17" y="12"/>
                </a:cxn>
                <a:cxn ang="0">
                  <a:pos x="14" y="14"/>
                </a:cxn>
                <a:cxn ang="0">
                  <a:pos x="12" y="17"/>
                </a:cxn>
                <a:cxn ang="0">
                  <a:pos x="10" y="25"/>
                </a:cxn>
                <a:cxn ang="0">
                  <a:pos x="10" y="35"/>
                </a:cxn>
                <a:cxn ang="0">
                  <a:pos x="11" y="40"/>
                </a:cxn>
                <a:cxn ang="0">
                  <a:pos x="12" y="43"/>
                </a:cxn>
                <a:cxn ang="0">
                  <a:pos x="14" y="46"/>
                </a:cxn>
                <a:cxn ang="0">
                  <a:pos x="18" y="49"/>
                </a:cxn>
                <a:cxn ang="0">
                  <a:pos x="21" y="50"/>
                </a:cxn>
                <a:cxn ang="0">
                  <a:pos x="28" y="50"/>
                </a:cxn>
                <a:cxn ang="0">
                  <a:pos x="32" y="49"/>
                </a:cxn>
                <a:cxn ang="0">
                  <a:pos x="36" y="45"/>
                </a:cxn>
                <a:cxn ang="0">
                  <a:pos x="37" y="42"/>
                </a:cxn>
                <a:cxn ang="0">
                  <a:pos x="38" y="38"/>
                </a:cxn>
                <a:cxn ang="0">
                  <a:pos x="49" y="39"/>
                </a:cxn>
                <a:cxn ang="0">
                  <a:pos x="48" y="44"/>
                </a:cxn>
                <a:cxn ang="0">
                  <a:pos x="47" y="48"/>
                </a:cxn>
                <a:cxn ang="0">
                  <a:pos x="45" y="51"/>
                </a:cxn>
                <a:cxn ang="0">
                  <a:pos x="42" y="55"/>
                </a:cxn>
                <a:cxn ang="0">
                  <a:pos x="37" y="57"/>
                </a:cxn>
                <a:cxn ang="0">
                  <a:pos x="34" y="59"/>
                </a:cxn>
                <a:cxn ang="0">
                  <a:pos x="30" y="60"/>
                </a:cxn>
                <a:cxn ang="0">
                  <a:pos x="25" y="60"/>
                </a:cxn>
                <a:cxn ang="0">
                  <a:pos x="19" y="59"/>
                </a:cxn>
                <a:cxn ang="0">
                  <a:pos x="12" y="57"/>
                </a:cxn>
                <a:cxn ang="0">
                  <a:pos x="7" y="51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3" y="14"/>
                </a:cxn>
                <a:cxn ang="0">
                  <a:pos x="7" y="8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17" y="1"/>
                </a:cxn>
                <a:cxn ang="0">
                  <a:pos x="21" y="0"/>
                </a:cxn>
              </a:cxnLst>
              <a:rect l="0" t="0" r="r" b="b"/>
              <a:pathLst>
                <a:path w="49" h="60">
                  <a:moveTo>
                    <a:pt x="21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7" y="13"/>
                  </a:lnTo>
                  <a:lnTo>
                    <a:pt x="48" y="19"/>
                  </a:lnTo>
                  <a:lnTo>
                    <a:pt x="37" y="20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1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0" y="25"/>
                  </a:lnTo>
                  <a:lnTo>
                    <a:pt x="10" y="35"/>
                  </a:lnTo>
                  <a:lnTo>
                    <a:pt x="11" y="40"/>
                  </a:lnTo>
                  <a:lnTo>
                    <a:pt x="12" y="43"/>
                  </a:lnTo>
                  <a:lnTo>
                    <a:pt x="14" y="46"/>
                  </a:lnTo>
                  <a:lnTo>
                    <a:pt x="18" y="49"/>
                  </a:lnTo>
                  <a:lnTo>
                    <a:pt x="21" y="50"/>
                  </a:lnTo>
                  <a:lnTo>
                    <a:pt x="28" y="50"/>
                  </a:lnTo>
                  <a:lnTo>
                    <a:pt x="32" y="49"/>
                  </a:lnTo>
                  <a:lnTo>
                    <a:pt x="36" y="45"/>
                  </a:lnTo>
                  <a:lnTo>
                    <a:pt x="37" y="42"/>
                  </a:lnTo>
                  <a:lnTo>
                    <a:pt x="38" y="38"/>
                  </a:lnTo>
                  <a:lnTo>
                    <a:pt x="49" y="39"/>
                  </a:lnTo>
                  <a:lnTo>
                    <a:pt x="48" y="44"/>
                  </a:lnTo>
                  <a:lnTo>
                    <a:pt x="47" y="48"/>
                  </a:lnTo>
                  <a:lnTo>
                    <a:pt x="45" y="51"/>
                  </a:lnTo>
                  <a:lnTo>
                    <a:pt x="42" y="55"/>
                  </a:lnTo>
                  <a:lnTo>
                    <a:pt x="37" y="57"/>
                  </a:lnTo>
                  <a:lnTo>
                    <a:pt x="34" y="59"/>
                  </a:lnTo>
                  <a:lnTo>
                    <a:pt x="30" y="60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2" y="57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8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7" name="Freeform 1075"/>
            <p:cNvSpPr>
              <a:spLocks noEditPoints="1"/>
            </p:cNvSpPr>
            <p:nvPr/>
          </p:nvSpPr>
          <p:spPr bwMode="auto">
            <a:xfrm>
              <a:off x="6887355" y="4709073"/>
              <a:ext cx="22100" cy="16535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1" y="22"/>
                </a:cxn>
                <a:cxn ang="0">
                  <a:pos x="11" y="80"/>
                </a:cxn>
                <a:cxn ang="0">
                  <a:pos x="0" y="80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1" h="80">
                  <a:moveTo>
                    <a:pt x="0" y="22"/>
                  </a:moveTo>
                  <a:lnTo>
                    <a:pt x="11" y="22"/>
                  </a:lnTo>
                  <a:lnTo>
                    <a:pt x="11" y="80"/>
                  </a:lnTo>
                  <a:lnTo>
                    <a:pt x="0" y="80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8" name="Freeform 1076"/>
            <p:cNvSpPr>
              <a:spLocks/>
            </p:cNvSpPr>
            <p:nvPr/>
          </p:nvSpPr>
          <p:spPr bwMode="auto">
            <a:xfrm>
              <a:off x="6925528" y="4715274"/>
              <a:ext cx="54245" cy="161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9"/>
                </a:cxn>
                <a:cxn ang="0">
                  <a:pos x="26" y="19"/>
                </a:cxn>
                <a:cxn ang="0">
                  <a:pos x="26" y="29"/>
                </a:cxn>
                <a:cxn ang="0">
                  <a:pos x="17" y="29"/>
                </a:cxn>
                <a:cxn ang="0">
                  <a:pos x="17" y="66"/>
                </a:cxn>
                <a:cxn ang="0">
                  <a:pos x="18" y="67"/>
                </a:cxn>
                <a:cxn ang="0">
                  <a:pos x="19" y="67"/>
                </a:cxn>
                <a:cxn ang="0">
                  <a:pos x="20" y="68"/>
                </a:cxn>
                <a:cxn ang="0">
                  <a:pos x="26" y="68"/>
                </a:cxn>
                <a:cxn ang="0">
                  <a:pos x="27" y="78"/>
                </a:cxn>
                <a:cxn ang="0">
                  <a:pos x="13" y="78"/>
                </a:cxn>
                <a:cxn ang="0">
                  <a:pos x="12" y="77"/>
                </a:cxn>
                <a:cxn ang="0">
                  <a:pos x="10" y="76"/>
                </a:cxn>
                <a:cxn ang="0">
                  <a:pos x="9" y="74"/>
                </a:cxn>
                <a:cxn ang="0">
                  <a:pos x="7" y="73"/>
                </a:cxn>
                <a:cxn ang="0">
                  <a:pos x="7" y="69"/>
                </a:cxn>
                <a:cxn ang="0">
                  <a:pos x="6" y="65"/>
                </a:cxn>
                <a:cxn ang="0">
                  <a:pos x="6" y="2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7" y="0"/>
                </a:cxn>
              </a:cxnLst>
              <a:rect l="0" t="0" r="r" b="b"/>
              <a:pathLst>
                <a:path w="27" h="78">
                  <a:moveTo>
                    <a:pt x="17" y="0"/>
                  </a:moveTo>
                  <a:lnTo>
                    <a:pt x="17" y="19"/>
                  </a:lnTo>
                  <a:lnTo>
                    <a:pt x="26" y="19"/>
                  </a:lnTo>
                  <a:lnTo>
                    <a:pt x="26" y="29"/>
                  </a:lnTo>
                  <a:lnTo>
                    <a:pt x="17" y="29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7" y="78"/>
                  </a:lnTo>
                  <a:lnTo>
                    <a:pt x="13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9" y="74"/>
                  </a:lnTo>
                  <a:lnTo>
                    <a:pt x="7" y="73"/>
                  </a:lnTo>
                  <a:lnTo>
                    <a:pt x="7" y="69"/>
                  </a:lnTo>
                  <a:lnTo>
                    <a:pt x="6" y="65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09" name="Freeform 1077"/>
            <p:cNvSpPr>
              <a:spLocks/>
            </p:cNvSpPr>
            <p:nvPr/>
          </p:nvSpPr>
          <p:spPr bwMode="auto">
            <a:xfrm>
              <a:off x="6983790" y="4754547"/>
              <a:ext cx="104472" cy="1426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32"/>
                </a:cxn>
                <a:cxn ang="0">
                  <a:pos x="27" y="44"/>
                </a:cxn>
                <a:cxn ang="0">
                  <a:pos x="28" y="40"/>
                </a:cxn>
                <a:cxn ang="0">
                  <a:pos x="30" y="3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32" y="60"/>
                </a:cxn>
                <a:cxn ang="0">
                  <a:pos x="30" y="65"/>
                </a:cxn>
                <a:cxn ang="0">
                  <a:pos x="28" y="69"/>
                </a:cxn>
                <a:cxn ang="0">
                  <a:pos x="17" y="69"/>
                </a:cxn>
                <a:cxn ang="0">
                  <a:pos x="19" y="67"/>
                </a:cxn>
                <a:cxn ang="0">
                  <a:pos x="19" y="65"/>
                </a:cxn>
                <a:cxn ang="0">
                  <a:pos x="20" y="63"/>
                </a:cxn>
                <a:cxn ang="0">
                  <a:pos x="21" y="60"/>
                </a:cxn>
                <a:cxn ang="0">
                  <a:pos x="22" y="59"/>
                </a:cxn>
                <a:cxn ang="0">
                  <a:pos x="0" y="0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11" y="0"/>
                  </a:lnTo>
                  <a:lnTo>
                    <a:pt x="23" y="32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32" y="60"/>
                  </a:lnTo>
                  <a:lnTo>
                    <a:pt x="30" y="65"/>
                  </a:lnTo>
                  <a:lnTo>
                    <a:pt x="28" y="69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20" y="63"/>
                  </a:lnTo>
                  <a:lnTo>
                    <a:pt x="21" y="60"/>
                  </a:lnTo>
                  <a:lnTo>
                    <a:pt x="22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0" name="Freeform 1078"/>
            <p:cNvSpPr>
              <a:spLocks/>
            </p:cNvSpPr>
            <p:nvPr/>
          </p:nvSpPr>
          <p:spPr bwMode="auto">
            <a:xfrm>
              <a:off x="7166616" y="4709073"/>
              <a:ext cx="52236" cy="1880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0"/>
                </a:cxn>
                <a:cxn ang="0">
                  <a:pos x="22" y="6"/>
                </a:cxn>
                <a:cxn ang="0">
                  <a:pos x="20" y="10"/>
                </a:cxn>
                <a:cxn ang="0">
                  <a:pos x="19" y="14"/>
                </a:cxn>
                <a:cxn ang="0">
                  <a:pos x="18" y="17"/>
                </a:cxn>
                <a:cxn ang="0">
                  <a:pos x="16" y="21"/>
                </a:cxn>
                <a:cxn ang="0">
                  <a:pos x="12" y="32"/>
                </a:cxn>
                <a:cxn ang="0">
                  <a:pos x="11" y="41"/>
                </a:cxn>
                <a:cxn ang="0">
                  <a:pos x="10" y="52"/>
                </a:cxn>
                <a:cxn ang="0">
                  <a:pos x="12" y="68"/>
                </a:cxn>
                <a:cxn ang="0">
                  <a:pos x="17" y="85"/>
                </a:cxn>
                <a:cxn ang="0">
                  <a:pos x="20" y="91"/>
                </a:cxn>
                <a:cxn ang="0">
                  <a:pos x="11" y="91"/>
                </a:cxn>
                <a:cxn ang="0">
                  <a:pos x="6" y="79"/>
                </a:cxn>
                <a:cxn ang="0">
                  <a:pos x="2" y="65"/>
                </a:cxn>
                <a:cxn ang="0">
                  <a:pos x="0" y="52"/>
                </a:cxn>
                <a:cxn ang="0">
                  <a:pos x="1" y="39"/>
                </a:cxn>
                <a:cxn ang="0">
                  <a:pos x="5" y="27"/>
                </a:cxn>
                <a:cxn ang="0">
                  <a:pos x="11" y="14"/>
                </a:cxn>
                <a:cxn ang="0">
                  <a:pos x="19" y="0"/>
                </a:cxn>
              </a:cxnLst>
              <a:rect l="0" t="0" r="r" b="b"/>
              <a:pathLst>
                <a:path w="26" h="91">
                  <a:moveTo>
                    <a:pt x="19" y="0"/>
                  </a:moveTo>
                  <a:lnTo>
                    <a:pt x="26" y="0"/>
                  </a:lnTo>
                  <a:lnTo>
                    <a:pt x="22" y="6"/>
                  </a:lnTo>
                  <a:lnTo>
                    <a:pt x="20" y="10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6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10" y="52"/>
                  </a:lnTo>
                  <a:lnTo>
                    <a:pt x="12" y="68"/>
                  </a:lnTo>
                  <a:lnTo>
                    <a:pt x="17" y="85"/>
                  </a:lnTo>
                  <a:lnTo>
                    <a:pt x="20" y="91"/>
                  </a:lnTo>
                  <a:lnTo>
                    <a:pt x="11" y="91"/>
                  </a:lnTo>
                  <a:lnTo>
                    <a:pt x="6" y="79"/>
                  </a:lnTo>
                  <a:lnTo>
                    <a:pt x="2" y="65"/>
                  </a:lnTo>
                  <a:lnTo>
                    <a:pt x="0" y="52"/>
                  </a:lnTo>
                  <a:lnTo>
                    <a:pt x="1" y="39"/>
                  </a:lnTo>
                  <a:lnTo>
                    <a:pt x="5" y="27"/>
                  </a:lnTo>
                  <a:lnTo>
                    <a:pt x="11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1" name="Freeform 1079"/>
            <p:cNvSpPr>
              <a:spLocks/>
            </p:cNvSpPr>
            <p:nvPr/>
          </p:nvSpPr>
          <p:spPr bwMode="auto">
            <a:xfrm>
              <a:off x="7240951" y="4752480"/>
              <a:ext cx="90408" cy="1219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38" y="3"/>
                </a:cxn>
                <a:cxn ang="0">
                  <a:pos x="41" y="6"/>
                </a:cxn>
                <a:cxn ang="0">
                  <a:pos x="42" y="8"/>
                </a:cxn>
                <a:cxn ang="0">
                  <a:pos x="44" y="11"/>
                </a:cxn>
                <a:cxn ang="0">
                  <a:pos x="45" y="14"/>
                </a:cxn>
                <a:cxn ang="0">
                  <a:pos x="45" y="59"/>
                </a:cxn>
                <a:cxn ang="0">
                  <a:pos x="34" y="59"/>
                </a:cxn>
                <a:cxn ang="0">
                  <a:pos x="34" y="18"/>
                </a:cxn>
                <a:cxn ang="0">
                  <a:pos x="33" y="16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1" y="10"/>
                </a:cxn>
                <a:cxn ang="0">
                  <a:pos x="18" y="11"/>
                </a:cxn>
                <a:cxn ang="0">
                  <a:pos x="15" y="13"/>
                </a:cxn>
                <a:cxn ang="0">
                  <a:pos x="12" y="15"/>
                </a:cxn>
                <a:cxn ang="0">
                  <a:pos x="11" y="19"/>
                </a:cxn>
                <a:cxn ang="0">
                  <a:pos x="11" y="23"/>
                </a:cxn>
                <a:cxn ang="0">
                  <a:pos x="10" y="27"/>
                </a:cxn>
                <a:cxn ang="0">
                  <a:pos x="10" y="59"/>
                </a:cxn>
                <a:cxn ang="0">
                  <a:pos x="0" y="59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18" y="2"/>
                </a:cxn>
                <a:cxn ang="0">
                  <a:pos x="22" y="1"/>
                </a:cxn>
                <a:cxn ang="0">
                  <a:pos x="27" y="0"/>
                </a:cxn>
              </a:cxnLst>
              <a:rect l="0" t="0" r="r" b="b"/>
              <a:pathLst>
                <a:path w="45" h="59">
                  <a:moveTo>
                    <a:pt x="27" y="0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2" y="8"/>
                  </a:lnTo>
                  <a:lnTo>
                    <a:pt x="44" y="11"/>
                  </a:lnTo>
                  <a:lnTo>
                    <a:pt x="45" y="14"/>
                  </a:lnTo>
                  <a:lnTo>
                    <a:pt x="45" y="59"/>
                  </a:lnTo>
                  <a:lnTo>
                    <a:pt x="34" y="59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2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1" y="10"/>
                  </a:lnTo>
                  <a:lnTo>
                    <a:pt x="18" y="11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0" y="27"/>
                  </a:lnTo>
                  <a:lnTo>
                    <a:pt x="10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2" name="Freeform 1080"/>
            <p:cNvSpPr>
              <a:spLocks/>
            </p:cNvSpPr>
            <p:nvPr/>
          </p:nvSpPr>
          <p:spPr bwMode="auto">
            <a:xfrm>
              <a:off x="7353459" y="4709073"/>
              <a:ext cx="54245" cy="1880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6" y="14"/>
                </a:cxn>
                <a:cxn ang="0">
                  <a:pos x="22" y="27"/>
                </a:cxn>
                <a:cxn ang="0">
                  <a:pos x="26" y="39"/>
                </a:cxn>
                <a:cxn ang="0">
                  <a:pos x="27" y="52"/>
                </a:cxn>
                <a:cxn ang="0">
                  <a:pos x="25" y="65"/>
                </a:cxn>
                <a:cxn ang="0">
                  <a:pos x="21" y="79"/>
                </a:cxn>
                <a:cxn ang="0">
                  <a:pos x="15" y="91"/>
                </a:cxn>
                <a:cxn ang="0">
                  <a:pos x="6" y="91"/>
                </a:cxn>
                <a:cxn ang="0">
                  <a:pos x="10" y="85"/>
                </a:cxn>
                <a:cxn ang="0">
                  <a:pos x="15" y="68"/>
                </a:cxn>
                <a:cxn ang="0">
                  <a:pos x="17" y="52"/>
                </a:cxn>
                <a:cxn ang="0">
                  <a:pos x="16" y="41"/>
                </a:cxn>
                <a:cxn ang="0">
                  <a:pos x="15" y="32"/>
                </a:cxn>
                <a:cxn ang="0">
                  <a:pos x="13" y="27"/>
                </a:cxn>
                <a:cxn ang="0">
                  <a:pos x="12" y="21"/>
                </a:cxn>
                <a:cxn ang="0">
                  <a:pos x="10" y="17"/>
                </a:cxn>
                <a:cxn ang="0">
                  <a:pos x="7" y="14"/>
                </a:cxn>
                <a:cxn ang="0">
                  <a:pos x="6" y="10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27" h="91">
                  <a:moveTo>
                    <a:pt x="0" y="0"/>
                  </a:moveTo>
                  <a:lnTo>
                    <a:pt x="7" y="0"/>
                  </a:lnTo>
                  <a:lnTo>
                    <a:pt x="16" y="14"/>
                  </a:lnTo>
                  <a:lnTo>
                    <a:pt x="22" y="27"/>
                  </a:lnTo>
                  <a:lnTo>
                    <a:pt x="26" y="39"/>
                  </a:lnTo>
                  <a:lnTo>
                    <a:pt x="27" y="52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15" y="91"/>
                  </a:lnTo>
                  <a:lnTo>
                    <a:pt x="6" y="91"/>
                  </a:lnTo>
                  <a:lnTo>
                    <a:pt x="10" y="85"/>
                  </a:lnTo>
                  <a:lnTo>
                    <a:pt x="15" y="68"/>
                  </a:lnTo>
                  <a:lnTo>
                    <a:pt x="17" y="52"/>
                  </a:lnTo>
                  <a:lnTo>
                    <a:pt x="16" y="41"/>
                  </a:lnTo>
                  <a:lnTo>
                    <a:pt x="15" y="32"/>
                  </a:lnTo>
                  <a:lnTo>
                    <a:pt x="13" y="27"/>
                  </a:lnTo>
                  <a:lnTo>
                    <a:pt x="12" y="21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6" y="10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3" name="Line 1081"/>
            <p:cNvSpPr>
              <a:spLocks noChangeShapeType="1"/>
            </p:cNvSpPr>
            <p:nvPr/>
          </p:nvSpPr>
          <p:spPr bwMode="auto">
            <a:xfrm>
              <a:off x="2656257" y="4434163"/>
              <a:ext cx="2009" cy="4754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4" name="Line 1082"/>
            <p:cNvSpPr>
              <a:spLocks noChangeShapeType="1"/>
            </p:cNvSpPr>
            <p:nvPr/>
          </p:nvSpPr>
          <p:spPr bwMode="auto">
            <a:xfrm>
              <a:off x="3719054" y="4434163"/>
              <a:ext cx="2009" cy="4754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5" name="Line 1083"/>
            <p:cNvSpPr>
              <a:spLocks noChangeShapeType="1"/>
            </p:cNvSpPr>
            <p:nvPr/>
          </p:nvSpPr>
          <p:spPr bwMode="auto">
            <a:xfrm>
              <a:off x="4777833" y="4434163"/>
              <a:ext cx="2009" cy="4754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6" name="Line 1084"/>
            <p:cNvSpPr>
              <a:spLocks noChangeShapeType="1"/>
            </p:cNvSpPr>
            <p:nvPr/>
          </p:nvSpPr>
          <p:spPr bwMode="auto">
            <a:xfrm>
              <a:off x="5840630" y="4434163"/>
              <a:ext cx="2009" cy="4754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7" name="Line 1085"/>
            <p:cNvSpPr>
              <a:spLocks noChangeShapeType="1"/>
            </p:cNvSpPr>
            <p:nvPr/>
          </p:nvSpPr>
          <p:spPr bwMode="auto">
            <a:xfrm>
              <a:off x="6901419" y="4434163"/>
              <a:ext cx="2009" cy="4754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8" name="Line 1086"/>
            <p:cNvSpPr>
              <a:spLocks noChangeShapeType="1"/>
            </p:cNvSpPr>
            <p:nvPr/>
          </p:nvSpPr>
          <p:spPr bwMode="auto">
            <a:xfrm>
              <a:off x="2656257" y="4434163"/>
              <a:ext cx="2009" cy="4754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19" name="Line 1087"/>
            <p:cNvSpPr>
              <a:spLocks noChangeShapeType="1"/>
            </p:cNvSpPr>
            <p:nvPr/>
          </p:nvSpPr>
          <p:spPr bwMode="auto">
            <a:xfrm>
              <a:off x="6901419" y="4434163"/>
              <a:ext cx="2009" cy="4754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20" name="Freeform 1088"/>
            <p:cNvSpPr>
              <a:spLocks noEditPoints="1"/>
            </p:cNvSpPr>
            <p:nvPr/>
          </p:nvSpPr>
          <p:spPr bwMode="auto">
            <a:xfrm>
              <a:off x="2612057" y="4523044"/>
              <a:ext cx="94426" cy="152957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7" y="9"/>
                </a:cxn>
                <a:cxn ang="0">
                  <a:pos x="13" y="13"/>
                </a:cxn>
                <a:cxn ang="0">
                  <a:pos x="10" y="22"/>
                </a:cxn>
                <a:cxn ang="0">
                  <a:pos x="9" y="36"/>
                </a:cxn>
                <a:cxn ang="0">
                  <a:pos x="10" y="51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8" y="63"/>
                </a:cxn>
                <a:cxn ang="0">
                  <a:pos x="25" y="65"/>
                </a:cxn>
                <a:cxn ang="0">
                  <a:pos x="27" y="65"/>
                </a:cxn>
                <a:cxn ang="0">
                  <a:pos x="30" y="63"/>
                </a:cxn>
                <a:cxn ang="0">
                  <a:pos x="32" y="62"/>
                </a:cxn>
                <a:cxn ang="0">
                  <a:pos x="34" y="60"/>
                </a:cxn>
                <a:cxn ang="0">
                  <a:pos x="37" y="51"/>
                </a:cxn>
                <a:cxn ang="0">
                  <a:pos x="38" y="36"/>
                </a:cxn>
                <a:cxn ang="0">
                  <a:pos x="37" y="22"/>
                </a:cxn>
                <a:cxn ang="0">
                  <a:pos x="34" y="13"/>
                </a:cxn>
                <a:cxn ang="0">
                  <a:pos x="32" y="11"/>
                </a:cxn>
                <a:cxn ang="0">
                  <a:pos x="29" y="9"/>
                </a:cxn>
                <a:cxn ang="0">
                  <a:pos x="27" y="8"/>
                </a:cxn>
                <a:cxn ang="0">
                  <a:pos x="20" y="8"/>
                </a:cxn>
                <a:cxn ang="0">
                  <a:pos x="16" y="0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3" y="13"/>
                </a:cxn>
                <a:cxn ang="0">
                  <a:pos x="45" y="20"/>
                </a:cxn>
                <a:cxn ang="0">
                  <a:pos x="46" y="27"/>
                </a:cxn>
                <a:cxn ang="0">
                  <a:pos x="47" y="36"/>
                </a:cxn>
                <a:cxn ang="0">
                  <a:pos x="46" y="49"/>
                </a:cxn>
                <a:cxn ang="0">
                  <a:pos x="45" y="58"/>
                </a:cxn>
                <a:cxn ang="0">
                  <a:pos x="43" y="63"/>
                </a:cxn>
                <a:cxn ang="0">
                  <a:pos x="37" y="70"/>
                </a:cxn>
                <a:cxn ang="0">
                  <a:pos x="29" y="74"/>
                </a:cxn>
                <a:cxn ang="0">
                  <a:pos x="25" y="74"/>
                </a:cxn>
                <a:cxn ang="0">
                  <a:pos x="14" y="72"/>
                </a:cxn>
                <a:cxn ang="0">
                  <a:pos x="7" y="66"/>
                </a:cxn>
                <a:cxn ang="0">
                  <a:pos x="3" y="59"/>
                </a:cxn>
                <a:cxn ang="0">
                  <a:pos x="1" y="49"/>
                </a:cxn>
                <a:cxn ang="0">
                  <a:pos x="0" y="36"/>
                </a:cxn>
                <a:cxn ang="0">
                  <a:pos x="1" y="25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10" y="4"/>
                </a:cxn>
                <a:cxn ang="0">
                  <a:pos x="16" y="0"/>
                </a:cxn>
              </a:cxnLst>
              <a:rect l="0" t="0" r="r" b="b"/>
              <a:pathLst>
                <a:path w="47" h="74">
                  <a:moveTo>
                    <a:pt x="20" y="8"/>
                  </a:moveTo>
                  <a:lnTo>
                    <a:pt x="17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8" y="63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30" y="63"/>
                  </a:lnTo>
                  <a:lnTo>
                    <a:pt x="32" y="62"/>
                  </a:lnTo>
                  <a:lnTo>
                    <a:pt x="34" y="60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0" y="8"/>
                  </a:lnTo>
                  <a:close/>
                  <a:moveTo>
                    <a:pt x="16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3" y="13"/>
                  </a:lnTo>
                  <a:lnTo>
                    <a:pt x="45" y="20"/>
                  </a:lnTo>
                  <a:lnTo>
                    <a:pt x="46" y="27"/>
                  </a:lnTo>
                  <a:lnTo>
                    <a:pt x="47" y="36"/>
                  </a:lnTo>
                  <a:lnTo>
                    <a:pt x="46" y="49"/>
                  </a:lnTo>
                  <a:lnTo>
                    <a:pt x="45" y="58"/>
                  </a:lnTo>
                  <a:lnTo>
                    <a:pt x="43" y="63"/>
                  </a:lnTo>
                  <a:lnTo>
                    <a:pt x="37" y="70"/>
                  </a:lnTo>
                  <a:lnTo>
                    <a:pt x="29" y="74"/>
                  </a:lnTo>
                  <a:lnTo>
                    <a:pt x="25" y="74"/>
                  </a:lnTo>
                  <a:lnTo>
                    <a:pt x="14" y="72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1" y="49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21" name="Freeform 1089"/>
            <p:cNvSpPr>
              <a:spLocks/>
            </p:cNvSpPr>
            <p:nvPr/>
          </p:nvSpPr>
          <p:spPr bwMode="auto">
            <a:xfrm>
              <a:off x="3700972" y="4523044"/>
              <a:ext cx="54245" cy="15089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7" y="0"/>
                </a:cxn>
                <a:cxn ang="0">
                  <a:pos x="27" y="73"/>
                </a:cxn>
                <a:cxn ang="0">
                  <a:pos x="17" y="73"/>
                </a:cxn>
                <a:cxn ang="0">
                  <a:pos x="17" y="15"/>
                </a:cxn>
                <a:cxn ang="0">
                  <a:pos x="15" y="17"/>
                </a:cxn>
                <a:cxn ang="0">
                  <a:pos x="12" y="20"/>
                </a:cxn>
                <a:cxn ang="0">
                  <a:pos x="8" y="22"/>
                </a:cxn>
                <a:cxn ang="0">
                  <a:pos x="5" y="24"/>
                </a:cxn>
                <a:cxn ang="0">
                  <a:pos x="3" y="25"/>
                </a:cxn>
                <a:cxn ang="0">
                  <a:pos x="0" y="26"/>
                </a:cxn>
                <a:cxn ang="0">
                  <a:pos x="0" y="17"/>
                </a:cxn>
                <a:cxn ang="0">
                  <a:pos x="5" y="15"/>
                </a:cxn>
                <a:cxn ang="0">
                  <a:pos x="9" y="12"/>
                </a:cxn>
                <a:cxn ang="0">
                  <a:pos x="18" y="3"/>
                </a:cxn>
                <a:cxn ang="0">
                  <a:pos x="20" y="0"/>
                </a:cxn>
              </a:cxnLst>
              <a:rect l="0" t="0" r="r" b="b"/>
              <a:pathLst>
                <a:path w="27" h="73">
                  <a:moveTo>
                    <a:pt x="20" y="0"/>
                  </a:moveTo>
                  <a:lnTo>
                    <a:pt x="27" y="0"/>
                  </a:lnTo>
                  <a:lnTo>
                    <a:pt x="27" y="73"/>
                  </a:lnTo>
                  <a:lnTo>
                    <a:pt x="17" y="73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22" name="Freeform 1090"/>
            <p:cNvSpPr>
              <a:spLocks/>
            </p:cNvSpPr>
            <p:nvPr/>
          </p:nvSpPr>
          <p:spPr bwMode="auto">
            <a:xfrm>
              <a:off x="4721579" y="4523044"/>
              <a:ext cx="96435" cy="15089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8" y="3"/>
                </a:cxn>
                <a:cxn ang="0">
                  <a:pos x="41" y="5"/>
                </a:cxn>
                <a:cxn ang="0">
                  <a:pos x="44" y="8"/>
                </a:cxn>
                <a:cxn ang="0">
                  <a:pos x="45" y="11"/>
                </a:cxn>
                <a:cxn ang="0">
                  <a:pos x="47" y="15"/>
                </a:cxn>
                <a:cxn ang="0">
                  <a:pos x="47" y="23"/>
                </a:cxn>
                <a:cxn ang="0">
                  <a:pos x="46" y="25"/>
                </a:cxn>
                <a:cxn ang="0">
                  <a:pos x="45" y="28"/>
                </a:cxn>
                <a:cxn ang="0">
                  <a:pos x="44" y="30"/>
                </a:cxn>
                <a:cxn ang="0">
                  <a:pos x="43" y="33"/>
                </a:cxn>
                <a:cxn ang="0">
                  <a:pos x="42" y="35"/>
                </a:cxn>
                <a:cxn ang="0">
                  <a:pos x="40" y="36"/>
                </a:cxn>
                <a:cxn ang="0">
                  <a:pos x="38" y="39"/>
                </a:cxn>
                <a:cxn ang="0">
                  <a:pos x="27" y="50"/>
                </a:cxn>
                <a:cxn ang="0">
                  <a:pos x="23" y="53"/>
                </a:cxn>
                <a:cxn ang="0">
                  <a:pos x="20" y="55"/>
                </a:cxn>
                <a:cxn ang="0">
                  <a:pos x="15" y="60"/>
                </a:cxn>
                <a:cxn ang="0">
                  <a:pos x="14" y="62"/>
                </a:cxn>
                <a:cxn ang="0">
                  <a:pos x="13" y="63"/>
                </a:cxn>
                <a:cxn ang="0">
                  <a:pos x="48" y="63"/>
                </a:cxn>
                <a:cxn ang="0">
                  <a:pos x="48" y="73"/>
                </a:cxn>
                <a:cxn ang="0">
                  <a:pos x="0" y="73"/>
                </a:cxn>
                <a:cxn ang="0">
                  <a:pos x="0" y="70"/>
                </a:cxn>
                <a:cxn ang="0">
                  <a:pos x="2" y="63"/>
                </a:cxn>
                <a:cxn ang="0">
                  <a:pos x="5" y="59"/>
                </a:cxn>
                <a:cxn ang="0">
                  <a:pos x="7" y="56"/>
                </a:cxn>
                <a:cxn ang="0">
                  <a:pos x="18" y="45"/>
                </a:cxn>
                <a:cxn ang="0">
                  <a:pos x="23" y="40"/>
                </a:cxn>
                <a:cxn ang="0">
                  <a:pos x="27" y="36"/>
                </a:cxn>
                <a:cxn ang="0">
                  <a:pos x="32" y="33"/>
                </a:cxn>
                <a:cxn ang="0">
                  <a:pos x="36" y="27"/>
                </a:cxn>
                <a:cxn ang="0">
                  <a:pos x="37" y="23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6" y="13"/>
                </a:cxn>
                <a:cxn ang="0">
                  <a:pos x="35" y="11"/>
                </a:cxn>
                <a:cxn ang="0">
                  <a:pos x="32" y="9"/>
                </a:cxn>
                <a:cxn ang="0">
                  <a:pos x="28" y="8"/>
                </a:cxn>
                <a:cxn ang="0">
                  <a:pos x="21" y="8"/>
                </a:cxn>
                <a:cxn ang="0">
                  <a:pos x="18" y="9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2" y="16"/>
                </a:cxn>
                <a:cxn ang="0">
                  <a:pos x="11" y="21"/>
                </a:cxn>
                <a:cxn ang="0">
                  <a:pos x="1" y="20"/>
                </a:cxn>
                <a:cxn ang="0">
                  <a:pos x="3" y="11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6" y="1"/>
                </a:cxn>
                <a:cxn ang="0">
                  <a:pos x="20" y="0"/>
                </a:cxn>
              </a:cxnLst>
              <a:rect l="0" t="0" r="r" b="b"/>
              <a:pathLst>
                <a:path w="48" h="73">
                  <a:moveTo>
                    <a:pt x="20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5" y="11"/>
                  </a:lnTo>
                  <a:lnTo>
                    <a:pt x="47" y="15"/>
                  </a:lnTo>
                  <a:lnTo>
                    <a:pt x="47" y="23"/>
                  </a:lnTo>
                  <a:lnTo>
                    <a:pt x="46" y="25"/>
                  </a:lnTo>
                  <a:lnTo>
                    <a:pt x="45" y="28"/>
                  </a:lnTo>
                  <a:lnTo>
                    <a:pt x="44" y="30"/>
                  </a:lnTo>
                  <a:lnTo>
                    <a:pt x="43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9"/>
                  </a:lnTo>
                  <a:lnTo>
                    <a:pt x="27" y="50"/>
                  </a:lnTo>
                  <a:lnTo>
                    <a:pt x="23" y="53"/>
                  </a:lnTo>
                  <a:lnTo>
                    <a:pt x="20" y="55"/>
                  </a:lnTo>
                  <a:lnTo>
                    <a:pt x="15" y="60"/>
                  </a:lnTo>
                  <a:lnTo>
                    <a:pt x="14" y="62"/>
                  </a:lnTo>
                  <a:lnTo>
                    <a:pt x="13" y="63"/>
                  </a:lnTo>
                  <a:lnTo>
                    <a:pt x="48" y="63"/>
                  </a:lnTo>
                  <a:lnTo>
                    <a:pt x="48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8" y="45"/>
                  </a:lnTo>
                  <a:lnTo>
                    <a:pt x="23" y="40"/>
                  </a:lnTo>
                  <a:lnTo>
                    <a:pt x="27" y="36"/>
                  </a:lnTo>
                  <a:lnTo>
                    <a:pt x="32" y="33"/>
                  </a:lnTo>
                  <a:lnTo>
                    <a:pt x="36" y="27"/>
                  </a:lnTo>
                  <a:lnTo>
                    <a:pt x="37" y="23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6" y="13"/>
                  </a:lnTo>
                  <a:lnTo>
                    <a:pt x="35" y="11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3" y="11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23" name="Freeform 1091"/>
            <p:cNvSpPr>
              <a:spLocks/>
            </p:cNvSpPr>
            <p:nvPr/>
          </p:nvSpPr>
          <p:spPr bwMode="auto">
            <a:xfrm>
              <a:off x="5786386" y="4523044"/>
              <a:ext cx="96435" cy="15295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2"/>
                </a:cxn>
                <a:cxn ang="0">
                  <a:pos x="42" y="9"/>
                </a:cxn>
                <a:cxn ang="0">
                  <a:pos x="44" y="14"/>
                </a:cxn>
                <a:cxn ang="0">
                  <a:pos x="42" y="26"/>
                </a:cxn>
                <a:cxn ang="0">
                  <a:pos x="37" y="31"/>
                </a:cxn>
                <a:cxn ang="0">
                  <a:pos x="38" y="33"/>
                </a:cxn>
                <a:cxn ang="0">
                  <a:pos x="46" y="42"/>
                </a:cxn>
                <a:cxn ang="0">
                  <a:pos x="48" y="55"/>
                </a:cxn>
                <a:cxn ang="0">
                  <a:pos x="40" y="67"/>
                </a:cxn>
                <a:cxn ang="0">
                  <a:pos x="24" y="74"/>
                </a:cxn>
                <a:cxn ang="0">
                  <a:pos x="14" y="73"/>
                </a:cxn>
                <a:cxn ang="0">
                  <a:pos x="7" y="69"/>
                </a:cxn>
                <a:cxn ang="0">
                  <a:pos x="2" y="62"/>
                </a:cxn>
                <a:cxn ang="0">
                  <a:pos x="9" y="53"/>
                </a:cxn>
                <a:cxn ang="0">
                  <a:pos x="12" y="60"/>
                </a:cxn>
                <a:cxn ang="0">
                  <a:pos x="18" y="64"/>
                </a:cxn>
                <a:cxn ang="0">
                  <a:pos x="27" y="65"/>
                </a:cxn>
                <a:cxn ang="0">
                  <a:pos x="32" y="63"/>
                </a:cxn>
                <a:cxn ang="0">
                  <a:pos x="36" y="58"/>
                </a:cxn>
                <a:cxn ang="0">
                  <a:pos x="38" y="51"/>
                </a:cxn>
                <a:cxn ang="0">
                  <a:pos x="37" y="45"/>
                </a:cxn>
                <a:cxn ang="0">
                  <a:pos x="34" y="40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23" y="29"/>
                </a:cxn>
                <a:cxn ang="0">
                  <a:pos x="30" y="27"/>
                </a:cxn>
                <a:cxn ang="0">
                  <a:pos x="34" y="18"/>
                </a:cxn>
                <a:cxn ang="0">
                  <a:pos x="31" y="11"/>
                </a:cxn>
                <a:cxn ang="0">
                  <a:pos x="26" y="8"/>
                </a:cxn>
                <a:cxn ang="0">
                  <a:pos x="18" y="9"/>
                </a:cxn>
                <a:cxn ang="0">
                  <a:pos x="13" y="13"/>
                </a:cxn>
                <a:cxn ang="0">
                  <a:pos x="10" y="20"/>
                </a:cxn>
                <a:cxn ang="0">
                  <a:pos x="2" y="14"/>
                </a:cxn>
                <a:cxn ang="0">
                  <a:pos x="6" y="7"/>
                </a:cxn>
                <a:cxn ang="0">
                  <a:pos x="14" y="1"/>
                </a:cxn>
              </a:cxnLst>
              <a:rect l="0" t="0" r="r" b="b"/>
              <a:pathLst>
                <a:path w="48" h="74">
                  <a:moveTo>
                    <a:pt x="19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2" y="9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4" y="17"/>
                  </a:lnTo>
                  <a:lnTo>
                    <a:pt x="42" y="26"/>
                  </a:lnTo>
                  <a:lnTo>
                    <a:pt x="39" y="29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8" y="33"/>
                  </a:lnTo>
                  <a:lnTo>
                    <a:pt x="44" y="38"/>
                  </a:lnTo>
                  <a:lnTo>
                    <a:pt x="46" y="42"/>
                  </a:lnTo>
                  <a:lnTo>
                    <a:pt x="48" y="46"/>
                  </a:lnTo>
                  <a:lnTo>
                    <a:pt x="48" y="55"/>
                  </a:lnTo>
                  <a:lnTo>
                    <a:pt x="44" y="63"/>
                  </a:lnTo>
                  <a:lnTo>
                    <a:pt x="40" y="67"/>
                  </a:lnTo>
                  <a:lnTo>
                    <a:pt x="33" y="73"/>
                  </a:lnTo>
                  <a:lnTo>
                    <a:pt x="24" y="74"/>
                  </a:lnTo>
                  <a:lnTo>
                    <a:pt x="19" y="74"/>
                  </a:lnTo>
                  <a:lnTo>
                    <a:pt x="14" y="73"/>
                  </a:lnTo>
                  <a:lnTo>
                    <a:pt x="10" y="71"/>
                  </a:lnTo>
                  <a:lnTo>
                    <a:pt x="7" y="69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9" y="53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8" y="64"/>
                  </a:lnTo>
                  <a:lnTo>
                    <a:pt x="21" y="65"/>
                  </a:lnTo>
                  <a:lnTo>
                    <a:pt x="27" y="65"/>
                  </a:lnTo>
                  <a:lnTo>
                    <a:pt x="29" y="64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38" y="48"/>
                  </a:lnTo>
                  <a:lnTo>
                    <a:pt x="37" y="45"/>
                  </a:lnTo>
                  <a:lnTo>
                    <a:pt x="36" y="42"/>
                  </a:lnTo>
                  <a:lnTo>
                    <a:pt x="34" y="40"/>
                  </a:lnTo>
                  <a:lnTo>
                    <a:pt x="31" y="38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18" y="37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7" y="28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4" y="18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0" y="20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7"/>
                  </a:lnTo>
                  <a:lnTo>
                    <a:pt x="8" y="5"/>
                  </a:lnTo>
                  <a:lnTo>
                    <a:pt x="14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24" name="Freeform 1092"/>
            <p:cNvSpPr>
              <a:spLocks noEditPoints="1"/>
            </p:cNvSpPr>
            <p:nvPr/>
          </p:nvSpPr>
          <p:spPr bwMode="auto">
            <a:xfrm>
              <a:off x="6843156" y="4525111"/>
              <a:ext cx="102462" cy="148823"/>
            </a:xfrm>
            <a:custGeom>
              <a:avLst/>
              <a:gdLst/>
              <a:ahLst/>
              <a:cxnLst>
                <a:cxn ang="0">
                  <a:pos x="34" y="17"/>
                </a:cxn>
                <a:cxn ang="0">
                  <a:pos x="12" y="45"/>
                </a:cxn>
                <a:cxn ang="0">
                  <a:pos x="34" y="45"/>
                </a:cxn>
                <a:cxn ang="0">
                  <a:pos x="34" y="17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43" y="45"/>
                </a:cxn>
                <a:cxn ang="0">
                  <a:pos x="51" y="45"/>
                </a:cxn>
                <a:cxn ang="0">
                  <a:pos x="51" y="55"/>
                </a:cxn>
                <a:cxn ang="0">
                  <a:pos x="43" y="55"/>
                </a:cxn>
                <a:cxn ang="0">
                  <a:pos x="43" y="72"/>
                </a:cxn>
                <a:cxn ang="0">
                  <a:pos x="34" y="72"/>
                </a:cxn>
                <a:cxn ang="0">
                  <a:pos x="34" y="55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36" y="0"/>
                </a:cxn>
              </a:cxnLst>
              <a:rect l="0" t="0" r="r" b="b"/>
              <a:pathLst>
                <a:path w="51" h="72">
                  <a:moveTo>
                    <a:pt x="34" y="17"/>
                  </a:moveTo>
                  <a:lnTo>
                    <a:pt x="12" y="45"/>
                  </a:lnTo>
                  <a:lnTo>
                    <a:pt x="34" y="45"/>
                  </a:lnTo>
                  <a:lnTo>
                    <a:pt x="34" y="17"/>
                  </a:lnTo>
                  <a:close/>
                  <a:moveTo>
                    <a:pt x="36" y="0"/>
                  </a:moveTo>
                  <a:lnTo>
                    <a:pt x="43" y="0"/>
                  </a:lnTo>
                  <a:lnTo>
                    <a:pt x="43" y="45"/>
                  </a:lnTo>
                  <a:lnTo>
                    <a:pt x="51" y="45"/>
                  </a:lnTo>
                  <a:lnTo>
                    <a:pt x="51" y="55"/>
                  </a:lnTo>
                  <a:lnTo>
                    <a:pt x="43" y="55"/>
                  </a:lnTo>
                  <a:lnTo>
                    <a:pt x="43" y="72"/>
                  </a:lnTo>
                  <a:lnTo>
                    <a:pt x="34" y="72"/>
                  </a:lnTo>
                  <a:lnTo>
                    <a:pt x="34" y="55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54" name="Line 1122"/>
            <p:cNvSpPr>
              <a:spLocks noChangeShapeType="1"/>
            </p:cNvSpPr>
            <p:nvPr/>
          </p:nvSpPr>
          <p:spPr bwMode="auto">
            <a:xfrm flipH="1">
              <a:off x="2127872" y="4443232"/>
              <a:ext cx="70317" cy="206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186" name="Line 1154"/>
            <p:cNvSpPr>
              <a:spLocks noChangeShapeType="1"/>
            </p:cNvSpPr>
            <p:nvPr/>
          </p:nvSpPr>
          <p:spPr bwMode="auto">
            <a:xfrm>
              <a:off x="7361495" y="4443232"/>
              <a:ext cx="74336" cy="206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207" name="Line 1175"/>
            <p:cNvSpPr>
              <a:spLocks noChangeShapeType="1"/>
            </p:cNvSpPr>
            <p:nvPr/>
          </p:nvSpPr>
          <p:spPr bwMode="auto">
            <a:xfrm>
              <a:off x="7361495" y="4443232"/>
              <a:ext cx="74336" cy="206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232" name="Freeform 1200"/>
            <p:cNvSpPr>
              <a:spLocks/>
            </p:cNvSpPr>
            <p:nvPr/>
          </p:nvSpPr>
          <p:spPr bwMode="auto">
            <a:xfrm>
              <a:off x="4775824" y="4877300"/>
              <a:ext cx="8036" cy="620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290"/>
          <p:cNvGrpSpPr/>
          <p:nvPr/>
        </p:nvGrpSpPr>
        <p:grpSpPr>
          <a:xfrm>
            <a:off x="4589756" y="4243182"/>
            <a:ext cx="4554244" cy="2127727"/>
            <a:chOff x="4714043" y="3293615"/>
            <a:chExt cx="4554244" cy="2127727"/>
          </a:xfrm>
        </p:grpSpPr>
        <p:sp>
          <p:nvSpPr>
            <p:cNvPr id="1287" name="Oval 1286"/>
            <p:cNvSpPr/>
            <p:nvPr/>
          </p:nvSpPr>
          <p:spPr>
            <a:xfrm>
              <a:off x="4714043" y="3293615"/>
              <a:ext cx="2574524" cy="50602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89" name="Straight Arrow Connector 1288"/>
            <p:cNvCxnSpPr>
              <a:stCxn id="1290" idx="1"/>
              <a:endCxn id="1287" idx="4"/>
            </p:cNvCxnSpPr>
            <p:nvPr/>
          </p:nvCxnSpPr>
          <p:spPr>
            <a:xfrm rot="10800000">
              <a:off x="6001305" y="3799642"/>
              <a:ext cx="1124280" cy="123698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0" name="TextBox 1289"/>
            <p:cNvSpPr txBox="1"/>
            <p:nvPr/>
          </p:nvSpPr>
          <p:spPr>
            <a:xfrm>
              <a:off x="7125585" y="4651901"/>
              <a:ext cx="21427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00B050"/>
                  </a:solidFill>
                </a:rPr>
                <a:t>No NLO results </a:t>
              </a:r>
            </a:p>
            <a:p>
              <a:pPr algn="ctr"/>
              <a:r>
                <a:rPr lang="en-GB" sz="2200" dirty="0" smtClean="0">
                  <a:solidFill>
                    <a:srgbClr val="00B050"/>
                  </a:solidFill>
                </a:rPr>
                <a:t>for &gt;2 jets</a:t>
              </a:r>
              <a:endParaRPr lang="en-GB" sz="2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1291"/>
          <p:cNvGrpSpPr/>
          <p:nvPr/>
        </p:nvGrpSpPr>
        <p:grpSpPr>
          <a:xfrm>
            <a:off x="186431" y="4143056"/>
            <a:ext cx="5078634" cy="1855267"/>
            <a:chOff x="5024611" y="3991001"/>
            <a:chExt cx="5078634" cy="1855267"/>
          </a:xfrm>
        </p:grpSpPr>
        <p:cxnSp>
          <p:nvCxnSpPr>
            <p:cNvPr id="1294" name="Straight Arrow Connector 1293"/>
            <p:cNvCxnSpPr>
              <a:stCxn id="1295" idx="0"/>
              <a:endCxn id="556699" idx="0"/>
            </p:cNvCxnSpPr>
            <p:nvPr/>
          </p:nvCxnSpPr>
          <p:spPr>
            <a:xfrm rot="5400000" flipH="1" flipV="1">
              <a:off x="7286856" y="4268073"/>
              <a:ext cx="1424381" cy="87023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5" name="TextBox 1294"/>
            <p:cNvSpPr txBox="1"/>
            <p:nvPr/>
          </p:nvSpPr>
          <p:spPr>
            <a:xfrm>
              <a:off x="5024611" y="5415381"/>
              <a:ext cx="50786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00B050"/>
                  </a:solidFill>
                </a:rPr>
                <a:t>Normalisation does not match experiment</a:t>
              </a:r>
              <a:endParaRPr lang="en-GB" sz="2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96" name="Group 1295"/>
          <p:cNvGrpSpPr/>
          <p:nvPr/>
        </p:nvGrpSpPr>
        <p:grpSpPr>
          <a:xfrm>
            <a:off x="5932531" y="4309869"/>
            <a:ext cx="3211469" cy="568360"/>
            <a:chOff x="5452522" y="3707147"/>
            <a:chExt cx="3211469" cy="568360"/>
          </a:xfrm>
        </p:grpSpPr>
        <p:sp>
          <p:nvSpPr>
            <p:cNvPr id="1298" name="TextBox 1297"/>
            <p:cNvSpPr txBox="1"/>
            <p:nvPr/>
          </p:nvSpPr>
          <p:spPr>
            <a:xfrm>
              <a:off x="6603812" y="3906175"/>
              <a:ext cx="2060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</a:rPr>
                <a:t>MadGraph</a:t>
              </a:r>
              <a:r>
                <a:rPr lang="en-GB" dirty="0" smtClean="0">
                  <a:solidFill>
                    <a:srgbClr val="FF0000"/>
                  </a:solidFill>
                </a:rPr>
                <a:t> + </a:t>
              </a:r>
              <a:r>
                <a:rPr lang="en-GB" dirty="0" err="1" smtClean="0">
                  <a:solidFill>
                    <a:srgbClr val="FF0000"/>
                  </a:solidFill>
                </a:rPr>
                <a:t>Pythia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293" name="Straight Arrow Connector 1292"/>
            <p:cNvCxnSpPr>
              <a:stCxn id="1298" idx="1"/>
              <a:endCxn id="556617" idx="0"/>
            </p:cNvCxnSpPr>
            <p:nvPr/>
          </p:nvCxnSpPr>
          <p:spPr>
            <a:xfrm rot="10800000">
              <a:off x="5452522" y="3707147"/>
              <a:ext cx="1151290" cy="3836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1" name="Group 1300"/>
          <p:cNvGrpSpPr/>
          <p:nvPr/>
        </p:nvGrpSpPr>
        <p:grpSpPr>
          <a:xfrm>
            <a:off x="6006867" y="3321574"/>
            <a:ext cx="3137133" cy="654668"/>
            <a:chOff x="6006867" y="3515557"/>
            <a:chExt cx="3137133" cy="654668"/>
          </a:xfrm>
        </p:grpSpPr>
        <p:sp>
          <p:nvSpPr>
            <p:cNvPr id="1299" name="TextBox 1298"/>
            <p:cNvSpPr txBox="1"/>
            <p:nvPr/>
          </p:nvSpPr>
          <p:spPr>
            <a:xfrm>
              <a:off x="7301829" y="3515557"/>
              <a:ext cx="1842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</a:rPr>
                <a:t>Alpgen</a:t>
              </a:r>
              <a:r>
                <a:rPr lang="en-GB" dirty="0" smtClean="0">
                  <a:solidFill>
                    <a:srgbClr val="0000FF"/>
                  </a:solidFill>
                </a:rPr>
                <a:t>  + </a:t>
              </a:r>
              <a:r>
                <a:rPr lang="en-GB" dirty="0" err="1" smtClean="0">
                  <a:solidFill>
                    <a:srgbClr val="0000FF"/>
                  </a:solidFill>
                </a:rPr>
                <a:t>Herwig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cxnSp>
          <p:nvCxnSpPr>
            <p:cNvPr id="1300" name="Straight Arrow Connector 1299"/>
            <p:cNvCxnSpPr>
              <a:stCxn id="1299" idx="1"/>
              <a:endCxn id="556398" idx="0"/>
            </p:cNvCxnSpPr>
            <p:nvPr/>
          </p:nvCxnSpPr>
          <p:spPr>
            <a:xfrm rot="10800000" flipV="1">
              <a:off x="6006867" y="3700223"/>
              <a:ext cx="1294962" cy="47000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5" name="Group 1304"/>
          <p:cNvGrpSpPr/>
          <p:nvPr/>
        </p:nvGrpSpPr>
        <p:grpSpPr>
          <a:xfrm>
            <a:off x="0" y="2753132"/>
            <a:ext cx="2585469" cy="1629910"/>
            <a:chOff x="0" y="2698811"/>
            <a:chExt cx="2585469" cy="1629910"/>
          </a:xfrm>
        </p:grpSpPr>
        <p:sp>
          <p:nvSpPr>
            <p:cNvPr id="1302" name="TextBox 1301"/>
            <p:cNvSpPr txBox="1"/>
            <p:nvPr/>
          </p:nvSpPr>
          <p:spPr>
            <a:xfrm>
              <a:off x="0" y="2698811"/>
              <a:ext cx="2278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/>
                <a:t>NLO using MCFM</a:t>
              </a:r>
              <a:endParaRPr lang="en-GB" sz="2200" dirty="0"/>
            </a:p>
          </p:txBody>
        </p:sp>
        <p:cxnSp>
          <p:nvCxnSpPr>
            <p:cNvPr id="1304" name="Straight Arrow Connector 1303"/>
            <p:cNvCxnSpPr>
              <a:stCxn id="1302" idx="3"/>
              <a:endCxn id="556887" idx="2"/>
            </p:cNvCxnSpPr>
            <p:nvPr/>
          </p:nvCxnSpPr>
          <p:spPr>
            <a:xfrm>
              <a:off x="2278188" y="2914255"/>
              <a:ext cx="307281" cy="14144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0"/>
  <p:tag name="EMBEDFONTS" val="0"/>
  <p:tag name="USEBOLDAMS" val="0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0"/>
  <p:tag name="DEFAULTTRANSPARENT" val="0"/>
  <p:tag name="DEFAULTWORKAROUNDTRANSPARENCYBUG" val="0"/>
  <p:tag name="DEFAULTRESOLUTION" val="1200"/>
  <p:tag name="DEFAULTWORDWRAP" val="0"/>
  <p:tag name="DEFAULTMAGNIFICATION" val="2000"/>
  <p:tag name="DEFAULTWIDTH" val="348"/>
  <p:tag name="DEFAULTHEIGHT" val="2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4.7|7|7.1|5|4.4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4|7.2|15.6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|26.3|10.2|14.4|4.9|1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2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4|7.2|15.6|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48.3|4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"/>
  <p:tag name="SOURCE" val="\documentclass{slides}\pagestyle{empty}&#10;\begin{document}&#10;&#10;$\int^x_y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emf"/>
  <p:tag name="ORIGWIDTH" val="15.87402"/>
  <p:tag name="PICTUREFILESIZE" val="13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"/>
  <p:tag name="SOURCE" val="\documentclass{slides}\pagestyle{empty}&#10;\begin{document}&#10;&#10;$\int^x_y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emf"/>
  <p:tag name="ORIGWIDTH" val="15.87402"/>
  <p:tag name="PICTUREFILESIZE" val="13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"/>
  <p:tag name="SOURCE" val="\documentclass{slides}\pagestyle{empty}&#10;\begin{document}&#10;&#10;$\int^x_y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emf"/>
  <p:tag name="ORIGWIDTH" val="15.87402"/>
  <p:tag name="PICTUREFILESIZE" val="13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"/>
  <p:tag name="SOURCE" val="\documentclass{slides}\pagestyle{empty}&#10;\begin{document}&#10;&#10;$\int^x_y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emf"/>
  <p:tag name="ORIGWIDTH" val="15.87402"/>
  <p:tag name="PICTUREFILESIZE" val="13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"/>
  <p:tag name="SOURCE" val="\documentclass{slides}\pagestyle{empty}&#10;\begin{document}&#10;&#10;$\int^x_y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emf"/>
  <p:tag name="ORIGWIDTH" val="15.87402"/>
  <p:tag name="PICTUREFILESIZE" val="13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"/>
  <p:tag name="SOURCE" val="\documentclass{slides}\pagestyle{empty}&#10;\begin{document}&#10;&#10;$\int^x_y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emf"/>
  <p:tag name="ORIGWIDTH" val="15.87402"/>
  <p:tag name="PICTUREFILESIZE" val="13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2|1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43034</TotalTime>
  <Words>2499</Words>
  <Application>Microsoft Office PowerPoint</Application>
  <PresentationFormat>On-screen Show (4:3)</PresentationFormat>
  <Paragraphs>612</Paragraphs>
  <Slides>50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Origin</vt:lpstr>
      <vt:lpstr>Equation</vt:lpstr>
      <vt:lpstr>Automating One-loop Amplitudes For the LHC</vt:lpstr>
      <vt:lpstr>Overview</vt:lpstr>
      <vt:lpstr>What’s the problem?</vt:lpstr>
      <vt:lpstr>Switch On</vt:lpstr>
      <vt:lpstr>Started With A Bang</vt:lpstr>
      <vt:lpstr>New Physics</vt:lpstr>
      <vt:lpstr>Avoid “Discovering” SUSY</vt:lpstr>
      <vt:lpstr>Searching for SUSY</vt:lpstr>
      <vt:lpstr>Is Leading Order Good Enough?</vt:lpstr>
      <vt:lpstr>Normalisation &amp; Shapes</vt:lpstr>
      <vt:lpstr>Shapes &amp; Scale Dependence</vt:lpstr>
      <vt:lpstr>Beyond NLO</vt:lpstr>
      <vt:lpstr>NLO Corrections</vt:lpstr>
      <vt:lpstr>A History of One-Loop (W + n jets)</vt:lpstr>
      <vt:lpstr>Automation</vt:lpstr>
      <vt:lpstr>Towards Automated Tools</vt:lpstr>
      <vt:lpstr>Why do we need new methods?</vt:lpstr>
      <vt:lpstr>Complicated results</vt:lpstr>
      <vt:lpstr>On-shell    Off-shell</vt:lpstr>
      <vt:lpstr>Spinor helicity</vt:lpstr>
      <vt:lpstr>Simple results!</vt:lpstr>
      <vt:lpstr>New techniques &amp; the Complex Plane</vt:lpstr>
      <vt:lpstr>Amplitudes and the Complex Plane</vt:lpstr>
      <vt:lpstr>A simple idea</vt:lpstr>
      <vt:lpstr>A simple idea</vt:lpstr>
      <vt:lpstr>On-shell recursion relations</vt:lpstr>
      <vt:lpstr>What about one-loop amplitudes?</vt:lpstr>
      <vt:lpstr>Structure of a 1-loop Amplitude</vt:lpstr>
      <vt:lpstr>One-loop integral basis</vt:lpstr>
      <vt:lpstr>Unitarity cutting techniques</vt:lpstr>
      <vt:lpstr>Box Coefficients</vt:lpstr>
      <vt:lpstr>Two-particle and triple cuts</vt:lpstr>
      <vt:lpstr>Extracting coefficients</vt:lpstr>
      <vt:lpstr>Triangle Coefficietns</vt:lpstr>
      <vt:lpstr>Large Parameter Behaviour</vt:lpstr>
      <vt:lpstr>Rational Terms</vt:lpstr>
      <vt:lpstr>Loops, Branch cuts &amp; Rational Terms</vt:lpstr>
      <vt:lpstr>Loop On-shell recursion relations</vt:lpstr>
      <vt:lpstr>BlackHat</vt:lpstr>
      <vt:lpstr>Numerical Stability</vt:lpstr>
      <vt:lpstr>Testing Numerical Stability</vt:lpstr>
      <vt:lpstr>6 Gluon amplitude</vt:lpstr>
      <vt:lpstr>W+3 jet amplitudes</vt:lpstr>
      <vt:lpstr>Next Steps</vt:lpstr>
      <vt:lpstr>W+3 jets at NLO</vt:lpstr>
      <vt:lpstr>W+3 jets at NLO : Et of third jet</vt:lpstr>
      <vt:lpstr>Transverse Energy distribution, Ht</vt:lpstr>
      <vt:lpstr>Di-jet Mass Distribution</vt:lpstr>
      <vt:lpstr>Further Steps…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Multiplicity Scattering Amplitudes In QCD</dc:title>
  <dc:creator>Darren Forde</dc:creator>
  <cp:lastModifiedBy>Darren Forde</cp:lastModifiedBy>
  <cp:revision>1539</cp:revision>
  <dcterms:created xsi:type="dcterms:W3CDTF">2006-01-08T13:55:05Z</dcterms:created>
  <dcterms:modified xsi:type="dcterms:W3CDTF">2009-02-24T01:53:08Z</dcterms:modified>
</cp:coreProperties>
</file>