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package" ContentType="application/vnd.openxmlformats-officedocument.package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29" r:id="rId2"/>
  </p:sldMasterIdLst>
  <p:notesMasterIdLst>
    <p:notesMasterId r:id="rId38"/>
  </p:notesMasterIdLst>
  <p:sldIdLst>
    <p:sldId id="256" r:id="rId3"/>
    <p:sldId id="265" r:id="rId4"/>
    <p:sldId id="363" r:id="rId5"/>
    <p:sldId id="364" r:id="rId6"/>
    <p:sldId id="413" r:id="rId7"/>
    <p:sldId id="344" r:id="rId8"/>
    <p:sldId id="274" r:id="rId9"/>
    <p:sldId id="278" r:id="rId10"/>
    <p:sldId id="339" r:id="rId11"/>
    <p:sldId id="419" r:id="rId12"/>
    <p:sldId id="302" r:id="rId13"/>
    <p:sldId id="337" r:id="rId14"/>
    <p:sldId id="338" r:id="rId15"/>
    <p:sldId id="346" r:id="rId16"/>
    <p:sldId id="349" r:id="rId17"/>
    <p:sldId id="408" r:id="rId18"/>
    <p:sldId id="340" r:id="rId19"/>
    <p:sldId id="353" r:id="rId20"/>
    <p:sldId id="354" r:id="rId21"/>
    <p:sldId id="352" r:id="rId22"/>
    <p:sldId id="409" r:id="rId23"/>
    <p:sldId id="418" r:id="rId24"/>
    <p:sldId id="417" r:id="rId25"/>
    <p:sldId id="361" r:id="rId26"/>
    <p:sldId id="401" r:id="rId27"/>
    <p:sldId id="303" r:id="rId28"/>
    <p:sldId id="329" r:id="rId29"/>
    <p:sldId id="330" r:id="rId30"/>
    <p:sldId id="335" r:id="rId31"/>
    <p:sldId id="332" r:id="rId32"/>
    <p:sldId id="341" r:id="rId33"/>
    <p:sldId id="342" r:id="rId34"/>
    <p:sldId id="343" r:id="rId35"/>
    <p:sldId id="410" r:id="rId36"/>
    <p:sldId id="397" r:id="rId37"/>
  </p:sldIdLst>
  <p:sldSz cx="9144000" cy="6858000" type="screen4x3"/>
  <p:notesSz cx="71120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7932"/>
    <a:srgbClr val="00CC99"/>
    <a:srgbClr val="D5D3DB"/>
    <a:srgbClr val="D5D1DD"/>
    <a:srgbClr val="FFE5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26" autoAdjust="0"/>
    <p:restoredTop sz="94589" autoAdjust="0"/>
  </p:normalViewPr>
  <p:slideViewPr>
    <p:cSldViewPr>
      <p:cViewPr>
        <p:scale>
          <a:sx n="80" d="100"/>
          <a:sy n="80" d="100"/>
        </p:scale>
        <p:origin x="-107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870" y="-62"/>
      </p:cViewPr>
      <p:guideLst>
        <p:guide orient="horz" pos="2976"/>
        <p:guide pos="22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7.package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8.package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9.package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0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omposite%20Analysis%20(16d)%20-%20Analysis%20with%20NFIQ%20equations%20for%203%20FMR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omposite%20Analysis%20(16d)%20-%20Analysis%20with%20NFIQ%20equations%20for%203%20FMR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ians\My%20Documents\biometrics\angle\Composite%20Analysis%20(7A)%20for%20Identix%20+%20timing%20analysi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4.package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5.package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6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depthPercent val="100"/>
      <c:perspective val="30"/>
    </c:view3D>
    <c:plotArea>
      <c:layout/>
      <c:line3DChart>
        <c:grouping val="standard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</c:spPr>
          <c:cat>
            <c:numRef>
              <c:f>Sheet1!$A$2:$A$13</c:f>
              <c:numCache>
                <c:formatCode>General</c:formatCode>
                <c:ptCount val="12"/>
                <c:pt idx="0">
                  <c:v>30</c:v>
                </c:pt>
                <c:pt idx="1">
                  <c:v>33</c:v>
                </c:pt>
                <c:pt idx="2">
                  <c:v>35</c:v>
                </c:pt>
                <c:pt idx="3">
                  <c:v>36</c:v>
                </c:pt>
                <c:pt idx="4">
                  <c:v>37.5</c:v>
                </c:pt>
                <c:pt idx="5">
                  <c:v>38</c:v>
                </c:pt>
                <c:pt idx="6">
                  <c:v>39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48</c:v>
                </c:pt>
                <c:pt idx="11">
                  <c:v>49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12</c:v>
                </c:pt>
                <c:pt idx="5">
                  <c:v>4</c:v>
                </c:pt>
                <c:pt idx="6">
                  <c:v>100</c:v>
                </c:pt>
                <c:pt idx="7">
                  <c:v>6</c:v>
                </c:pt>
                <c:pt idx="8">
                  <c:v>34</c:v>
                </c:pt>
                <c:pt idx="9">
                  <c:v>2</c:v>
                </c:pt>
                <c:pt idx="10">
                  <c:v>40</c:v>
                </c:pt>
                <c:pt idx="11">
                  <c:v>20</c:v>
                </c:pt>
              </c:numCache>
            </c:numRef>
          </c:val>
        </c:ser>
        <c:ser>
          <c:idx val="5"/>
          <c:order val="1"/>
          <c:spPr>
            <a:ln w="25260">
              <a:noFill/>
            </a:ln>
          </c:spPr>
          <c:cat>
            <c:numRef>
              <c:f>Sheet1!$A$2:$A$13</c:f>
              <c:numCache>
                <c:formatCode>General</c:formatCode>
                <c:ptCount val="12"/>
                <c:pt idx="0">
                  <c:v>30</c:v>
                </c:pt>
                <c:pt idx="1">
                  <c:v>33</c:v>
                </c:pt>
                <c:pt idx="2">
                  <c:v>35</c:v>
                </c:pt>
                <c:pt idx="3">
                  <c:v>36</c:v>
                </c:pt>
                <c:pt idx="4">
                  <c:v>37.5</c:v>
                </c:pt>
                <c:pt idx="5">
                  <c:v>38</c:v>
                </c:pt>
                <c:pt idx="6">
                  <c:v>39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48</c:v>
                </c:pt>
                <c:pt idx="11">
                  <c:v>49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6"/>
          <c:order val="2"/>
          <c:spPr>
            <a:ln w="25260">
              <a:noFill/>
            </a:ln>
          </c:spPr>
          <c:cat>
            <c:numRef>
              <c:f>Sheet1!$A$2:$A$13</c:f>
              <c:numCache>
                <c:formatCode>General</c:formatCode>
                <c:ptCount val="12"/>
                <c:pt idx="0">
                  <c:v>30</c:v>
                </c:pt>
                <c:pt idx="1">
                  <c:v>33</c:v>
                </c:pt>
                <c:pt idx="2">
                  <c:v>35</c:v>
                </c:pt>
                <c:pt idx="3">
                  <c:v>36</c:v>
                </c:pt>
                <c:pt idx="4">
                  <c:v>37.5</c:v>
                </c:pt>
                <c:pt idx="5">
                  <c:v>38</c:v>
                </c:pt>
                <c:pt idx="6">
                  <c:v>39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48</c:v>
                </c:pt>
                <c:pt idx="11">
                  <c:v>49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7"/>
          <c:order val="3"/>
          <c:spPr>
            <a:ln w="25260">
              <a:noFill/>
            </a:ln>
          </c:spPr>
          <c:cat>
            <c:numRef>
              <c:f>Sheet1!$A$2:$A$13</c:f>
              <c:numCache>
                <c:formatCode>General</c:formatCode>
                <c:ptCount val="12"/>
                <c:pt idx="0">
                  <c:v>30</c:v>
                </c:pt>
                <c:pt idx="1">
                  <c:v>33</c:v>
                </c:pt>
                <c:pt idx="2">
                  <c:v>35</c:v>
                </c:pt>
                <c:pt idx="3">
                  <c:v>36</c:v>
                </c:pt>
                <c:pt idx="4">
                  <c:v>37.5</c:v>
                </c:pt>
                <c:pt idx="5">
                  <c:v>38</c:v>
                </c:pt>
                <c:pt idx="6">
                  <c:v>39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48</c:v>
                </c:pt>
                <c:pt idx="11">
                  <c:v>49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8"/>
          <c:order val="4"/>
          <c:spPr>
            <a:ln w="25260">
              <a:noFill/>
            </a:ln>
          </c:spPr>
          <c:cat>
            <c:numRef>
              <c:f>Sheet1!$A$2:$A$13</c:f>
              <c:numCache>
                <c:formatCode>General</c:formatCode>
                <c:ptCount val="12"/>
                <c:pt idx="0">
                  <c:v>30</c:v>
                </c:pt>
                <c:pt idx="1">
                  <c:v>33</c:v>
                </c:pt>
                <c:pt idx="2">
                  <c:v>35</c:v>
                </c:pt>
                <c:pt idx="3">
                  <c:v>36</c:v>
                </c:pt>
                <c:pt idx="4">
                  <c:v>37.5</c:v>
                </c:pt>
                <c:pt idx="5">
                  <c:v>38</c:v>
                </c:pt>
                <c:pt idx="6">
                  <c:v>39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48</c:v>
                </c:pt>
                <c:pt idx="11">
                  <c:v>49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9"/>
          <c:order val="5"/>
          <c:spPr>
            <a:ln w="25260">
              <a:noFill/>
            </a:ln>
          </c:spPr>
          <c:cat>
            <c:numRef>
              <c:f>Sheet1!$A$2:$A$13</c:f>
              <c:numCache>
                <c:formatCode>General</c:formatCode>
                <c:ptCount val="12"/>
                <c:pt idx="0">
                  <c:v>30</c:v>
                </c:pt>
                <c:pt idx="1">
                  <c:v>33</c:v>
                </c:pt>
                <c:pt idx="2">
                  <c:v>35</c:v>
                </c:pt>
                <c:pt idx="3">
                  <c:v>36</c:v>
                </c:pt>
                <c:pt idx="4">
                  <c:v>37.5</c:v>
                </c:pt>
                <c:pt idx="5">
                  <c:v>38</c:v>
                </c:pt>
                <c:pt idx="6">
                  <c:v>39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48</c:v>
                </c:pt>
                <c:pt idx="11">
                  <c:v>49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10"/>
          <c:order val="6"/>
          <c:spPr>
            <a:ln w="25260">
              <a:noFill/>
            </a:ln>
          </c:spPr>
          <c:cat>
            <c:numRef>
              <c:f>Sheet1!$A$2:$A$13</c:f>
              <c:numCache>
                <c:formatCode>General</c:formatCode>
                <c:ptCount val="12"/>
                <c:pt idx="0">
                  <c:v>30</c:v>
                </c:pt>
                <c:pt idx="1">
                  <c:v>33</c:v>
                </c:pt>
                <c:pt idx="2">
                  <c:v>35</c:v>
                </c:pt>
                <c:pt idx="3">
                  <c:v>36</c:v>
                </c:pt>
                <c:pt idx="4">
                  <c:v>37.5</c:v>
                </c:pt>
                <c:pt idx="5">
                  <c:v>38</c:v>
                </c:pt>
                <c:pt idx="6">
                  <c:v>39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48</c:v>
                </c:pt>
                <c:pt idx="11">
                  <c:v>49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11"/>
          <c:order val="7"/>
          <c:spPr>
            <a:ln w="25260">
              <a:noFill/>
            </a:ln>
          </c:spPr>
          <c:cat>
            <c:numRef>
              <c:f>Sheet1!$A$2:$A$13</c:f>
              <c:numCache>
                <c:formatCode>General</c:formatCode>
                <c:ptCount val="12"/>
                <c:pt idx="0">
                  <c:v>30</c:v>
                </c:pt>
                <c:pt idx="1">
                  <c:v>33</c:v>
                </c:pt>
                <c:pt idx="2">
                  <c:v>35</c:v>
                </c:pt>
                <c:pt idx="3">
                  <c:v>36</c:v>
                </c:pt>
                <c:pt idx="4">
                  <c:v>37.5</c:v>
                </c:pt>
                <c:pt idx="5">
                  <c:v>38</c:v>
                </c:pt>
                <c:pt idx="6">
                  <c:v>39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48</c:v>
                </c:pt>
                <c:pt idx="11">
                  <c:v>49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gapDepth val="84"/>
        <c:axId val="69493504"/>
        <c:axId val="69495040"/>
        <c:axId val="69286976"/>
      </c:line3DChart>
      <c:catAx>
        <c:axId val="694935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9495040"/>
        <c:crosses val="autoZero"/>
        <c:auto val="1"/>
        <c:lblAlgn val="ctr"/>
        <c:lblOffset val="100"/>
        <c:tickMarkSkip val="1"/>
      </c:catAx>
      <c:valAx>
        <c:axId val="69495040"/>
        <c:scaling>
          <c:orientation val="minMax"/>
        </c:scaling>
        <c:axPos val="l"/>
        <c:majorGridlines/>
        <c:numFmt formatCode="General" sourceLinked="1"/>
        <c:tickLblPos val="nextTo"/>
        <c:crossAx val="69493504"/>
        <c:crosses val="autoZero"/>
        <c:crossBetween val="between"/>
      </c:valAx>
      <c:serAx>
        <c:axId val="69286976"/>
        <c:scaling>
          <c:orientation val="minMax"/>
        </c:scaling>
        <c:delete val="1"/>
        <c:axPos val="b"/>
        <c:tickLblPos val="nextTo"/>
        <c:crossAx val="69495040"/>
        <c:crosses val="autoZero"/>
      </c:serAx>
      <c:spPr>
        <a:noFill/>
        <a:ln w="25372">
          <a:noFill/>
        </a:ln>
      </c:spPr>
    </c:plotArea>
    <c:plotVisOnly val="1"/>
    <c:dispBlanksAs val="gap"/>
  </c:chart>
  <c:txPr>
    <a:bodyPr/>
    <a:lstStyle/>
    <a:p>
      <a:pPr>
        <a:defRPr sz="179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Scanner B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c:rich>
      </c:tx>
      <c:layout>
        <c:manualLayout>
          <c:xMode val="edge"/>
          <c:yMode val="edge"/>
          <c:x val="0.42888885009107808"/>
          <c:y val="2.0044586476899592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111111111111121"/>
          <c:y val="0.11358574610244992"/>
          <c:w val="0.76666666666666672"/>
          <c:h val="0.75723830734966591"/>
        </c:manualLayout>
      </c:layout>
      <c:bar3DChart>
        <c:barDir val="col"/>
        <c:grouping val="clustered"/>
        <c:ser>
          <c:idx val="0"/>
          <c:order val="0"/>
          <c:tx>
            <c:v>39</c:v>
          </c:tx>
          <c:cat>
            <c:strRef>
              <c:f>angles!$O$3:$R$3</c:f>
              <c:strCache>
                <c:ptCount val="4"/>
                <c:pt idx="0">
                  <c:v>0 deg</c:v>
                </c:pt>
                <c:pt idx="1">
                  <c:v>10 deg</c:v>
                </c:pt>
                <c:pt idx="2">
                  <c:v>20 deg</c:v>
                </c:pt>
                <c:pt idx="3">
                  <c:v>30 deg</c:v>
                </c:pt>
              </c:strCache>
            </c:strRef>
          </c:cat>
          <c:val>
            <c:numRef>
              <c:f>angles!$O$4:$R$4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v>45</c:v>
          </c:tx>
          <c:val>
            <c:numRef>
              <c:f>angles!$C$62:$F$62</c:f>
              <c:numCache>
                <c:formatCode>General</c:formatCode>
                <c:ptCount val="4"/>
                <c:pt idx="0">
                  <c:v>14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v>49</c:v>
          </c:tx>
          <c:val>
            <c:numRef>
              <c:f>angles!$N$92:$Q$92</c:f>
              <c:numCache>
                <c:formatCode>General</c:formatCode>
                <c:ptCount val="4"/>
                <c:pt idx="0">
                  <c:v>16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</c:ser>
        <c:shape val="box"/>
        <c:axId val="74196096"/>
        <c:axId val="74197632"/>
        <c:axId val="0"/>
      </c:bar3DChart>
      <c:catAx>
        <c:axId val="741960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74197632"/>
        <c:crosses val="autoZero"/>
        <c:auto val="1"/>
        <c:lblAlgn val="ctr"/>
        <c:lblOffset val="100"/>
        <c:tickLblSkip val="1"/>
        <c:tickMarkSkip val="1"/>
      </c:catAx>
      <c:valAx>
        <c:axId val="7419763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.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74196096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92777775837887322"/>
          <c:y val="0.16926498204460844"/>
          <c:w val="6.5555574954460655E-2"/>
          <c:h val="0.43207129443547637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Scanner A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c:rich>
      </c:tx>
      <c:layout>
        <c:manualLayout>
          <c:xMode val="edge"/>
          <c:yMode val="edge"/>
          <c:x val="0.44415805657225954"/>
          <c:y val="2.1176361765352019E-2"/>
        </c:manualLayout>
      </c:layout>
    </c:title>
    <c:view3D>
      <c:rotY val="21"/>
      <c:depthPercent val="100"/>
      <c:rAngAx val="1"/>
    </c:view3D>
    <c:plotArea>
      <c:layout>
        <c:manualLayout>
          <c:layoutTarget val="inner"/>
          <c:xMode val="edge"/>
          <c:yMode val="edge"/>
          <c:x val="8.2474226804123682E-2"/>
          <c:y val="0.11764705882352942"/>
          <c:w val="0.8376288659793828"/>
          <c:h val="0.74588235294117755"/>
        </c:manualLayout>
      </c:layout>
      <c:bar3DChart>
        <c:barDir val="col"/>
        <c:grouping val="clustered"/>
        <c:ser>
          <c:idx val="0"/>
          <c:order val="0"/>
          <c:tx>
            <c:v>39</c:v>
          </c:tx>
          <c:cat>
            <c:strRef>
              <c:f>'angle preferences'!$Q$3:$U$3</c:f>
              <c:strCache>
                <c:ptCount val="5"/>
                <c:pt idx="0">
                  <c:v>0 deg</c:v>
                </c:pt>
                <c:pt idx="1">
                  <c:v>10 deg</c:v>
                </c:pt>
                <c:pt idx="2">
                  <c:v>20 deg</c:v>
                </c:pt>
                <c:pt idx="3">
                  <c:v>30 deg</c:v>
                </c:pt>
                <c:pt idx="4">
                  <c:v>none</c:v>
                </c:pt>
              </c:strCache>
            </c:strRef>
          </c:cat>
          <c:val>
            <c:numRef>
              <c:f>'angle preferences'!$Q$4:$U$4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v>45</c:v>
          </c:tx>
          <c:val>
            <c:numRef>
              <c:f>'angle preferences'!$Q$65:$T$65</c:f>
              <c:numCache>
                <c:formatCode>General</c:formatCode>
                <c:ptCount val="4"/>
                <c:pt idx="0">
                  <c:v>15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v>49</c:v>
          </c:tx>
          <c:val>
            <c:numRef>
              <c:f>'angle preferences'!$W$130:$Z$130</c:f>
              <c:numCache>
                <c:formatCode>General</c:formatCode>
                <c:ptCount val="4"/>
                <c:pt idx="0">
                  <c:v>15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hape val="box"/>
        <c:axId val="74699520"/>
        <c:axId val="74701056"/>
        <c:axId val="0"/>
      </c:bar3DChart>
      <c:catAx>
        <c:axId val="746995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74701056"/>
        <c:crosses val="autoZero"/>
        <c:auto val="1"/>
        <c:lblAlgn val="ctr"/>
        <c:lblOffset val="100"/>
        <c:tickLblSkip val="1"/>
        <c:tickMarkSkip val="1"/>
      </c:catAx>
      <c:valAx>
        <c:axId val="7470105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Participant Count</a:t>
                </a:r>
              </a:p>
            </c:rich>
          </c:tx>
          <c:layout>
            <c:manualLayout>
              <c:xMode val="edge"/>
              <c:yMode val="edge"/>
              <c:x val="8.5513431747275173E-2"/>
              <c:y val="0.26920901407147879"/>
            </c:manualLayout>
          </c:layout>
        </c:title>
        <c:numFmt formatCode="General" sourceLinked="1"/>
        <c:tickLblPos val="nextTo"/>
        <c:crossAx val="74699520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40893468933879007"/>
          <c:y val="0.10352931654468302"/>
          <c:w val="5.0687321889223445E-2"/>
          <c:h val="0.4094118191173241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796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hart>
    <c:title>
      <c:tx>
        <c:rich>
          <a:bodyPr/>
          <a:lstStyle/>
          <a:p>
            <a: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Scanner B</a:t>
            </a:r>
          </a:p>
        </c:rich>
      </c:tx>
      <c:layout>
        <c:manualLayout>
          <c:xMode val="edge"/>
          <c:yMode val="edge"/>
          <c:x val="0.43013100486622174"/>
          <c:y val="2.0952462169665613E-2"/>
        </c:manualLayout>
      </c:layout>
    </c:title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1572052401746726"/>
          <c:y val="0.10476190476190506"/>
          <c:w val="0.78493449781659463"/>
          <c:h val="0.76952380952381094"/>
        </c:manualLayout>
      </c:layout>
      <c:bar3DChart>
        <c:barDir val="col"/>
        <c:grouping val="clustered"/>
        <c:ser>
          <c:idx val="0"/>
          <c:order val="0"/>
          <c:tx>
            <c:v>39</c:v>
          </c:tx>
          <c:cat>
            <c:strRef>
              <c:f>angles!$B$31:$D$31</c:f>
              <c:strCache>
                <c:ptCount val="3"/>
                <c:pt idx="0">
                  <c:v>Both </c:v>
                </c:pt>
                <c:pt idx="1">
                  <c:v>Single </c:v>
                </c:pt>
                <c:pt idx="2">
                  <c:v>No Answer</c:v>
                </c:pt>
              </c:strCache>
            </c:strRef>
          </c:cat>
          <c:val>
            <c:numRef>
              <c:f>angles!$B$32:$D$32</c:f>
              <c:numCache>
                <c:formatCode>General</c:formatCode>
                <c:ptCount val="3"/>
                <c:pt idx="0">
                  <c:v>12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v>45</c:v>
          </c:tx>
          <c:val>
            <c:numRef>
              <c:f>angles!$O$65:$Q$65</c:f>
              <c:numCache>
                <c:formatCode>General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v>49</c:v>
          </c:tx>
          <c:val>
            <c:numRef>
              <c:f>angles!$B$122:$D$122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  <c:shape val="box"/>
        <c:axId val="74785920"/>
        <c:axId val="74787456"/>
        <c:axId val="0"/>
      </c:bar3DChart>
      <c:catAx>
        <c:axId val="747859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4787456"/>
        <c:crosses val="autoZero"/>
        <c:auto val="1"/>
        <c:lblAlgn val="ctr"/>
        <c:lblOffset val="100"/>
        <c:tickLblSkip val="1"/>
        <c:tickMarkSkip val="1"/>
      </c:catAx>
      <c:valAx>
        <c:axId val="747874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Count of Participants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74785920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91375545377089373"/>
          <c:y val="9.3333333333333365E-2"/>
          <c:w val="6.4410478102001539E-2"/>
          <c:h val="0.20761912883633263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9"/>
  <c:chart>
    <c:title>
      <c:tx>
        <c:rich>
          <a:bodyPr/>
          <a:lstStyle/>
          <a:p>
            <a: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Scanner</a:t>
            </a:r>
            <a:r>
              <a:rPr lang="en-US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c:rich>
      </c:tx>
      <c:layout>
        <c:manualLayout>
          <c:xMode val="edge"/>
          <c:yMode val="edge"/>
          <c:x val="0.4314346180411659"/>
          <c:y val="2.0183452678171353E-2"/>
        </c:manualLayout>
      </c:layout>
    </c:title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065400843881858"/>
          <c:y val="4.0366972477064222E-2"/>
          <c:w val="0.79535864978902948"/>
          <c:h val="0.80183486238532165"/>
        </c:manualLayout>
      </c:layout>
      <c:bar3DChart>
        <c:barDir val="col"/>
        <c:grouping val="clustered"/>
        <c:ser>
          <c:idx val="0"/>
          <c:order val="0"/>
          <c:tx>
            <c:v>39</c:v>
          </c:tx>
          <c:cat>
            <c:strRef>
              <c:f>'angle preferences'!$E$32:$G$32</c:f>
              <c:strCache>
                <c:ptCount val="3"/>
                <c:pt idx="0">
                  <c:v>Both </c:v>
                </c:pt>
                <c:pt idx="1">
                  <c:v>Single </c:v>
                </c:pt>
                <c:pt idx="2">
                  <c:v>No Answer</c:v>
                </c:pt>
              </c:strCache>
            </c:strRef>
          </c:cat>
          <c:val>
            <c:numRef>
              <c:f>'angle preferences'!$E$33:$G$33</c:f>
              <c:numCache>
                <c:formatCode>General</c:formatCode>
                <c:ptCount val="3"/>
                <c:pt idx="0">
                  <c:v>7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v>45</c:v>
          </c:tx>
          <c:val>
            <c:numRef>
              <c:f>'angle preferences'!$E$95:$G$95</c:f>
              <c:numCache>
                <c:formatCode>General</c:formatCode>
                <c:ptCount val="3"/>
                <c:pt idx="0">
                  <c:v>5</c:v>
                </c:pt>
                <c:pt idx="1">
                  <c:v>13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v>49</c:v>
          </c:tx>
          <c:val>
            <c:numRef>
              <c:f>'angle preferences'!$I$159:$K$159</c:f>
              <c:numCache>
                <c:formatCode>General</c:formatCode>
                <c:ptCount val="3"/>
                <c:pt idx="0">
                  <c:v>2</c:v>
                </c:pt>
                <c:pt idx="1">
                  <c:v>18</c:v>
                </c:pt>
                <c:pt idx="2">
                  <c:v>2</c:v>
                </c:pt>
              </c:numCache>
            </c:numRef>
          </c:val>
        </c:ser>
        <c:shape val="box"/>
        <c:axId val="75223808"/>
        <c:axId val="75225344"/>
        <c:axId val="0"/>
      </c:bar3DChart>
      <c:catAx>
        <c:axId val="7522380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75225344"/>
        <c:crosses val="autoZero"/>
        <c:auto val="1"/>
        <c:lblAlgn val="ctr"/>
        <c:lblOffset val="100"/>
        <c:tickLblSkip val="1"/>
        <c:tickMarkSkip val="1"/>
      </c:catAx>
      <c:valAx>
        <c:axId val="7522534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Participant Count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5223808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91666661141041583"/>
          <c:y val="0.64403669053563461"/>
          <c:w val="6.2236330984942891E-2"/>
          <c:h val="0.19999999999999979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depthPercent val="100"/>
      <c:perspective val="30"/>
    </c:view3D>
    <c:floor>
      <c:spPr>
        <a:noFill/>
        <a:ln w="10000">
          <a:noFill/>
        </a:ln>
      </c:spPr>
    </c:floor>
    <c:plotArea>
      <c:layout/>
      <c:line3DChart>
        <c:grouping val="standard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</c:spPr>
          <c:dPt>
            <c:idx val="1"/>
            <c:spPr>
              <a:noFill/>
            </c:spPr>
          </c:dPt>
          <c:dPt>
            <c:idx val="2"/>
            <c:spPr>
              <a:noFill/>
            </c:spPr>
          </c:dPt>
          <c:dPt>
            <c:idx val="3"/>
            <c:spPr>
              <a:noFill/>
            </c:spPr>
          </c:dPt>
          <c:dPt>
            <c:idx val="4"/>
            <c:spPr>
              <a:noFill/>
            </c:spPr>
          </c:dPt>
          <c:dPt>
            <c:idx val="5"/>
            <c:spPr>
              <a:solidFill>
                <a:srgbClr val="D99694"/>
              </a:solidFill>
            </c:spPr>
          </c:dPt>
          <c:dPt>
            <c:idx val="6"/>
            <c:spPr>
              <a:solidFill>
                <a:srgbClr val="D99694"/>
              </a:solidFill>
            </c:spPr>
          </c:dPt>
          <c:dPt>
            <c:idx val="7"/>
            <c:spPr>
              <a:solidFill>
                <a:srgbClr val="D99694"/>
              </a:solidFill>
            </c:spPr>
          </c:dPt>
          <c:dPt>
            <c:idx val="8"/>
            <c:spPr>
              <a:solidFill>
                <a:srgbClr val="F5F4ED"/>
              </a:solidFill>
            </c:spPr>
          </c:dPt>
          <c:dPt>
            <c:idx val="9"/>
            <c:spPr>
              <a:solidFill>
                <a:srgbClr val="8AA1B0"/>
              </a:solidFill>
            </c:spPr>
          </c:dPt>
          <c:dPt>
            <c:idx val="10"/>
            <c:spPr>
              <a:solidFill>
                <a:srgbClr val="10253F"/>
              </a:solidFill>
            </c:spPr>
          </c:dPt>
          <c:dPt>
            <c:idx val="11"/>
            <c:spPr>
              <a:solidFill>
                <a:srgbClr val="528288"/>
              </a:solidFill>
            </c:spPr>
          </c:dPt>
          <c:cat>
            <c:numRef>
              <c:f>Sheet1!$A$2:$A$13</c:f>
              <c:numCache>
                <c:formatCode>General</c:formatCode>
                <c:ptCount val="12"/>
                <c:pt idx="0">
                  <c:v>30</c:v>
                </c:pt>
                <c:pt idx="1">
                  <c:v>33</c:v>
                </c:pt>
                <c:pt idx="2">
                  <c:v>35</c:v>
                </c:pt>
                <c:pt idx="3">
                  <c:v>36</c:v>
                </c:pt>
                <c:pt idx="4">
                  <c:v>37.5</c:v>
                </c:pt>
                <c:pt idx="5">
                  <c:v>38</c:v>
                </c:pt>
                <c:pt idx="6">
                  <c:v>39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48</c:v>
                </c:pt>
                <c:pt idx="11">
                  <c:v>49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12</c:v>
                </c:pt>
                <c:pt idx="5">
                  <c:v>4</c:v>
                </c:pt>
                <c:pt idx="6">
                  <c:v>100</c:v>
                </c:pt>
                <c:pt idx="7">
                  <c:v>6</c:v>
                </c:pt>
                <c:pt idx="8">
                  <c:v>34</c:v>
                </c:pt>
                <c:pt idx="9">
                  <c:v>2</c:v>
                </c:pt>
                <c:pt idx="10">
                  <c:v>40</c:v>
                </c:pt>
                <c:pt idx="11">
                  <c:v>20</c:v>
                </c:pt>
              </c:numCache>
            </c:numRef>
          </c:val>
        </c:ser>
        <c:ser>
          <c:idx val="5"/>
          <c:order val="1"/>
          <c:spPr>
            <a:ln w="25260">
              <a:noFill/>
            </a:ln>
          </c:spPr>
          <c:cat>
            <c:numRef>
              <c:f>Sheet1!$A$2:$A$13</c:f>
              <c:numCache>
                <c:formatCode>General</c:formatCode>
                <c:ptCount val="12"/>
                <c:pt idx="0">
                  <c:v>30</c:v>
                </c:pt>
                <c:pt idx="1">
                  <c:v>33</c:v>
                </c:pt>
                <c:pt idx="2">
                  <c:v>35</c:v>
                </c:pt>
                <c:pt idx="3">
                  <c:v>36</c:v>
                </c:pt>
                <c:pt idx="4">
                  <c:v>37.5</c:v>
                </c:pt>
                <c:pt idx="5">
                  <c:v>38</c:v>
                </c:pt>
                <c:pt idx="6">
                  <c:v>39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48</c:v>
                </c:pt>
                <c:pt idx="11">
                  <c:v>49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6"/>
          <c:order val="2"/>
          <c:spPr>
            <a:ln w="25260">
              <a:noFill/>
            </a:ln>
          </c:spPr>
          <c:cat>
            <c:numRef>
              <c:f>Sheet1!$A$2:$A$13</c:f>
              <c:numCache>
                <c:formatCode>General</c:formatCode>
                <c:ptCount val="12"/>
                <c:pt idx="0">
                  <c:v>30</c:v>
                </c:pt>
                <c:pt idx="1">
                  <c:v>33</c:v>
                </c:pt>
                <c:pt idx="2">
                  <c:v>35</c:v>
                </c:pt>
                <c:pt idx="3">
                  <c:v>36</c:v>
                </c:pt>
                <c:pt idx="4">
                  <c:v>37.5</c:v>
                </c:pt>
                <c:pt idx="5">
                  <c:v>38</c:v>
                </c:pt>
                <c:pt idx="6">
                  <c:v>39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48</c:v>
                </c:pt>
                <c:pt idx="11">
                  <c:v>49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7"/>
          <c:order val="3"/>
          <c:spPr>
            <a:ln w="25260">
              <a:noFill/>
            </a:ln>
          </c:spPr>
          <c:cat>
            <c:numRef>
              <c:f>Sheet1!$A$2:$A$13</c:f>
              <c:numCache>
                <c:formatCode>General</c:formatCode>
                <c:ptCount val="12"/>
                <c:pt idx="0">
                  <c:v>30</c:v>
                </c:pt>
                <c:pt idx="1">
                  <c:v>33</c:v>
                </c:pt>
                <c:pt idx="2">
                  <c:v>35</c:v>
                </c:pt>
                <c:pt idx="3">
                  <c:v>36</c:v>
                </c:pt>
                <c:pt idx="4">
                  <c:v>37.5</c:v>
                </c:pt>
                <c:pt idx="5">
                  <c:v>38</c:v>
                </c:pt>
                <c:pt idx="6">
                  <c:v>39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48</c:v>
                </c:pt>
                <c:pt idx="11">
                  <c:v>49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8"/>
          <c:order val="4"/>
          <c:spPr>
            <a:ln w="25260">
              <a:noFill/>
            </a:ln>
          </c:spPr>
          <c:cat>
            <c:numRef>
              <c:f>Sheet1!$A$2:$A$13</c:f>
              <c:numCache>
                <c:formatCode>General</c:formatCode>
                <c:ptCount val="12"/>
                <c:pt idx="0">
                  <c:v>30</c:v>
                </c:pt>
                <c:pt idx="1">
                  <c:v>33</c:v>
                </c:pt>
                <c:pt idx="2">
                  <c:v>35</c:v>
                </c:pt>
                <c:pt idx="3">
                  <c:v>36</c:v>
                </c:pt>
                <c:pt idx="4">
                  <c:v>37.5</c:v>
                </c:pt>
                <c:pt idx="5">
                  <c:v>38</c:v>
                </c:pt>
                <c:pt idx="6">
                  <c:v>39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48</c:v>
                </c:pt>
                <c:pt idx="11">
                  <c:v>49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9"/>
          <c:order val="5"/>
          <c:spPr>
            <a:ln w="25260">
              <a:noFill/>
            </a:ln>
          </c:spPr>
          <c:cat>
            <c:numRef>
              <c:f>Sheet1!$A$2:$A$13</c:f>
              <c:numCache>
                <c:formatCode>General</c:formatCode>
                <c:ptCount val="12"/>
                <c:pt idx="0">
                  <c:v>30</c:v>
                </c:pt>
                <c:pt idx="1">
                  <c:v>33</c:v>
                </c:pt>
                <c:pt idx="2">
                  <c:v>35</c:v>
                </c:pt>
                <c:pt idx="3">
                  <c:v>36</c:v>
                </c:pt>
                <c:pt idx="4">
                  <c:v>37.5</c:v>
                </c:pt>
                <c:pt idx="5">
                  <c:v>38</c:v>
                </c:pt>
                <c:pt idx="6">
                  <c:v>39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48</c:v>
                </c:pt>
                <c:pt idx="11">
                  <c:v>49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10"/>
          <c:order val="6"/>
          <c:spPr>
            <a:ln w="25260">
              <a:noFill/>
            </a:ln>
          </c:spPr>
          <c:cat>
            <c:numRef>
              <c:f>Sheet1!$A$2:$A$13</c:f>
              <c:numCache>
                <c:formatCode>General</c:formatCode>
                <c:ptCount val="12"/>
                <c:pt idx="0">
                  <c:v>30</c:v>
                </c:pt>
                <c:pt idx="1">
                  <c:v>33</c:v>
                </c:pt>
                <c:pt idx="2">
                  <c:v>35</c:v>
                </c:pt>
                <c:pt idx="3">
                  <c:v>36</c:v>
                </c:pt>
                <c:pt idx="4">
                  <c:v>37.5</c:v>
                </c:pt>
                <c:pt idx="5">
                  <c:v>38</c:v>
                </c:pt>
                <c:pt idx="6">
                  <c:v>39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48</c:v>
                </c:pt>
                <c:pt idx="11">
                  <c:v>49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11"/>
          <c:order val="7"/>
          <c:spPr>
            <a:ln w="25260">
              <a:noFill/>
            </a:ln>
          </c:spPr>
          <c:cat>
            <c:numRef>
              <c:f>Sheet1!$A$2:$A$13</c:f>
              <c:numCache>
                <c:formatCode>General</c:formatCode>
                <c:ptCount val="12"/>
                <c:pt idx="0">
                  <c:v>30</c:v>
                </c:pt>
                <c:pt idx="1">
                  <c:v>33</c:v>
                </c:pt>
                <c:pt idx="2">
                  <c:v>35</c:v>
                </c:pt>
                <c:pt idx="3">
                  <c:v>36</c:v>
                </c:pt>
                <c:pt idx="4">
                  <c:v>37.5</c:v>
                </c:pt>
                <c:pt idx="5">
                  <c:v>38</c:v>
                </c:pt>
                <c:pt idx="6">
                  <c:v>39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48</c:v>
                </c:pt>
                <c:pt idx="11">
                  <c:v>49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gapDepth val="84"/>
        <c:axId val="69759744"/>
        <c:axId val="69761280"/>
        <c:axId val="69504512"/>
      </c:line3DChart>
      <c:catAx>
        <c:axId val="697597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9761280"/>
        <c:crosses val="autoZero"/>
        <c:auto val="1"/>
        <c:lblAlgn val="ctr"/>
        <c:lblOffset val="100"/>
        <c:tickMarkSkip val="1"/>
      </c:catAx>
      <c:valAx>
        <c:axId val="69761280"/>
        <c:scaling>
          <c:orientation val="minMax"/>
        </c:scaling>
        <c:axPos val="l"/>
        <c:numFmt formatCode="General" sourceLinked="1"/>
        <c:tickLblPos val="nextTo"/>
        <c:crossAx val="69759744"/>
        <c:crosses val="autoZero"/>
        <c:crossBetween val="between"/>
      </c:valAx>
      <c:serAx>
        <c:axId val="69504512"/>
        <c:scaling>
          <c:orientation val="minMax"/>
        </c:scaling>
        <c:delete val="1"/>
        <c:axPos val="b"/>
        <c:tickLblPos val="nextTo"/>
        <c:crossAx val="69761280"/>
        <c:crosses val="autoZero"/>
      </c:serAx>
      <c:spPr>
        <a:noFill/>
        <a:ln w="2537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Median Time Per Task vs. Angle
(across all heights and tasks)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Median Time</c:v>
          </c:tx>
          <c:cat>
            <c:numRef>
              <c:f>'Master Data (Final)'!$L$149:$L$152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'Master Data (Final)'!$K$149:$K$152</c:f>
              <c:numCache>
                <c:formatCode>0.00</c:formatCode>
                <c:ptCount val="4"/>
                <c:pt idx="0">
                  <c:v>10.016</c:v>
                </c:pt>
                <c:pt idx="1">
                  <c:v>10.016</c:v>
                </c:pt>
                <c:pt idx="2">
                  <c:v>10.015000000000002</c:v>
                </c:pt>
                <c:pt idx="3">
                  <c:v>10.015000000000002</c:v>
                </c:pt>
              </c:numCache>
            </c:numRef>
          </c:val>
        </c:ser>
        <c:axId val="59115776"/>
        <c:axId val="59302272"/>
      </c:barChart>
      <c:catAx>
        <c:axId val="59115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Angle</a:t>
                </a:r>
                <a:endParaRPr lang="en-US" sz="1200" dirty="0"/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9302272"/>
        <c:crosses val="autoZero"/>
        <c:auto val="1"/>
        <c:lblAlgn val="ctr"/>
        <c:lblOffset val="100"/>
        <c:tickLblSkip val="1"/>
        <c:tickMarkSkip val="1"/>
      </c:catAx>
      <c:valAx>
        <c:axId val="59302272"/>
        <c:scaling>
          <c:orientation val="minMax"/>
          <c:max val="11"/>
          <c:min val="9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</a:t>
                </a:r>
                <a:endParaRPr lang="en-US" dirty="0"/>
              </a:p>
            </c:rich>
          </c:tx>
          <c:layout/>
        </c:title>
        <c:numFmt formatCode="0.00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91157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Median Time Per Task by Counter Height
(across all angles and tasks)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Median Time</c:v>
          </c:tx>
          <c:spPr>
            <a:solidFill>
              <a:schemeClr val="accent1"/>
            </a:solidFill>
          </c:spPr>
          <c:cat>
            <c:numRef>
              <c:f>'Master Data (Final)'!$AA$149:$AA$151</c:f>
              <c:numCache>
                <c:formatCode>General</c:formatCode>
                <c:ptCount val="3"/>
                <c:pt idx="0">
                  <c:v>39</c:v>
                </c:pt>
                <c:pt idx="1">
                  <c:v>45</c:v>
                </c:pt>
                <c:pt idx="2">
                  <c:v>49</c:v>
                </c:pt>
              </c:numCache>
            </c:numRef>
          </c:cat>
          <c:val>
            <c:numRef>
              <c:f>'Master Data (Final)'!$Z$149:$Z$151</c:f>
              <c:numCache>
                <c:formatCode>0.00</c:formatCode>
                <c:ptCount val="3"/>
                <c:pt idx="0">
                  <c:v>10.016</c:v>
                </c:pt>
                <c:pt idx="1">
                  <c:v>10.031000000000001</c:v>
                </c:pt>
                <c:pt idx="2">
                  <c:v>10.015000000000002</c:v>
                </c:pt>
              </c:numCache>
            </c:numRef>
          </c:val>
        </c:ser>
        <c:axId val="59334656"/>
        <c:axId val="59336576"/>
      </c:barChart>
      <c:catAx>
        <c:axId val="59334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Table</a:t>
                </a:r>
                <a:r>
                  <a:rPr lang="en-US" sz="1200" baseline="0" dirty="0" smtClean="0"/>
                  <a:t> Height</a:t>
                </a:r>
                <a:endParaRPr lang="en-US" sz="1200" dirty="0"/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9336576"/>
        <c:crosses val="autoZero"/>
        <c:auto val="1"/>
        <c:lblAlgn val="ctr"/>
        <c:lblOffset val="100"/>
        <c:tickLblSkip val="1"/>
        <c:tickMarkSkip val="1"/>
      </c:catAx>
      <c:valAx>
        <c:axId val="59336576"/>
        <c:scaling>
          <c:orientation val="minMax"/>
          <c:max val="11"/>
          <c:min val="9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</a:t>
                </a:r>
                <a:endParaRPr lang="en-US" dirty="0"/>
              </a:p>
            </c:rich>
          </c:tx>
          <c:layout/>
        </c:title>
        <c:numFmt formatCode="0.00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93346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Median Time Per Task by Counter Height
(across all angles and tasks)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Median Time</c:v>
          </c:tx>
          <c:cat>
            <c:numRef>
              <c:f>'[1]Master Data (Final)'!$AA$149:$AA$151</c:f>
              <c:numCache>
                <c:formatCode>General</c:formatCode>
                <c:ptCount val="3"/>
                <c:pt idx="0">
                  <c:v>39</c:v>
                </c:pt>
                <c:pt idx="1">
                  <c:v>45</c:v>
                </c:pt>
                <c:pt idx="2">
                  <c:v>49</c:v>
                </c:pt>
              </c:numCache>
            </c:numRef>
          </c:cat>
          <c:val>
            <c:numRef>
              <c:f>'L1-Master Data'!$Z$143:$Z$145</c:f>
              <c:numCache>
                <c:formatCode>0.00</c:formatCode>
                <c:ptCount val="3"/>
                <c:pt idx="0">
                  <c:v>16.610000000000031</c:v>
                </c:pt>
                <c:pt idx="1">
                  <c:v>16.75</c:v>
                </c:pt>
                <c:pt idx="2">
                  <c:v>16.6325</c:v>
                </c:pt>
              </c:numCache>
            </c:numRef>
          </c:val>
        </c:ser>
        <c:axId val="59418496"/>
        <c:axId val="59432960"/>
      </c:barChart>
      <c:catAx>
        <c:axId val="59418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Counter Height</a:t>
                </a:r>
                <a:endParaRPr lang="en-US" sz="1400" dirty="0"/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9432960"/>
        <c:crosses val="autoZero"/>
        <c:auto val="1"/>
        <c:lblAlgn val="ctr"/>
        <c:lblOffset val="100"/>
        <c:tickLblSkip val="1"/>
        <c:tickMarkSkip val="1"/>
      </c:catAx>
      <c:valAx>
        <c:axId val="59432960"/>
        <c:scaling>
          <c:orientation val="minMax"/>
          <c:max val="17"/>
          <c:min val="16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</a:t>
                </a:r>
                <a:endParaRPr lang="en-US" dirty="0"/>
              </a:p>
            </c:rich>
          </c:tx>
          <c:layout/>
        </c:title>
        <c:numFmt formatCode="0.00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9418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Median Time Per Task vs. Angle</a:t>
            </a:r>
            <a:br>
              <a:rPr lang="en-US" sz="1400" dirty="0"/>
            </a:br>
            <a:r>
              <a:rPr lang="en-US" sz="1400" dirty="0" smtClean="0"/>
              <a:t>(</a:t>
            </a:r>
            <a:r>
              <a:rPr lang="en-US" sz="1400" dirty="0"/>
              <a:t>across all heights and </a:t>
            </a:r>
            <a:r>
              <a:rPr lang="en-US" sz="1400" dirty="0" smtClean="0"/>
              <a:t>table heights</a:t>
            </a:r>
            <a:endParaRPr lang="en-US" sz="1400" dirty="0"/>
          </a:p>
        </c:rich>
      </c:tx>
      <c:layout>
        <c:manualLayout>
          <c:xMode val="edge"/>
          <c:yMode val="edge"/>
          <c:x val="0.21816251093613295"/>
          <c:y val="9.636920384951882E-4"/>
        </c:manualLayout>
      </c:layout>
    </c:title>
    <c:plotArea>
      <c:layout>
        <c:manualLayout>
          <c:layoutTarget val="inner"/>
          <c:xMode val="edge"/>
          <c:yMode val="edge"/>
          <c:x val="0.26282051282051339"/>
          <c:y val="0.23129251700680273"/>
          <c:w val="0.68376068376068377"/>
          <c:h val="0.5396825396825395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Flat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16.609000000000005</c:v>
                </c:pt>
                <c:pt idx="1">
                  <c:v>16.687999999999999</c:v>
                </c:pt>
                <c:pt idx="2">
                  <c:v>16.734999999999999</c:v>
                </c:pt>
                <c:pt idx="3">
                  <c:v>16.577999999999999</c:v>
                </c:pt>
              </c:numCache>
            </c:numRef>
          </c:val>
        </c:ser>
        <c:axId val="59444608"/>
        <c:axId val="59454976"/>
      </c:barChart>
      <c:catAx>
        <c:axId val="59444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Cambria"/>
                    <a:ea typeface="Cambria"/>
                    <a:cs typeface="Cambria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Angle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9454976"/>
        <c:crosses val="autoZero"/>
        <c:auto val="1"/>
        <c:lblAlgn val="ctr"/>
        <c:lblOffset val="100"/>
      </c:catAx>
      <c:valAx>
        <c:axId val="59454976"/>
        <c:scaling>
          <c:orientation val="minMax"/>
          <c:max val="17"/>
          <c:min val="16"/>
        </c:scaling>
        <c:axPos val="l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Cambria"/>
                    <a:ea typeface="Cambria"/>
                    <a:cs typeface="Cambria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Time</a:t>
                </a:r>
              </a:p>
            </c:rich>
          </c:tx>
          <c:layout/>
        </c:title>
        <c:numFmt formatCode="0.00" sourceLinked="1"/>
        <c:tickLblPos val="nextTo"/>
        <c:crossAx val="59444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Scanner A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Right Slap</c:v>
                </c:pt>
                <c:pt idx="1">
                  <c:v>Right Thumb</c:v>
                </c:pt>
                <c:pt idx="2">
                  <c:v>Left Slap</c:v>
                </c:pt>
                <c:pt idx="3">
                  <c:v>Left Thumb</c:v>
                </c:pt>
                <c:pt idx="4">
                  <c:v>Both Thumbs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0.57580000000000042</c:v>
                </c:pt>
                <c:pt idx="1">
                  <c:v>0.82199999999999995</c:v>
                </c:pt>
                <c:pt idx="2">
                  <c:v>0.54920000000000002</c:v>
                </c:pt>
                <c:pt idx="3">
                  <c:v>0.7121000000000004</c:v>
                </c:pt>
                <c:pt idx="4">
                  <c:v>0.70830000000000004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Scanner B</c:v>
                </c:pt>
              </c:strCache>
            </c:strRef>
          </c:tx>
          <c:dLbls>
            <c:dLbl>
              <c:idx val="1"/>
              <c:layout>
                <c:manualLayout>
                  <c:x val="4.2424242424242427E-2"/>
                  <c:y val="0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4.5454545454546033E-3"/>
                  <c:y val="-1.554404145077720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Right Slap</c:v>
                </c:pt>
                <c:pt idx="1">
                  <c:v>Right Thumb</c:v>
                </c:pt>
                <c:pt idx="2">
                  <c:v>Left Slap</c:v>
                </c:pt>
                <c:pt idx="3">
                  <c:v>Left Thumb</c:v>
                </c:pt>
                <c:pt idx="4">
                  <c:v>Both Thumbs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0.63230000000000042</c:v>
                </c:pt>
                <c:pt idx="1">
                  <c:v>0.80349999999999999</c:v>
                </c:pt>
                <c:pt idx="2">
                  <c:v>0.59829999999999961</c:v>
                </c:pt>
                <c:pt idx="3">
                  <c:v>0.79390000000000005</c:v>
                </c:pt>
                <c:pt idx="4">
                  <c:v>0.60170000000000046</c:v>
                </c:pt>
              </c:numCache>
            </c:numRef>
          </c:val>
        </c:ser>
        <c:dLbls>
          <c:showVal val="1"/>
        </c:dLbls>
        <c:overlap val="-25"/>
        <c:axId val="73822208"/>
        <c:axId val="73823744"/>
      </c:barChart>
      <c:catAx>
        <c:axId val="73822208"/>
        <c:scaling>
          <c:orientation val="minMax"/>
        </c:scaling>
        <c:axPos val="b"/>
        <c:numFmt formatCode="General" sourceLinked="1"/>
        <c:majorTickMark val="none"/>
        <c:tickLblPos val="nextTo"/>
        <c:crossAx val="73823744"/>
        <c:crosses val="autoZero"/>
        <c:auto val="1"/>
        <c:lblAlgn val="ctr"/>
        <c:lblOffset val="100"/>
      </c:catAx>
      <c:valAx>
        <c:axId val="73823744"/>
        <c:scaling>
          <c:orientation val="minMax"/>
        </c:scaling>
        <c:delete val="1"/>
        <c:axPos val="l"/>
        <c:numFmt formatCode="0.00%" sourceLinked="1"/>
        <c:tickLblPos val="nextTo"/>
        <c:crossAx val="73822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064518659305531"/>
          <c:y val="1.6806631844286806E-2"/>
          <c:w val="0.33986170694180506"/>
          <c:h val="7.7731036095735673E-2"/>
        </c:manualLayout>
      </c:layout>
    </c:legend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Scanner B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43013100486622174"/>
          <c:y val="1.9693680265275494E-2"/>
        </c:manualLayout>
      </c:layout>
    </c:title>
    <c:view3D>
      <c:rotX val="10"/>
      <c:depthPercent val="100"/>
      <c:rAngAx val="1"/>
    </c:view3D>
    <c:plotArea>
      <c:layout>
        <c:manualLayout>
          <c:layoutTarget val="inner"/>
          <c:xMode val="edge"/>
          <c:yMode val="edge"/>
          <c:x val="0.10589519650655041"/>
          <c:y val="0.12910284463894967"/>
          <c:w val="0.79475982532751199"/>
          <c:h val="0.74398249452954179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39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0 deg</c:v>
                </c:pt>
                <c:pt idx="1">
                  <c:v>10 deg</c:v>
                </c:pt>
                <c:pt idx="2">
                  <c:v>20 deg</c:v>
                </c:pt>
                <c:pt idx="3">
                  <c:v>30 deg</c:v>
                </c:pt>
                <c:pt idx="4">
                  <c:v>None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11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45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0 deg</c:v>
                </c:pt>
                <c:pt idx="1">
                  <c:v>10 deg</c:v>
                </c:pt>
                <c:pt idx="2">
                  <c:v>20 deg</c:v>
                </c:pt>
                <c:pt idx="3">
                  <c:v>30 deg</c:v>
                </c:pt>
                <c:pt idx="4">
                  <c:v>None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7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49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0 deg</c:v>
                </c:pt>
                <c:pt idx="1">
                  <c:v>10 deg</c:v>
                </c:pt>
                <c:pt idx="2">
                  <c:v>20 deg</c:v>
                </c:pt>
                <c:pt idx="3">
                  <c:v>30 deg</c:v>
                </c:pt>
                <c:pt idx="4">
                  <c:v>None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11</c:v>
                </c:pt>
                <c:pt idx="4">
                  <c:v>1</c:v>
                </c:pt>
              </c:numCache>
            </c:numRef>
          </c:val>
        </c:ser>
        <c:shape val="box"/>
        <c:axId val="74205056"/>
        <c:axId val="74206592"/>
        <c:axId val="0"/>
      </c:bar3DChart>
      <c:catAx>
        <c:axId val="74205056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rgbClr val="D1E1E3">
                <a:lumMod val="75000"/>
                <a:alpha val="48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74206592"/>
        <c:crosses val="autoZero"/>
        <c:auto val="1"/>
        <c:lblAlgn val="ctr"/>
        <c:lblOffset val="100"/>
      </c:catAx>
      <c:valAx>
        <c:axId val="742065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Participant Count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74205056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88789336139017105"/>
          <c:y val="0.14503788840911022"/>
          <c:w val="6.4410478102001539E-2"/>
          <c:h val="0.30634565741010783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Scanner 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46639560141189246"/>
          <c:y val="4.5809898762654649E-2"/>
        </c:manualLayout>
      </c:layout>
    </c:title>
    <c:view3D>
      <c:rotX val="5"/>
      <c:rotY val="10"/>
      <c:depthPercent val="100"/>
      <c:rAngAx val="1"/>
    </c:view3D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1462882096069869"/>
          <c:y val="0.13978494623655913"/>
          <c:w val="0.78602620087336239"/>
          <c:h val="0.73548387096774159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39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0 deg</c:v>
                </c:pt>
                <c:pt idx="1">
                  <c:v>10 deg</c:v>
                </c:pt>
                <c:pt idx="2">
                  <c:v>20 deg</c:v>
                </c:pt>
                <c:pt idx="3">
                  <c:v>30 deg</c:v>
                </c:pt>
                <c:pt idx="4">
                  <c:v>none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45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0 deg</c:v>
                </c:pt>
                <c:pt idx="1">
                  <c:v>10 deg</c:v>
                </c:pt>
                <c:pt idx="2">
                  <c:v>20 deg</c:v>
                </c:pt>
                <c:pt idx="3">
                  <c:v>30 deg</c:v>
                </c:pt>
                <c:pt idx="4">
                  <c:v>none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49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0 deg</c:v>
                </c:pt>
                <c:pt idx="1">
                  <c:v>10 deg</c:v>
                </c:pt>
                <c:pt idx="2">
                  <c:v>20 deg</c:v>
                </c:pt>
                <c:pt idx="3">
                  <c:v>30 deg</c:v>
                </c:pt>
                <c:pt idx="4">
                  <c:v>none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14</c:v>
                </c:pt>
                <c:pt idx="4">
                  <c:v>2</c:v>
                </c:pt>
              </c:numCache>
            </c:numRef>
          </c:val>
        </c:ser>
        <c:shape val="box"/>
        <c:axId val="74249728"/>
        <c:axId val="74251264"/>
        <c:axId val="0"/>
      </c:bar3DChart>
      <c:catAx>
        <c:axId val="7424972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74251264"/>
        <c:crosses val="autoZero"/>
        <c:auto val="1"/>
        <c:lblAlgn val="ctr"/>
        <c:lblOffset val="100"/>
      </c:catAx>
      <c:valAx>
        <c:axId val="74251264"/>
        <c:scaling>
          <c:orientation val="minMax"/>
        </c:scaling>
        <c:delete val="1"/>
        <c:axPos val="l"/>
        <c:numFmt formatCode="General" sourceLinked="1"/>
        <c:tickLblPos val="nextTo"/>
        <c:crossAx val="74249728"/>
        <c:crosses val="autoZero"/>
        <c:crossBetween val="between"/>
      </c:valAx>
      <c:spPr>
        <a:noFill/>
        <a:ln w="25382">
          <a:noFill/>
        </a:ln>
      </c:spPr>
    </c:plotArea>
    <c:legend>
      <c:legendPos val="r"/>
      <c:layout>
        <c:manualLayout>
          <c:xMode val="edge"/>
          <c:yMode val="edge"/>
          <c:x val="0.18122267396314018"/>
          <c:y val="8.3870912897021505E-2"/>
          <c:w val="6.4410478102002094E-2"/>
          <c:h val="0.32688174099695055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796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413ED-12C8-4AE3-8814-2AD8A72D2563}" type="doc">
      <dgm:prSet loTypeId="urn:microsoft.com/office/officeart/2005/8/layout/hierarchy2" loCatId="hierarchy" qsTypeId="urn:microsoft.com/office/officeart/2005/8/quickstyle/3d6" qsCatId="3D" csTypeId="urn:microsoft.com/office/officeart/2005/8/colors/colorful3" csCatId="colorful" phldr="1"/>
      <dgm:spPr>
        <a:scene3d>
          <a:camera prst="perspectiveRelaxedModerately" zoom="92000">
            <a:rot lat="21590637" lon="0" rev="0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EC1A3481-F583-445A-9544-E3348DAD7543}">
      <dgm:prSet phldrT="[Text]"/>
      <dgm:spPr/>
      <dgm:t>
        <a:bodyPr/>
        <a:lstStyle/>
        <a:p>
          <a:r>
            <a:rPr lang="en-US" dirty="0" smtClean="0"/>
            <a:t>Height</a:t>
          </a:r>
          <a:endParaRPr lang="en-US" dirty="0"/>
        </a:p>
      </dgm:t>
    </dgm:pt>
    <dgm:pt modelId="{6F8C0B9E-EABE-48A5-8CBC-95D7B87DB769}" type="parTrans" cxnId="{4F865F54-ACC2-49DC-BDF1-F2F4876E398B}">
      <dgm:prSet/>
      <dgm:spPr/>
      <dgm:t>
        <a:bodyPr/>
        <a:lstStyle/>
        <a:p>
          <a:endParaRPr lang="en-US"/>
        </a:p>
      </dgm:t>
    </dgm:pt>
    <dgm:pt modelId="{5F24AA52-DC18-42BC-8F12-C6A8AF96ABEA}" type="sibTrans" cxnId="{4F865F54-ACC2-49DC-BDF1-F2F4876E398B}">
      <dgm:prSet/>
      <dgm:spPr/>
      <dgm:t>
        <a:bodyPr/>
        <a:lstStyle/>
        <a:p>
          <a:endParaRPr lang="en-US"/>
        </a:p>
      </dgm:t>
    </dgm:pt>
    <dgm:pt modelId="{A67E4AB9-756C-4194-A963-740086023DD2}">
      <dgm:prSet phldrT="[Text]"/>
      <dgm:spPr/>
      <dgm:t>
        <a:bodyPr/>
        <a:lstStyle/>
        <a:p>
          <a:r>
            <a:rPr lang="en-US" dirty="0" smtClean="0"/>
            <a:t>flat</a:t>
          </a:r>
          <a:endParaRPr lang="en-US" dirty="0"/>
        </a:p>
      </dgm:t>
    </dgm:pt>
    <dgm:pt modelId="{8E90C65C-EC70-4798-85F4-655EFCC239B1}" type="parTrans" cxnId="{8F90D8E8-968C-4261-B077-653F3019F038}">
      <dgm:prSet/>
      <dgm:spPr/>
      <dgm:t>
        <a:bodyPr/>
        <a:lstStyle/>
        <a:p>
          <a:endParaRPr lang="en-US"/>
        </a:p>
      </dgm:t>
    </dgm:pt>
    <dgm:pt modelId="{24E4993D-0C73-4B44-B4FA-791AD601D127}" type="sibTrans" cxnId="{8F90D8E8-968C-4261-B077-653F3019F038}">
      <dgm:prSet/>
      <dgm:spPr/>
      <dgm:t>
        <a:bodyPr/>
        <a:lstStyle/>
        <a:p>
          <a:endParaRPr lang="en-US"/>
        </a:p>
      </dgm:t>
    </dgm:pt>
    <dgm:pt modelId="{E01692FA-54A1-4A6A-95D1-EBF3DFC3D27D}">
      <dgm:prSet phldrT="[Text]"/>
      <dgm:spPr/>
      <dgm:t>
        <a:bodyPr/>
        <a:lstStyle/>
        <a:p>
          <a:r>
            <a:rPr lang="en-US" dirty="0" smtClean="0"/>
            <a:t>10</a:t>
          </a:r>
          <a:r>
            <a:rPr lang="en-US" dirty="0" smtClean="0">
              <a:latin typeface="Constantia"/>
            </a:rPr>
            <a:t>°</a:t>
          </a:r>
          <a:endParaRPr lang="en-US" dirty="0"/>
        </a:p>
      </dgm:t>
    </dgm:pt>
    <dgm:pt modelId="{7FBA4C3D-F39F-44B0-9811-9F8BAF43C40F}" type="parTrans" cxnId="{5D5CCF33-65B5-4480-8E7F-D48F9764791F}">
      <dgm:prSet/>
      <dgm:spPr/>
      <dgm:t>
        <a:bodyPr/>
        <a:lstStyle/>
        <a:p>
          <a:endParaRPr lang="en-US"/>
        </a:p>
      </dgm:t>
    </dgm:pt>
    <dgm:pt modelId="{74BABFCF-5333-4477-8637-A463BFA0A1E2}" type="sibTrans" cxnId="{5D5CCF33-65B5-4480-8E7F-D48F9764791F}">
      <dgm:prSet/>
      <dgm:spPr/>
      <dgm:t>
        <a:bodyPr/>
        <a:lstStyle/>
        <a:p>
          <a:endParaRPr lang="en-US"/>
        </a:p>
      </dgm:t>
    </dgm:pt>
    <dgm:pt modelId="{A8056C19-0BD4-407F-BD05-84AAAFE9A0AA}">
      <dgm:prSet phldrT="[Text]"/>
      <dgm:spPr/>
      <dgm:t>
        <a:bodyPr/>
        <a:lstStyle/>
        <a:p>
          <a:r>
            <a:rPr lang="en-US" dirty="0" smtClean="0"/>
            <a:t>20</a:t>
          </a:r>
          <a:r>
            <a:rPr lang="en-US" dirty="0" smtClean="0">
              <a:latin typeface="Constantia"/>
            </a:rPr>
            <a:t>°</a:t>
          </a:r>
          <a:endParaRPr lang="en-US" dirty="0"/>
        </a:p>
      </dgm:t>
    </dgm:pt>
    <dgm:pt modelId="{BA935B57-2566-4FCB-8D03-AAA5E6DF5599}" type="parTrans" cxnId="{1ADDA52B-2E58-4698-9F32-18F96FC3E6BF}">
      <dgm:prSet/>
      <dgm:spPr/>
      <dgm:t>
        <a:bodyPr/>
        <a:lstStyle/>
        <a:p>
          <a:endParaRPr lang="en-US"/>
        </a:p>
      </dgm:t>
    </dgm:pt>
    <dgm:pt modelId="{17FD772A-CBB2-4CB1-A99F-EC9E759D4DD2}" type="sibTrans" cxnId="{1ADDA52B-2E58-4698-9F32-18F96FC3E6BF}">
      <dgm:prSet/>
      <dgm:spPr/>
      <dgm:t>
        <a:bodyPr/>
        <a:lstStyle/>
        <a:p>
          <a:endParaRPr lang="en-US"/>
        </a:p>
      </dgm:t>
    </dgm:pt>
    <dgm:pt modelId="{1F981E2F-F5A6-46AA-A386-8077EBB68D4C}">
      <dgm:prSet phldrT="[Text]"/>
      <dgm:spPr/>
      <dgm:t>
        <a:bodyPr/>
        <a:lstStyle/>
        <a:p>
          <a:r>
            <a:rPr lang="en-US" dirty="0" smtClean="0"/>
            <a:t>30</a:t>
          </a:r>
          <a:r>
            <a:rPr lang="en-US" dirty="0" smtClean="0">
              <a:latin typeface="Constantia"/>
            </a:rPr>
            <a:t>°</a:t>
          </a:r>
          <a:endParaRPr lang="en-US" dirty="0"/>
        </a:p>
      </dgm:t>
    </dgm:pt>
    <dgm:pt modelId="{B68E467B-6BAE-49CB-8CB8-D0C8597FEDDA}" type="parTrans" cxnId="{E68B6D59-3CA7-406B-90F4-42EEAA34CAD0}">
      <dgm:prSet/>
      <dgm:spPr/>
      <dgm:t>
        <a:bodyPr/>
        <a:lstStyle/>
        <a:p>
          <a:endParaRPr lang="en-US"/>
        </a:p>
      </dgm:t>
    </dgm:pt>
    <dgm:pt modelId="{4794F270-218F-463A-8EFB-62D2484C9578}" type="sibTrans" cxnId="{E68B6D59-3CA7-406B-90F4-42EEAA34CAD0}">
      <dgm:prSet/>
      <dgm:spPr/>
      <dgm:t>
        <a:bodyPr/>
        <a:lstStyle/>
        <a:p>
          <a:endParaRPr lang="en-US"/>
        </a:p>
      </dgm:t>
    </dgm:pt>
    <dgm:pt modelId="{201AEE8F-F5F4-4FF5-A802-32AB92A7F9AC}">
      <dgm:prSet phldrT="[Text]"/>
      <dgm:spPr/>
      <dgm:t>
        <a:bodyPr/>
        <a:lstStyle/>
        <a:p>
          <a:r>
            <a:rPr lang="en-US" dirty="0" smtClean="0"/>
            <a:t>Right Sequence</a:t>
          </a:r>
          <a:endParaRPr lang="en-US" dirty="0"/>
        </a:p>
      </dgm:t>
    </dgm:pt>
    <dgm:pt modelId="{E906C2FC-65F9-49A8-BF16-CCD6A55A2E6B}" type="parTrans" cxnId="{F1C63729-D75D-4BE2-AC6C-385AFE74BF67}">
      <dgm:prSet/>
      <dgm:spPr/>
      <dgm:t>
        <a:bodyPr/>
        <a:lstStyle/>
        <a:p>
          <a:endParaRPr lang="en-US"/>
        </a:p>
      </dgm:t>
    </dgm:pt>
    <dgm:pt modelId="{A219E4B7-EDB6-4E7F-A17C-7EAB00A2D19A}" type="sibTrans" cxnId="{F1C63729-D75D-4BE2-AC6C-385AFE74BF67}">
      <dgm:prSet/>
      <dgm:spPr/>
      <dgm:t>
        <a:bodyPr/>
        <a:lstStyle/>
        <a:p>
          <a:endParaRPr lang="en-US"/>
        </a:p>
      </dgm:t>
    </dgm:pt>
    <dgm:pt modelId="{C3F3591C-F66E-4700-AAA3-D229CB617CB3}">
      <dgm:prSet phldrT="[Text]"/>
      <dgm:spPr/>
      <dgm:t>
        <a:bodyPr/>
        <a:lstStyle/>
        <a:p>
          <a:r>
            <a:rPr lang="en-US" dirty="0" smtClean="0"/>
            <a:t>Left Sequence</a:t>
          </a:r>
          <a:endParaRPr lang="en-US" dirty="0"/>
        </a:p>
      </dgm:t>
    </dgm:pt>
    <dgm:pt modelId="{782508FC-45DA-4290-8C46-0782C851170F}" type="parTrans" cxnId="{8BB4725F-BD30-4BA2-B0B0-D2DF0C78D7A5}">
      <dgm:prSet/>
      <dgm:spPr/>
      <dgm:t>
        <a:bodyPr/>
        <a:lstStyle/>
        <a:p>
          <a:endParaRPr lang="en-US"/>
        </a:p>
      </dgm:t>
    </dgm:pt>
    <dgm:pt modelId="{82F50CBB-0995-4EF6-ABC3-54F2FFF7840D}" type="sibTrans" cxnId="{8BB4725F-BD30-4BA2-B0B0-D2DF0C78D7A5}">
      <dgm:prSet/>
      <dgm:spPr/>
      <dgm:t>
        <a:bodyPr/>
        <a:lstStyle/>
        <a:p>
          <a:endParaRPr lang="en-US"/>
        </a:p>
      </dgm:t>
    </dgm:pt>
    <dgm:pt modelId="{EDC09A20-CD24-473E-B7A1-582F2FAD0C1C}">
      <dgm:prSet phldrT="[Text]"/>
      <dgm:spPr/>
      <dgm:t>
        <a:bodyPr/>
        <a:lstStyle/>
        <a:p>
          <a:r>
            <a:rPr lang="en-US" dirty="0" smtClean="0"/>
            <a:t>Thumbs</a:t>
          </a:r>
          <a:endParaRPr lang="en-US" dirty="0"/>
        </a:p>
      </dgm:t>
    </dgm:pt>
    <dgm:pt modelId="{C0B33192-17F6-4E4C-89F8-20BBF3A1FA1B}" type="parTrans" cxnId="{27977879-4E9A-41D1-9180-0DAFA0B2A692}">
      <dgm:prSet/>
      <dgm:spPr/>
      <dgm:t>
        <a:bodyPr/>
        <a:lstStyle/>
        <a:p>
          <a:endParaRPr lang="en-US"/>
        </a:p>
      </dgm:t>
    </dgm:pt>
    <dgm:pt modelId="{DE3C9165-DFDB-4A16-916B-587A30DED878}" type="sibTrans" cxnId="{27977879-4E9A-41D1-9180-0DAFA0B2A692}">
      <dgm:prSet/>
      <dgm:spPr/>
      <dgm:t>
        <a:bodyPr/>
        <a:lstStyle/>
        <a:p>
          <a:endParaRPr lang="en-US"/>
        </a:p>
      </dgm:t>
    </dgm:pt>
    <dgm:pt modelId="{6249C6DD-7F6E-4699-AA8B-81DB14663B65}">
      <dgm:prSet phldrT="[Text]"/>
      <dgm:spPr/>
      <dgm:t>
        <a:bodyPr/>
        <a:lstStyle/>
        <a:p>
          <a:r>
            <a:rPr lang="en-US" dirty="0" smtClean="0"/>
            <a:t>Index</a:t>
          </a:r>
          <a:endParaRPr lang="en-US" dirty="0"/>
        </a:p>
      </dgm:t>
    </dgm:pt>
    <dgm:pt modelId="{7B0EDCCE-95B1-4847-8D4C-95730834E66C}" type="parTrans" cxnId="{4DDA6840-6169-4804-BA89-D0DBE965B148}">
      <dgm:prSet/>
      <dgm:spPr/>
      <dgm:t>
        <a:bodyPr/>
        <a:lstStyle/>
        <a:p>
          <a:endParaRPr lang="en-US"/>
        </a:p>
      </dgm:t>
    </dgm:pt>
    <dgm:pt modelId="{A16EC678-16AA-4B34-8F7C-A9D28EC55C45}" type="sibTrans" cxnId="{4DDA6840-6169-4804-BA89-D0DBE965B148}">
      <dgm:prSet/>
      <dgm:spPr/>
      <dgm:t>
        <a:bodyPr/>
        <a:lstStyle/>
        <a:p>
          <a:endParaRPr lang="en-US"/>
        </a:p>
      </dgm:t>
    </dgm:pt>
    <dgm:pt modelId="{A05047E8-9915-4817-8142-C878156DEA6C}">
      <dgm:prSet phldrT="[Text]"/>
      <dgm:spPr/>
      <dgm:t>
        <a:bodyPr/>
        <a:lstStyle/>
        <a:p>
          <a:r>
            <a:rPr lang="en-US" dirty="0" smtClean="0"/>
            <a:t>Middle</a:t>
          </a:r>
          <a:endParaRPr lang="en-US" dirty="0"/>
        </a:p>
      </dgm:t>
    </dgm:pt>
    <dgm:pt modelId="{9119BD64-700D-493A-904E-809D8DA49799}" type="parTrans" cxnId="{3519519D-9175-478D-9C89-C5919164BACA}">
      <dgm:prSet/>
      <dgm:spPr/>
      <dgm:t>
        <a:bodyPr/>
        <a:lstStyle/>
        <a:p>
          <a:endParaRPr lang="en-US"/>
        </a:p>
      </dgm:t>
    </dgm:pt>
    <dgm:pt modelId="{91CDDCA0-2CEA-46E0-8E03-119C3807E6D6}" type="sibTrans" cxnId="{3519519D-9175-478D-9C89-C5919164BACA}">
      <dgm:prSet/>
      <dgm:spPr/>
      <dgm:t>
        <a:bodyPr/>
        <a:lstStyle/>
        <a:p>
          <a:endParaRPr lang="en-US"/>
        </a:p>
      </dgm:t>
    </dgm:pt>
    <dgm:pt modelId="{5413A332-D9AF-46F6-8A25-2BA4372F472E}">
      <dgm:prSet phldrT="[Text]"/>
      <dgm:spPr/>
      <dgm:t>
        <a:bodyPr/>
        <a:lstStyle/>
        <a:p>
          <a:r>
            <a:rPr lang="en-US" dirty="0" smtClean="0"/>
            <a:t>Ring</a:t>
          </a:r>
          <a:endParaRPr lang="en-US" dirty="0"/>
        </a:p>
      </dgm:t>
    </dgm:pt>
    <dgm:pt modelId="{7F20A404-817B-479A-B703-52963727E90C}" type="parTrans" cxnId="{67B906B0-A38A-425B-8607-8928EDAA1FBA}">
      <dgm:prSet/>
      <dgm:spPr/>
      <dgm:t>
        <a:bodyPr/>
        <a:lstStyle/>
        <a:p>
          <a:endParaRPr lang="en-US"/>
        </a:p>
      </dgm:t>
    </dgm:pt>
    <dgm:pt modelId="{BE710080-7816-45EC-A2BA-9DF6AFAF9E41}" type="sibTrans" cxnId="{67B906B0-A38A-425B-8607-8928EDAA1FBA}">
      <dgm:prSet/>
      <dgm:spPr/>
      <dgm:t>
        <a:bodyPr/>
        <a:lstStyle/>
        <a:p>
          <a:endParaRPr lang="en-US"/>
        </a:p>
      </dgm:t>
    </dgm:pt>
    <dgm:pt modelId="{40CEFE80-9343-463B-A44B-337B989AB849}">
      <dgm:prSet phldrT="[Text]"/>
      <dgm:spPr/>
      <dgm:t>
        <a:bodyPr/>
        <a:lstStyle/>
        <a:p>
          <a:r>
            <a:rPr lang="en-US" dirty="0" smtClean="0"/>
            <a:t>Little</a:t>
          </a:r>
          <a:endParaRPr lang="en-US" dirty="0"/>
        </a:p>
      </dgm:t>
    </dgm:pt>
    <dgm:pt modelId="{412266CB-9DD7-4DA6-95EC-203A9DF8B820}" type="parTrans" cxnId="{6B195EC4-16A8-442C-824F-5306C0AC8B22}">
      <dgm:prSet/>
      <dgm:spPr/>
      <dgm:t>
        <a:bodyPr/>
        <a:lstStyle/>
        <a:p>
          <a:endParaRPr lang="en-US"/>
        </a:p>
      </dgm:t>
    </dgm:pt>
    <dgm:pt modelId="{A873C0A1-1551-4FF4-A227-7B7BE529703B}" type="sibTrans" cxnId="{6B195EC4-16A8-442C-824F-5306C0AC8B22}">
      <dgm:prSet/>
      <dgm:spPr/>
      <dgm:t>
        <a:bodyPr/>
        <a:lstStyle/>
        <a:p>
          <a:endParaRPr lang="en-US"/>
        </a:p>
      </dgm:t>
    </dgm:pt>
    <dgm:pt modelId="{817A1C83-A185-4BDA-AC04-04A018F58816}">
      <dgm:prSet phldrT="[Text]"/>
      <dgm:spPr/>
      <dgm:t>
        <a:bodyPr/>
        <a:lstStyle/>
        <a:p>
          <a:r>
            <a:rPr lang="en-US" dirty="0" smtClean="0"/>
            <a:t>Index</a:t>
          </a:r>
          <a:endParaRPr lang="en-US" dirty="0"/>
        </a:p>
      </dgm:t>
    </dgm:pt>
    <dgm:pt modelId="{90DF73CA-1F2E-455F-978F-10524E92FDB6}" type="parTrans" cxnId="{8AAC1DF6-EA0C-4997-AD3B-11D1605C16B4}">
      <dgm:prSet/>
      <dgm:spPr/>
      <dgm:t>
        <a:bodyPr/>
        <a:lstStyle/>
        <a:p>
          <a:endParaRPr lang="en-US"/>
        </a:p>
      </dgm:t>
    </dgm:pt>
    <dgm:pt modelId="{4AA30B29-41FD-4057-B156-8439A75FE181}" type="sibTrans" cxnId="{8AAC1DF6-EA0C-4997-AD3B-11D1605C16B4}">
      <dgm:prSet/>
      <dgm:spPr/>
      <dgm:t>
        <a:bodyPr/>
        <a:lstStyle/>
        <a:p>
          <a:endParaRPr lang="en-US"/>
        </a:p>
      </dgm:t>
    </dgm:pt>
    <dgm:pt modelId="{1B4B332D-0EB1-46CB-807E-5E3A6EA2B12A}">
      <dgm:prSet phldrT="[Text]"/>
      <dgm:spPr/>
      <dgm:t>
        <a:bodyPr/>
        <a:lstStyle/>
        <a:p>
          <a:r>
            <a:rPr lang="en-US" dirty="0" smtClean="0"/>
            <a:t>Middle</a:t>
          </a:r>
          <a:endParaRPr lang="en-US" dirty="0"/>
        </a:p>
      </dgm:t>
    </dgm:pt>
    <dgm:pt modelId="{0E0FA8C5-7059-40D6-A918-8C6FA99B3057}" type="parTrans" cxnId="{E365CA2E-E3BD-4292-BFDB-C5602A18334E}">
      <dgm:prSet/>
      <dgm:spPr/>
      <dgm:t>
        <a:bodyPr/>
        <a:lstStyle/>
        <a:p>
          <a:endParaRPr lang="en-US"/>
        </a:p>
      </dgm:t>
    </dgm:pt>
    <dgm:pt modelId="{420AFDDD-A95C-47DB-AF51-2E493B2B19CC}" type="sibTrans" cxnId="{E365CA2E-E3BD-4292-BFDB-C5602A18334E}">
      <dgm:prSet/>
      <dgm:spPr/>
      <dgm:t>
        <a:bodyPr/>
        <a:lstStyle/>
        <a:p>
          <a:endParaRPr lang="en-US"/>
        </a:p>
      </dgm:t>
    </dgm:pt>
    <dgm:pt modelId="{289886FE-B3FF-42A9-BB71-5E17D436F2D1}">
      <dgm:prSet phldrT="[Text]"/>
      <dgm:spPr/>
      <dgm:t>
        <a:bodyPr/>
        <a:lstStyle/>
        <a:p>
          <a:r>
            <a:rPr lang="en-US" dirty="0" smtClean="0"/>
            <a:t>Ring</a:t>
          </a:r>
          <a:endParaRPr lang="en-US" dirty="0"/>
        </a:p>
      </dgm:t>
    </dgm:pt>
    <dgm:pt modelId="{1CDFB1D4-8F1E-46D5-BD35-48B517E58F7E}" type="parTrans" cxnId="{E496C0AE-2A68-4BF3-B856-F849D773567F}">
      <dgm:prSet/>
      <dgm:spPr/>
      <dgm:t>
        <a:bodyPr/>
        <a:lstStyle/>
        <a:p>
          <a:endParaRPr lang="en-US"/>
        </a:p>
      </dgm:t>
    </dgm:pt>
    <dgm:pt modelId="{AB3EF93D-5115-4189-8F2A-13FF6F48915F}" type="sibTrans" cxnId="{E496C0AE-2A68-4BF3-B856-F849D773567F}">
      <dgm:prSet/>
      <dgm:spPr/>
      <dgm:t>
        <a:bodyPr/>
        <a:lstStyle/>
        <a:p>
          <a:endParaRPr lang="en-US"/>
        </a:p>
      </dgm:t>
    </dgm:pt>
    <dgm:pt modelId="{F29B5BFA-9D43-4423-A4F0-3E923B148026}">
      <dgm:prSet phldrT="[Text]"/>
      <dgm:spPr/>
      <dgm:t>
        <a:bodyPr/>
        <a:lstStyle/>
        <a:p>
          <a:r>
            <a:rPr lang="en-US" dirty="0" smtClean="0"/>
            <a:t>Little</a:t>
          </a:r>
          <a:endParaRPr lang="en-US" dirty="0"/>
        </a:p>
      </dgm:t>
    </dgm:pt>
    <dgm:pt modelId="{92E4ABA8-8370-4C71-A6FC-C8752F4E6EED}" type="parTrans" cxnId="{917151FF-1D9E-46B2-BCF0-D2859564E447}">
      <dgm:prSet/>
      <dgm:spPr/>
      <dgm:t>
        <a:bodyPr/>
        <a:lstStyle/>
        <a:p>
          <a:endParaRPr lang="en-US"/>
        </a:p>
      </dgm:t>
    </dgm:pt>
    <dgm:pt modelId="{E7445CFF-F9DF-4AB7-94A3-FB30E1C22D55}" type="sibTrans" cxnId="{917151FF-1D9E-46B2-BCF0-D2859564E447}">
      <dgm:prSet/>
      <dgm:spPr/>
      <dgm:t>
        <a:bodyPr/>
        <a:lstStyle/>
        <a:p>
          <a:endParaRPr lang="en-US"/>
        </a:p>
      </dgm:t>
    </dgm:pt>
    <dgm:pt modelId="{67F5CB8D-E32A-4882-9DCA-588E49BB14DE}">
      <dgm:prSet phldrT="[Text]"/>
      <dgm:spPr/>
      <dgm:t>
        <a:bodyPr/>
        <a:lstStyle/>
        <a:p>
          <a:r>
            <a:rPr lang="en-US" dirty="0" smtClean="0"/>
            <a:t>Right Thumb</a:t>
          </a:r>
          <a:endParaRPr lang="en-US" dirty="0"/>
        </a:p>
      </dgm:t>
    </dgm:pt>
    <dgm:pt modelId="{76EC5D2A-8E5E-46C8-B81B-525C5DE900BD}" type="parTrans" cxnId="{659A670F-A128-49D0-8AFD-33EC8F9425BC}">
      <dgm:prSet/>
      <dgm:spPr/>
      <dgm:t>
        <a:bodyPr/>
        <a:lstStyle/>
        <a:p>
          <a:endParaRPr lang="en-US"/>
        </a:p>
      </dgm:t>
    </dgm:pt>
    <dgm:pt modelId="{640FA6B8-3584-4986-92A8-1C9ABA87F3C9}" type="sibTrans" cxnId="{659A670F-A128-49D0-8AFD-33EC8F9425BC}">
      <dgm:prSet/>
      <dgm:spPr/>
      <dgm:t>
        <a:bodyPr/>
        <a:lstStyle/>
        <a:p>
          <a:endParaRPr lang="en-US"/>
        </a:p>
      </dgm:t>
    </dgm:pt>
    <dgm:pt modelId="{FB495DEF-86E2-41D7-9A3A-E47B269121B9}">
      <dgm:prSet phldrT="[Text]"/>
      <dgm:spPr/>
      <dgm:t>
        <a:bodyPr/>
        <a:lstStyle/>
        <a:p>
          <a:r>
            <a:rPr lang="en-US" dirty="0" smtClean="0"/>
            <a:t>Left Thumb</a:t>
          </a:r>
          <a:endParaRPr lang="en-US" dirty="0"/>
        </a:p>
      </dgm:t>
    </dgm:pt>
    <dgm:pt modelId="{FDDB3811-BAAE-4973-9049-76CB75EFABD2}" type="parTrans" cxnId="{C954B4BC-E965-4417-864D-5176B9DD6D52}">
      <dgm:prSet/>
      <dgm:spPr/>
      <dgm:t>
        <a:bodyPr/>
        <a:lstStyle/>
        <a:p>
          <a:endParaRPr lang="en-US"/>
        </a:p>
      </dgm:t>
    </dgm:pt>
    <dgm:pt modelId="{91995416-1AA6-4293-9661-1ACF2346B935}" type="sibTrans" cxnId="{C954B4BC-E965-4417-864D-5176B9DD6D52}">
      <dgm:prSet/>
      <dgm:spPr/>
      <dgm:t>
        <a:bodyPr/>
        <a:lstStyle/>
        <a:p>
          <a:endParaRPr lang="en-US"/>
        </a:p>
      </dgm:t>
    </dgm:pt>
    <dgm:pt modelId="{B5430431-525C-451A-A058-EC7BF03656D7}">
      <dgm:prSet phldrT="[Text]"/>
      <dgm:spPr/>
      <dgm:t>
        <a:bodyPr/>
        <a:lstStyle/>
        <a:p>
          <a:r>
            <a:rPr lang="en-US" dirty="0" smtClean="0"/>
            <a:t>Right Thumb</a:t>
          </a:r>
          <a:endParaRPr lang="en-US" dirty="0"/>
        </a:p>
      </dgm:t>
    </dgm:pt>
    <dgm:pt modelId="{49A5D879-4E1F-40F6-BE5D-3AD97AB9C5B5}" type="parTrans" cxnId="{2FB8A025-A41F-43A1-ADDF-1003692A4379}">
      <dgm:prSet/>
      <dgm:spPr/>
      <dgm:t>
        <a:bodyPr/>
        <a:lstStyle/>
        <a:p>
          <a:endParaRPr lang="en-US"/>
        </a:p>
      </dgm:t>
    </dgm:pt>
    <dgm:pt modelId="{E3747B48-1E37-4B2C-B40B-82336F4DDFAB}" type="sibTrans" cxnId="{2FB8A025-A41F-43A1-ADDF-1003692A4379}">
      <dgm:prSet/>
      <dgm:spPr/>
      <dgm:t>
        <a:bodyPr/>
        <a:lstStyle/>
        <a:p>
          <a:endParaRPr lang="en-US"/>
        </a:p>
      </dgm:t>
    </dgm:pt>
    <dgm:pt modelId="{4E8095A0-79AE-4F55-9C0C-342DFB073298}">
      <dgm:prSet phldrT="[Text]"/>
      <dgm:spPr/>
      <dgm:t>
        <a:bodyPr/>
        <a:lstStyle/>
        <a:p>
          <a:r>
            <a:rPr lang="en-US" dirty="0" smtClean="0"/>
            <a:t>Left Thumb</a:t>
          </a:r>
          <a:endParaRPr lang="en-US" dirty="0"/>
        </a:p>
      </dgm:t>
    </dgm:pt>
    <dgm:pt modelId="{53BDB425-CE87-46F5-9C38-922788A20F41}" type="parTrans" cxnId="{9E0890C7-AA82-4899-A9B4-6C1E56AD2B35}">
      <dgm:prSet/>
      <dgm:spPr/>
      <dgm:t>
        <a:bodyPr/>
        <a:lstStyle/>
        <a:p>
          <a:endParaRPr lang="en-US"/>
        </a:p>
      </dgm:t>
    </dgm:pt>
    <dgm:pt modelId="{B86D055A-F15F-4479-A724-D9399B7F5FA7}" type="sibTrans" cxnId="{9E0890C7-AA82-4899-A9B4-6C1E56AD2B35}">
      <dgm:prSet/>
      <dgm:spPr/>
      <dgm:t>
        <a:bodyPr/>
        <a:lstStyle/>
        <a:p>
          <a:endParaRPr lang="en-US"/>
        </a:p>
      </dgm:t>
    </dgm:pt>
    <dgm:pt modelId="{ECFECB0A-3132-4E38-9682-AB0E6CBCC440}" type="pres">
      <dgm:prSet presAssocID="{259413ED-12C8-4AE3-8814-2AD8A72D256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4ED140-8D84-4225-BCDA-D80898B079DB}" type="pres">
      <dgm:prSet presAssocID="{EC1A3481-F583-445A-9544-E3348DAD7543}" presName="root1" presStyleCnt="0"/>
      <dgm:spPr/>
      <dgm:t>
        <a:bodyPr/>
        <a:lstStyle/>
        <a:p>
          <a:endParaRPr lang="en-US"/>
        </a:p>
      </dgm:t>
    </dgm:pt>
    <dgm:pt modelId="{254A3726-BD15-444E-B352-5EDCA75295E3}" type="pres">
      <dgm:prSet presAssocID="{EC1A3481-F583-445A-9544-E3348DAD754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7AD373-5072-4F02-AE84-EF08F9F550E4}" type="pres">
      <dgm:prSet presAssocID="{EC1A3481-F583-445A-9544-E3348DAD7543}" presName="level2hierChild" presStyleCnt="0"/>
      <dgm:spPr/>
      <dgm:t>
        <a:bodyPr/>
        <a:lstStyle/>
        <a:p>
          <a:endParaRPr lang="en-US"/>
        </a:p>
      </dgm:t>
    </dgm:pt>
    <dgm:pt modelId="{11DC97F5-175B-4B08-9444-72727914DA4B}" type="pres">
      <dgm:prSet presAssocID="{8E90C65C-EC70-4798-85F4-655EFCC239B1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B19ED64C-F649-404D-B43C-EB913BB136EC}" type="pres">
      <dgm:prSet presAssocID="{8E90C65C-EC70-4798-85F4-655EFCC239B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9E5DD8C-FE01-4C96-87A3-1FB01374DEF7}" type="pres">
      <dgm:prSet presAssocID="{A67E4AB9-756C-4194-A963-740086023DD2}" presName="root2" presStyleCnt="0"/>
      <dgm:spPr/>
      <dgm:t>
        <a:bodyPr/>
        <a:lstStyle/>
        <a:p>
          <a:endParaRPr lang="en-US"/>
        </a:p>
      </dgm:t>
    </dgm:pt>
    <dgm:pt modelId="{44277306-1D1C-47BD-B1E1-48AA55FD34A2}" type="pres">
      <dgm:prSet presAssocID="{A67E4AB9-756C-4194-A963-740086023DD2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698A00-3EC7-4837-92CE-4DA0D25946DA}" type="pres">
      <dgm:prSet presAssocID="{A67E4AB9-756C-4194-A963-740086023DD2}" presName="level3hierChild" presStyleCnt="0"/>
      <dgm:spPr/>
      <dgm:t>
        <a:bodyPr/>
        <a:lstStyle/>
        <a:p>
          <a:endParaRPr lang="en-US"/>
        </a:p>
      </dgm:t>
    </dgm:pt>
    <dgm:pt modelId="{ADD52D83-6242-4982-8DEA-3463D4F853C3}" type="pres">
      <dgm:prSet presAssocID="{E906C2FC-65F9-49A8-BF16-CCD6A55A2E6B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8E8E1913-DDE5-49E8-AF38-3B959BBFC444}" type="pres">
      <dgm:prSet presAssocID="{E906C2FC-65F9-49A8-BF16-CCD6A55A2E6B}" presName="connTx" presStyleLbl="parChTrans1D3" presStyleIdx="0" presStyleCnt="3"/>
      <dgm:spPr/>
      <dgm:t>
        <a:bodyPr/>
        <a:lstStyle/>
        <a:p>
          <a:endParaRPr lang="en-US"/>
        </a:p>
      </dgm:t>
    </dgm:pt>
    <dgm:pt modelId="{2B6E0C62-D7DF-421E-AFAD-6D7232681732}" type="pres">
      <dgm:prSet presAssocID="{201AEE8F-F5F4-4FF5-A802-32AB92A7F9AC}" presName="root2" presStyleCnt="0"/>
      <dgm:spPr/>
      <dgm:t>
        <a:bodyPr/>
        <a:lstStyle/>
        <a:p>
          <a:endParaRPr lang="en-US"/>
        </a:p>
      </dgm:t>
    </dgm:pt>
    <dgm:pt modelId="{158DF8EE-0634-4D23-B4FE-9994C89BC33E}" type="pres">
      <dgm:prSet presAssocID="{201AEE8F-F5F4-4FF5-A802-32AB92A7F9AC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FDBD04-F1FD-42B1-9ED1-2E8FF8098CB8}" type="pres">
      <dgm:prSet presAssocID="{201AEE8F-F5F4-4FF5-A802-32AB92A7F9AC}" presName="level3hierChild" presStyleCnt="0"/>
      <dgm:spPr/>
      <dgm:t>
        <a:bodyPr/>
        <a:lstStyle/>
        <a:p>
          <a:endParaRPr lang="en-US"/>
        </a:p>
      </dgm:t>
    </dgm:pt>
    <dgm:pt modelId="{1B7C7F9F-BFA7-41C8-87E4-D4B7EFEB70A8}" type="pres">
      <dgm:prSet presAssocID="{7B0EDCCE-95B1-4847-8D4C-95730834E66C}" presName="conn2-1" presStyleLbl="parChTrans1D4" presStyleIdx="0" presStyleCnt="12"/>
      <dgm:spPr/>
      <dgm:t>
        <a:bodyPr/>
        <a:lstStyle/>
        <a:p>
          <a:endParaRPr lang="en-US"/>
        </a:p>
      </dgm:t>
    </dgm:pt>
    <dgm:pt modelId="{473EE75D-D544-4253-A2BB-1E65D9EBF64D}" type="pres">
      <dgm:prSet presAssocID="{7B0EDCCE-95B1-4847-8D4C-95730834E66C}" presName="connTx" presStyleLbl="parChTrans1D4" presStyleIdx="0" presStyleCnt="12"/>
      <dgm:spPr/>
      <dgm:t>
        <a:bodyPr/>
        <a:lstStyle/>
        <a:p>
          <a:endParaRPr lang="en-US"/>
        </a:p>
      </dgm:t>
    </dgm:pt>
    <dgm:pt modelId="{17BBF6C9-17C7-4662-9C0B-B886EB1CEF5F}" type="pres">
      <dgm:prSet presAssocID="{6249C6DD-7F6E-4699-AA8B-81DB14663B65}" presName="root2" presStyleCnt="0"/>
      <dgm:spPr/>
      <dgm:t>
        <a:bodyPr/>
        <a:lstStyle/>
        <a:p>
          <a:endParaRPr lang="en-US"/>
        </a:p>
      </dgm:t>
    </dgm:pt>
    <dgm:pt modelId="{91A80D66-0DFC-49C9-B342-F7AA6C3D7D9B}" type="pres">
      <dgm:prSet presAssocID="{6249C6DD-7F6E-4699-AA8B-81DB14663B65}" presName="LevelTwoTextNode" presStyleLbl="node4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E63805-E04C-49C9-901B-478F0A4EE744}" type="pres">
      <dgm:prSet presAssocID="{6249C6DD-7F6E-4699-AA8B-81DB14663B65}" presName="level3hierChild" presStyleCnt="0"/>
      <dgm:spPr/>
      <dgm:t>
        <a:bodyPr/>
        <a:lstStyle/>
        <a:p>
          <a:endParaRPr lang="en-US"/>
        </a:p>
      </dgm:t>
    </dgm:pt>
    <dgm:pt modelId="{B01B0CAC-8FEC-4C0F-ABA8-0E643A66BD55}" type="pres">
      <dgm:prSet presAssocID="{9119BD64-700D-493A-904E-809D8DA49799}" presName="conn2-1" presStyleLbl="parChTrans1D4" presStyleIdx="1" presStyleCnt="12"/>
      <dgm:spPr/>
      <dgm:t>
        <a:bodyPr/>
        <a:lstStyle/>
        <a:p>
          <a:endParaRPr lang="en-US"/>
        </a:p>
      </dgm:t>
    </dgm:pt>
    <dgm:pt modelId="{18FC55CB-712E-4E58-8F3A-3F70A902EA5C}" type="pres">
      <dgm:prSet presAssocID="{9119BD64-700D-493A-904E-809D8DA49799}" presName="connTx" presStyleLbl="parChTrans1D4" presStyleIdx="1" presStyleCnt="12"/>
      <dgm:spPr/>
      <dgm:t>
        <a:bodyPr/>
        <a:lstStyle/>
        <a:p>
          <a:endParaRPr lang="en-US"/>
        </a:p>
      </dgm:t>
    </dgm:pt>
    <dgm:pt modelId="{18C11BA8-50DB-4E64-B86B-ED8316F49A73}" type="pres">
      <dgm:prSet presAssocID="{A05047E8-9915-4817-8142-C878156DEA6C}" presName="root2" presStyleCnt="0"/>
      <dgm:spPr/>
      <dgm:t>
        <a:bodyPr/>
        <a:lstStyle/>
        <a:p>
          <a:endParaRPr lang="en-US"/>
        </a:p>
      </dgm:t>
    </dgm:pt>
    <dgm:pt modelId="{0558C7C9-1AC1-435C-BAB0-859264E6BA20}" type="pres">
      <dgm:prSet presAssocID="{A05047E8-9915-4817-8142-C878156DEA6C}" presName="LevelTwoTextNode" presStyleLbl="node4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1E345-7A14-456D-A102-BABFE638668A}" type="pres">
      <dgm:prSet presAssocID="{A05047E8-9915-4817-8142-C878156DEA6C}" presName="level3hierChild" presStyleCnt="0"/>
      <dgm:spPr/>
      <dgm:t>
        <a:bodyPr/>
        <a:lstStyle/>
        <a:p>
          <a:endParaRPr lang="en-US"/>
        </a:p>
      </dgm:t>
    </dgm:pt>
    <dgm:pt modelId="{EDADC830-A51A-405C-9F99-57BA0BE31535}" type="pres">
      <dgm:prSet presAssocID="{7F20A404-817B-479A-B703-52963727E90C}" presName="conn2-1" presStyleLbl="parChTrans1D4" presStyleIdx="2" presStyleCnt="12"/>
      <dgm:spPr/>
      <dgm:t>
        <a:bodyPr/>
        <a:lstStyle/>
        <a:p>
          <a:endParaRPr lang="en-US"/>
        </a:p>
      </dgm:t>
    </dgm:pt>
    <dgm:pt modelId="{AB6885C6-DE1C-455A-9E79-631FA95F273E}" type="pres">
      <dgm:prSet presAssocID="{7F20A404-817B-479A-B703-52963727E90C}" presName="connTx" presStyleLbl="parChTrans1D4" presStyleIdx="2" presStyleCnt="12"/>
      <dgm:spPr/>
      <dgm:t>
        <a:bodyPr/>
        <a:lstStyle/>
        <a:p>
          <a:endParaRPr lang="en-US"/>
        </a:p>
      </dgm:t>
    </dgm:pt>
    <dgm:pt modelId="{8E3E6384-018A-4137-8391-DD311A40925C}" type="pres">
      <dgm:prSet presAssocID="{5413A332-D9AF-46F6-8A25-2BA4372F472E}" presName="root2" presStyleCnt="0"/>
      <dgm:spPr/>
      <dgm:t>
        <a:bodyPr/>
        <a:lstStyle/>
        <a:p>
          <a:endParaRPr lang="en-US"/>
        </a:p>
      </dgm:t>
    </dgm:pt>
    <dgm:pt modelId="{F9F6AB0B-2C5B-4D56-B9DE-BB8896FCC01A}" type="pres">
      <dgm:prSet presAssocID="{5413A332-D9AF-46F6-8A25-2BA4372F472E}" presName="LevelTwoTextNode" presStyleLbl="node4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43ABFF-32DD-4123-B65A-84BAD6F45D68}" type="pres">
      <dgm:prSet presAssocID="{5413A332-D9AF-46F6-8A25-2BA4372F472E}" presName="level3hierChild" presStyleCnt="0"/>
      <dgm:spPr/>
      <dgm:t>
        <a:bodyPr/>
        <a:lstStyle/>
        <a:p>
          <a:endParaRPr lang="en-US"/>
        </a:p>
      </dgm:t>
    </dgm:pt>
    <dgm:pt modelId="{2B60EB47-6427-4579-9F45-A110922B10D9}" type="pres">
      <dgm:prSet presAssocID="{412266CB-9DD7-4DA6-95EC-203A9DF8B820}" presName="conn2-1" presStyleLbl="parChTrans1D4" presStyleIdx="3" presStyleCnt="12"/>
      <dgm:spPr/>
      <dgm:t>
        <a:bodyPr/>
        <a:lstStyle/>
        <a:p>
          <a:endParaRPr lang="en-US"/>
        </a:p>
      </dgm:t>
    </dgm:pt>
    <dgm:pt modelId="{2F3D01E8-C556-4E9C-BCD2-DD2489A0969C}" type="pres">
      <dgm:prSet presAssocID="{412266CB-9DD7-4DA6-95EC-203A9DF8B820}" presName="connTx" presStyleLbl="parChTrans1D4" presStyleIdx="3" presStyleCnt="12"/>
      <dgm:spPr/>
      <dgm:t>
        <a:bodyPr/>
        <a:lstStyle/>
        <a:p>
          <a:endParaRPr lang="en-US"/>
        </a:p>
      </dgm:t>
    </dgm:pt>
    <dgm:pt modelId="{3B8C4EFC-A275-419E-B9D6-DFB6CDDF2BED}" type="pres">
      <dgm:prSet presAssocID="{40CEFE80-9343-463B-A44B-337B989AB849}" presName="root2" presStyleCnt="0"/>
      <dgm:spPr/>
      <dgm:t>
        <a:bodyPr/>
        <a:lstStyle/>
        <a:p>
          <a:endParaRPr lang="en-US"/>
        </a:p>
      </dgm:t>
    </dgm:pt>
    <dgm:pt modelId="{8C959831-32E8-41E6-B1C0-2CF90760AA57}" type="pres">
      <dgm:prSet presAssocID="{40CEFE80-9343-463B-A44B-337B989AB849}" presName="LevelTwoTextNode" presStyleLbl="node4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65CA8D-2A4D-4EA4-9AD7-6393BA5E3408}" type="pres">
      <dgm:prSet presAssocID="{40CEFE80-9343-463B-A44B-337B989AB849}" presName="level3hierChild" presStyleCnt="0"/>
      <dgm:spPr/>
      <dgm:t>
        <a:bodyPr/>
        <a:lstStyle/>
        <a:p>
          <a:endParaRPr lang="en-US"/>
        </a:p>
      </dgm:t>
    </dgm:pt>
    <dgm:pt modelId="{BD326EC8-E20E-4651-92E4-BE42BB978E34}" type="pres">
      <dgm:prSet presAssocID="{49A5D879-4E1F-40F6-BE5D-3AD97AB9C5B5}" presName="conn2-1" presStyleLbl="parChTrans1D4" presStyleIdx="4" presStyleCnt="12"/>
      <dgm:spPr/>
      <dgm:t>
        <a:bodyPr/>
        <a:lstStyle/>
        <a:p>
          <a:endParaRPr lang="en-US"/>
        </a:p>
      </dgm:t>
    </dgm:pt>
    <dgm:pt modelId="{580F47C9-2A3C-4650-8CEA-9D98B98B60C1}" type="pres">
      <dgm:prSet presAssocID="{49A5D879-4E1F-40F6-BE5D-3AD97AB9C5B5}" presName="connTx" presStyleLbl="parChTrans1D4" presStyleIdx="4" presStyleCnt="12"/>
      <dgm:spPr/>
      <dgm:t>
        <a:bodyPr/>
        <a:lstStyle/>
        <a:p>
          <a:endParaRPr lang="en-US"/>
        </a:p>
      </dgm:t>
    </dgm:pt>
    <dgm:pt modelId="{6F5E920D-8104-4385-98A4-32DB365A949F}" type="pres">
      <dgm:prSet presAssocID="{B5430431-525C-451A-A058-EC7BF03656D7}" presName="root2" presStyleCnt="0"/>
      <dgm:spPr/>
      <dgm:t>
        <a:bodyPr/>
        <a:lstStyle/>
        <a:p>
          <a:endParaRPr lang="en-US"/>
        </a:p>
      </dgm:t>
    </dgm:pt>
    <dgm:pt modelId="{9FECB280-8CCD-43E6-9490-3048E9F0A3A7}" type="pres">
      <dgm:prSet presAssocID="{B5430431-525C-451A-A058-EC7BF03656D7}" presName="LevelTwoTextNode" presStyleLbl="node4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7B737-FDFD-4AAD-A7D6-56DD18B2F260}" type="pres">
      <dgm:prSet presAssocID="{B5430431-525C-451A-A058-EC7BF03656D7}" presName="level3hierChild" presStyleCnt="0"/>
      <dgm:spPr/>
      <dgm:t>
        <a:bodyPr/>
        <a:lstStyle/>
        <a:p>
          <a:endParaRPr lang="en-US"/>
        </a:p>
      </dgm:t>
    </dgm:pt>
    <dgm:pt modelId="{B8EF07C2-75E3-40E4-8E78-DE8BA0AE6C92}" type="pres">
      <dgm:prSet presAssocID="{782508FC-45DA-4290-8C46-0782C851170F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BC19938-C9F8-4807-A9A7-57DA1D9FFD1A}" type="pres">
      <dgm:prSet presAssocID="{782508FC-45DA-4290-8C46-0782C851170F}" presName="connTx" presStyleLbl="parChTrans1D3" presStyleIdx="1" presStyleCnt="3"/>
      <dgm:spPr/>
      <dgm:t>
        <a:bodyPr/>
        <a:lstStyle/>
        <a:p>
          <a:endParaRPr lang="en-US"/>
        </a:p>
      </dgm:t>
    </dgm:pt>
    <dgm:pt modelId="{356DF1EC-D858-4155-8423-F3A610324DE3}" type="pres">
      <dgm:prSet presAssocID="{C3F3591C-F66E-4700-AAA3-D229CB617CB3}" presName="root2" presStyleCnt="0"/>
      <dgm:spPr/>
      <dgm:t>
        <a:bodyPr/>
        <a:lstStyle/>
        <a:p>
          <a:endParaRPr lang="en-US"/>
        </a:p>
      </dgm:t>
    </dgm:pt>
    <dgm:pt modelId="{C334E8C9-4EAB-4ADF-97A8-30ECC9B70FC0}" type="pres">
      <dgm:prSet presAssocID="{C3F3591C-F66E-4700-AAA3-D229CB617CB3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2582D1-1F22-41A9-8BA0-B457EA40B24E}" type="pres">
      <dgm:prSet presAssocID="{C3F3591C-F66E-4700-AAA3-D229CB617CB3}" presName="level3hierChild" presStyleCnt="0"/>
      <dgm:spPr/>
      <dgm:t>
        <a:bodyPr/>
        <a:lstStyle/>
        <a:p>
          <a:endParaRPr lang="en-US"/>
        </a:p>
      </dgm:t>
    </dgm:pt>
    <dgm:pt modelId="{EBD36947-A933-4010-BA0A-607A0D6166B7}" type="pres">
      <dgm:prSet presAssocID="{90DF73CA-1F2E-455F-978F-10524E92FDB6}" presName="conn2-1" presStyleLbl="parChTrans1D4" presStyleIdx="5" presStyleCnt="12"/>
      <dgm:spPr/>
      <dgm:t>
        <a:bodyPr/>
        <a:lstStyle/>
        <a:p>
          <a:endParaRPr lang="en-US"/>
        </a:p>
      </dgm:t>
    </dgm:pt>
    <dgm:pt modelId="{98CDE687-B14F-43CC-8C38-9CCFFDA66C87}" type="pres">
      <dgm:prSet presAssocID="{90DF73CA-1F2E-455F-978F-10524E92FDB6}" presName="connTx" presStyleLbl="parChTrans1D4" presStyleIdx="5" presStyleCnt="12"/>
      <dgm:spPr/>
      <dgm:t>
        <a:bodyPr/>
        <a:lstStyle/>
        <a:p>
          <a:endParaRPr lang="en-US"/>
        </a:p>
      </dgm:t>
    </dgm:pt>
    <dgm:pt modelId="{E3EB4835-FC15-49BA-9AB2-CE9CA60C9589}" type="pres">
      <dgm:prSet presAssocID="{817A1C83-A185-4BDA-AC04-04A018F58816}" presName="root2" presStyleCnt="0"/>
      <dgm:spPr/>
      <dgm:t>
        <a:bodyPr/>
        <a:lstStyle/>
        <a:p>
          <a:endParaRPr lang="en-US"/>
        </a:p>
      </dgm:t>
    </dgm:pt>
    <dgm:pt modelId="{37534231-B99A-47B1-A655-D483DF464AEC}" type="pres">
      <dgm:prSet presAssocID="{817A1C83-A185-4BDA-AC04-04A018F58816}" presName="LevelTwoTextNode" presStyleLbl="node4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2F745D-A7EF-4AD8-B68F-6D0B8BD95ECB}" type="pres">
      <dgm:prSet presAssocID="{817A1C83-A185-4BDA-AC04-04A018F58816}" presName="level3hierChild" presStyleCnt="0"/>
      <dgm:spPr/>
      <dgm:t>
        <a:bodyPr/>
        <a:lstStyle/>
        <a:p>
          <a:endParaRPr lang="en-US"/>
        </a:p>
      </dgm:t>
    </dgm:pt>
    <dgm:pt modelId="{63D605DC-EAFC-4581-A081-D228C2934D97}" type="pres">
      <dgm:prSet presAssocID="{0E0FA8C5-7059-40D6-A918-8C6FA99B3057}" presName="conn2-1" presStyleLbl="parChTrans1D4" presStyleIdx="6" presStyleCnt="12"/>
      <dgm:spPr/>
      <dgm:t>
        <a:bodyPr/>
        <a:lstStyle/>
        <a:p>
          <a:endParaRPr lang="en-US"/>
        </a:p>
      </dgm:t>
    </dgm:pt>
    <dgm:pt modelId="{66CB1B3F-0D26-4CD9-88E3-BE72B26FE171}" type="pres">
      <dgm:prSet presAssocID="{0E0FA8C5-7059-40D6-A918-8C6FA99B3057}" presName="connTx" presStyleLbl="parChTrans1D4" presStyleIdx="6" presStyleCnt="12"/>
      <dgm:spPr/>
      <dgm:t>
        <a:bodyPr/>
        <a:lstStyle/>
        <a:p>
          <a:endParaRPr lang="en-US"/>
        </a:p>
      </dgm:t>
    </dgm:pt>
    <dgm:pt modelId="{731DE257-7F54-4758-BAA3-B74BB07EF181}" type="pres">
      <dgm:prSet presAssocID="{1B4B332D-0EB1-46CB-807E-5E3A6EA2B12A}" presName="root2" presStyleCnt="0"/>
      <dgm:spPr/>
      <dgm:t>
        <a:bodyPr/>
        <a:lstStyle/>
        <a:p>
          <a:endParaRPr lang="en-US"/>
        </a:p>
      </dgm:t>
    </dgm:pt>
    <dgm:pt modelId="{5C1118C0-1502-4392-A221-886849DE698E}" type="pres">
      <dgm:prSet presAssocID="{1B4B332D-0EB1-46CB-807E-5E3A6EA2B12A}" presName="LevelTwoTextNode" presStyleLbl="node4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209615-4EFC-4840-A14C-CBAADA91A1DB}" type="pres">
      <dgm:prSet presAssocID="{1B4B332D-0EB1-46CB-807E-5E3A6EA2B12A}" presName="level3hierChild" presStyleCnt="0"/>
      <dgm:spPr/>
      <dgm:t>
        <a:bodyPr/>
        <a:lstStyle/>
        <a:p>
          <a:endParaRPr lang="en-US"/>
        </a:p>
      </dgm:t>
    </dgm:pt>
    <dgm:pt modelId="{B9C795B8-2529-4556-BE93-DF0815A37566}" type="pres">
      <dgm:prSet presAssocID="{1CDFB1D4-8F1E-46D5-BD35-48B517E58F7E}" presName="conn2-1" presStyleLbl="parChTrans1D4" presStyleIdx="7" presStyleCnt="12"/>
      <dgm:spPr/>
      <dgm:t>
        <a:bodyPr/>
        <a:lstStyle/>
        <a:p>
          <a:endParaRPr lang="en-US"/>
        </a:p>
      </dgm:t>
    </dgm:pt>
    <dgm:pt modelId="{2C60180D-BD14-4842-A911-AB13240C6850}" type="pres">
      <dgm:prSet presAssocID="{1CDFB1D4-8F1E-46D5-BD35-48B517E58F7E}" presName="connTx" presStyleLbl="parChTrans1D4" presStyleIdx="7" presStyleCnt="12"/>
      <dgm:spPr/>
      <dgm:t>
        <a:bodyPr/>
        <a:lstStyle/>
        <a:p>
          <a:endParaRPr lang="en-US"/>
        </a:p>
      </dgm:t>
    </dgm:pt>
    <dgm:pt modelId="{D122B6E1-1D08-469C-80D1-CE81208E8915}" type="pres">
      <dgm:prSet presAssocID="{289886FE-B3FF-42A9-BB71-5E17D436F2D1}" presName="root2" presStyleCnt="0"/>
      <dgm:spPr/>
      <dgm:t>
        <a:bodyPr/>
        <a:lstStyle/>
        <a:p>
          <a:endParaRPr lang="en-US"/>
        </a:p>
      </dgm:t>
    </dgm:pt>
    <dgm:pt modelId="{07F29A2D-589B-438E-8451-0873E6391638}" type="pres">
      <dgm:prSet presAssocID="{289886FE-B3FF-42A9-BB71-5E17D436F2D1}" presName="LevelTwoTextNode" presStyleLbl="node4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0B8E9-FC02-4A3A-843B-79496F30BE5D}" type="pres">
      <dgm:prSet presAssocID="{289886FE-B3FF-42A9-BB71-5E17D436F2D1}" presName="level3hierChild" presStyleCnt="0"/>
      <dgm:spPr/>
      <dgm:t>
        <a:bodyPr/>
        <a:lstStyle/>
        <a:p>
          <a:endParaRPr lang="en-US"/>
        </a:p>
      </dgm:t>
    </dgm:pt>
    <dgm:pt modelId="{5BCD2151-3CBD-48E0-AA9F-AF95F65A348F}" type="pres">
      <dgm:prSet presAssocID="{92E4ABA8-8370-4C71-A6FC-C8752F4E6EED}" presName="conn2-1" presStyleLbl="parChTrans1D4" presStyleIdx="8" presStyleCnt="12"/>
      <dgm:spPr/>
      <dgm:t>
        <a:bodyPr/>
        <a:lstStyle/>
        <a:p>
          <a:endParaRPr lang="en-US"/>
        </a:p>
      </dgm:t>
    </dgm:pt>
    <dgm:pt modelId="{5011D471-CC8B-4DDA-9F70-77841A0A36F7}" type="pres">
      <dgm:prSet presAssocID="{92E4ABA8-8370-4C71-A6FC-C8752F4E6EED}" presName="connTx" presStyleLbl="parChTrans1D4" presStyleIdx="8" presStyleCnt="12"/>
      <dgm:spPr/>
      <dgm:t>
        <a:bodyPr/>
        <a:lstStyle/>
        <a:p>
          <a:endParaRPr lang="en-US"/>
        </a:p>
      </dgm:t>
    </dgm:pt>
    <dgm:pt modelId="{929012B7-75C8-46DE-A5AC-35E272F3BD5D}" type="pres">
      <dgm:prSet presAssocID="{F29B5BFA-9D43-4423-A4F0-3E923B148026}" presName="root2" presStyleCnt="0"/>
      <dgm:spPr/>
      <dgm:t>
        <a:bodyPr/>
        <a:lstStyle/>
        <a:p>
          <a:endParaRPr lang="en-US"/>
        </a:p>
      </dgm:t>
    </dgm:pt>
    <dgm:pt modelId="{BF753917-C4F4-4E0C-BBD8-1FE780F75498}" type="pres">
      <dgm:prSet presAssocID="{F29B5BFA-9D43-4423-A4F0-3E923B148026}" presName="LevelTwoTextNode" presStyleLbl="node4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E7C8C1-41FE-4F70-A924-8E4395FCF82A}" type="pres">
      <dgm:prSet presAssocID="{F29B5BFA-9D43-4423-A4F0-3E923B148026}" presName="level3hierChild" presStyleCnt="0"/>
      <dgm:spPr/>
      <dgm:t>
        <a:bodyPr/>
        <a:lstStyle/>
        <a:p>
          <a:endParaRPr lang="en-US"/>
        </a:p>
      </dgm:t>
    </dgm:pt>
    <dgm:pt modelId="{DB94A792-0F33-42B7-82DA-6D8583238A3B}" type="pres">
      <dgm:prSet presAssocID="{53BDB425-CE87-46F5-9C38-922788A20F41}" presName="conn2-1" presStyleLbl="parChTrans1D4" presStyleIdx="9" presStyleCnt="12"/>
      <dgm:spPr/>
      <dgm:t>
        <a:bodyPr/>
        <a:lstStyle/>
        <a:p>
          <a:endParaRPr lang="en-US"/>
        </a:p>
      </dgm:t>
    </dgm:pt>
    <dgm:pt modelId="{932F630C-BDD3-4F61-B528-7544E49CC350}" type="pres">
      <dgm:prSet presAssocID="{53BDB425-CE87-46F5-9C38-922788A20F41}" presName="connTx" presStyleLbl="parChTrans1D4" presStyleIdx="9" presStyleCnt="12"/>
      <dgm:spPr/>
      <dgm:t>
        <a:bodyPr/>
        <a:lstStyle/>
        <a:p>
          <a:endParaRPr lang="en-US"/>
        </a:p>
      </dgm:t>
    </dgm:pt>
    <dgm:pt modelId="{698F06FE-7F9E-4FB7-907A-A246FD25B5AA}" type="pres">
      <dgm:prSet presAssocID="{4E8095A0-79AE-4F55-9C0C-342DFB073298}" presName="root2" presStyleCnt="0"/>
      <dgm:spPr/>
      <dgm:t>
        <a:bodyPr/>
        <a:lstStyle/>
        <a:p>
          <a:endParaRPr lang="en-US"/>
        </a:p>
      </dgm:t>
    </dgm:pt>
    <dgm:pt modelId="{EA015716-258B-498D-B134-D26DF010E65E}" type="pres">
      <dgm:prSet presAssocID="{4E8095A0-79AE-4F55-9C0C-342DFB073298}" presName="LevelTwoTextNode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1CE3B3-50F9-4CFC-8340-F6DFD0947EE5}" type="pres">
      <dgm:prSet presAssocID="{4E8095A0-79AE-4F55-9C0C-342DFB073298}" presName="level3hierChild" presStyleCnt="0"/>
      <dgm:spPr/>
      <dgm:t>
        <a:bodyPr/>
        <a:lstStyle/>
        <a:p>
          <a:endParaRPr lang="en-US"/>
        </a:p>
      </dgm:t>
    </dgm:pt>
    <dgm:pt modelId="{3791750B-D28A-4F1A-8306-ADEFEAF1FD0B}" type="pres">
      <dgm:prSet presAssocID="{C0B33192-17F6-4E4C-89F8-20BBF3A1FA1B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3BADC622-F1D6-42C2-9359-6D19E0870C87}" type="pres">
      <dgm:prSet presAssocID="{C0B33192-17F6-4E4C-89F8-20BBF3A1FA1B}" presName="connTx" presStyleLbl="parChTrans1D3" presStyleIdx="2" presStyleCnt="3"/>
      <dgm:spPr/>
      <dgm:t>
        <a:bodyPr/>
        <a:lstStyle/>
        <a:p>
          <a:endParaRPr lang="en-US"/>
        </a:p>
      </dgm:t>
    </dgm:pt>
    <dgm:pt modelId="{54671FCD-7498-441B-B2E3-27F019309041}" type="pres">
      <dgm:prSet presAssocID="{EDC09A20-CD24-473E-B7A1-582F2FAD0C1C}" presName="root2" presStyleCnt="0"/>
      <dgm:spPr/>
      <dgm:t>
        <a:bodyPr/>
        <a:lstStyle/>
        <a:p>
          <a:endParaRPr lang="en-US"/>
        </a:p>
      </dgm:t>
    </dgm:pt>
    <dgm:pt modelId="{780CB983-38A4-4E54-9B5C-74D463CF7EEC}" type="pres">
      <dgm:prSet presAssocID="{EDC09A20-CD24-473E-B7A1-582F2FAD0C1C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B28D4C-C885-4CCC-A620-4D601D4730E3}" type="pres">
      <dgm:prSet presAssocID="{EDC09A20-CD24-473E-B7A1-582F2FAD0C1C}" presName="level3hierChild" presStyleCnt="0"/>
      <dgm:spPr/>
      <dgm:t>
        <a:bodyPr/>
        <a:lstStyle/>
        <a:p>
          <a:endParaRPr lang="en-US"/>
        </a:p>
      </dgm:t>
    </dgm:pt>
    <dgm:pt modelId="{8758D0E9-88BD-4891-9FBA-9EF2330C69D5}" type="pres">
      <dgm:prSet presAssocID="{76EC5D2A-8E5E-46C8-B81B-525C5DE900BD}" presName="conn2-1" presStyleLbl="parChTrans1D4" presStyleIdx="10" presStyleCnt="12"/>
      <dgm:spPr/>
      <dgm:t>
        <a:bodyPr/>
        <a:lstStyle/>
        <a:p>
          <a:endParaRPr lang="en-US"/>
        </a:p>
      </dgm:t>
    </dgm:pt>
    <dgm:pt modelId="{4831A06A-0BFC-4370-9134-203139785224}" type="pres">
      <dgm:prSet presAssocID="{76EC5D2A-8E5E-46C8-B81B-525C5DE900BD}" presName="connTx" presStyleLbl="parChTrans1D4" presStyleIdx="10" presStyleCnt="12"/>
      <dgm:spPr/>
      <dgm:t>
        <a:bodyPr/>
        <a:lstStyle/>
        <a:p>
          <a:endParaRPr lang="en-US"/>
        </a:p>
      </dgm:t>
    </dgm:pt>
    <dgm:pt modelId="{0FF0C5EF-B874-46D6-92BF-A9B3CF37FD4B}" type="pres">
      <dgm:prSet presAssocID="{67F5CB8D-E32A-4882-9DCA-588E49BB14DE}" presName="root2" presStyleCnt="0"/>
      <dgm:spPr/>
      <dgm:t>
        <a:bodyPr/>
        <a:lstStyle/>
        <a:p>
          <a:endParaRPr lang="en-US"/>
        </a:p>
      </dgm:t>
    </dgm:pt>
    <dgm:pt modelId="{2D5669B9-E588-4EA3-87AB-97E87DAF62C9}" type="pres">
      <dgm:prSet presAssocID="{67F5CB8D-E32A-4882-9DCA-588E49BB14DE}" presName="LevelTwoTextNode" presStyleLbl="node4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8554F-721E-4EB5-9D01-6843AE1D24A0}" type="pres">
      <dgm:prSet presAssocID="{67F5CB8D-E32A-4882-9DCA-588E49BB14DE}" presName="level3hierChild" presStyleCnt="0"/>
      <dgm:spPr/>
      <dgm:t>
        <a:bodyPr/>
        <a:lstStyle/>
        <a:p>
          <a:endParaRPr lang="en-US"/>
        </a:p>
      </dgm:t>
    </dgm:pt>
    <dgm:pt modelId="{BCC6F39C-A303-473F-85E8-B3FCB44F1D08}" type="pres">
      <dgm:prSet presAssocID="{FDDB3811-BAAE-4973-9049-76CB75EFABD2}" presName="conn2-1" presStyleLbl="parChTrans1D4" presStyleIdx="11" presStyleCnt="12"/>
      <dgm:spPr/>
      <dgm:t>
        <a:bodyPr/>
        <a:lstStyle/>
        <a:p>
          <a:endParaRPr lang="en-US"/>
        </a:p>
      </dgm:t>
    </dgm:pt>
    <dgm:pt modelId="{F1F3FFFC-3081-48BB-AD37-584A68584DCC}" type="pres">
      <dgm:prSet presAssocID="{FDDB3811-BAAE-4973-9049-76CB75EFABD2}" presName="connTx" presStyleLbl="parChTrans1D4" presStyleIdx="11" presStyleCnt="12"/>
      <dgm:spPr/>
      <dgm:t>
        <a:bodyPr/>
        <a:lstStyle/>
        <a:p>
          <a:endParaRPr lang="en-US"/>
        </a:p>
      </dgm:t>
    </dgm:pt>
    <dgm:pt modelId="{88273F45-F5A0-45A2-882C-CF59CC084C13}" type="pres">
      <dgm:prSet presAssocID="{FB495DEF-86E2-41D7-9A3A-E47B269121B9}" presName="root2" presStyleCnt="0"/>
      <dgm:spPr/>
      <dgm:t>
        <a:bodyPr/>
        <a:lstStyle/>
        <a:p>
          <a:endParaRPr lang="en-US"/>
        </a:p>
      </dgm:t>
    </dgm:pt>
    <dgm:pt modelId="{AA27125A-E3C3-4139-8A0B-47AA905A6DF6}" type="pres">
      <dgm:prSet presAssocID="{FB495DEF-86E2-41D7-9A3A-E47B269121B9}" presName="LevelTwoTextNode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CCF3C-E6B4-4835-A019-BEBCF5CD563F}" type="pres">
      <dgm:prSet presAssocID="{FB495DEF-86E2-41D7-9A3A-E47B269121B9}" presName="level3hierChild" presStyleCnt="0"/>
      <dgm:spPr/>
      <dgm:t>
        <a:bodyPr/>
        <a:lstStyle/>
        <a:p>
          <a:endParaRPr lang="en-US"/>
        </a:p>
      </dgm:t>
    </dgm:pt>
    <dgm:pt modelId="{8E2C4725-A445-4744-857C-5F22C8AFE69C}" type="pres">
      <dgm:prSet presAssocID="{7FBA4C3D-F39F-44B0-9811-9F8BAF43C40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24E978C7-9EB5-477A-9230-8DDD0EC3EFDD}" type="pres">
      <dgm:prSet presAssocID="{7FBA4C3D-F39F-44B0-9811-9F8BAF43C40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37DDFDF-ED93-4C5B-8097-F6A26638DD16}" type="pres">
      <dgm:prSet presAssocID="{E01692FA-54A1-4A6A-95D1-EBF3DFC3D27D}" presName="root2" presStyleCnt="0"/>
      <dgm:spPr/>
      <dgm:t>
        <a:bodyPr/>
        <a:lstStyle/>
        <a:p>
          <a:endParaRPr lang="en-US"/>
        </a:p>
      </dgm:t>
    </dgm:pt>
    <dgm:pt modelId="{A4FB273D-FCF6-4410-8250-23FB064DA27E}" type="pres">
      <dgm:prSet presAssocID="{E01692FA-54A1-4A6A-95D1-EBF3DFC3D27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89E177-E138-48D3-823F-0205CDCAFA65}" type="pres">
      <dgm:prSet presAssocID="{E01692FA-54A1-4A6A-95D1-EBF3DFC3D27D}" presName="level3hierChild" presStyleCnt="0"/>
      <dgm:spPr/>
      <dgm:t>
        <a:bodyPr/>
        <a:lstStyle/>
        <a:p>
          <a:endParaRPr lang="en-US"/>
        </a:p>
      </dgm:t>
    </dgm:pt>
    <dgm:pt modelId="{82332B9B-34D9-46DF-843C-DEAADAFC8927}" type="pres">
      <dgm:prSet presAssocID="{BA935B57-2566-4FCB-8D03-AAA5E6DF5599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EA7170CC-7AA8-4FD2-B9B4-71B3413B0434}" type="pres">
      <dgm:prSet presAssocID="{BA935B57-2566-4FCB-8D03-AAA5E6DF559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F2826C0-DFD5-431C-845B-18E8B9311BA5}" type="pres">
      <dgm:prSet presAssocID="{A8056C19-0BD4-407F-BD05-84AAAFE9A0AA}" presName="root2" presStyleCnt="0"/>
      <dgm:spPr/>
      <dgm:t>
        <a:bodyPr/>
        <a:lstStyle/>
        <a:p>
          <a:endParaRPr lang="en-US"/>
        </a:p>
      </dgm:t>
    </dgm:pt>
    <dgm:pt modelId="{C58C0DA5-1317-4B65-87E2-A53E7134BF86}" type="pres">
      <dgm:prSet presAssocID="{A8056C19-0BD4-407F-BD05-84AAAFE9A0A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1A1A3A-5A91-4442-BF5D-27C827F3EFF2}" type="pres">
      <dgm:prSet presAssocID="{A8056C19-0BD4-407F-BD05-84AAAFE9A0AA}" presName="level3hierChild" presStyleCnt="0"/>
      <dgm:spPr/>
      <dgm:t>
        <a:bodyPr/>
        <a:lstStyle/>
        <a:p>
          <a:endParaRPr lang="en-US"/>
        </a:p>
      </dgm:t>
    </dgm:pt>
    <dgm:pt modelId="{B1735FF5-E404-4076-AA77-1D3DF6AF2132}" type="pres">
      <dgm:prSet presAssocID="{B68E467B-6BAE-49CB-8CB8-D0C8597FEDDA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DBF933B7-965D-4831-B22D-21B8260379BD}" type="pres">
      <dgm:prSet presAssocID="{B68E467B-6BAE-49CB-8CB8-D0C8597FEDD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33D9968-5BC0-4FC1-A7FE-A72693080863}" type="pres">
      <dgm:prSet presAssocID="{1F981E2F-F5A6-46AA-A386-8077EBB68D4C}" presName="root2" presStyleCnt="0"/>
      <dgm:spPr/>
      <dgm:t>
        <a:bodyPr/>
        <a:lstStyle/>
        <a:p>
          <a:endParaRPr lang="en-US"/>
        </a:p>
      </dgm:t>
    </dgm:pt>
    <dgm:pt modelId="{1D84DCB8-963F-4AD2-8033-BC0A35D2E492}" type="pres">
      <dgm:prSet presAssocID="{1F981E2F-F5A6-46AA-A386-8077EBB68D4C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D97B1-D96D-46E1-AF0E-D3CDAB54D659}" type="pres">
      <dgm:prSet presAssocID="{1F981E2F-F5A6-46AA-A386-8077EBB68D4C}" presName="level3hierChild" presStyleCnt="0"/>
      <dgm:spPr/>
      <dgm:t>
        <a:bodyPr/>
        <a:lstStyle/>
        <a:p>
          <a:endParaRPr lang="en-US"/>
        </a:p>
      </dgm:t>
    </dgm:pt>
  </dgm:ptLst>
  <dgm:cxnLst>
    <dgm:cxn modelId="{40B5FE6A-8B68-4F06-978B-E06247F37455}" type="presOf" srcId="{67F5CB8D-E32A-4882-9DCA-588E49BB14DE}" destId="{2D5669B9-E588-4EA3-87AB-97E87DAF62C9}" srcOrd="0" destOrd="0" presId="urn:microsoft.com/office/officeart/2005/8/layout/hierarchy2"/>
    <dgm:cxn modelId="{3519519D-9175-478D-9C89-C5919164BACA}" srcId="{201AEE8F-F5F4-4FF5-A802-32AB92A7F9AC}" destId="{A05047E8-9915-4817-8142-C878156DEA6C}" srcOrd="1" destOrd="0" parTransId="{9119BD64-700D-493A-904E-809D8DA49799}" sibTransId="{91CDDCA0-2CEA-46E0-8E03-119C3807E6D6}"/>
    <dgm:cxn modelId="{CF3D2599-EF38-4015-87D0-B67564F61654}" type="presOf" srcId="{412266CB-9DD7-4DA6-95EC-203A9DF8B820}" destId="{2B60EB47-6427-4579-9F45-A110922B10D9}" srcOrd="0" destOrd="0" presId="urn:microsoft.com/office/officeart/2005/8/layout/hierarchy2"/>
    <dgm:cxn modelId="{52097F3E-17A6-4186-BF55-83D36950C376}" type="presOf" srcId="{259413ED-12C8-4AE3-8814-2AD8A72D2563}" destId="{ECFECB0A-3132-4E38-9682-AB0E6CBCC440}" srcOrd="0" destOrd="0" presId="urn:microsoft.com/office/officeart/2005/8/layout/hierarchy2"/>
    <dgm:cxn modelId="{E5FCC9C8-EAAD-44F0-B27C-49C7597CE9A1}" type="presOf" srcId="{FDDB3811-BAAE-4973-9049-76CB75EFABD2}" destId="{F1F3FFFC-3081-48BB-AD37-584A68584DCC}" srcOrd="1" destOrd="0" presId="urn:microsoft.com/office/officeart/2005/8/layout/hierarchy2"/>
    <dgm:cxn modelId="{0974CF7A-64D9-4FB1-AD57-E480FF927058}" type="presOf" srcId="{289886FE-B3FF-42A9-BB71-5E17D436F2D1}" destId="{07F29A2D-589B-438E-8451-0873E6391638}" srcOrd="0" destOrd="0" presId="urn:microsoft.com/office/officeart/2005/8/layout/hierarchy2"/>
    <dgm:cxn modelId="{A1FF9FA6-64AF-439B-922F-C680E2D979FC}" type="presOf" srcId="{EDC09A20-CD24-473E-B7A1-582F2FAD0C1C}" destId="{780CB983-38A4-4E54-9B5C-74D463CF7EEC}" srcOrd="0" destOrd="0" presId="urn:microsoft.com/office/officeart/2005/8/layout/hierarchy2"/>
    <dgm:cxn modelId="{3BBB9A39-391C-4612-A0D9-AEA6C18CFEA2}" type="presOf" srcId="{7B0EDCCE-95B1-4847-8D4C-95730834E66C}" destId="{473EE75D-D544-4253-A2BB-1E65D9EBF64D}" srcOrd="1" destOrd="0" presId="urn:microsoft.com/office/officeart/2005/8/layout/hierarchy2"/>
    <dgm:cxn modelId="{05A7B239-5E75-4986-8E64-2E7C9B7021AB}" type="presOf" srcId="{6249C6DD-7F6E-4699-AA8B-81DB14663B65}" destId="{91A80D66-0DFC-49C9-B342-F7AA6C3D7D9B}" srcOrd="0" destOrd="0" presId="urn:microsoft.com/office/officeart/2005/8/layout/hierarchy2"/>
    <dgm:cxn modelId="{7EBD87B9-62A8-453B-BAB3-EE4AFEC628EC}" type="presOf" srcId="{76EC5D2A-8E5E-46C8-B81B-525C5DE900BD}" destId="{4831A06A-0BFC-4370-9134-203139785224}" srcOrd="1" destOrd="0" presId="urn:microsoft.com/office/officeart/2005/8/layout/hierarchy2"/>
    <dgm:cxn modelId="{DBF9D419-5CCF-4D08-963A-B1A5A96E55CE}" type="presOf" srcId="{40CEFE80-9343-463B-A44B-337B989AB849}" destId="{8C959831-32E8-41E6-B1C0-2CF90760AA57}" srcOrd="0" destOrd="0" presId="urn:microsoft.com/office/officeart/2005/8/layout/hierarchy2"/>
    <dgm:cxn modelId="{E30D23CB-2F50-4DED-B4BE-E265270E8902}" type="presOf" srcId="{A8056C19-0BD4-407F-BD05-84AAAFE9A0AA}" destId="{C58C0DA5-1317-4B65-87E2-A53E7134BF86}" srcOrd="0" destOrd="0" presId="urn:microsoft.com/office/officeart/2005/8/layout/hierarchy2"/>
    <dgm:cxn modelId="{FCA13521-EEE9-4FDA-9792-FF9742967BBA}" type="presOf" srcId="{B68E467B-6BAE-49CB-8CB8-D0C8597FEDDA}" destId="{DBF933B7-965D-4831-B22D-21B8260379BD}" srcOrd="1" destOrd="0" presId="urn:microsoft.com/office/officeart/2005/8/layout/hierarchy2"/>
    <dgm:cxn modelId="{B0482D8E-674B-4EED-8D71-643D4A9753E8}" type="presOf" srcId="{8E90C65C-EC70-4798-85F4-655EFCC239B1}" destId="{11DC97F5-175B-4B08-9444-72727914DA4B}" srcOrd="0" destOrd="0" presId="urn:microsoft.com/office/officeart/2005/8/layout/hierarchy2"/>
    <dgm:cxn modelId="{5553FA5C-3CA4-421F-94AB-36507D708384}" type="presOf" srcId="{53BDB425-CE87-46F5-9C38-922788A20F41}" destId="{932F630C-BDD3-4F61-B528-7544E49CC350}" srcOrd="1" destOrd="0" presId="urn:microsoft.com/office/officeart/2005/8/layout/hierarchy2"/>
    <dgm:cxn modelId="{1BD45C35-ECCF-4C92-913C-2C4C3471B15A}" type="presOf" srcId="{76EC5D2A-8E5E-46C8-B81B-525C5DE900BD}" destId="{8758D0E9-88BD-4891-9FBA-9EF2330C69D5}" srcOrd="0" destOrd="0" presId="urn:microsoft.com/office/officeart/2005/8/layout/hierarchy2"/>
    <dgm:cxn modelId="{E296C53B-FC90-497A-AF29-75685CDF78B5}" type="presOf" srcId="{1B4B332D-0EB1-46CB-807E-5E3A6EA2B12A}" destId="{5C1118C0-1502-4392-A221-886849DE698E}" srcOrd="0" destOrd="0" presId="urn:microsoft.com/office/officeart/2005/8/layout/hierarchy2"/>
    <dgm:cxn modelId="{C954B4BC-E965-4417-864D-5176B9DD6D52}" srcId="{EDC09A20-CD24-473E-B7A1-582F2FAD0C1C}" destId="{FB495DEF-86E2-41D7-9A3A-E47B269121B9}" srcOrd="1" destOrd="0" parTransId="{FDDB3811-BAAE-4973-9049-76CB75EFABD2}" sibTransId="{91995416-1AA6-4293-9661-1ACF2346B935}"/>
    <dgm:cxn modelId="{7C7D4AFC-088B-4A4A-A7E5-6E2EE8627EF5}" type="presOf" srcId="{1F981E2F-F5A6-46AA-A386-8077EBB68D4C}" destId="{1D84DCB8-963F-4AD2-8033-BC0A35D2E492}" srcOrd="0" destOrd="0" presId="urn:microsoft.com/office/officeart/2005/8/layout/hierarchy2"/>
    <dgm:cxn modelId="{04E44E0B-E7F1-4B0F-B91D-9F334C9419EC}" type="presOf" srcId="{782508FC-45DA-4290-8C46-0782C851170F}" destId="{B8EF07C2-75E3-40E4-8E78-DE8BA0AE6C92}" srcOrd="0" destOrd="0" presId="urn:microsoft.com/office/officeart/2005/8/layout/hierarchy2"/>
    <dgm:cxn modelId="{8BB4725F-BD30-4BA2-B0B0-D2DF0C78D7A5}" srcId="{A67E4AB9-756C-4194-A963-740086023DD2}" destId="{C3F3591C-F66E-4700-AAA3-D229CB617CB3}" srcOrd="1" destOrd="0" parTransId="{782508FC-45DA-4290-8C46-0782C851170F}" sibTransId="{82F50CBB-0995-4EF6-ABC3-54F2FFF7840D}"/>
    <dgm:cxn modelId="{08EB4749-2448-4065-BAD7-F10673B95D7C}" type="presOf" srcId="{412266CB-9DD7-4DA6-95EC-203A9DF8B820}" destId="{2F3D01E8-C556-4E9C-BCD2-DD2489A0969C}" srcOrd="1" destOrd="0" presId="urn:microsoft.com/office/officeart/2005/8/layout/hierarchy2"/>
    <dgm:cxn modelId="{FE671BAE-180E-4ADB-A0DA-DB5D80C0CC70}" type="presOf" srcId="{BA935B57-2566-4FCB-8D03-AAA5E6DF5599}" destId="{EA7170CC-7AA8-4FD2-B9B4-71B3413B0434}" srcOrd="1" destOrd="0" presId="urn:microsoft.com/office/officeart/2005/8/layout/hierarchy2"/>
    <dgm:cxn modelId="{8D478D54-ECB8-44F4-8D48-A4CA6A58F7BA}" type="presOf" srcId="{E01692FA-54A1-4A6A-95D1-EBF3DFC3D27D}" destId="{A4FB273D-FCF6-4410-8250-23FB064DA27E}" srcOrd="0" destOrd="0" presId="urn:microsoft.com/office/officeart/2005/8/layout/hierarchy2"/>
    <dgm:cxn modelId="{3886B7BB-77F8-4961-B6D3-6CCF0DFAEDE0}" type="presOf" srcId="{817A1C83-A185-4BDA-AC04-04A018F58816}" destId="{37534231-B99A-47B1-A655-D483DF464AEC}" srcOrd="0" destOrd="0" presId="urn:microsoft.com/office/officeart/2005/8/layout/hierarchy2"/>
    <dgm:cxn modelId="{E365CA2E-E3BD-4292-BFDB-C5602A18334E}" srcId="{C3F3591C-F66E-4700-AAA3-D229CB617CB3}" destId="{1B4B332D-0EB1-46CB-807E-5E3A6EA2B12A}" srcOrd="1" destOrd="0" parTransId="{0E0FA8C5-7059-40D6-A918-8C6FA99B3057}" sibTransId="{420AFDDD-A95C-47DB-AF51-2E493B2B19CC}"/>
    <dgm:cxn modelId="{DED16AFD-2DCA-4C8A-9CC4-658566169CD4}" type="presOf" srcId="{F29B5BFA-9D43-4423-A4F0-3E923B148026}" destId="{BF753917-C4F4-4E0C-BBD8-1FE780F75498}" srcOrd="0" destOrd="0" presId="urn:microsoft.com/office/officeart/2005/8/layout/hierarchy2"/>
    <dgm:cxn modelId="{E496C0AE-2A68-4BF3-B856-F849D773567F}" srcId="{C3F3591C-F66E-4700-AAA3-D229CB617CB3}" destId="{289886FE-B3FF-42A9-BB71-5E17D436F2D1}" srcOrd="2" destOrd="0" parTransId="{1CDFB1D4-8F1E-46D5-BD35-48B517E58F7E}" sibTransId="{AB3EF93D-5115-4189-8F2A-13FF6F48915F}"/>
    <dgm:cxn modelId="{6B9A2768-F4A5-48DF-94DF-1EF4ACF2EE16}" type="presOf" srcId="{9119BD64-700D-493A-904E-809D8DA49799}" destId="{B01B0CAC-8FEC-4C0F-ABA8-0E643A66BD55}" srcOrd="0" destOrd="0" presId="urn:microsoft.com/office/officeart/2005/8/layout/hierarchy2"/>
    <dgm:cxn modelId="{423468FB-FF12-4ED0-AA06-FF595BFED108}" type="presOf" srcId="{90DF73CA-1F2E-455F-978F-10524E92FDB6}" destId="{EBD36947-A933-4010-BA0A-607A0D6166B7}" srcOrd="0" destOrd="0" presId="urn:microsoft.com/office/officeart/2005/8/layout/hierarchy2"/>
    <dgm:cxn modelId="{2FB8A025-A41F-43A1-ADDF-1003692A4379}" srcId="{201AEE8F-F5F4-4FF5-A802-32AB92A7F9AC}" destId="{B5430431-525C-451A-A058-EC7BF03656D7}" srcOrd="4" destOrd="0" parTransId="{49A5D879-4E1F-40F6-BE5D-3AD97AB9C5B5}" sibTransId="{E3747B48-1E37-4B2C-B40B-82336F4DDFAB}"/>
    <dgm:cxn modelId="{C773F058-EE0B-4C47-B090-21F5C57674F9}" type="presOf" srcId="{C0B33192-17F6-4E4C-89F8-20BBF3A1FA1B}" destId="{3BADC622-F1D6-42C2-9359-6D19E0870C87}" srcOrd="1" destOrd="0" presId="urn:microsoft.com/office/officeart/2005/8/layout/hierarchy2"/>
    <dgm:cxn modelId="{5D5CCF33-65B5-4480-8E7F-D48F9764791F}" srcId="{EC1A3481-F583-445A-9544-E3348DAD7543}" destId="{E01692FA-54A1-4A6A-95D1-EBF3DFC3D27D}" srcOrd="1" destOrd="0" parTransId="{7FBA4C3D-F39F-44B0-9811-9F8BAF43C40F}" sibTransId="{74BABFCF-5333-4477-8637-A463BFA0A1E2}"/>
    <dgm:cxn modelId="{F2351AE9-B2D2-4424-9A1C-FE527BF78DC8}" type="presOf" srcId="{FDDB3811-BAAE-4973-9049-76CB75EFABD2}" destId="{BCC6F39C-A303-473F-85E8-B3FCB44F1D08}" srcOrd="0" destOrd="0" presId="urn:microsoft.com/office/officeart/2005/8/layout/hierarchy2"/>
    <dgm:cxn modelId="{5C8AAD24-C2A4-44AA-89ED-64BEFC309D9F}" type="presOf" srcId="{53BDB425-CE87-46F5-9C38-922788A20F41}" destId="{DB94A792-0F33-42B7-82DA-6D8583238A3B}" srcOrd="0" destOrd="0" presId="urn:microsoft.com/office/officeart/2005/8/layout/hierarchy2"/>
    <dgm:cxn modelId="{A8F1D3FC-990D-4EBE-93A9-89A3002AEC7F}" type="presOf" srcId="{7F20A404-817B-479A-B703-52963727E90C}" destId="{EDADC830-A51A-405C-9F99-57BA0BE31535}" srcOrd="0" destOrd="0" presId="urn:microsoft.com/office/officeart/2005/8/layout/hierarchy2"/>
    <dgm:cxn modelId="{47711582-384F-4E58-A4F6-D332B1A4ECB6}" type="presOf" srcId="{C3F3591C-F66E-4700-AAA3-D229CB617CB3}" destId="{C334E8C9-4EAB-4ADF-97A8-30ECC9B70FC0}" srcOrd="0" destOrd="0" presId="urn:microsoft.com/office/officeart/2005/8/layout/hierarchy2"/>
    <dgm:cxn modelId="{1884970A-EC36-4389-A518-B63A2471900B}" type="presOf" srcId="{8E90C65C-EC70-4798-85F4-655EFCC239B1}" destId="{B19ED64C-F649-404D-B43C-EB913BB136EC}" srcOrd="1" destOrd="0" presId="urn:microsoft.com/office/officeart/2005/8/layout/hierarchy2"/>
    <dgm:cxn modelId="{895C579D-F823-4602-9B1F-DCA81DE922C7}" type="presOf" srcId="{A67E4AB9-756C-4194-A963-740086023DD2}" destId="{44277306-1D1C-47BD-B1E1-48AA55FD34A2}" srcOrd="0" destOrd="0" presId="urn:microsoft.com/office/officeart/2005/8/layout/hierarchy2"/>
    <dgm:cxn modelId="{27977879-4E9A-41D1-9180-0DAFA0B2A692}" srcId="{A67E4AB9-756C-4194-A963-740086023DD2}" destId="{EDC09A20-CD24-473E-B7A1-582F2FAD0C1C}" srcOrd="2" destOrd="0" parTransId="{C0B33192-17F6-4E4C-89F8-20BBF3A1FA1B}" sibTransId="{DE3C9165-DFDB-4A16-916B-587A30DED878}"/>
    <dgm:cxn modelId="{44AEC64F-1133-4511-A65D-73D8288B21C0}" type="presOf" srcId="{B68E467B-6BAE-49CB-8CB8-D0C8597FEDDA}" destId="{B1735FF5-E404-4076-AA77-1D3DF6AF2132}" srcOrd="0" destOrd="0" presId="urn:microsoft.com/office/officeart/2005/8/layout/hierarchy2"/>
    <dgm:cxn modelId="{19B69A1C-1CD4-41F8-B03E-174DB19E0A64}" type="presOf" srcId="{7F20A404-817B-479A-B703-52963727E90C}" destId="{AB6885C6-DE1C-455A-9E79-631FA95F273E}" srcOrd="1" destOrd="0" presId="urn:microsoft.com/office/officeart/2005/8/layout/hierarchy2"/>
    <dgm:cxn modelId="{67B906B0-A38A-425B-8607-8928EDAA1FBA}" srcId="{201AEE8F-F5F4-4FF5-A802-32AB92A7F9AC}" destId="{5413A332-D9AF-46F6-8A25-2BA4372F472E}" srcOrd="2" destOrd="0" parTransId="{7F20A404-817B-479A-B703-52963727E90C}" sibTransId="{BE710080-7816-45EC-A2BA-9DF6AFAF9E41}"/>
    <dgm:cxn modelId="{2A159DD3-9646-43A2-848D-04EDBCECE8B4}" type="presOf" srcId="{0E0FA8C5-7059-40D6-A918-8C6FA99B3057}" destId="{63D605DC-EAFC-4581-A081-D228C2934D97}" srcOrd="0" destOrd="0" presId="urn:microsoft.com/office/officeart/2005/8/layout/hierarchy2"/>
    <dgm:cxn modelId="{917151FF-1D9E-46B2-BCF0-D2859564E447}" srcId="{C3F3591C-F66E-4700-AAA3-D229CB617CB3}" destId="{F29B5BFA-9D43-4423-A4F0-3E923B148026}" srcOrd="3" destOrd="0" parTransId="{92E4ABA8-8370-4C71-A6FC-C8752F4E6EED}" sibTransId="{E7445CFF-F9DF-4AB7-94A3-FB30E1C22D55}"/>
    <dgm:cxn modelId="{3F09922C-7510-4FAA-9BA1-0AD435C8B128}" type="presOf" srcId="{201AEE8F-F5F4-4FF5-A802-32AB92A7F9AC}" destId="{158DF8EE-0634-4D23-B4FE-9994C89BC33E}" srcOrd="0" destOrd="0" presId="urn:microsoft.com/office/officeart/2005/8/layout/hierarchy2"/>
    <dgm:cxn modelId="{C5ED3E26-DA2F-410A-B6B3-0B69EBCEFD73}" type="presOf" srcId="{782508FC-45DA-4290-8C46-0782C851170F}" destId="{4BC19938-C9F8-4807-A9A7-57DA1D9FFD1A}" srcOrd="1" destOrd="0" presId="urn:microsoft.com/office/officeart/2005/8/layout/hierarchy2"/>
    <dgm:cxn modelId="{24142B14-64C4-44BA-B709-30B3F09D82FB}" type="presOf" srcId="{FB495DEF-86E2-41D7-9A3A-E47B269121B9}" destId="{AA27125A-E3C3-4139-8A0B-47AA905A6DF6}" srcOrd="0" destOrd="0" presId="urn:microsoft.com/office/officeart/2005/8/layout/hierarchy2"/>
    <dgm:cxn modelId="{1ADDA52B-2E58-4698-9F32-18F96FC3E6BF}" srcId="{EC1A3481-F583-445A-9544-E3348DAD7543}" destId="{A8056C19-0BD4-407F-BD05-84AAAFE9A0AA}" srcOrd="2" destOrd="0" parTransId="{BA935B57-2566-4FCB-8D03-AAA5E6DF5599}" sibTransId="{17FD772A-CBB2-4CB1-A99F-EC9E759D4DD2}"/>
    <dgm:cxn modelId="{8F90D8E8-968C-4261-B077-653F3019F038}" srcId="{EC1A3481-F583-445A-9544-E3348DAD7543}" destId="{A67E4AB9-756C-4194-A963-740086023DD2}" srcOrd="0" destOrd="0" parTransId="{8E90C65C-EC70-4798-85F4-655EFCC239B1}" sibTransId="{24E4993D-0C73-4B44-B4FA-791AD601D127}"/>
    <dgm:cxn modelId="{4DDA6840-6169-4804-BA89-D0DBE965B148}" srcId="{201AEE8F-F5F4-4FF5-A802-32AB92A7F9AC}" destId="{6249C6DD-7F6E-4699-AA8B-81DB14663B65}" srcOrd="0" destOrd="0" parTransId="{7B0EDCCE-95B1-4847-8D4C-95730834E66C}" sibTransId="{A16EC678-16AA-4B34-8F7C-A9D28EC55C45}"/>
    <dgm:cxn modelId="{981DFBBF-B4BA-40AB-9803-4479014CE37D}" type="presOf" srcId="{92E4ABA8-8370-4C71-A6FC-C8752F4E6EED}" destId="{5011D471-CC8B-4DDA-9F70-77841A0A36F7}" srcOrd="1" destOrd="0" presId="urn:microsoft.com/office/officeart/2005/8/layout/hierarchy2"/>
    <dgm:cxn modelId="{B6718E49-EF5F-480C-8C44-6DFCD80FE069}" type="presOf" srcId="{7B0EDCCE-95B1-4847-8D4C-95730834E66C}" destId="{1B7C7F9F-BFA7-41C8-87E4-D4B7EFEB70A8}" srcOrd="0" destOrd="0" presId="urn:microsoft.com/office/officeart/2005/8/layout/hierarchy2"/>
    <dgm:cxn modelId="{5F3FDCB0-E724-42E5-BEF8-681A2A75FE4D}" type="presOf" srcId="{90DF73CA-1F2E-455F-978F-10524E92FDB6}" destId="{98CDE687-B14F-43CC-8C38-9CCFFDA66C87}" srcOrd="1" destOrd="0" presId="urn:microsoft.com/office/officeart/2005/8/layout/hierarchy2"/>
    <dgm:cxn modelId="{598416F0-75EA-47B2-AC86-0B7D9C5BFACB}" type="presOf" srcId="{5413A332-D9AF-46F6-8A25-2BA4372F472E}" destId="{F9F6AB0B-2C5B-4D56-B9DE-BB8896FCC01A}" srcOrd="0" destOrd="0" presId="urn:microsoft.com/office/officeart/2005/8/layout/hierarchy2"/>
    <dgm:cxn modelId="{FA1799F1-338D-46A4-9868-4B765E7FC723}" type="presOf" srcId="{B5430431-525C-451A-A058-EC7BF03656D7}" destId="{9FECB280-8CCD-43E6-9490-3048E9F0A3A7}" srcOrd="0" destOrd="0" presId="urn:microsoft.com/office/officeart/2005/8/layout/hierarchy2"/>
    <dgm:cxn modelId="{19AEA924-8A9B-4ECD-A91A-1DF481B6A508}" type="presOf" srcId="{49A5D879-4E1F-40F6-BE5D-3AD97AB9C5B5}" destId="{580F47C9-2A3C-4650-8CEA-9D98B98B60C1}" srcOrd="1" destOrd="0" presId="urn:microsoft.com/office/officeart/2005/8/layout/hierarchy2"/>
    <dgm:cxn modelId="{9E0890C7-AA82-4899-A9B4-6C1E56AD2B35}" srcId="{C3F3591C-F66E-4700-AAA3-D229CB617CB3}" destId="{4E8095A0-79AE-4F55-9C0C-342DFB073298}" srcOrd="4" destOrd="0" parTransId="{53BDB425-CE87-46F5-9C38-922788A20F41}" sibTransId="{B86D055A-F15F-4479-A724-D9399B7F5FA7}"/>
    <dgm:cxn modelId="{64C89973-417B-4216-AEC9-8E6B7B71D109}" type="presOf" srcId="{7FBA4C3D-F39F-44B0-9811-9F8BAF43C40F}" destId="{8E2C4725-A445-4744-857C-5F22C8AFE69C}" srcOrd="0" destOrd="0" presId="urn:microsoft.com/office/officeart/2005/8/layout/hierarchy2"/>
    <dgm:cxn modelId="{59666025-8DA6-4787-8F4C-88EF27A8BC9E}" type="presOf" srcId="{92E4ABA8-8370-4C71-A6FC-C8752F4E6EED}" destId="{5BCD2151-3CBD-48E0-AA9F-AF95F65A348F}" srcOrd="0" destOrd="0" presId="urn:microsoft.com/office/officeart/2005/8/layout/hierarchy2"/>
    <dgm:cxn modelId="{8AAC1DF6-EA0C-4997-AD3B-11D1605C16B4}" srcId="{C3F3591C-F66E-4700-AAA3-D229CB617CB3}" destId="{817A1C83-A185-4BDA-AC04-04A018F58816}" srcOrd="0" destOrd="0" parTransId="{90DF73CA-1F2E-455F-978F-10524E92FDB6}" sibTransId="{4AA30B29-41FD-4057-B156-8439A75FE181}"/>
    <dgm:cxn modelId="{A930B5FF-A047-4D21-B332-6F4EA1B59762}" type="presOf" srcId="{E906C2FC-65F9-49A8-BF16-CCD6A55A2E6B}" destId="{8E8E1913-DDE5-49E8-AF38-3B959BBFC444}" srcOrd="1" destOrd="0" presId="urn:microsoft.com/office/officeart/2005/8/layout/hierarchy2"/>
    <dgm:cxn modelId="{4F865F54-ACC2-49DC-BDF1-F2F4876E398B}" srcId="{259413ED-12C8-4AE3-8814-2AD8A72D2563}" destId="{EC1A3481-F583-445A-9544-E3348DAD7543}" srcOrd="0" destOrd="0" parTransId="{6F8C0B9E-EABE-48A5-8CBC-95D7B87DB769}" sibTransId="{5F24AA52-DC18-42BC-8F12-C6A8AF96ABEA}"/>
    <dgm:cxn modelId="{D133CDA2-6876-434A-9C11-93A6EA204465}" type="presOf" srcId="{4E8095A0-79AE-4F55-9C0C-342DFB073298}" destId="{EA015716-258B-498D-B134-D26DF010E65E}" srcOrd="0" destOrd="0" presId="urn:microsoft.com/office/officeart/2005/8/layout/hierarchy2"/>
    <dgm:cxn modelId="{1109804A-397E-42D6-B5AA-A9F7E0B69062}" type="presOf" srcId="{9119BD64-700D-493A-904E-809D8DA49799}" destId="{18FC55CB-712E-4E58-8F3A-3F70A902EA5C}" srcOrd="1" destOrd="0" presId="urn:microsoft.com/office/officeart/2005/8/layout/hierarchy2"/>
    <dgm:cxn modelId="{F1C63729-D75D-4BE2-AC6C-385AFE74BF67}" srcId="{A67E4AB9-756C-4194-A963-740086023DD2}" destId="{201AEE8F-F5F4-4FF5-A802-32AB92A7F9AC}" srcOrd="0" destOrd="0" parTransId="{E906C2FC-65F9-49A8-BF16-CCD6A55A2E6B}" sibTransId="{A219E4B7-EDB6-4E7F-A17C-7EAB00A2D19A}"/>
    <dgm:cxn modelId="{8C80CB7D-9B95-4FB4-A7C6-38DC51436EB9}" type="presOf" srcId="{BA935B57-2566-4FCB-8D03-AAA5E6DF5599}" destId="{82332B9B-34D9-46DF-843C-DEAADAFC8927}" srcOrd="0" destOrd="0" presId="urn:microsoft.com/office/officeart/2005/8/layout/hierarchy2"/>
    <dgm:cxn modelId="{E68B6D59-3CA7-406B-90F4-42EEAA34CAD0}" srcId="{EC1A3481-F583-445A-9544-E3348DAD7543}" destId="{1F981E2F-F5A6-46AA-A386-8077EBB68D4C}" srcOrd="3" destOrd="0" parTransId="{B68E467B-6BAE-49CB-8CB8-D0C8597FEDDA}" sibTransId="{4794F270-218F-463A-8EFB-62D2484C9578}"/>
    <dgm:cxn modelId="{225FB5AB-2832-4B0D-A952-DE6A531997ED}" type="presOf" srcId="{0E0FA8C5-7059-40D6-A918-8C6FA99B3057}" destId="{66CB1B3F-0D26-4CD9-88E3-BE72B26FE171}" srcOrd="1" destOrd="0" presId="urn:microsoft.com/office/officeart/2005/8/layout/hierarchy2"/>
    <dgm:cxn modelId="{4D69FD8A-7441-4E22-B37D-8327DA9633EA}" type="presOf" srcId="{7FBA4C3D-F39F-44B0-9811-9F8BAF43C40F}" destId="{24E978C7-9EB5-477A-9230-8DDD0EC3EFDD}" srcOrd="1" destOrd="0" presId="urn:microsoft.com/office/officeart/2005/8/layout/hierarchy2"/>
    <dgm:cxn modelId="{55D8FDD2-D737-4E1D-B7FD-539858E70B97}" type="presOf" srcId="{1CDFB1D4-8F1E-46D5-BD35-48B517E58F7E}" destId="{B9C795B8-2529-4556-BE93-DF0815A37566}" srcOrd="0" destOrd="0" presId="urn:microsoft.com/office/officeart/2005/8/layout/hierarchy2"/>
    <dgm:cxn modelId="{84C85D88-FD5C-43F2-90D5-45906EA5DB82}" type="presOf" srcId="{C0B33192-17F6-4E4C-89F8-20BBF3A1FA1B}" destId="{3791750B-D28A-4F1A-8306-ADEFEAF1FD0B}" srcOrd="0" destOrd="0" presId="urn:microsoft.com/office/officeart/2005/8/layout/hierarchy2"/>
    <dgm:cxn modelId="{B5C7A339-74DD-40B5-85DB-BCE1EB82C799}" type="presOf" srcId="{49A5D879-4E1F-40F6-BE5D-3AD97AB9C5B5}" destId="{BD326EC8-E20E-4651-92E4-BE42BB978E34}" srcOrd="0" destOrd="0" presId="urn:microsoft.com/office/officeart/2005/8/layout/hierarchy2"/>
    <dgm:cxn modelId="{6B195EC4-16A8-442C-824F-5306C0AC8B22}" srcId="{201AEE8F-F5F4-4FF5-A802-32AB92A7F9AC}" destId="{40CEFE80-9343-463B-A44B-337B989AB849}" srcOrd="3" destOrd="0" parTransId="{412266CB-9DD7-4DA6-95EC-203A9DF8B820}" sibTransId="{A873C0A1-1551-4FF4-A227-7B7BE529703B}"/>
    <dgm:cxn modelId="{40443AAF-5816-4BA1-91BD-EE5117A5052B}" type="presOf" srcId="{EC1A3481-F583-445A-9544-E3348DAD7543}" destId="{254A3726-BD15-444E-B352-5EDCA75295E3}" srcOrd="0" destOrd="0" presId="urn:microsoft.com/office/officeart/2005/8/layout/hierarchy2"/>
    <dgm:cxn modelId="{D61F46E1-FA18-42E1-BEA7-F7069B316EDC}" type="presOf" srcId="{E906C2FC-65F9-49A8-BF16-CCD6A55A2E6B}" destId="{ADD52D83-6242-4982-8DEA-3463D4F853C3}" srcOrd="0" destOrd="0" presId="urn:microsoft.com/office/officeart/2005/8/layout/hierarchy2"/>
    <dgm:cxn modelId="{659A670F-A128-49D0-8AFD-33EC8F9425BC}" srcId="{EDC09A20-CD24-473E-B7A1-582F2FAD0C1C}" destId="{67F5CB8D-E32A-4882-9DCA-588E49BB14DE}" srcOrd="0" destOrd="0" parTransId="{76EC5D2A-8E5E-46C8-B81B-525C5DE900BD}" sibTransId="{640FA6B8-3584-4986-92A8-1C9ABA87F3C9}"/>
    <dgm:cxn modelId="{D7EBC115-E9C7-4EC0-9004-4D3F50391B5B}" type="presOf" srcId="{1CDFB1D4-8F1E-46D5-BD35-48B517E58F7E}" destId="{2C60180D-BD14-4842-A911-AB13240C6850}" srcOrd="1" destOrd="0" presId="urn:microsoft.com/office/officeart/2005/8/layout/hierarchy2"/>
    <dgm:cxn modelId="{F250CAB1-9645-4CC8-8A6B-77929D6699FB}" type="presOf" srcId="{A05047E8-9915-4817-8142-C878156DEA6C}" destId="{0558C7C9-1AC1-435C-BAB0-859264E6BA20}" srcOrd="0" destOrd="0" presId="urn:microsoft.com/office/officeart/2005/8/layout/hierarchy2"/>
    <dgm:cxn modelId="{A65FDE54-A1A4-4CF0-A329-E1CA01CE0DB8}" type="presParOf" srcId="{ECFECB0A-3132-4E38-9682-AB0E6CBCC440}" destId="{3C4ED140-8D84-4225-BCDA-D80898B079DB}" srcOrd="0" destOrd="0" presId="urn:microsoft.com/office/officeart/2005/8/layout/hierarchy2"/>
    <dgm:cxn modelId="{09F2A0DB-03FF-49FF-9BAD-A910CC8E445B}" type="presParOf" srcId="{3C4ED140-8D84-4225-BCDA-D80898B079DB}" destId="{254A3726-BD15-444E-B352-5EDCA75295E3}" srcOrd="0" destOrd="0" presId="urn:microsoft.com/office/officeart/2005/8/layout/hierarchy2"/>
    <dgm:cxn modelId="{98FF7B4D-2258-4B20-91D8-BAC361B497A1}" type="presParOf" srcId="{3C4ED140-8D84-4225-BCDA-D80898B079DB}" destId="{C97AD373-5072-4F02-AE84-EF08F9F550E4}" srcOrd="1" destOrd="0" presId="urn:microsoft.com/office/officeart/2005/8/layout/hierarchy2"/>
    <dgm:cxn modelId="{D2C63B3D-C127-4490-AA77-812BAF412FC3}" type="presParOf" srcId="{C97AD373-5072-4F02-AE84-EF08F9F550E4}" destId="{11DC97F5-175B-4B08-9444-72727914DA4B}" srcOrd="0" destOrd="0" presId="urn:microsoft.com/office/officeart/2005/8/layout/hierarchy2"/>
    <dgm:cxn modelId="{CC4D14E1-AD4C-4BF9-AA6A-5E943683E9AE}" type="presParOf" srcId="{11DC97F5-175B-4B08-9444-72727914DA4B}" destId="{B19ED64C-F649-404D-B43C-EB913BB136EC}" srcOrd="0" destOrd="0" presId="urn:microsoft.com/office/officeart/2005/8/layout/hierarchy2"/>
    <dgm:cxn modelId="{3C8F5671-4AC7-4146-BE8E-306ADD7BD2D0}" type="presParOf" srcId="{C97AD373-5072-4F02-AE84-EF08F9F550E4}" destId="{F9E5DD8C-FE01-4C96-87A3-1FB01374DEF7}" srcOrd="1" destOrd="0" presId="urn:microsoft.com/office/officeart/2005/8/layout/hierarchy2"/>
    <dgm:cxn modelId="{59FA84C1-9CF4-498F-8895-AD3F499DCEC6}" type="presParOf" srcId="{F9E5DD8C-FE01-4C96-87A3-1FB01374DEF7}" destId="{44277306-1D1C-47BD-B1E1-48AA55FD34A2}" srcOrd="0" destOrd="0" presId="urn:microsoft.com/office/officeart/2005/8/layout/hierarchy2"/>
    <dgm:cxn modelId="{3AFA0DDF-00E8-4A50-B414-74628B0B5258}" type="presParOf" srcId="{F9E5DD8C-FE01-4C96-87A3-1FB01374DEF7}" destId="{4C698A00-3EC7-4837-92CE-4DA0D25946DA}" srcOrd="1" destOrd="0" presId="urn:microsoft.com/office/officeart/2005/8/layout/hierarchy2"/>
    <dgm:cxn modelId="{546E4BC8-11B0-4988-A5DD-5577ABDBF84B}" type="presParOf" srcId="{4C698A00-3EC7-4837-92CE-4DA0D25946DA}" destId="{ADD52D83-6242-4982-8DEA-3463D4F853C3}" srcOrd="0" destOrd="0" presId="urn:microsoft.com/office/officeart/2005/8/layout/hierarchy2"/>
    <dgm:cxn modelId="{E3154B6F-B6B2-4B73-9E65-00C99CF2C9A5}" type="presParOf" srcId="{ADD52D83-6242-4982-8DEA-3463D4F853C3}" destId="{8E8E1913-DDE5-49E8-AF38-3B959BBFC444}" srcOrd="0" destOrd="0" presId="urn:microsoft.com/office/officeart/2005/8/layout/hierarchy2"/>
    <dgm:cxn modelId="{827427CB-326B-45E2-AD0C-D3BDF0C0391D}" type="presParOf" srcId="{4C698A00-3EC7-4837-92CE-4DA0D25946DA}" destId="{2B6E0C62-D7DF-421E-AFAD-6D7232681732}" srcOrd="1" destOrd="0" presId="urn:microsoft.com/office/officeart/2005/8/layout/hierarchy2"/>
    <dgm:cxn modelId="{64B23BE0-427D-44C0-BF5E-A64C60A6FC75}" type="presParOf" srcId="{2B6E0C62-D7DF-421E-AFAD-6D7232681732}" destId="{158DF8EE-0634-4D23-B4FE-9994C89BC33E}" srcOrd="0" destOrd="0" presId="urn:microsoft.com/office/officeart/2005/8/layout/hierarchy2"/>
    <dgm:cxn modelId="{6F24A3EE-340E-48C5-A3D8-D4BEAB06FA08}" type="presParOf" srcId="{2B6E0C62-D7DF-421E-AFAD-6D7232681732}" destId="{CEFDBD04-F1FD-42B1-9ED1-2E8FF8098CB8}" srcOrd="1" destOrd="0" presId="urn:microsoft.com/office/officeart/2005/8/layout/hierarchy2"/>
    <dgm:cxn modelId="{A364D66D-B810-4604-BD37-E1ABDB705507}" type="presParOf" srcId="{CEFDBD04-F1FD-42B1-9ED1-2E8FF8098CB8}" destId="{1B7C7F9F-BFA7-41C8-87E4-D4B7EFEB70A8}" srcOrd="0" destOrd="0" presId="urn:microsoft.com/office/officeart/2005/8/layout/hierarchy2"/>
    <dgm:cxn modelId="{5D8EB118-2405-473F-A5E9-5FED12427F2A}" type="presParOf" srcId="{1B7C7F9F-BFA7-41C8-87E4-D4B7EFEB70A8}" destId="{473EE75D-D544-4253-A2BB-1E65D9EBF64D}" srcOrd="0" destOrd="0" presId="urn:microsoft.com/office/officeart/2005/8/layout/hierarchy2"/>
    <dgm:cxn modelId="{732CC262-DE90-445B-9B88-D333D6929A14}" type="presParOf" srcId="{CEFDBD04-F1FD-42B1-9ED1-2E8FF8098CB8}" destId="{17BBF6C9-17C7-4662-9C0B-B886EB1CEF5F}" srcOrd="1" destOrd="0" presId="urn:microsoft.com/office/officeart/2005/8/layout/hierarchy2"/>
    <dgm:cxn modelId="{3650A9E9-2E54-43E5-95AA-BA68D0CAE7B0}" type="presParOf" srcId="{17BBF6C9-17C7-4662-9C0B-B886EB1CEF5F}" destId="{91A80D66-0DFC-49C9-B342-F7AA6C3D7D9B}" srcOrd="0" destOrd="0" presId="urn:microsoft.com/office/officeart/2005/8/layout/hierarchy2"/>
    <dgm:cxn modelId="{753D0347-313A-4206-BA8C-E51F00840863}" type="presParOf" srcId="{17BBF6C9-17C7-4662-9C0B-B886EB1CEF5F}" destId="{AAE63805-E04C-49C9-901B-478F0A4EE744}" srcOrd="1" destOrd="0" presId="urn:microsoft.com/office/officeart/2005/8/layout/hierarchy2"/>
    <dgm:cxn modelId="{B0C3F15E-A61E-4FE1-B40E-48D2A195F065}" type="presParOf" srcId="{CEFDBD04-F1FD-42B1-9ED1-2E8FF8098CB8}" destId="{B01B0CAC-8FEC-4C0F-ABA8-0E643A66BD55}" srcOrd="2" destOrd="0" presId="urn:microsoft.com/office/officeart/2005/8/layout/hierarchy2"/>
    <dgm:cxn modelId="{60E5E147-D312-4DF3-9518-331912440BD2}" type="presParOf" srcId="{B01B0CAC-8FEC-4C0F-ABA8-0E643A66BD55}" destId="{18FC55CB-712E-4E58-8F3A-3F70A902EA5C}" srcOrd="0" destOrd="0" presId="urn:microsoft.com/office/officeart/2005/8/layout/hierarchy2"/>
    <dgm:cxn modelId="{DBDE7203-FC54-46CC-A256-C402CD25613A}" type="presParOf" srcId="{CEFDBD04-F1FD-42B1-9ED1-2E8FF8098CB8}" destId="{18C11BA8-50DB-4E64-B86B-ED8316F49A73}" srcOrd="3" destOrd="0" presId="urn:microsoft.com/office/officeart/2005/8/layout/hierarchy2"/>
    <dgm:cxn modelId="{FBCDE914-E259-4ADD-9FB9-DF8FFEBFB304}" type="presParOf" srcId="{18C11BA8-50DB-4E64-B86B-ED8316F49A73}" destId="{0558C7C9-1AC1-435C-BAB0-859264E6BA20}" srcOrd="0" destOrd="0" presId="urn:microsoft.com/office/officeart/2005/8/layout/hierarchy2"/>
    <dgm:cxn modelId="{F2D889E0-A025-42F9-99EB-F6D1D8673F0B}" type="presParOf" srcId="{18C11BA8-50DB-4E64-B86B-ED8316F49A73}" destId="{8CD1E345-7A14-456D-A102-BABFE638668A}" srcOrd="1" destOrd="0" presId="urn:microsoft.com/office/officeart/2005/8/layout/hierarchy2"/>
    <dgm:cxn modelId="{18049EFA-FEBB-4ACB-AB5D-41E7F0FA2342}" type="presParOf" srcId="{CEFDBD04-F1FD-42B1-9ED1-2E8FF8098CB8}" destId="{EDADC830-A51A-405C-9F99-57BA0BE31535}" srcOrd="4" destOrd="0" presId="urn:microsoft.com/office/officeart/2005/8/layout/hierarchy2"/>
    <dgm:cxn modelId="{674FE851-84E3-4636-BE85-58C5EB02F896}" type="presParOf" srcId="{EDADC830-A51A-405C-9F99-57BA0BE31535}" destId="{AB6885C6-DE1C-455A-9E79-631FA95F273E}" srcOrd="0" destOrd="0" presId="urn:microsoft.com/office/officeart/2005/8/layout/hierarchy2"/>
    <dgm:cxn modelId="{08A539D8-A11A-40E1-B2D8-489675B20008}" type="presParOf" srcId="{CEFDBD04-F1FD-42B1-9ED1-2E8FF8098CB8}" destId="{8E3E6384-018A-4137-8391-DD311A40925C}" srcOrd="5" destOrd="0" presId="urn:microsoft.com/office/officeart/2005/8/layout/hierarchy2"/>
    <dgm:cxn modelId="{C2686677-272C-4F1C-A38B-0C445E1E9D7C}" type="presParOf" srcId="{8E3E6384-018A-4137-8391-DD311A40925C}" destId="{F9F6AB0B-2C5B-4D56-B9DE-BB8896FCC01A}" srcOrd="0" destOrd="0" presId="urn:microsoft.com/office/officeart/2005/8/layout/hierarchy2"/>
    <dgm:cxn modelId="{F3002808-7AD9-4FE4-9AA9-6136E9D641BF}" type="presParOf" srcId="{8E3E6384-018A-4137-8391-DD311A40925C}" destId="{7D43ABFF-32DD-4123-B65A-84BAD6F45D68}" srcOrd="1" destOrd="0" presId="urn:microsoft.com/office/officeart/2005/8/layout/hierarchy2"/>
    <dgm:cxn modelId="{B2694390-1386-4844-81A3-0047111303BA}" type="presParOf" srcId="{CEFDBD04-F1FD-42B1-9ED1-2E8FF8098CB8}" destId="{2B60EB47-6427-4579-9F45-A110922B10D9}" srcOrd="6" destOrd="0" presId="urn:microsoft.com/office/officeart/2005/8/layout/hierarchy2"/>
    <dgm:cxn modelId="{9271960C-9DFA-41C4-BCE5-F70313F3E6D2}" type="presParOf" srcId="{2B60EB47-6427-4579-9F45-A110922B10D9}" destId="{2F3D01E8-C556-4E9C-BCD2-DD2489A0969C}" srcOrd="0" destOrd="0" presId="urn:microsoft.com/office/officeart/2005/8/layout/hierarchy2"/>
    <dgm:cxn modelId="{7A63B926-E88A-4A6E-AA14-B6308DFB096A}" type="presParOf" srcId="{CEFDBD04-F1FD-42B1-9ED1-2E8FF8098CB8}" destId="{3B8C4EFC-A275-419E-B9D6-DFB6CDDF2BED}" srcOrd="7" destOrd="0" presId="urn:microsoft.com/office/officeart/2005/8/layout/hierarchy2"/>
    <dgm:cxn modelId="{3E06785F-75FC-4619-8BA0-79B4F1AD8824}" type="presParOf" srcId="{3B8C4EFC-A275-419E-B9D6-DFB6CDDF2BED}" destId="{8C959831-32E8-41E6-B1C0-2CF90760AA57}" srcOrd="0" destOrd="0" presId="urn:microsoft.com/office/officeart/2005/8/layout/hierarchy2"/>
    <dgm:cxn modelId="{C6BFEF1F-5E64-4E6A-8EEC-67C5BA660822}" type="presParOf" srcId="{3B8C4EFC-A275-419E-B9D6-DFB6CDDF2BED}" destId="{5D65CA8D-2A4D-4EA4-9AD7-6393BA5E3408}" srcOrd="1" destOrd="0" presId="urn:microsoft.com/office/officeart/2005/8/layout/hierarchy2"/>
    <dgm:cxn modelId="{F3FA366C-FC57-40DE-97E3-4CDF3A3ADC91}" type="presParOf" srcId="{CEFDBD04-F1FD-42B1-9ED1-2E8FF8098CB8}" destId="{BD326EC8-E20E-4651-92E4-BE42BB978E34}" srcOrd="8" destOrd="0" presId="urn:microsoft.com/office/officeart/2005/8/layout/hierarchy2"/>
    <dgm:cxn modelId="{9FAB4770-B29D-43B2-8DD1-7E6B6CDF1D8F}" type="presParOf" srcId="{BD326EC8-E20E-4651-92E4-BE42BB978E34}" destId="{580F47C9-2A3C-4650-8CEA-9D98B98B60C1}" srcOrd="0" destOrd="0" presId="urn:microsoft.com/office/officeart/2005/8/layout/hierarchy2"/>
    <dgm:cxn modelId="{63683FE7-E179-48E3-8C16-7D7F1088D163}" type="presParOf" srcId="{CEFDBD04-F1FD-42B1-9ED1-2E8FF8098CB8}" destId="{6F5E920D-8104-4385-98A4-32DB365A949F}" srcOrd="9" destOrd="0" presId="urn:microsoft.com/office/officeart/2005/8/layout/hierarchy2"/>
    <dgm:cxn modelId="{76B0D255-A6BB-41A0-90C3-6DB250A404A4}" type="presParOf" srcId="{6F5E920D-8104-4385-98A4-32DB365A949F}" destId="{9FECB280-8CCD-43E6-9490-3048E9F0A3A7}" srcOrd="0" destOrd="0" presId="urn:microsoft.com/office/officeart/2005/8/layout/hierarchy2"/>
    <dgm:cxn modelId="{EC4D42C8-77B7-469B-AC71-C40E0C4CE37B}" type="presParOf" srcId="{6F5E920D-8104-4385-98A4-32DB365A949F}" destId="{CA47B737-FDFD-4AAD-A7D6-56DD18B2F260}" srcOrd="1" destOrd="0" presId="urn:microsoft.com/office/officeart/2005/8/layout/hierarchy2"/>
    <dgm:cxn modelId="{1A709AA9-A58A-4136-9E81-BC18B9EBC8CA}" type="presParOf" srcId="{4C698A00-3EC7-4837-92CE-4DA0D25946DA}" destId="{B8EF07C2-75E3-40E4-8E78-DE8BA0AE6C92}" srcOrd="2" destOrd="0" presId="urn:microsoft.com/office/officeart/2005/8/layout/hierarchy2"/>
    <dgm:cxn modelId="{DF0FDBFC-833E-4693-80A0-4C840A653E1E}" type="presParOf" srcId="{B8EF07C2-75E3-40E4-8E78-DE8BA0AE6C92}" destId="{4BC19938-C9F8-4807-A9A7-57DA1D9FFD1A}" srcOrd="0" destOrd="0" presId="urn:microsoft.com/office/officeart/2005/8/layout/hierarchy2"/>
    <dgm:cxn modelId="{F3573536-F17A-45BC-A120-F856D109B881}" type="presParOf" srcId="{4C698A00-3EC7-4837-92CE-4DA0D25946DA}" destId="{356DF1EC-D858-4155-8423-F3A610324DE3}" srcOrd="3" destOrd="0" presId="urn:microsoft.com/office/officeart/2005/8/layout/hierarchy2"/>
    <dgm:cxn modelId="{3E9911A8-3A6C-4939-A45C-68D047CF1B79}" type="presParOf" srcId="{356DF1EC-D858-4155-8423-F3A610324DE3}" destId="{C334E8C9-4EAB-4ADF-97A8-30ECC9B70FC0}" srcOrd="0" destOrd="0" presId="urn:microsoft.com/office/officeart/2005/8/layout/hierarchy2"/>
    <dgm:cxn modelId="{364A0148-06F2-4E03-B1A0-ACA4966A3112}" type="presParOf" srcId="{356DF1EC-D858-4155-8423-F3A610324DE3}" destId="{CD2582D1-1F22-41A9-8BA0-B457EA40B24E}" srcOrd="1" destOrd="0" presId="urn:microsoft.com/office/officeart/2005/8/layout/hierarchy2"/>
    <dgm:cxn modelId="{C833BDB3-6083-4D86-AC98-14F7A1C6C31D}" type="presParOf" srcId="{CD2582D1-1F22-41A9-8BA0-B457EA40B24E}" destId="{EBD36947-A933-4010-BA0A-607A0D6166B7}" srcOrd="0" destOrd="0" presId="urn:microsoft.com/office/officeart/2005/8/layout/hierarchy2"/>
    <dgm:cxn modelId="{FB430A15-4D08-401B-8E4D-ABCC23F82947}" type="presParOf" srcId="{EBD36947-A933-4010-BA0A-607A0D6166B7}" destId="{98CDE687-B14F-43CC-8C38-9CCFFDA66C87}" srcOrd="0" destOrd="0" presId="urn:microsoft.com/office/officeart/2005/8/layout/hierarchy2"/>
    <dgm:cxn modelId="{C794E3AE-F3D1-42C4-986E-C4B99B5E5486}" type="presParOf" srcId="{CD2582D1-1F22-41A9-8BA0-B457EA40B24E}" destId="{E3EB4835-FC15-49BA-9AB2-CE9CA60C9589}" srcOrd="1" destOrd="0" presId="urn:microsoft.com/office/officeart/2005/8/layout/hierarchy2"/>
    <dgm:cxn modelId="{F8C5CB0E-8A62-4641-BD90-719000329680}" type="presParOf" srcId="{E3EB4835-FC15-49BA-9AB2-CE9CA60C9589}" destId="{37534231-B99A-47B1-A655-D483DF464AEC}" srcOrd="0" destOrd="0" presId="urn:microsoft.com/office/officeart/2005/8/layout/hierarchy2"/>
    <dgm:cxn modelId="{6B28B469-011D-4010-9BE5-0D354084E769}" type="presParOf" srcId="{E3EB4835-FC15-49BA-9AB2-CE9CA60C9589}" destId="{3B2F745D-A7EF-4AD8-B68F-6D0B8BD95ECB}" srcOrd="1" destOrd="0" presId="urn:microsoft.com/office/officeart/2005/8/layout/hierarchy2"/>
    <dgm:cxn modelId="{4150F0A4-C9E3-4A4D-A717-A33F27C71CB0}" type="presParOf" srcId="{CD2582D1-1F22-41A9-8BA0-B457EA40B24E}" destId="{63D605DC-EAFC-4581-A081-D228C2934D97}" srcOrd="2" destOrd="0" presId="urn:microsoft.com/office/officeart/2005/8/layout/hierarchy2"/>
    <dgm:cxn modelId="{E8B98968-52F1-4A7E-A677-8CD39B06243E}" type="presParOf" srcId="{63D605DC-EAFC-4581-A081-D228C2934D97}" destId="{66CB1B3F-0D26-4CD9-88E3-BE72B26FE171}" srcOrd="0" destOrd="0" presId="urn:microsoft.com/office/officeart/2005/8/layout/hierarchy2"/>
    <dgm:cxn modelId="{B4FCA109-E344-43CD-9EDC-DFE60C2F27D1}" type="presParOf" srcId="{CD2582D1-1F22-41A9-8BA0-B457EA40B24E}" destId="{731DE257-7F54-4758-BAA3-B74BB07EF181}" srcOrd="3" destOrd="0" presId="urn:microsoft.com/office/officeart/2005/8/layout/hierarchy2"/>
    <dgm:cxn modelId="{D3DDF859-2C37-47EF-8945-21143ACEADF6}" type="presParOf" srcId="{731DE257-7F54-4758-BAA3-B74BB07EF181}" destId="{5C1118C0-1502-4392-A221-886849DE698E}" srcOrd="0" destOrd="0" presId="urn:microsoft.com/office/officeart/2005/8/layout/hierarchy2"/>
    <dgm:cxn modelId="{8FDB3B13-56F4-43CF-918D-3F9FC5BFA93B}" type="presParOf" srcId="{731DE257-7F54-4758-BAA3-B74BB07EF181}" destId="{7F209615-4EFC-4840-A14C-CBAADA91A1DB}" srcOrd="1" destOrd="0" presId="urn:microsoft.com/office/officeart/2005/8/layout/hierarchy2"/>
    <dgm:cxn modelId="{AAAE57F4-3F98-4D6A-AA55-79EDECAC5D11}" type="presParOf" srcId="{CD2582D1-1F22-41A9-8BA0-B457EA40B24E}" destId="{B9C795B8-2529-4556-BE93-DF0815A37566}" srcOrd="4" destOrd="0" presId="urn:microsoft.com/office/officeart/2005/8/layout/hierarchy2"/>
    <dgm:cxn modelId="{636714C4-9814-4633-9D14-7B3FA38CC0EA}" type="presParOf" srcId="{B9C795B8-2529-4556-BE93-DF0815A37566}" destId="{2C60180D-BD14-4842-A911-AB13240C6850}" srcOrd="0" destOrd="0" presId="urn:microsoft.com/office/officeart/2005/8/layout/hierarchy2"/>
    <dgm:cxn modelId="{70033C3D-EF69-4288-B8C7-F535A040BBE1}" type="presParOf" srcId="{CD2582D1-1F22-41A9-8BA0-B457EA40B24E}" destId="{D122B6E1-1D08-469C-80D1-CE81208E8915}" srcOrd="5" destOrd="0" presId="urn:microsoft.com/office/officeart/2005/8/layout/hierarchy2"/>
    <dgm:cxn modelId="{631D6165-896B-4655-ACDF-2F367C72FAF6}" type="presParOf" srcId="{D122B6E1-1D08-469C-80D1-CE81208E8915}" destId="{07F29A2D-589B-438E-8451-0873E6391638}" srcOrd="0" destOrd="0" presId="urn:microsoft.com/office/officeart/2005/8/layout/hierarchy2"/>
    <dgm:cxn modelId="{D1D50FDE-7459-4DC4-9EE6-152C52B27F81}" type="presParOf" srcId="{D122B6E1-1D08-469C-80D1-CE81208E8915}" destId="{B550B8E9-FC02-4A3A-843B-79496F30BE5D}" srcOrd="1" destOrd="0" presId="urn:microsoft.com/office/officeart/2005/8/layout/hierarchy2"/>
    <dgm:cxn modelId="{F5DC8827-3661-44FB-907E-32DAB1FD9E43}" type="presParOf" srcId="{CD2582D1-1F22-41A9-8BA0-B457EA40B24E}" destId="{5BCD2151-3CBD-48E0-AA9F-AF95F65A348F}" srcOrd="6" destOrd="0" presId="urn:microsoft.com/office/officeart/2005/8/layout/hierarchy2"/>
    <dgm:cxn modelId="{2E6C3601-CC71-4EAD-A3A2-BEFA108E4299}" type="presParOf" srcId="{5BCD2151-3CBD-48E0-AA9F-AF95F65A348F}" destId="{5011D471-CC8B-4DDA-9F70-77841A0A36F7}" srcOrd="0" destOrd="0" presId="urn:microsoft.com/office/officeart/2005/8/layout/hierarchy2"/>
    <dgm:cxn modelId="{C8D82950-F154-4CC5-B226-268551E1377F}" type="presParOf" srcId="{CD2582D1-1F22-41A9-8BA0-B457EA40B24E}" destId="{929012B7-75C8-46DE-A5AC-35E272F3BD5D}" srcOrd="7" destOrd="0" presId="urn:microsoft.com/office/officeart/2005/8/layout/hierarchy2"/>
    <dgm:cxn modelId="{E7E1A2E4-F211-4BE6-BE1A-FB41A6D78040}" type="presParOf" srcId="{929012B7-75C8-46DE-A5AC-35E272F3BD5D}" destId="{BF753917-C4F4-4E0C-BBD8-1FE780F75498}" srcOrd="0" destOrd="0" presId="urn:microsoft.com/office/officeart/2005/8/layout/hierarchy2"/>
    <dgm:cxn modelId="{7B2B9257-A8EA-4BF5-AF37-113CE2F02BAC}" type="presParOf" srcId="{929012B7-75C8-46DE-A5AC-35E272F3BD5D}" destId="{17E7C8C1-41FE-4F70-A924-8E4395FCF82A}" srcOrd="1" destOrd="0" presId="urn:microsoft.com/office/officeart/2005/8/layout/hierarchy2"/>
    <dgm:cxn modelId="{39A850FE-1CBA-406F-B8FD-F4B7A30001A1}" type="presParOf" srcId="{CD2582D1-1F22-41A9-8BA0-B457EA40B24E}" destId="{DB94A792-0F33-42B7-82DA-6D8583238A3B}" srcOrd="8" destOrd="0" presId="urn:microsoft.com/office/officeart/2005/8/layout/hierarchy2"/>
    <dgm:cxn modelId="{CD9E6FD9-5D4B-4E41-AB88-C3A5E544C619}" type="presParOf" srcId="{DB94A792-0F33-42B7-82DA-6D8583238A3B}" destId="{932F630C-BDD3-4F61-B528-7544E49CC350}" srcOrd="0" destOrd="0" presId="urn:microsoft.com/office/officeart/2005/8/layout/hierarchy2"/>
    <dgm:cxn modelId="{FA90790B-9324-4B56-B90F-E6658764F1B4}" type="presParOf" srcId="{CD2582D1-1F22-41A9-8BA0-B457EA40B24E}" destId="{698F06FE-7F9E-4FB7-907A-A246FD25B5AA}" srcOrd="9" destOrd="0" presId="urn:microsoft.com/office/officeart/2005/8/layout/hierarchy2"/>
    <dgm:cxn modelId="{48A0F3F2-4E1D-47AA-9938-5E47D8975F78}" type="presParOf" srcId="{698F06FE-7F9E-4FB7-907A-A246FD25B5AA}" destId="{EA015716-258B-498D-B134-D26DF010E65E}" srcOrd="0" destOrd="0" presId="urn:microsoft.com/office/officeart/2005/8/layout/hierarchy2"/>
    <dgm:cxn modelId="{27B7784D-B0D4-405A-BB12-0467066324AB}" type="presParOf" srcId="{698F06FE-7F9E-4FB7-907A-A246FD25B5AA}" destId="{5A1CE3B3-50F9-4CFC-8340-F6DFD0947EE5}" srcOrd="1" destOrd="0" presId="urn:microsoft.com/office/officeart/2005/8/layout/hierarchy2"/>
    <dgm:cxn modelId="{CEDECEE5-7623-4FFB-9D24-DA2B14E9B0D8}" type="presParOf" srcId="{4C698A00-3EC7-4837-92CE-4DA0D25946DA}" destId="{3791750B-D28A-4F1A-8306-ADEFEAF1FD0B}" srcOrd="4" destOrd="0" presId="urn:microsoft.com/office/officeart/2005/8/layout/hierarchy2"/>
    <dgm:cxn modelId="{8A8E0B21-609C-48A9-A303-2400C61B645D}" type="presParOf" srcId="{3791750B-D28A-4F1A-8306-ADEFEAF1FD0B}" destId="{3BADC622-F1D6-42C2-9359-6D19E0870C87}" srcOrd="0" destOrd="0" presId="urn:microsoft.com/office/officeart/2005/8/layout/hierarchy2"/>
    <dgm:cxn modelId="{40FA7BBE-E960-4B80-AFB5-A693D6E95587}" type="presParOf" srcId="{4C698A00-3EC7-4837-92CE-4DA0D25946DA}" destId="{54671FCD-7498-441B-B2E3-27F019309041}" srcOrd="5" destOrd="0" presId="urn:microsoft.com/office/officeart/2005/8/layout/hierarchy2"/>
    <dgm:cxn modelId="{27BEA48E-5BC7-4027-AB83-7757F5669EFA}" type="presParOf" srcId="{54671FCD-7498-441B-B2E3-27F019309041}" destId="{780CB983-38A4-4E54-9B5C-74D463CF7EEC}" srcOrd="0" destOrd="0" presId="urn:microsoft.com/office/officeart/2005/8/layout/hierarchy2"/>
    <dgm:cxn modelId="{274A593D-0065-44F6-9B4C-1DA8F608D888}" type="presParOf" srcId="{54671FCD-7498-441B-B2E3-27F019309041}" destId="{B6B28D4C-C885-4CCC-A620-4D601D4730E3}" srcOrd="1" destOrd="0" presId="urn:microsoft.com/office/officeart/2005/8/layout/hierarchy2"/>
    <dgm:cxn modelId="{275245EF-31F2-431B-9F7A-47128DA26E55}" type="presParOf" srcId="{B6B28D4C-C885-4CCC-A620-4D601D4730E3}" destId="{8758D0E9-88BD-4891-9FBA-9EF2330C69D5}" srcOrd="0" destOrd="0" presId="urn:microsoft.com/office/officeart/2005/8/layout/hierarchy2"/>
    <dgm:cxn modelId="{CA06D563-1889-42F7-A844-EB81BA480EF8}" type="presParOf" srcId="{8758D0E9-88BD-4891-9FBA-9EF2330C69D5}" destId="{4831A06A-0BFC-4370-9134-203139785224}" srcOrd="0" destOrd="0" presId="urn:microsoft.com/office/officeart/2005/8/layout/hierarchy2"/>
    <dgm:cxn modelId="{04A30C1D-2ED7-42E8-B96E-1640F67BE0C2}" type="presParOf" srcId="{B6B28D4C-C885-4CCC-A620-4D601D4730E3}" destId="{0FF0C5EF-B874-46D6-92BF-A9B3CF37FD4B}" srcOrd="1" destOrd="0" presId="urn:microsoft.com/office/officeart/2005/8/layout/hierarchy2"/>
    <dgm:cxn modelId="{3F82A55C-A8DC-429A-B477-B0964303E8AC}" type="presParOf" srcId="{0FF0C5EF-B874-46D6-92BF-A9B3CF37FD4B}" destId="{2D5669B9-E588-4EA3-87AB-97E87DAF62C9}" srcOrd="0" destOrd="0" presId="urn:microsoft.com/office/officeart/2005/8/layout/hierarchy2"/>
    <dgm:cxn modelId="{B2CBBF5A-8BBA-48BB-BB15-2917685BAAA5}" type="presParOf" srcId="{0FF0C5EF-B874-46D6-92BF-A9B3CF37FD4B}" destId="{2858554F-721E-4EB5-9D01-6843AE1D24A0}" srcOrd="1" destOrd="0" presId="urn:microsoft.com/office/officeart/2005/8/layout/hierarchy2"/>
    <dgm:cxn modelId="{5B47D364-5241-439A-A53C-6AAC3C5021B8}" type="presParOf" srcId="{B6B28D4C-C885-4CCC-A620-4D601D4730E3}" destId="{BCC6F39C-A303-473F-85E8-B3FCB44F1D08}" srcOrd="2" destOrd="0" presId="urn:microsoft.com/office/officeart/2005/8/layout/hierarchy2"/>
    <dgm:cxn modelId="{FC5AC6A5-E249-4AD1-A2A8-5122764EF629}" type="presParOf" srcId="{BCC6F39C-A303-473F-85E8-B3FCB44F1D08}" destId="{F1F3FFFC-3081-48BB-AD37-584A68584DCC}" srcOrd="0" destOrd="0" presId="urn:microsoft.com/office/officeart/2005/8/layout/hierarchy2"/>
    <dgm:cxn modelId="{1D2AA342-09DA-4BA7-AF8A-3FD77ABE6452}" type="presParOf" srcId="{B6B28D4C-C885-4CCC-A620-4D601D4730E3}" destId="{88273F45-F5A0-45A2-882C-CF59CC084C13}" srcOrd="3" destOrd="0" presId="urn:microsoft.com/office/officeart/2005/8/layout/hierarchy2"/>
    <dgm:cxn modelId="{DEE5306A-9FD7-4738-B2A3-E9BD726C5DE6}" type="presParOf" srcId="{88273F45-F5A0-45A2-882C-CF59CC084C13}" destId="{AA27125A-E3C3-4139-8A0B-47AA905A6DF6}" srcOrd="0" destOrd="0" presId="urn:microsoft.com/office/officeart/2005/8/layout/hierarchy2"/>
    <dgm:cxn modelId="{4F2D4955-B6BB-41DE-AECB-F59D3403016E}" type="presParOf" srcId="{88273F45-F5A0-45A2-882C-CF59CC084C13}" destId="{27ACCF3C-E6B4-4835-A019-BEBCF5CD563F}" srcOrd="1" destOrd="0" presId="urn:microsoft.com/office/officeart/2005/8/layout/hierarchy2"/>
    <dgm:cxn modelId="{87E6FDC3-DA99-464A-AF42-A110B8D96EAF}" type="presParOf" srcId="{C97AD373-5072-4F02-AE84-EF08F9F550E4}" destId="{8E2C4725-A445-4744-857C-5F22C8AFE69C}" srcOrd="2" destOrd="0" presId="urn:microsoft.com/office/officeart/2005/8/layout/hierarchy2"/>
    <dgm:cxn modelId="{12EE8142-5F9D-47CE-83C6-BADE3E6B1329}" type="presParOf" srcId="{8E2C4725-A445-4744-857C-5F22C8AFE69C}" destId="{24E978C7-9EB5-477A-9230-8DDD0EC3EFDD}" srcOrd="0" destOrd="0" presId="urn:microsoft.com/office/officeart/2005/8/layout/hierarchy2"/>
    <dgm:cxn modelId="{E4E1A8F8-5304-44D3-AED9-22104AC3ED26}" type="presParOf" srcId="{C97AD373-5072-4F02-AE84-EF08F9F550E4}" destId="{F37DDFDF-ED93-4C5B-8097-F6A26638DD16}" srcOrd="3" destOrd="0" presId="urn:microsoft.com/office/officeart/2005/8/layout/hierarchy2"/>
    <dgm:cxn modelId="{8E6B9B68-FA03-4F8E-9BD4-5F043B846926}" type="presParOf" srcId="{F37DDFDF-ED93-4C5B-8097-F6A26638DD16}" destId="{A4FB273D-FCF6-4410-8250-23FB064DA27E}" srcOrd="0" destOrd="0" presId="urn:microsoft.com/office/officeart/2005/8/layout/hierarchy2"/>
    <dgm:cxn modelId="{6CB5C34C-E926-4730-A078-28E3F93AD7DC}" type="presParOf" srcId="{F37DDFDF-ED93-4C5B-8097-F6A26638DD16}" destId="{CC89E177-E138-48D3-823F-0205CDCAFA65}" srcOrd="1" destOrd="0" presId="urn:microsoft.com/office/officeart/2005/8/layout/hierarchy2"/>
    <dgm:cxn modelId="{91649FEC-F667-4944-812E-70E5F1464525}" type="presParOf" srcId="{C97AD373-5072-4F02-AE84-EF08F9F550E4}" destId="{82332B9B-34D9-46DF-843C-DEAADAFC8927}" srcOrd="4" destOrd="0" presId="urn:microsoft.com/office/officeart/2005/8/layout/hierarchy2"/>
    <dgm:cxn modelId="{D6BFF930-D91E-4838-B4BE-247AA810E3B1}" type="presParOf" srcId="{82332B9B-34D9-46DF-843C-DEAADAFC8927}" destId="{EA7170CC-7AA8-4FD2-B9B4-71B3413B0434}" srcOrd="0" destOrd="0" presId="urn:microsoft.com/office/officeart/2005/8/layout/hierarchy2"/>
    <dgm:cxn modelId="{5D9D7B97-7DD8-4116-91CB-F4F2F553F9CA}" type="presParOf" srcId="{C97AD373-5072-4F02-AE84-EF08F9F550E4}" destId="{DF2826C0-DFD5-431C-845B-18E8B9311BA5}" srcOrd="5" destOrd="0" presId="urn:microsoft.com/office/officeart/2005/8/layout/hierarchy2"/>
    <dgm:cxn modelId="{BB21D9F2-5404-41B1-AC62-2A317B50FEC5}" type="presParOf" srcId="{DF2826C0-DFD5-431C-845B-18E8B9311BA5}" destId="{C58C0DA5-1317-4B65-87E2-A53E7134BF86}" srcOrd="0" destOrd="0" presId="urn:microsoft.com/office/officeart/2005/8/layout/hierarchy2"/>
    <dgm:cxn modelId="{BC1EEA4B-6E8E-4FDF-8021-2DCA8B422CC5}" type="presParOf" srcId="{DF2826C0-DFD5-431C-845B-18E8B9311BA5}" destId="{621A1A3A-5A91-4442-BF5D-27C827F3EFF2}" srcOrd="1" destOrd="0" presId="urn:microsoft.com/office/officeart/2005/8/layout/hierarchy2"/>
    <dgm:cxn modelId="{C6DFAE53-5AFE-49F1-81AD-AE536EBF68EB}" type="presParOf" srcId="{C97AD373-5072-4F02-AE84-EF08F9F550E4}" destId="{B1735FF5-E404-4076-AA77-1D3DF6AF2132}" srcOrd="6" destOrd="0" presId="urn:microsoft.com/office/officeart/2005/8/layout/hierarchy2"/>
    <dgm:cxn modelId="{7D17A913-DEF2-435D-9146-3A29D3B06CCD}" type="presParOf" srcId="{B1735FF5-E404-4076-AA77-1D3DF6AF2132}" destId="{DBF933B7-965D-4831-B22D-21B8260379BD}" srcOrd="0" destOrd="0" presId="urn:microsoft.com/office/officeart/2005/8/layout/hierarchy2"/>
    <dgm:cxn modelId="{3AF6B463-C044-4387-A5D3-8F5D9ADDF80B}" type="presParOf" srcId="{C97AD373-5072-4F02-AE84-EF08F9F550E4}" destId="{633D9968-5BC0-4FC1-A7FE-A72693080863}" srcOrd="7" destOrd="0" presId="urn:microsoft.com/office/officeart/2005/8/layout/hierarchy2"/>
    <dgm:cxn modelId="{796D447C-D723-4378-A45E-FFA555324B9F}" type="presParOf" srcId="{633D9968-5BC0-4FC1-A7FE-A72693080863}" destId="{1D84DCB8-963F-4AD2-8033-BC0A35D2E492}" srcOrd="0" destOrd="0" presId="urn:microsoft.com/office/officeart/2005/8/layout/hierarchy2"/>
    <dgm:cxn modelId="{F78C32D6-113D-4774-83F6-FD6DEE139C38}" type="presParOf" srcId="{633D9968-5BC0-4FC1-A7FE-A72693080863}" destId="{A25D97B1-D96D-46E1-AF0E-D3CDAB54D659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338" cy="473075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9075" y="0"/>
            <a:ext cx="3081338" cy="473075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8A1582-5B4F-40C6-92B0-1F9B6B161FF0}" type="datetimeFigureOut">
              <a:rPr lang="en-US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487863"/>
            <a:ext cx="5689600" cy="4252912"/>
          </a:xfrm>
          <a:prstGeom prst="rect">
            <a:avLst/>
          </a:prstGeom>
        </p:spPr>
        <p:txBody>
          <a:bodyPr vert="horz" lIns="94631" tIns="47316" rIns="94631" bIns="473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138"/>
            <a:ext cx="3081338" cy="473075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9075" y="8974138"/>
            <a:ext cx="3081338" cy="473075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88E33F-77D0-4BE4-A98B-2CE5F7129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E3529C-B913-4E0D-9BC3-0F89DD60F15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8E33F-77D0-4BE4-A98B-2CE5F71298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711DF-96D8-45DB-9DF0-6A5E503E99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40043-84C5-494B-948C-0D63167D8E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83048-B75C-4BB8-A10A-7CBEC688DCA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Median as data isn’t normally distributed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C68781-67EC-4E63-8024-91BF4F03959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636FC-9CF5-4536-AB92-7A4B68AF30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978ABD-7BF3-4C5A-8798-39517DDEFFF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3BC67-61CE-45BC-8179-AFAA7238C2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79371A-4685-4EFF-888D-096CDC2D25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E83315-E48B-4956-B16B-96BC1AC3D1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26319-07F0-486A-8C03-3F7099E50EE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91A716-3E45-4BEB-8BD6-0D79A3CE52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Significance</a:t>
            </a:r>
            <a:r>
              <a:rPr lang="en-US" baseline="0" dirty="0" smtClean="0"/>
              <a:t> is not consistent across tasks and fingers</a:t>
            </a:r>
          </a:p>
          <a:p>
            <a:r>
              <a:rPr lang="en-US" baseline="0" dirty="0" smtClean="0"/>
              <a:t>The actual significance isn’t important.  What is important is the inconsistency between the scanners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8E33F-77D0-4BE4-A98B-2CE5F71298D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26319-07F0-486A-8C03-3F7099E50EE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F3DD5F-72E1-4485-88FD-71FF3547A51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0E818-6246-4353-93D8-881538B4BDB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4B7CE7-757A-4571-8691-ACE448D7C94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Show similar trend between scanners.  As the height increased, more people preferred steeper 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18706-CF77-45CA-B2D5-3F507027E45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95DB59-4A4A-4AB5-A24A-87362491537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D1B2E8-67C4-44BE-B07A-4320B32BA33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883747-14A5-4B1F-8627-E2862EEC506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DC8074-2D4F-444E-8651-781716A5933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FDD72C-9882-4D25-BBD3-1C8A10CF277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33800F-779B-4363-8765-797A0BCCB85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7CBB9D-9990-4965-9733-E39FBE0D8C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3F06C-21E9-461E-99D8-5288897B67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598F11-9C62-4DD1-98DD-7A538B16D5F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D9289-46E6-4275-B268-E84AA05D23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29691-90BA-472B-AF1A-5D9DE5D5AE9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7B2F-1A16-42AD-99D2-694D792CC78D}" type="datetimeFigureOut">
              <a:rPr lang="en-US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C765-3747-4727-95A1-173D56BBB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82F32-73AE-4576-BE4C-858D2D73D6C2}" type="datetimeFigureOut">
              <a:rPr lang="en-US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E92C1-CD0B-4205-95CA-6FCEB4F00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A1B3-8901-442D-AD7C-E9345D57300B}" type="datetimeFigureOut">
              <a:rPr lang="en-US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E58D-C52F-49B9-B532-CB091D3E2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687513" y="4953000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blipFill dpi="0"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0000" contrast="6000"/>
            </a:blip>
            <a:srcRect/>
            <a:tile tx="0" ty="0" sx="50000" sy="50000" flip="none" algn="t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443" y="5237744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9144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-3765" y="4997671"/>
            <a:ext cx="9147765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2">
                    <a:lumMod val="75000"/>
                  </a:schemeClr>
                </a:gs>
                <a:gs pos="15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bio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6900"/>
            <a:ext cx="170026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676400" y="6349425"/>
            <a:ext cx="36576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/>
                <a:latin typeface="UltraCondensedSansSerif" pitchFamily="2" charset="0"/>
              </a:rPr>
              <a:t>Biometrics and Usability</a:t>
            </a:r>
            <a:endParaRPr lang="en-US" sz="3200" dirty="0">
              <a:solidFill>
                <a:schemeClr val="bg1"/>
              </a:solidFill>
              <a:effectLst/>
              <a:latin typeface="UltraCondensedSansSerif" pitchFamily="2" charset="0"/>
            </a:endParaRPr>
          </a:p>
        </p:txBody>
      </p:sp>
      <p:pic>
        <p:nvPicPr>
          <p:cNvPr id="22" name="Picture 21" descr="nistident_fleft_300pp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680" y="5623560"/>
            <a:ext cx="1941574" cy="89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8" name="Picture 7" descr="usbio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0"/>
            <a:ext cx="1133508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59976" y="6599127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/>
                <a:latin typeface="UltraCondensedSansSerif" pitchFamily="2" charset="0"/>
              </a:rPr>
              <a:t>Biometrics and Usability</a:t>
            </a:r>
            <a:endParaRPr lang="en-US" sz="1400" dirty="0">
              <a:solidFill>
                <a:schemeClr val="bg1"/>
              </a:solidFill>
              <a:effectLst/>
              <a:latin typeface="UltraCondensedSansSerif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0600" y="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BBAC3C-3636-42CF-BFC9-84074E596C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usbio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0"/>
            <a:ext cx="1133508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610600" y="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BBAC3C-3636-42CF-BFC9-84074E596C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nistident_fleft_300pp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24" y="6274650"/>
            <a:ext cx="893928" cy="410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2072FF-53E5-4DB4-957E-7383C5E883E0}" type="datetimeFigureOut">
              <a:rPr lang="en-US" smtClean="0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871570-CFD6-4F55-B8B6-D8F6A6482F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1AF4A6-5D85-44FB-B9F4-50498836EA5E}" type="datetimeFigureOut">
              <a:rPr lang="en-US" smtClean="0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FAF8C9-0034-4E22-B679-6A16AA8F17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114541-6F97-4988-ADFF-EE4003B20429}" type="datetimeFigureOut">
              <a:rPr lang="en-US" smtClean="0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6716AB-4067-4D50-8D4A-22D5B57C17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18825D-A17F-4E72-8D51-8C58F638BC9E}" type="datetimeFigureOut">
              <a:rPr lang="en-US" smtClean="0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C7CB3E-3A14-49E6-908D-4A645F076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114541-6F97-4988-ADFF-EE4003B20429}" type="datetimeFigureOut">
              <a:rPr lang="en-US" smtClean="0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6716AB-4067-4D50-8D4A-22D5B57C17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3AB1FE7C-98E9-421B-A67B-59FFFA7DA247}" type="datetimeFigureOut">
              <a:rPr lang="en-US" smtClean="0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9FB3CD-4C9E-45DF-97BB-B74095BA71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EE6F-AB2D-42A5-96D1-200B8BA814D5}" type="datetimeFigureOut">
              <a:rPr lang="en-US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5ED2-645F-4AF2-9A8A-9D18A3197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05C6B59-40AC-4613-8C2C-3D5C35CE2BE4}" type="datetimeFigureOut">
              <a:rPr lang="en-US" smtClean="0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E0D0BFE-728E-4EC4-A587-F66474B798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114541-6F97-4988-ADFF-EE4003B20429}" type="datetimeFigureOut">
              <a:rPr lang="en-US" smtClean="0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6716AB-4067-4D50-8D4A-22D5B57C17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114541-6F97-4988-ADFF-EE4003B20429}" type="datetimeFigureOut">
              <a:rPr lang="en-US" smtClean="0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6716AB-4067-4D50-8D4A-22D5B57C17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14541-6F97-4988-ADFF-EE4003B20429}" type="datetimeFigureOut">
              <a:rPr lang="en-US" smtClean="0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198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716AB-4067-4D50-8D4A-22D5B57C17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E3A1-E607-439B-8164-347545852CFD}" type="datetimeFigureOut">
              <a:rPr lang="en-US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60928-755C-4D32-9258-AF84DB20B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470F6-D794-49C1-B9C1-3008569A6C84}" type="datetimeFigureOut">
              <a:rPr lang="en-US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7F1A-15A4-43FC-998E-6C3FB3DC9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EAAD-37CD-495E-8C2D-7DE686F886C9}" type="datetimeFigureOut">
              <a:rPr lang="en-US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71DE7-77A6-494C-B15F-5457BD206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F59E4-4316-4676-BBFD-303D64EAAF55}" type="datetimeFigureOut">
              <a:rPr lang="en-US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6264C-14FA-4203-83E7-3741D2309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DAB4-72B5-4211-BC57-284005D47A4A}" type="datetimeFigureOut">
              <a:rPr lang="en-US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ABD85-E0A2-45EE-B0AC-2E1F876ED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B4A8-A31C-4F7D-8A8F-B55B7ED7E8AD}" type="datetimeFigureOut">
              <a:rPr lang="en-US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0B34-05A3-45F2-8925-555114459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9E80-9613-42D7-A88B-B42212C3FF15}" type="datetimeFigureOut">
              <a:rPr lang="en-US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562B-0B73-48C6-BE41-F9AE152BE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8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8DE2A5-772E-4B9B-842D-B1BA2ECA99C5}" type="datetimeFigureOut">
              <a:rPr lang="en-US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1EB988-DBE4-4D7C-AB18-4C269DBBC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gradFill>
            <a:gsLst>
              <a:gs pos="45000">
                <a:schemeClr val="accent4">
                  <a:lumMod val="60000"/>
                  <a:lumOff val="40000"/>
                </a:schemeClr>
              </a:gs>
              <a:gs pos="15000">
                <a:schemeClr val="accent4">
                  <a:lumMod val="75000"/>
                </a:schemeClr>
              </a:gs>
            </a:gsLst>
            <a:lin ang="5400000" scaled="1"/>
          </a:gra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2">
                    <a:lumMod val="75000"/>
                  </a:schemeClr>
                </a:gs>
                <a:gs pos="15000">
                  <a:schemeClr val="accent2">
                    <a:lumMod val="5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8DE2A5-772E-4B9B-842D-B1BA2ECA99C5}" type="datetimeFigureOut">
              <a:rPr lang="en-US" smtClean="0"/>
              <a:pPr>
                <a:defRPr/>
              </a:pPr>
              <a:t>6/21/2008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61EB988-DBE4-4D7C-AB18-4C269DBBC8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1.xml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9600"/>
            <a:ext cx="7772400" cy="1199704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Influence of Height and Angle on Fingerprint Collections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3429000"/>
            <a:ext cx="266932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Charles Sheppard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Height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Gender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Handedness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population was representative of the user population with respect to: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Timing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762000" y="3657600"/>
            <a:ext cx="7620000" cy="834312"/>
          </a:xfrm>
          <a:prstGeom prst="rightArrow">
            <a:avLst/>
          </a:prstGeom>
          <a:ln/>
          <a:effectLst>
            <a:outerShdw blurRad="76200" dir="13500000" sy="23000" kx="1200000" algn="br" rotWithShape="0">
              <a:prstClr val="black">
                <a:alpha val="58000"/>
              </a:prstClr>
            </a:outerShdw>
          </a:effectLst>
          <a:scene3d>
            <a:camera prst="orthographicFront">
              <a:rot lat="3360000" lon="20399999" rev="1860000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Timing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10575" y="6477000"/>
            <a:ext cx="733425" cy="274638"/>
          </a:xfrm>
        </p:spPr>
        <p:txBody>
          <a:bodyPr>
            <a:normAutofit/>
          </a:bodyPr>
          <a:lstStyle/>
          <a:p>
            <a:pPr>
              <a:defRPr/>
            </a:pPr>
            <a:fld id="{647A701C-653F-4847-8FD8-ACB13332A0C7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362200" y="2133600"/>
            <a:ext cx="4724400" cy="276225"/>
            <a:chOff x="1981200" y="1981200"/>
            <a:chExt cx="4724400" cy="276999"/>
          </a:xfrm>
        </p:grpSpPr>
        <p:sp>
          <p:nvSpPr>
            <p:cNvPr id="13318" name="TextBox 8"/>
            <p:cNvSpPr txBox="1">
              <a:spLocks noChangeArrowheads="1"/>
            </p:cNvSpPr>
            <p:nvPr/>
          </p:nvSpPr>
          <p:spPr bwMode="auto">
            <a:xfrm>
              <a:off x="2420938" y="1981200"/>
              <a:ext cx="42846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+mn-lt"/>
                </a:rPr>
                <a:t>Opportunity (“please place your hand on the scanner”)</a:t>
              </a:r>
            </a:p>
          </p:txBody>
        </p:sp>
        <p:cxnSp>
          <p:nvCxnSpPr>
            <p:cNvPr id="16" name="Straight Arrow Connector 15"/>
            <p:cNvCxnSpPr>
              <a:stCxn id="13318" idx="1"/>
            </p:cNvCxnSpPr>
            <p:nvPr/>
          </p:nvCxnSpPr>
          <p:spPr>
            <a:xfrm rot="10800000" flipV="1">
              <a:off x="1981200" y="2119700"/>
              <a:ext cx="439738" cy="143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3124200" y="2590800"/>
            <a:ext cx="2438400" cy="276225"/>
            <a:chOff x="3065462" y="2667000"/>
            <a:chExt cx="2438400" cy="276225"/>
          </a:xfrm>
        </p:grpSpPr>
        <p:sp>
          <p:nvSpPr>
            <p:cNvPr id="13319" name="TextBox 9"/>
            <p:cNvSpPr txBox="1">
              <a:spLocks noChangeArrowheads="1"/>
            </p:cNvSpPr>
            <p:nvPr/>
          </p:nvSpPr>
          <p:spPr bwMode="auto">
            <a:xfrm>
              <a:off x="3429000" y="2667000"/>
              <a:ext cx="20748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+mn-lt"/>
                </a:rPr>
                <a:t>System starts capture</a:t>
              </a:r>
            </a:p>
          </p:txBody>
        </p:sp>
        <p:cxnSp>
          <p:nvCxnSpPr>
            <p:cNvPr id="18" name="Straight Arrow Connector 17"/>
            <p:cNvCxnSpPr>
              <a:stCxn id="13319" idx="1"/>
            </p:cNvCxnSpPr>
            <p:nvPr/>
          </p:nvCxnSpPr>
          <p:spPr>
            <a:xfrm rot="10800000" flipV="1">
              <a:off x="3065462" y="2805113"/>
              <a:ext cx="363538" cy="14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4419600" y="3429000"/>
            <a:ext cx="1295400" cy="276225"/>
            <a:chOff x="4343400" y="3290888"/>
            <a:chExt cx="1295400" cy="276225"/>
          </a:xfrm>
        </p:grpSpPr>
        <p:sp>
          <p:nvSpPr>
            <p:cNvPr id="13321" name="TextBox 10"/>
            <p:cNvSpPr txBox="1">
              <a:spLocks noChangeArrowheads="1"/>
            </p:cNvSpPr>
            <p:nvPr/>
          </p:nvSpPr>
          <p:spPr bwMode="auto">
            <a:xfrm>
              <a:off x="4783138" y="3290888"/>
              <a:ext cx="8556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+mn-lt"/>
                </a:rPr>
                <a:t>Capture</a:t>
              </a:r>
            </a:p>
          </p:txBody>
        </p:sp>
        <p:cxnSp>
          <p:nvCxnSpPr>
            <p:cNvPr id="20" name="Straight Arrow Connector 19"/>
            <p:cNvCxnSpPr>
              <a:stCxn id="13321" idx="1"/>
            </p:cNvCxnSpPr>
            <p:nvPr/>
          </p:nvCxnSpPr>
          <p:spPr>
            <a:xfrm rot="10800000" flipV="1">
              <a:off x="4343400" y="3429001"/>
              <a:ext cx="4397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5334000" y="4114800"/>
            <a:ext cx="2971800" cy="461963"/>
            <a:chOff x="5867400" y="4267200"/>
            <a:chExt cx="2971800" cy="461665"/>
          </a:xfrm>
        </p:grpSpPr>
        <p:sp>
          <p:nvSpPr>
            <p:cNvPr id="13322" name="TextBox 11"/>
            <p:cNvSpPr txBox="1">
              <a:spLocks noChangeArrowheads="1"/>
            </p:cNvSpPr>
            <p:nvPr/>
          </p:nvSpPr>
          <p:spPr bwMode="auto">
            <a:xfrm>
              <a:off x="6096000" y="4267200"/>
              <a:ext cx="2743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+mn-lt"/>
                </a:rPr>
                <a:t>System ends capture (“Please remove hand from scanner”)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0800000" flipV="1">
              <a:off x="5867400" y="4419502"/>
              <a:ext cx="304800" cy="142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2590800" y="2362200"/>
            <a:ext cx="3048000" cy="276225"/>
            <a:chOff x="6705600" y="5029200"/>
            <a:chExt cx="3048000" cy="276225"/>
          </a:xfrm>
        </p:grpSpPr>
        <p:sp>
          <p:nvSpPr>
            <p:cNvPr id="13323" name="TextBox 12"/>
            <p:cNvSpPr txBox="1">
              <a:spLocks noChangeArrowheads="1"/>
            </p:cNvSpPr>
            <p:nvPr/>
          </p:nvSpPr>
          <p:spPr bwMode="auto">
            <a:xfrm>
              <a:off x="7010400" y="5029200"/>
              <a:ext cx="27432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+mn-lt"/>
                </a:rPr>
                <a:t>Capture </a:t>
              </a:r>
              <a:r>
                <a:rPr lang="en-US" sz="1200" dirty="0" err="1">
                  <a:latin typeface="+mn-lt"/>
                </a:rPr>
                <a:t>thresholding</a:t>
              </a:r>
              <a:endParaRPr lang="en-US" sz="1200" dirty="0">
                <a:latin typeface="+mn-lt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>
              <a:off x="6705600" y="51816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31" name="TextBox 28"/>
          <p:cNvSpPr txBox="1">
            <a:spLocks noChangeArrowheads="1"/>
          </p:cNvSpPr>
          <p:nvPr/>
        </p:nvSpPr>
        <p:spPr bwMode="auto">
          <a:xfrm>
            <a:off x="7391400" y="6248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13332" name="TextBox 29"/>
          <p:cNvSpPr txBox="1">
            <a:spLocks noChangeArrowheads="1"/>
          </p:cNvSpPr>
          <p:nvPr/>
        </p:nvSpPr>
        <p:spPr bwMode="auto">
          <a:xfrm>
            <a:off x="6172200" y="2895600"/>
            <a:ext cx="920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</a:rPr>
              <a:t>System</a:t>
            </a:r>
          </a:p>
        </p:txBody>
      </p: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-152400" y="2286000"/>
            <a:ext cx="2057400" cy="461963"/>
            <a:chOff x="-228600" y="2286000"/>
            <a:chExt cx="2057400" cy="461963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-228600" y="2286000"/>
              <a:ext cx="1752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en-US" sz="1200" dirty="0">
                  <a:latin typeface="+mn-lt"/>
                </a:rPr>
                <a:t>Participant presents</a:t>
              </a:r>
            </a:p>
            <a:p>
              <a:pPr algn="r" eaLnBrk="0" hangingPunct="0">
                <a:defRPr/>
              </a:pPr>
              <a:r>
                <a:rPr lang="en-US" sz="1200" dirty="0">
                  <a:latin typeface="+mn-lt"/>
                </a:rPr>
                <a:t>Attempt starts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295400" y="2514600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1219200" y="3429000"/>
            <a:ext cx="2133600" cy="276225"/>
            <a:chOff x="2743200" y="4267200"/>
            <a:chExt cx="2133600" cy="276225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2743200" y="4267200"/>
              <a:ext cx="1752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en-US" sz="1200" dirty="0">
                  <a:latin typeface="+mn-lt"/>
                </a:rPr>
                <a:t>Attempt</a:t>
              </a:r>
            </a:p>
          </p:txBody>
        </p:sp>
        <p:cxnSp>
          <p:nvCxnSpPr>
            <p:cNvPr id="38" name="Straight Arrow Connector 37"/>
            <p:cNvCxnSpPr>
              <a:stCxn id="34" idx="3"/>
            </p:cNvCxnSpPr>
            <p:nvPr/>
          </p:nvCxnSpPr>
          <p:spPr>
            <a:xfrm>
              <a:off x="4495800" y="4405313"/>
              <a:ext cx="381000" cy="14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2667000" y="4343400"/>
            <a:ext cx="2209800" cy="276225"/>
            <a:chOff x="2667000" y="4343400"/>
            <a:chExt cx="2209800" cy="276225"/>
          </a:xfrm>
        </p:grpSpPr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2667000" y="4343400"/>
              <a:ext cx="1752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en-US" sz="1200" dirty="0">
                  <a:latin typeface="+mn-lt"/>
                </a:rPr>
                <a:t>Attempt ends</a:t>
              </a:r>
            </a:p>
          </p:txBody>
        </p:sp>
        <p:cxnSp>
          <p:nvCxnSpPr>
            <p:cNvPr id="41" name="Straight Arrow Connector 40"/>
            <p:cNvCxnSpPr>
              <a:stCxn id="39" idx="3"/>
            </p:cNvCxnSpPr>
            <p:nvPr/>
          </p:nvCxnSpPr>
          <p:spPr>
            <a:xfrm>
              <a:off x="4419600" y="4481513"/>
              <a:ext cx="457200" cy="14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3429000" y="4876800"/>
            <a:ext cx="2209800" cy="461963"/>
            <a:chOff x="3429000" y="4876800"/>
            <a:chExt cx="2209800" cy="461963"/>
          </a:xfrm>
        </p:grpSpPr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3429000" y="4876800"/>
              <a:ext cx="1752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en-US" sz="1200" dirty="0">
                  <a:latin typeface="+mn-lt"/>
                </a:rPr>
                <a:t>Next attempt</a:t>
              </a:r>
            </a:p>
            <a:p>
              <a:pPr algn="r" eaLnBrk="0" hangingPunct="0">
                <a:defRPr/>
              </a:pPr>
              <a:r>
                <a:rPr lang="en-US" sz="1200" dirty="0">
                  <a:latin typeface="+mn-lt"/>
                </a:rPr>
                <a:t>(acceptable attempt)</a:t>
              </a:r>
            </a:p>
          </p:txBody>
        </p:sp>
        <p:cxnSp>
          <p:nvCxnSpPr>
            <p:cNvPr id="44" name="Straight Arrow Connector 43"/>
            <p:cNvCxnSpPr>
              <a:stCxn id="42" idx="3"/>
            </p:cNvCxnSpPr>
            <p:nvPr/>
          </p:nvCxnSpPr>
          <p:spPr>
            <a:xfrm flipV="1">
              <a:off x="5181600" y="51054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44" name="TextBox 44"/>
          <p:cNvSpPr txBox="1">
            <a:spLocks noChangeArrowheads="1"/>
          </p:cNvSpPr>
          <p:nvPr/>
        </p:nvSpPr>
        <p:spPr bwMode="auto">
          <a:xfrm>
            <a:off x="838200" y="4572000"/>
            <a:ext cx="1290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</a:rPr>
              <a:t>Participant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24000" y="3310463"/>
            <a:ext cx="3962400" cy="237074"/>
          </a:xfrm>
          <a:prstGeom prst="rect">
            <a:avLst/>
          </a:prstGeom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905000" y="3276600"/>
            <a:ext cx="3657600" cy="2370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315200" y="224135"/>
            <a:ext cx="166584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Scanner 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331" grpId="0"/>
      <p:bldP spid="13332" grpId="0"/>
      <p:bldP spid="13344" grpId="0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762000" y="3657600"/>
            <a:ext cx="7620000" cy="83431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58000"/>
              </a:prstClr>
            </a:outerShdw>
          </a:effectLst>
          <a:scene3d>
            <a:camera prst="orthographicFront">
              <a:rot lat="3360000" lon="20399999" rev="1860000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Timing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10575" y="6477000"/>
            <a:ext cx="733425" cy="274638"/>
          </a:xfrm>
        </p:spPr>
        <p:txBody>
          <a:bodyPr>
            <a:normAutofit/>
          </a:bodyPr>
          <a:lstStyle/>
          <a:p>
            <a:pPr>
              <a:defRPr/>
            </a:pPr>
            <a:fld id="{E2AA19DE-88C1-4BA6-997F-E92E468DF104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828800" y="1828800"/>
            <a:ext cx="4724400" cy="276225"/>
            <a:chOff x="1981200" y="1981200"/>
            <a:chExt cx="4724400" cy="276999"/>
          </a:xfrm>
        </p:grpSpPr>
        <p:sp>
          <p:nvSpPr>
            <p:cNvPr id="13318" name="TextBox 8"/>
            <p:cNvSpPr txBox="1">
              <a:spLocks noChangeArrowheads="1"/>
            </p:cNvSpPr>
            <p:nvPr/>
          </p:nvSpPr>
          <p:spPr bwMode="auto">
            <a:xfrm>
              <a:off x="2420938" y="1981200"/>
              <a:ext cx="42846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+mn-lt"/>
                </a:rPr>
                <a:t>Opportunity (“please place your hand on the scanner”)</a:t>
              </a:r>
            </a:p>
          </p:txBody>
        </p:sp>
        <p:cxnSp>
          <p:nvCxnSpPr>
            <p:cNvPr id="16" name="Straight Arrow Connector 15"/>
            <p:cNvCxnSpPr>
              <a:stCxn id="13318" idx="1"/>
            </p:cNvCxnSpPr>
            <p:nvPr/>
          </p:nvCxnSpPr>
          <p:spPr>
            <a:xfrm rot="10800000" flipV="1">
              <a:off x="1981200" y="2119700"/>
              <a:ext cx="439738" cy="143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5486400" y="4191000"/>
            <a:ext cx="1295400" cy="276225"/>
            <a:chOff x="4343400" y="3290888"/>
            <a:chExt cx="1295400" cy="276225"/>
          </a:xfrm>
        </p:grpSpPr>
        <p:sp>
          <p:nvSpPr>
            <p:cNvPr id="13321" name="TextBox 10"/>
            <p:cNvSpPr txBox="1">
              <a:spLocks noChangeArrowheads="1"/>
            </p:cNvSpPr>
            <p:nvPr/>
          </p:nvSpPr>
          <p:spPr bwMode="auto">
            <a:xfrm>
              <a:off x="4783138" y="3290888"/>
              <a:ext cx="8556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+mn-lt"/>
                </a:rPr>
                <a:t>Capture</a:t>
              </a:r>
            </a:p>
          </p:txBody>
        </p:sp>
        <p:cxnSp>
          <p:nvCxnSpPr>
            <p:cNvPr id="20" name="Straight Arrow Connector 19"/>
            <p:cNvCxnSpPr>
              <a:stCxn id="13321" idx="1"/>
            </p:cNvCxnSpPr>
            <p:nvPr/>
          </p:nvCxnSpPr>
          <p:spPr>
            <a:xfrm rot="10800000" flipV="1">
              <a:off x="4343400" y="3429001"/>
              <a:ext cx="4397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4953000" y="3733800"/>
            <a:ext cx="2971800" cy="461963"/>
            <a:chOff x="5867400" y="4267200"/>
            <a:chExt cx="2971800" cy="461665"/>
          </a:xfrm>
        </p:grpSpPr>
        <p:sp>
          <p:nvSpPr>
            <p:cNvPr id="13322" name="TextBox 11"/>
            <p:cNvSpPr txBox="1">
              <a:spLocks noChangeArrowheads="1"/>
            </p:cNvSpPr>
            <p:nvPr/>
          </p:nvSpPr>
          <p:spPr bwMode="auto">
            <a:xfrm>
              <a:off x="6096000" y="4267200"/>
              <a:ext cx="2743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+mn-lt"/>
                </a:rPr>
                <a:t>System ends Attempt (“Please remove hand from scanner”)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0800000" flipV="1">
              <a:off x="5867400" y="4419502"/>
              <a:ext cx="304800" cy="142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3048000" y="2667000"/>
            <a:ext cx="3048000" cy="276225"/>
            <a:chOff x="6705600" y="5029200"/>
            <a:chExt cx="3048000" cy="276225"/>
          </a:xfrm>
        </p:grpSpPr>
        <p:sp>
          <p:nvSpPr>
            <p:cNvPr id="13323" name="TextBox 12"/>
            <p:cNvSpPr txBox="1">
              <a:spLocks noChangeArrowheads="1"/>
            </p:cNvSpPr>
            <p:nvPr/>
          </p:nvSpPr>
          <p:spPr bwMode="auto">
            <a:xfrm>
              <a:off x="7010400" y="5029200"/>
              <a:ext cx="27432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+mn-lt"/>
                </a:rPr>
                <a:t>Capture </a:t>
              </a:r>
              <a:r>
                <a:rPr lang="en-US" sz="1200" dirty="0" err="1">
                  <a:latin typeface="+mn-lt"/>
                </a:rPr>
                <a:t>thresholding</a:t>
              </a:r>
              <a:endParaRPr lang="en-US" sz="1200" dirty="0">
                <a:latin typeface="+mn-lt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>
              <a:off x="6705600" y="51816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31" name="TextBox 28"/>
          <p:cNvSpPr txBox="1">
            <a:spLocks noChangeArrowheads="1"/>
          </p:cNvSpPr>
          <p:nvPr/>
        </p:nvSpPr>
        <p:spPr bwMode="auto">
          <a:xfrm>
            <a:off x="7391400" y="6248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13332" name="TextBox 29"/>
          <p:cNvSpPr txBox="1">
            <a:spLocks noChangeArrowheads="1"/>
          </p:cNvSpPr>
          <p:nvPr/>
        </p:nvSpPr>
        <p:spPr bwMode="auto">
          <a:xfrm>
            <a:off x="6172200" y="2895600"/>
            <a:ext cx="920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</a:rPr>
              <a:t>System</a:t>
            </a:r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-152400" y="2286000"/>
            <a:ext cx="2057400" cy="461963"/>
            <a:chOff x="-228600" y="2286000"/>
            <a:chExt cx="2057400" cy="461963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-228600" y="2286000"/>
              <a:ext cx="1752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en-US" sz="1200" dirty="0">
                  <a:latin typeface="+mn-lt"/>
                </a:rPr>
                <a:t>Participant presents</a:t>
              </a:r>
            </a:p>
            <a:p>
              <a:pPr algn="r" eaLnBrk="0" hangingPunct="0">
                <a:defRPr/>
              </a:pPr>
              <a:r>
                <a:rPr lang="en-US" sz="1200" dirty="0">
                  <a:latin typeface="+mn-lt"/>
                </a:rPr>
                <a:t>Attempt starts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295400" y="2514600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914400" y="3290888"/>
            <a:ext cx="2133600" cy="276225"/>
            <a:chOff x="2438400" y="4129087"/>
            <a:chExt cx="2133600" cy="276225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2438400" y="4129087"/>
              <a:ext cx="1752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en-US" sz="1200" dirty="0">
                  <a:latin typeface="+mn-lt"/>
                </a:rPr>
                <a:t>Attempt</a:t>
              </a:r>
            </a:p>
          </p:txBody>
        </p:sp>
        <p:cxnSp>
          <p:nvCxnSpPr>
            <p:cNvPr id="38" name="Straight Arrow Connector 37"/>
            <p:cNvCxnSpPr>
              <a:stCxn id="34" idx="3"/>
            </p:cNvCxnSpPr>
            <p:nvPr/>
          </p:nvCxnSpPr>
          <p:spPr>
            <a:xfrm>
              <a:off x="4191000" y="4267199"/>
              <a:ext cx="381000" cy="142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590800" y="4343400"/>
            <a:ext cx="2209800" cy="276225"/>
            <a:chOff x="2667000" y="4343400"/>
            <a:chExt cx="2209800" cy="276225"/>
          </a:xfrm>
        </p:grpSpPr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2667000" y="4343400"/>
              <a:ext cx="1752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en-US" sz="1200" dirty="0">
                  <a:latin typeface="+mn-lt"/>
                </a:rPr>
                <a:t>Attempt ends</a:t>
              </a:r>
            </a:p>
          </p:txBody>
        </p:sp>
        <p:cxnSp>
          <p:nvCxnSpPr>
            <p:cNvPr id="41" name="Straight Arrow Connector 40"/>
            <p:cNvCxnSpPr>
              <a:stCxn id="39" idx="3"/>
            </p:cNvCxnSpPr>
            <p:nvPr/>
          </p:nvCxnSpPr>
          <p:spPr>
            <a:xfrm>
              <a:off x="4419600" y="4481513"/>
              <a:ext cx="457200" cy="14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3429000" y="4876800"/>
            <a:ext cx="2209800" cy="461963"/>
            <a:chOff x="3429000" y="4876800"/>
            <a:chExt cx="2209800" cy="461963"/>
          </a:xfrm>
        </p:grpSpPr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3429000" y="4876800"/>
              <a:ext cx="1752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en-US" sz="1200" dirty="0">
                  <a:latin typeface="+mn-lt"/>
                </a:rPr>
                <a:t>Next attempt</a:t>
              </a:r>
            </a:p>
            <a:p>
              <a:pPr algn="r" eaLnBrk="0" hangingPunct="0">
                <a:defRPr/>
              </a:pPr>
              <a:r>
                <a:rPr lang="en-US" sz="1200" dirty="0">
                  <a:latin typeface="+mn-lt"/>
                </a:rPr>
                <a:t>(acceptable attempt)</a:t>
              </a:r>
            </a:p>
          </p:txBody>
        </p:sp>
        <p:cxnSp>
          <p:nvCxnSpPr>
            <p:cNvPr id="44" name="Straight Arrow Connector 43"/>
            <p:cNvCxnSpPr>
              <a:stCxn id="42" idx="3"/>
            </p:cNvCxnSpPr>
            <p:nvPr/>
          </p:nvCxnSpPr>
          <p:spPr>
            <a:xfrm flipV="1">
              <a:off x="5181600" y="51054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44" name="TextBox 44"/>
          <p:cNvSpPr txBox="1">
            <a:spLocks noChangeArrowheads="1"/>
          </p:cNvSpPr>
          <p:nvPr/>
        </p:nvSpPr>
        <p:spPr bwMode="auto">
          <a:xfrm>
            <a:off x="838200" y="4572000"/>
            <a:ext cx="1290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</a:rPr>
              <a:t>Participant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52600" y="3344326"/>
            <a:ext cx="3581400" cy="237074"/>
          </a:xfrm>
          <a:prstGeom prst="rect">
            <a:avLst/>
          </a:prstGeom>
          <a:solidFill>
            <a:schemeClr val="accent1"/>
          </a:solidFill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19200" y="3115726"/>
            <a:ext cx="4343400" cy="2370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315200" y="224135"/>
            <a:ext cx="16305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Scanner 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331" grpId="0"/>
      <p:bldP spid="13332" grpId="0"/>
      <p:bldP spid="13344" grpId="0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Timing  — Median Times per Slap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304800" y="2209800"/>
          <a:ext cx="397002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572000" y="2209800"/>
          <a:ext cx="419862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15200" y="152400"/>
            <a:ext cx="166584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Scanner 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6488113"/>
            <a:ext cx="39243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Neither height nor angle is significant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 animBg="0"/>
        </p:bldSub>
      </p:bldGraphic>
      <p:bldGraphic spid="4" grpId="0">
        <p:bldSub>
          <a:bldChart bld="series" animBg="0"/>
        </p:bldSub>
      </p:bldGraphic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Timing  — Median Times per Slap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152400"/>
            <a:ext cx="16305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Scanner B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572000" y="2057400"/>
          <a:ext cx="424434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1981200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6488112"/>
            <a:ext cx="3924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Neither height nor angle is significant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 animBg="0"/>
        </p:bldSub>
      </p:bldGraphic>
      <p:bldGraphic spid="9" grpId="0">
        <p:bldSub>
          <a:bldChart bld="series" animBg="0"/>
        </p:bldSub>
      </p:bldGraphic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No significant affect due to angle or height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Timing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Effectiveness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Quality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NIST Fingerprint Imaging Software</a:t>
            </a:r>
          </a:p>
          <a:p>
            <a:pPr lvl="1" eaLnBrk="1" hangingPunct="1"/>
            <a:r>
              <a:rPr lang="en-US" smtClean="0">
                <a:latin typeface="Constantia" pitchFamily="18" charset="0"/>
              </a:rPr>
              <a:t>Segmentation</a:t>
            </a:r>
          </a:p>
          <a:p>
            <a:pPr lvl="1" eaLnBrk="1" hangingPunct="1"/>
            <a:r>
              <a:rPr lang="en-US" smtClean="0">
                <a:latin typeface="Constantia" pitchFamily="18" charset="0"/>
              </a:rPr>
              <a:t>Image Quality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Quality Measures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Two levels of analysis</a:t>
            </a:r>
          </a:p>
          <a:p>
            <a:pPr marL="822325" lvl="1" indent="-457200" eaLnBrk="1" hangingPunct="1">
              <a:buFont typeface="Constantia" pitchFamily="18" charset="0"/>
              <a:buAutoNum type="arabicPeriod"/>
            </a:pPr>
            <a:r>
              <a:rPr lang="en-US" smtClean="0">
                <a:latin typeface="Constantia" pitchFamily="18" charset="0"/>
              </a:rPr>
              <a:t>Individual finger NFIQ — Medians</a:t>
            </a:r>
          </a:p>
          <a:p>
            <a:pPr marL="822325" lvl="1" indent="-457200" eaLnBrk="1" hangingPunct="1">
              <a:buFont typeface="Constantia" pitchFamily="18" charset="0"/>
              <a:buAutoNum type="arabicPeriod"/>
            </a:pPr>
            <a:r>
              <a:rPr lang="en-US" smtClean="0">
                <a:latin typeface="Constantia" pitchFamily="18" charset="0"/>
              </a:rPr>
              <a:t>Individual finger NFIQ frequencies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Quality Analysis - Angle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15837" y="3429000"/>
            <a:ext cx="4512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latin typeface="Constantia" pitchFamily="18" charset="0"/>
              </a:rPr>
              <a:t>No significant affect due to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latin typeface="+mj-lt"/>
              </a:rPr>
              <a:t>Given current surface heights, what is the “best” angle?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Question by US-VISIT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No significant affect due to angle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Quality Results - Angle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Two levels of analysis</a:t>
            </a:r>
          </a:p>
          <a:p>
            <a:pPr marL="822325" lvl="1" indent="-457200" eaLnBrk="1" hangingPunct="1">
              <a:buFont typeface="Constantia" pitchFamily="18" charset="0"/>
              <a:buAutoNum type="arabicPeriod"/>
            </a:pPr>
            <a:r>
              <a:rPr lang="en-US" smtClean="0">
                <a:latin typeface="Constantia" pitchFamily="18" charset="0"/>
              </a:rPr>
              <a:t>Individual finger NFIQ — Medians</a:t>
            </a:r>
          </a:p>
          <a:p>
            <a:pPr marL="822325" lvl="1" indent="-457200" eaLnBrk="1" hangingPunct="1">
              <a:buFont typeface="Constantia" pitchFamily="18" charset="0"/>
              <a:buAutoNum type="arabicPeriod"/>
            </a:pPr>
            <a:r>
              <a:rPr lang="en-US" smtClean="0">
                <a:latin typeface="Constantia" pitchFamily="18" charset="0"/>
              </a:rPr>
              <a:t>Individual finger NFIQ frequencies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Quality Analysis - Height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3429000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nstantia" pitchFamily="18" charset="0"/>
              </a:rPr>
              <a:t>Significant differences were found across different counter heights, the effect of which appears to be scanner dependent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828800"/>
          <a:ext cx="4094683" cy="3071448"/>
        </p:xfrm>
        <a:graphic>
          <a:graphicData uri="http://schemas.openxmlformats.org/drawingml/2006/table">
            <a:tbl>
              <a:tblPr firstRow="1" firstCol="1">
                <a:tableStyleId>{EB9631B5-78F2-41C9-869B-9F39066F8104}</a:tableStyleId>
              </a:tblPr>
              <a:tblGrid>
                <a:gridCol w="826693"/>
                <a:gridCol w="672515"/>
                <a:gridCol w="2595475"/>
              </a:tblGrid>
              <a:tr h="220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Finger #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Task #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Table </a:t>
                      </a:r>
                      <a:r>
                        <a:rPr lang="en-US" sz="1400" dirty="0" smtClean="0"/>
                        <a:t>Height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</a:tr>
              <a:tr h="220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 smtClean="0"/>
                        <a:t> 39”&gt;45”. 45”&lt;49”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0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/>
                        <a:t>3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 smtClean="0"/>
                        <a:t> 39”&gt;45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0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/>
                        <a:t>4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 smtClean="0"/>
                        <a:t> 39”&gt;45”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0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/>
                        <a:t>5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 smtClean="0"/>
                        <a:t> 39”&gt;45”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0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/>
                        <a:t>7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 smtClean="0"/>
                        <a:t> 39”&gt;45”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0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/>
                        <a:t>8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 smtClean="0"/>
                        <a:t> 39”&gt;49”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0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/>
                        <a:t>9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 smtClean="0"/>
                        <a:t> 39”&gt;45”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0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/>
                        <a:t>10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+. </a:t>
                      </a:r>
                      <a:r>
                        <a:rPr lang="en-US" sz="1400" dirty="0" smtClean="0"/>
                        <a:t>39”&gt;45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0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/>
                        <a:t>1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 smtClean="0"/>
                        <a:t> 39”&gt;45”. 45”&lt;49”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0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/>
                        <a:t>6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4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-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</a:tr>
              <a:tr h="220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/>
                        <a:t>11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-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</a:tr>
              <a:tr h="220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/>
                        <a:t>12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-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648" marR="82648" marT="0" marB="0"/>
                </a:tc>
              </a:tr>
            </a:tbl>
          </a:graphicData>
        </a:graphic>
      </p:graphicFrame>
      <p:pic>
        <p:nvPicPr>
          <p:cNvPr id="4" name="Picture 2" descr="C:\Documents and Settings\brians\My Documents\My Pictures\Microsoft Clip Organizer\MCj02979350000[1].wm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96200" y="5230475"/>
            <a:ext cx="1040699" cy="1475125"/>
          </a:xfrm>
          <a:prstGeom prst="rect">
            <a:avLst/>
          </a:prstGeom>
          <a:noFill/>
        </p:spPr>
      </p:pic>
      <p:pic>
        <p:nvPicPr>
          <p:cNvPr id="5" name="Picture 2" descr="C:\Documents and Settings\brians\My Documents\My Pictures\Microsoft Clip Organizer\MCj02979350000[1].wm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6400800" y="5230475"/>
            <a:ext cx="989538" cy="14026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686800" y="5562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05800" y="49256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01000" y="48494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49256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35694" y="51659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56231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49373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48494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49256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51542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458200" y="6144875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88254" y="60686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Quality Analysis – Median NFIQ per Finger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105400" y="1828800"/>
          <a:ext cx="3657600" cy="2987040"/>
        </p:xfrm>
        <a:graphic>
          <a:graphicData uri="http://schemas.openxmlformats.org/drawingml/2006/table">
            <a:tbl>
              <a:tblPr firstRow="1" firstCol="1">
                <a:tableStyleId>{85BE263C-DBD7-4A20-BB59-AAB30ACAA65A}</a:tableStyleId>
              </a:tblPr>
              <a:tblGrid>
                <a:gridCol w="738389"/>
                <a:gridCol w="601014"/>
                <a:gridCol w="2318197"/>
              </a:tblGrid>
              <a:tr h="406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Finger #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Task #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/>
                        <a:t>Table height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/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/>
                        <a:t>-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/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 smtClean="0"/>
                        <a:t>*39”&gt;45”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/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 smtClean="0"/>
                        <a:t>39”&lt;45”. 45”&lt;49”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/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/>
                        <a:t>-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/>
                        <a:t>-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/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/>
                        <a:t>-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/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/>
                        <a:t>-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/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 smtClean="0"/>
                        <a:t>39”&lt;45”. 45”&lt;49”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/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 smtClean="0"/>
                        <a:t>39”&gt;45”. 45”&lt;49”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/>
                        <a:t>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/>
                        <a:t>-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/>
                        <a:t>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/>
                        <a:t>-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_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828800" y="1371600"/>
            <a:ext cx="124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Scanner 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13716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Scanner B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Significant differences were found across different counter heights, the effect of which appears to be scanner dependent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Quality Results- Height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 visit quality scoring.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2057400" y="2590800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514600" y="1447800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971800" y="1295400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629400" y="2590800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096000" y="1371600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562600" y="1219200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29000" y="1600200"/>
            <a:ext cx="533400" cy="533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1905000"/>
            <a:ext cx="533400" cy="533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05400" y="1524000"/>
            <a:ext cx="533400" cy="533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24400" y="1905000"/>
            <a:ext cx="533400" cy="533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0" y="5791200"/>
            <a:ext cx="533400" cy="533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048000" y="4953000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2" descr="C:\Documents and Settings\brians\My Documents\My Pictures\Microsoft Clip Organizer\MCj02979350000[1]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53000" y="1524000"/>
            <a:ext cx="2133600" cy="3024243"/>
          </a:xfrm>
          <a:prstGeom prst="rect">
            <a:avLst/>
          </a:prstGeom>
          <a:noFill/>
        </p:spPr>
      </p:pic>
      <p:pic>
        <p:nvPicPr>
          <p:cNvPr id="17" name="Picture 2" descr="C:\Documents and Settings\brians\My Documents\My Pictures\Microsoft Clip Organizer\MCj02979350000[1]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2133600" y="1600200"/>
            <a:ext cx="2028713" cy="287557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733800" y="5027613"/>
            <a:ext cx="16764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NFIQ 1 or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3800" y="5827713"/>
            <a:ext cx="22383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NFIQ 1 or 2 or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 visit quality scoring.</a:t>
            </a:r>
            <a:endParaRPr lang="en-US" dirty="0"/>
          </a:p>
        </p:txBody>
      </p:sp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533400" y="1219200"/>
          <a:ext cx="8382000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satisfaction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2" y="2931712"/>
            <a:ext cx="5221288" cy="1454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Most and Least Comfortable Angle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57200" y="1066800"/>
          <a:ext cx="8839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2400" y="1219200"/>
          <a:ext cx="8839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Most Comfortable Angle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28600" y="1447800"/>
          <a:ext cx="8686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-609600" y="1828800"/>
          <a:ext cx="11201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Least Comfortable Angle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satisfaction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Thumb Preference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Heights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562100" y="1385888"/>
          <a:ext cx="6019800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1" name="TextBox 8"/>
          <p:cNvSpPr txBox="1">
            <a:spLocks noChangeArrowheads="1"/>
          </p:cNvSpPr>
          <p:nvPr/>
        </p:nvSpPr>
        <p:spPr bwMode="auto">
          <a:xfrm>
            <a:off x="2362200" y="5562600"/>
            <a:ext cx="4471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Reported Height Frequencies  less  6”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562100" y="1385888"/>
          <a:ext cx="6019800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" dur="indefinite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" dur="indefinite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" dur="indefinite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3" dur="indefinite"/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category" animBg="0"/>
        </p:bldSub>
      </p:bldGraphic>
      <p:bldGraphic spid="6" grpId="0">
        <p:bldSub>
          <a:bldChart bld="category" animBg="0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52400" y="914400"/>
          <a:ext cx="8839200" cy="537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-22860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Thumb Preferences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791200"/>
            <a:ext cx="7162800" cy="64823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6’6” Individual having to bend knees to position hand comfortably. </a:t>
            </a:r>
          </a:p>
        </p:txBody>
      </p:sp>
      <p:pic>
        <p:nvPicPr>
          <p:cNvPr id="5" name="Picture Placeholder 4" descr="image 00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3758595" cy="53694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147664"/>
            <a:ext cx="3352800" cy="562672"/>
          </a:xfrm>
        </p:spPr>
        <p:txBody>
          <a:bodyPr wrap="square" rIns="91440" bIns="45720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400" dirty="0" smtClean="0">
                <a:latin typeface="Constantia" pitchFamily="18" charset="0"/>
              </a:rPr>
              <a:t>39” 30°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943600"/>
            <a:ext cx="7162800" cy="64823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5’2” individual having to stand on toes to reach scanner.</a:t>
            </a:r>
          </a:p>
        </p:txBody>
      </p:sp>
      <p:pic>
        <p:nvPicPr>
          <p:cNvPr id="5" name="Picture Placeholder 4" descr="image 01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3971696" cy="56738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147664"/>
            <a:ext cx="8075432" cy="562672"/>
          </a:xfrm>
        </p:spPr>
        <p:txBody>
          <a:bodyPr wrap="square" rIns="91440" bIns="45720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dirty="0" smtClean="0">
                <a:latin typeface="Constantia" pitchFamily="18" charset="0"/>
              </a:rPr>
              <a:t>49” 0°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6096000"/>
            <a:ext cx="7162800" cy="64823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5’2” individual not having to stand on toes to reach scanner.</a:t>
            </a:r>
          </a:p>
        </p:txBody>
      </p:sp>
      <p:pic>
        <p:nvPicPr>
          <p:cNvPr id="160771" name="Picture Placeholder 6" descr="image 01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52400"/>
            <a:ext cx="3675361" cy="571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147664"/>
            <a:ext cx="8075432" cy="562672"/>
          </a:xfrm>
        </p:spPr>
        <p:txBody>
          <a:bodyPr wrap="square" rIns="91440" bIns="45720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dirty="0" smtClean="0">
                <a:latin typeface="Constantia" pitchFamily="18" charset="0"/>
              </a:rPr>
              <a:t>49” 30°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600200"/>
            <a:ext cx="8229600" cy="44243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3050" indent="-27305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latin typeface="+mn-lt"/>
              </a:rPr>
              <a:t>Angles have no impact on performance </a:t>
            </a:r>
          </a:p>
          <a:p>
            <a:pPr marL="273050" indent="-27305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latin typeface="+mn-lt"/>
              </a:rPr>
              <a:t> Height does affect quality</a:t>
            </a:r>
          </a:p>
          <a:p>
            <a:pPr marL="273050" indent="-27305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latin typeface="+mn-lt"/>
              </a:rPr>
              <a:t>Participants when given a choice start with their right hand</a:t>
            </a:r>
          </a:p>
          <a:p>
            <a:pPr marL="273050" indent="-27305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en-US" sz="2800" dirty="0">
              <a:latin typeface="+mn-lt"/>
            </a:endParaRPr>
          </a:p>
          <a:p>
            <a:pPr marL="273050" indent="-27305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latin typeface="+mn-lt"/>
              </a:rPr>
              <a:t>Participants preferred 20° and 30° angles as counter height increased </a:t>
            </a:r>
          </a:p>
          <a:p>
            <a:pPr marL="273050" indent="-27305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latin typeface="+mn-lt"/>
              </a:rPr>
              <a:t>Shorter participants struggled less at the taller counter heights when scanner was angled</a:t>
            </a:r>
          </a:p>
          <a:p>
            <a:pPr marL="273050" indent="-27305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4196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Choose three heights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39”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45” Practical Midpoint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49”</a:t>
            </a:r>
          </a:p>
          <a:p>
            <a:pPr eaLnBrk="1" hangingPunct="1"/>
            <a:endParaRPr lang="en-US" dirty="0" smtClean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Heights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638800" y="1447800"/>
            <a:ext cx="3124200" cy="4267200"/>
            <a:chOff x="5638800" y="1447800"/>
            <a:chExt cx="3124200" cy="4267200"/>
          </a:xfrm>
        </p:grpSpPr>
        <p:pic>
          <p:nvPicPr>
            <p:cNvPr id="5" name="Picture 4" descr="heightsC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1447800"/>
              <a:ext cx="3051460" cy="4267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5715000" y="2743200"/>
              <a:ext cx="500063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39”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73888" y="2438400"/>
              <a:ext cx="493712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45”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51825" y="2209800"/>
              <a:ext cx="51117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49”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5720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+mj-lt"/>
              </a:rPr>
              <a:t>Selected Range  of Angles</a:t>
            </a:r>
          </a:p>
          <a:p>
            <a:pPr lvl="1" eaLnBrk="1" hangingPunct="1"/>
            <a:r>
              <a:rPr lang="en-US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Flat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10</a:t>
            </a:r>
            <a:r>
              <a:rPr lang="en-US" sz="2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°</a:t>
            </a:r>
            <a:endParaRPr lang="en-US" dirty="0" smtClean="0">
              <a:latin typeface="+mj-lt"/>
            </a:endParaRPr>
          </a:p>
          <a:p>
            <a:pPr lvl="1" eaLnBrk="1" hangingPunct="1"/>
            <a:r>
              <a:rPr lang="en-US" dirty="0" smtClean="0">
                <a:latin typeface="+mj-lt"/>
              </a:rPr>
              <a:t>20</a:t>
            </a:r>
            <a:r>
              <a:rPr lang="en-US" sz="2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°</a:t>
            </a:r>
            <a:endParaRPr lang="en-US" dirty="0" smtClean="0">
              <a:latin typeface="+mj-lt"/>
            </a:endParaRPr>
          </a:p>
          <a:p>
            <a:pPr lvl="1" eaLnBrk="1" hangingPunct="1"/>
            <a:r>
              <a:rPr lang="en-US" dirty="0" smtClean="0">
                <a:latin typeface="+mj-lt"/>
              </a:rPr>
              <a:t>30</a:t>
            </a:r>
            <a:r>
              <a:rPr lang="en-US" sz="2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°</a:t>
            </a:r>
            <a:endParaRPr lang="en-US" dirty="0" smtClean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Angles</a:t>
            </a:r>
            <a:endParaRPr lang="en-US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462588" y="1670050"/>
            <a:ext cx="3101975" cy="8570913"/>
            <a:chOff x="5610954" y="1441704"/>
            <a:chExt cx="3103154" cy="8570976"/>
          </a:xfrm>
        </p:grpSpPr>
        <p:pic>
          <p:nvPicPr>
            <p:cNvPr id="10" name="Picture 9" descr="anglesC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5340" y="1447800"/>
              <a:ext cx="3051460" cy="4267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861874" y="2368811"/>
              <a:ext cx="562189" cy="3667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6615E"/>
                  </a:solidFill>
                  <a:latin typeface="Constantia" pitchFamily="18" charset="0"/>
                </a:rPr>
                <a:t>Flat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8580" y="2368811"/>
              <a:ext cx="520898" cy="368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10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°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94394" y="2368811"/>
              <a:ext cx="519310" cy="368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20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°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80454" y="2368811"/>
              <a:ext cx="519310" cy="368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30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°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1200" y="5443402"/>
            <a:ext cx="2512832" cy="64823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Constantia" pitchFamily="18" charset="0"/>
              </a:rPr>
              <a:t>Adjustable Table </a:t>
            </a:r>
          </a:p>
          <a:p>
            <a:pPr algn="ctr" eaLnBrk="1" hangingPunct="1"/>
            <a:r>
              <a:rPr lang="en-US" dirty="0" smtClean="0">
                <a:latin typeface="Constantia" pitchFamily="18" charset="0"/>
              </a:rPr>
              <a:t>Angle Adjustment</a:t>
            </a:r>
          </a:p>
          <a:p>
            <a:pPr algn="ctr" eaLnBrk="1" hangingPunct="1"/>
            <a:endParaRPr lang="en-US" dirty="0" smtClean="0">
              <a:latin typeface="Constantia" pitchFamily="18" charset="0"/>
            </a:endParaRPr>
          </a:p>
        </p:txBody>
      </p:sp>
      <p:pic>
        <p:nvPicPr>
          <p:cNvPr id="5" name="Picture Placeholder 4" descr="image 005.jpg"/>
          <p:cNvPicPr>
            <a:picLocks noGrp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143000" y="381000"/>
            <a:ext cx="4326775" cy="54115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smtClean="0">
                <a:latin typeface="Constantia" pitchFamily="18" charset="0"/>
              </a:rPr>
              <a:t>Equipment</a:t>
            </a:r>
            <a:r>
              <a:rPr lang="en-US" sz="2800" smtClean="0"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-2209800" y="1219200"/>
          <a:ext cx="8610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1026" name="Picture 2" descr="C:\Documents and Settings\brians\My Documents\My Pictures\Microsoft Clip Organizer\MCj02979350000[1].wmf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4572000" y="1524000"/>
            <a:ext cx="990600" cy="1404113"/>
          </a:xfrm>
          <a:prstGeom prst="rect">
            <a:avLst/>
          </a:prstGeom>
          <a:noFill/>
        </p:spPr>
      </p:pic>
      <p:pic>
        <p:nvPicPr>
          <p:cNvPr id="6" name="Picture 2" descr="C:\Documents and Settings\brians\My Documents\My Pictures\Microsoft Clip Organizer\MCj02979350000[1].wmf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 flipH="1">
            <a:off x="4419600" y="3056853"/>
            <a:ext cx="1038113" cy="1471460"/>
          </a:xfrm>
          <a:prstGeom prst="rect">
            <a:avLst/>
          </a:prstGeom>
          <a:noFill/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038600" y="4594225"/>
            <a:ext cx="1970088" cy="1304925"/>
            <a:chOff x="6705600" y="4724400"/>
            <a:chExt cx="1969029" cy="1304925"/>
          </a:xfrm>
        </p:grpSpPr>
        <p:pic>
          <p:nvPicPr>
            <p:cNvPr id="1027" name="Picture 3" descr="C:\Documents and Settings\brians\My Documents\My Pictures\Microsoft Clip Organizer\MCj02979690000[1].wmf"/>
            <p:cNvPicPr>
              <a:picLocks noChangeAspect="1" noChangeArrowheads="1"/>
            </p:cNvPicPr>
            <p:nvPr/>
          </p:nvPicPr>
          <p:blipFill>
            <a:blip r:embed="rId8">
              <a:grayscl/>
            </a:blip>
            <a:srcRect/>
            <a:stretch>
              <a:fillRect/>
            </a:stretch>
          </p:blipFill>
          <p:spPr bwMode="auto">
            <a:xfrm>
              <a:off x="7772400" y="4724400"/>
              <a:ext cx="902229" cy="1304925"/>
            </a:xfrm>
            <a:prstGeom prst="rect">
              <a:avLst/>
            </a:prstGeom>
            <a:noFill/>
          </p:spPr>
        </p:pic>
        <p:pic>
          <p:nvPicPr>
            <p:cNvPr id="9" name="Picture 3" descr="C:\Documents and Settings\brians\My Documents\My Pictures\Microsoft Clip Organizer\MCj02979690000[1].wmf"/>
            <p:cNvPicPr>
              <a:picLocks noChangeAspect="1" noChangeArrowheads="1"/>
            </p:cNvPicPr>
            <p:nvPr/>
          </p:nvPicPr>
          <p:blipFill>
            <a:blip r:embed="rId8">
              <a:grayscl/>
            </a:blip>
            <a:srcRect/>
            <a:stretch>
              <a:fillRect/>
            </a:stretch>
          </p:blipFill>
          <p:spPr bwMode="auto">
            <a:xfrm flipH="1">
              <a:off x="6705600" y="4724400"/>
              <a:ext cx="902229" cy="1304925"/>
            </a:xfrm>
            <a:prstGeom prst="rect">
              <a:avLst/>
            </a:prstGeom>
            <a:noFill/>
          </p:spPr>
        </p:pic>
      </p:grpSp>
      <p:sp>
        <p:nvSpPr>
          <p:cNvPr id="10" name="Oval 9"/>
          <p:cNvSpPr/>
          <p:nvPr/>
        </p:nvSpPr>
        <p:spPr>
          <a:xfrm>
            <a:off x="4495800" y="1739900"/>
            <a:ext cx="228600" cy="228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68838" y="1555750"/>
            <a:ext cx="228600" cy="228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76800" y="1479550"/>
            <a:ext cx="228600" cy="228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40325" y="1530350"/>
            <a:ext cx="228600" cy="228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45113" y="2030413"/>
            <a:ext cx="228600" cy="228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95900" y="3279775"/>
            <a:ext cx="228600" cy="228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16513" y="3089275"/>
            <a:ext cx="228600" cy="228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00613" y="3003550"/>
            <a:ext cx="228600" cy="228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48200" y="3043238"/>
            <a:ext cx="228600" cy="228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392613" y="3587750"/>
            <a:ext cx="228600" cy="228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02088" y="5119688"/>
            <a:ext cx="228600" cy="228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08663" y="5126038"/>
            <a:ext cx="228600" cy="228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43600" y="1981200"/>
            <a:ext cx="303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× 4 angles = 48 prints/height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019800" y="1524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12 prints/angle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19800" y="2514600"/>
            <a:ext cx="2516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× 20 people </a:t>
            </a:r>
          </a:p>
          <a:p>
            <a:r>
              <a:rPr lang="en-US">
                <a:latin typeface="Constantia" pitchFamily="18" charset="0"/>
              </a:rPr>
              <a:t>= 960 prints per height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019800" y="3276600"/>
            <a:ext cx="2430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× 3 heights </a:t>
            </a:r>
          </a:p>
          <a:p>
            <a:r>
              <a:rPr lang="en-US">
                <a:latin typeface="Constantia" pitchFamily="18" charset="0"/>
              </a:rPr>
              <a:t>= 2,880 prints/scanner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019800" y="3962400"/>
            <a:ext cx="220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× 2 scanners </a:t>
            </a:r>
          </a:p>
          <a:p>
            <a:r>
              <a:rPr lang="en-US">
                <a:latin typeface="Constantia" pitchFamily="18" charset="0"/>
              </a:rPr>
              <a:t>= 5,760 total prints</a:t>
            </a:r>
          </a:p>
          <a:p>
            <a:endParaRPr lang="en-US">
              <a:latin typeface="Constantia" pitchFamily="18" charset="0"/>
            </a:endParaRPr>
          </a:p>
          <a:p>
            <a:r>
              <a:rPr lang="en-US">
                <a:latin typeface="Constantia" pitchFamily="18" charset="0"/>
              </a:rPr>
              <a:t>(120 people total)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>
                <a:latin typeface="Constantia" pitchFamily="18" charset="0"/>
              </a:rPr>
              <a:t>Given current surface heights, what is the “best” angle?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latin typeface="Constantia" pitchFamily="18" charset="0"/>
            </a:endParaRPr>
          </a:p>
          <a:p>
            <a:pPr eaLnBrk="1" hangingPunct="1"/>
            <a:r>
              <a:rPr lang="en-US" smtClean="0">
                <a:latin typeface="Constantia" pitchFamily="18" charset="0"/>
              </a:rPr>
              <a:t>Best = </a:t>
            </a:r>
          </a:p>
          <a:p>
            <a:pPr lvl="1" eaLnBrk="1" hangingPunct="1"/>
            <a:r>
              <a:rPr lang="en-US" smtClean="0">
                <a:latin typeface="Constantia" pitchFamily="18" charset="0"/>
              </a:rPr>
              <a:t>Efficient —Timing — Time to complete task</a:t>
            </a:r>
          </a:p>
          <a:p>
            <a:pPr lvl="1" eaLnBrk="1" hangingPunct="1"/>
            <a:r>
              <a:rPr lang="en-US" smtClean="0">
                <a:latin typeface="Constantia" pitchFamily="18" charset="0"/>
              </a:rPr>
              <a:t>Effective — Quality — How good were the prints</a:t>
            </a:r>
          </a:p>
          <a:p>
            <a:pPr lvl="1" eaLnBrk="1" hangingPunct="1"/>
            <a:r>
              <a:rPr lang="en-US" smtClean="0">
                <a:latin typeface="Constantia" pitchFamily="18" charset="0"/>
              </a:rPr>
              <a:t>Satisfaction — Comfort — Questionnaire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Question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stly whi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13340</TotalTime>
  <Words>871</Words>
  <Application>Microsoft Office PowerPoint</Application>
  <PresentationFormat>On-screen Show (4:3)</PresentationFormat>
  <Paragraphs>315</Paragraphs>
  <Slides>35</Slides>
  <Notes>35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Custom Design</vt:lpstr>
      <vt:lpstr>Mostly white</vt:lpstr>
      <vt:lpstr>Slide 1</vt:lpstr>
      <vt:lpstr>Question by US-VISIT</vt:lpstr>
      <vt:lpstr>Heights</vt:lpstr>
      <vt:lpstr>Heights</vt:lpstr>
      <vt:lpstr>Angles</vt:lpstr>
      <vt:lpstr>Equipment </vt:lpstr>
      <vt:lpstr>Data</vt:lpstr>
      <vt:lpstr>Question</vt:lpstr>
      <vt:lpstr>Demographics</vt:lpstr>
      <vt:lpstr>Test population was representative of the user population with respect to:</vt:lpstr>
      <vt:lpstr>Efficiency</vt:lpstr>
      <vt:lpstr>Timing</vt:lpstr>
      <vt:lpstr>Timing</vt:lpstr>
      <vt:lpstr>Timing  — Median Times per Slap</vt:lpstr>
      <vt:lpstr>Timing  — Median Times per Slap</vt:lpstr>
      <vt:lpstr>Timing</vt:lpstr>
      <vt:lpstr>Effectiveness</vt:lpstr>
      <vt:lpstr>Quality Measures</vt:lpstr>
      <vt:lpstr>Quality Analysis - Angle</vt:lpstr>
      <vt:lpstr>Quality Results - Angle</vt:lpstr>
      <vt:lpstr>Quality Analysis - Height</vt:lpstr>
      <vt:lpstr>Slide 22</vt:lpstr>
      <vt:lpstr>Quality Results- Height</vt:lpstr>
      <vt:lpstr>US visit quality scoring.</vt:lpstr>
      <vt:lpstr>US visit quality scoring.</vt:lpstr>
      <vt:lpstr>satisfaction</vt:lpstr>
      <vt:lpstr>Most Comfortable Angle</vt:lpstr>
      <vt:lpstr>Least Comfortable Angle</vt:lpstr>
      <vt:lpstr>satisfaction</vt:lpstr>
      <vt:lpstr>Thumb Preferences</vt:lpstr>
      <vt:lpstr>Observations</vt:lpstr>
      <vt:lpstr>39” 30°</vt:lpstr>
      <vt:lpstr>49” 0°</vt:lpstr>
      <vt:lpstr>49” 30°</vt:lpstr>
      <vt:lpstr>Conclusions</vt:lpstr>
    </vt:vector>
  </TitlesOfParts>
  <Company>NIST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Height and Angle</dc:title>
  <dc:creator>BrianS</dc:creator>
  <cp:lastModifiedBy> </cp:lastModifiedBy>
  <cp:revision>952</cp:revision>
  <dcterms:created xsi:type="dcterms:W3CDTF">2007-06-21T15:39:51Z</dcterms:created>
  <dcterms:modified xsi:type="dcterms:W3CDTF">2008-06-22T03:34:13Z</dcterms:modified>
</cp:coreProperties>
</file>