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24" r:id="rId1"/>
  </p:sldMasterIdLst>
  <p:notesMasterIdLst>
    <p:notesMasterId r:id="rId10"/>
  </p:notesMasterIdLst>
  <p:handoutMasterIdLst>
    <p:handoutMasterId r:id="rId11"/>
  </p:handoutMasterIdLst>
  <p:sldIdLst>
    <p:sldId id="463" r:id="rId2"/>
    <p:sldId id="482" r:id="rId3"/>
    <p:sldId id="555" r:id="rId4"/>
    <p:sldId id="536" r:id="rId5"/>
    <p:sldId id="464" r:id="rId6"/>
    <p:sldId id="568" r:id="rId7"/>
    <p:sldId id="567" r:id="rId8"/>
    <p:sldId id="566" r:id="rId9"/>
  </p:sldIdLst>
  <p:sldSz cx="9144000" cy="6858000" type="screen4x3"/>
  <p:notesSz cx="7010400" cy="9296400"/>
  <p:embeddedFontLst>
    <p:embeddedFont>
      <p:font typeface="Franklin Gothic Heavy" pitchFamily="34" charset="0"/>
      <p:regular r:id="rId12"/>
      <p:italic r:id="rId13"/>
    </p:embeddedFont>
    <p:embeddedFont>
      <p:font typeface="Franklin Gothic Medium Cond" pitchFamily="34" charset="0"/>
      <p:regular r:id="rId14"/>
    </p:embeddedFont>
    <p:embeddedFont>
      <p:font typeface="Franklin Gothic Demi" pitchFamily="34" charset="0"/>
      <p:regular r:id="rId15"/>
      <p:italic r:id="rId16"/>
    </p:embeddedFont>
    <p:embeddedFont>
      <p:font typeface="Franklin Gothic Medium" pitchFamily="34" charset="0"/>
      <p:regular r:id="rId17"/>
      <p:italic r:id="rId18"/>
    </p:embeddedFont>
    <p:embeddedFont>
      <p:font typeface="Franklin Gothic Book" pitchFamily="34" charset="0"/>
      <p:regular r:id="rId19"/>
      <p:italic r:id="rId20"/>
    </p:embeddedFont>
  </p:embeddedFontLst>
  <p:custDataLst>
    <p:tags r:id="rId21"/>
  </p:custDataLst>
  <p:defaultTextStyle>
    <a:defPPr>
      <a:defRPr lang="en-US"/>
    </a:defPPr>
    <a:lvl1pPr algn="l" rtl="0" fontAlgn="base">
      <a:spcBef>
        <a:spcPct val="50000"/>
      </a:spcBef>
      <a:spcAft>
        <a:spcPct val="0"/>
      </a:spcAft>
      <a:buChar char="•"/>
      <a:defRPr sz="3200" kern="1200">
        <a:solidFill>
          <a:schemeClr val="tx1"/>
        </a:solidFill>
        <a:latin typeface="Arial" charset="0"/>
        <a:ea typeface="+mn-ea"/>
        <a:cs typeface="+mn-cs"/>
      </a:defRPr>
    </a:lvl1pPr>
    <a:lvl2pPr marL="457200" algn="l" rtl="0" fontAlgn="base">
      <a:spcBef>
        <a:spcPct val="50000"/>
      </a:spcBef>
      <a:spcAft>
        <a:spcPct val="0"/>
      </a:spcAft>
      <a:buChar char="•"/>
      <a:defRPr sz="3200" kern="1200">
        <a:solidFill>
          <a:schemeClr val="tx1"/>
        </a:solidFill>
        <a:latin typeface="Arial" charset="0"/>
        <a:ea typeface="+mn-ea"/>
        <a:cs typeface="+mn-cs"/>
      </a:defRPr>
    </a:lvl2pPr>
    <a:lvl3pPr marL="914400" algn="l" rtl="0" fontAlgn="base">
      <a:spcBef>
        <a:spcPct val="50000"/>
      </a:spcBef>
      <a:spcAft>
        <a:spcPct val="0"/>
      </a:spcAft>
      <a:buChar char="•"/>
      <a:defRPr sz="3200" kern="1200">
        <a:solidFill>
          <a:schemeClr val="tx1"/>
        </a:solidFill>
        <a:latin typeface="Arial" charset="0"/>
        <a:ea typeface="+mn-ea"/>
        <a:cs typeface="+mn-cs"/>
      </a:defRPr>
    </a:lvl3pPr>
    <a:lvl4pPr marL="1371600" algn="l" rtl="0" fontAlgn="base">
      <a:spcBef>
        <a:spcPct val="50000"/>
      </a:spcBef>
      <a:spcAft>
        <a:spcPct val="0"/>
      </a:spcAft>
      <a:buChar char="•"/>
      <a:defRPr sz="3200" kern="1200">
        <a:solidFill>
          <a:schemeClr val="tx1"/>
        </a:solidFill>
        <a:latin typeface="Arial" charset="0"/>
        <a:ea typeface="+mn-ea"/>
        <a:cs typeface="+mn-cs"/>
      </a:defRPr>
    </a:lvl4pPr>
    <a:lvl5pPr marL="1828800" algn="l" rtl="0" fontAlgn="base">
      <a:spcBef>
        <a:spcPct val="50000"/>
      </a:spcBef>
      <a:spcAft>
        <a:spcPct val="0"/>
      </a:spcAft>
      <a:buChar char="•"/>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FF6600"/>
    <a:srgbClr val="66CCFF"/>
    <a:srgbClr val="0000FF"/>
    <a:srgbClr val="000099"/>
    <a:srgbClr val="333399"/>
    <a:srgbClr val="FF99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79731" autoAdjust="0"/>
  </p:normalViewPr>
  <p:slideViewPr>
    <p:cSldViewPr showGuides="1">
      <p:cViewPr varScale="1">
        <p:scale>
          <a:sx n="82" d="100"/>
          <a:sy n="82" d="100"/>
        </p:scale>
        <p:origin x="-720"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2100" y="-19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4A907-68F3-4A12-B98C-3B6758219BC9}" type="doc">
      <dgm:prSet loTypeId="urn:microsoft.com/office/officeart/2005/8/layout/orgChart1" loCatId="hierarchy" qsTypeId="urn:microsoft.com/office/officeart/2005/8/quickstyle/simple4" qsCatId="simple" csTypeId="urn:microsoft.com/office/officeart/2005/8/colors/colorful3" csCatId="colorful" phldr="1"/>
      <dgm:spPr/>
    </dgm:pt>
    <dgm:pt modelId="{872449E9-A2BD-4DCA-86B8-4242B26B898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Director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Deputy Director</a:t>
          </a:r>
        </a:p>
      </dgm:t>
    </dgm:pt>
    <dgm:pt modelId="{C3C67D01-5047-41F8-BD11-089F0786D71E}" type="parTrans" cxnId="{FEF11580-E266-4438-80E2-AE64432CB47E}">
      <dgm:prSet/>
      <dgm:spPr/>
      <dgm:t>
        <a:bodyPr/>
        <a:lstStyle/>
        <a:p>
          <a:endParaRPr lang="en-US" sz="2400" b="0">
            <a:latin typeface="Franklin Gothic Medium Cond" pitchFamily="34" charset="0"/>
          </a:endParaRPr>
        </a:p>
      </dgm:t>
    </dgm:pt>
    <dgm:pt modelId="{30D4436F-6526-43A3-8845-77900D323751}" type="sibTrans" cxnId="{FEF11580-E266-4438-80E2-AE64432CB47E}">
      <dgm:prSet/>
      <dgm:spPr/>
      <dgm:t>
        <a:bodyPr/>
        <a:lstStyle/>
        <a:p>
          <a:endParaRPr lang="en-US" sz="2400" b="0">
            <a:latin typeface="Franklin Gothic Medium Cond" pitchFamily="34" charset="0"/>
          </a:endParaRPr>
        </a:p>
      </dgm:t>
    </dgm:pt>
    <dgm:pt modelId="{49E5F417-1344-4876-A442-037BD852E4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K-12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Informal Education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
          </a:r>
          <a:br>
            <a:rPr kumimoji="0" lang="en-US" sz="2400" b="0" i="0" u="none" strike="noStrike" cap="none" normalizeH="0" baseline="0" dirty="0" smtClean="0">
              <a:ln/>
              <a:effectLst/>
              <a:latin typeface="Franklin Gothic Medium Cond" pitchFamily="34" charset="0"/>
            </a:rPr>
          </a:br>
          <a:endParaRPr kumimoji="0" lang="en-US" sz="2400" b="0" i="0" u="none" strike="noStrike" cap="none" normalizeH="0" baseline="0" dirty="0" smtClean="0">
            <a:ln/>
            <a:effectLst/>
            <a:latin typeface="Franklin Gothic Medium Cond" pitchFamily="34" charset="0"/>
          </a:endParaRPr>
        </a:p>
      </dgm:t>
    </dgm:pt>
    <dgm:pt modelId="{39103878-1A65-4E10-9DF1-9FBF39A08ABE}" type="parTrans" cxnId="{5106ECE7-B27D-4555-9462-81EE8C959478}">
      <dgm:prSet/>
      <dgm:spPr/>
      <dgm:t>
        <a:bodyPr/>
        <a:lstStyle/>
        <a:p>
          <a:endParaRPr lang="en-US" sz="2400" b="0">
            <a:latin typeface="Franklin Gothic Medium Cond" pitchFamily="34" charset="0"/>
          </a:endParaRPr>
        </a:p>
      </dgm:t>
    </dgm:pt>
    <dgm:pt modelId="{F742FE09-7B92-474A-A980-5ECA4A72B8F9}" type="sibTrans" cxnId="{5106ECE7-B27D-4555-9462-81EE8C959478}">
      <dgm:prSet/>
      <dgm:spPr/>
      <dgm:t>
        <a:bodyPr/>
        <a:lstStyle/>
        <a:p>
          <a:endParaRPr lang="en-US" sz="2400" b="0">
            <a:latin typeface="Franklin Gothic Medium Cond" pitchFamily="34" charset="0"/>
          </a:endParaRPr>
        </a:p>
      </dgm:t>
    </dgm:pt>
    <dgm:pt modelId="{77C6D1F7-342A-4CC4-B053-CC92AF3916F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Grant Programs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Environmental Literacy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 &amp; BWET</a:t>
          </a:r>
        </a:p>
      </dgm:t>
    </dgm:pt>
    <dgm:pt modelId="{8957836E-462B-40A0-BF37-E65714F8FDAC}" type="parTrans" cxnId="{5B1F1DBC-AC74-4F5E-BCD4-C8574E46CEB3}">
      <dgm:prSet/>
      <dgm:spPr/>
      <dgm:t>
        <a:bodyPr/>
        <a:lstStyle/>
        <a:p>
          <a:endParaRPr lang="en-US" sz="2400" b="0">
            <a:latin typeface="Franklin Gothic Medium Cond" pitchFamily="34" charset="0"/>
          </a:endParaRPr>
        </a:p>
      </dgm:t>
    </dgm:pt>
    <dgm:pt modelId="{4514CAD2-4D0B-4273-B6B6-799A61C401F2}" type="sibTrans" cxnId="{5B1F1DBC-AC74-4F5E-BCD4-C8574E46CEB3}">
      <dgm:prSet/>
      <dgm:spPr/>
      <dgm:t>
        <a:bodyPr/>
        <a:lstStyle/>
        <a:p>
          <a:endParaRPr lang="en-US" sz="2400" b="0">
            <a:latin typeface="Franklin Gothic Medium Cond" pitchFamily="34" charset="0"/>
          </a:endParaRPr>
        </a:p>
      </dgm:t>
    </dgm:pt>
    <dgm:pt modelId="{31140FD1-9979-4A76-86FB-55437A88A38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Policy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Coordination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effectLst/>
            <a:latin typeface="Franklin Gothic Medium Cond" pitchFamily="34" charset="0"/>
          </a:endParaRPr>
        </a:p>
      </dgm:t>
    </dgm:pt>
    <dgm:pt modelId="{E586E0FD-D614-4635-B26C-626B7DAC16D7}" type="parTrans" cxnId="{C7BE3077-B9A0-4B7E-83C8-E599EFCE9902}">
      <dgm:prSet/>
      <dgm:spPr/>
      <dgm:t>
        <a:bodyPr/>
        <a:lstStyle/>
        <a:p>
          <a:endParaRPr lang="en-US" sz="2400" b="0">
            <a:latin typeface="Franklin Gothic Medium Cond" pitchFamily="34" charset="0"/>
          </a:endParaRPr>
        </a:p>
      </dgm:t>
    </dgm:pt>
    <dgm:pt modelId="{912A02D2-1E6E-4BC0-9A1C-501A42581954}" type="sibTrans" cxnId="{C7BE3077-B9A0-4B7E-83C8-E599EFCE9902}">
      <dgm:prSet/>
      <dgm:spPr/>
      <dgm:t>
        <a:bodyPr/>
        <a:lstStyle/>
        <a:p>
          <a:endParaRPr lang="en-US" sz="2400" b="0">
            <a:latin typeface="Franklin Gothic Medium Cond" pitchFamily="34" charset="0"/>
          </a:endParaRPr>
        </a:p>
      </dgm:t>
    </dgm:pt>
    <dgm:pt modelId="{22803241-D3F8-4D31-B47C-1314F00A9C0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EPP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Franklin Gothic Medium Cond" pitchFamily="34" charset="0"/>
            </a:rPr>
            <a:t>Scholarships</a:t>
          </a:r>
        </a:p>
      </dgm:t>
    </dgm:pt>
    <dgm:pt modelId="{9F6853C7-AB91-4CE0-956D-5175D9805547}" type="parTrans" cxnId="{ABF228D2-726E-45F1-8885-AA273EF8DEE0}">
      <dgm:prSet/>
      <dgm:spPr/>
      <dgm:t>
        <a:bodyPr/>
        <a:lstStyle/>
        <a:p>
          <a:endParaRPr lang="en-US" sz="2400" b="0">
            <a:latin typeface="Franklin Gothic Medium Cond" pitchFamily="34" charset="0"/>
          </a:endParaRPr>
        </a:p>
      </dgm:t>
    </dgm:pt>
    <dgm:pt modelId="{14B39C19-2B74-4B31-91C5-7CA0375105DD}" type="sibTrans" cxnId="{ABF228D2-726E-45F1-8885-AA273EF8DEE0}">
      <dgm:prSet/>
      <dgm:spPr/>
      <dgm:t>
        <a:bodyPr/>
        <a:lstStyle/>
        <a:p>
          <a:endParaRPr lang="en-US" sz="2400" b="0">
            <a:latin typeface="Franklin Gothic Medium Cond" pitchFamily="34" charset="0"/>
          </a:endParaRPr>
        </a:p>
      </dgm:t>
    </dgm:pt>
    <dgm:pt modelId="{B286F1B1-BE0D-4DBC-BB9A-FDE828860FC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effectLst/>
              <a:latin typeface="Franklin Gothic Medium Cond" pitchFamily="34" charset="0"/>
            </a:rPr>
            <a:t>Scholarships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effectLst/>
            <a:latin typeface="Franklin Gothic Medium Cond"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effectLst/>
            <a:latin typeface="Franklin Gothic Medium Cond" pitchFamily="34" charset="0"/>
          </a:endParaRPr>
        </a:p>
      </dgm:t>
    </dgm:pt>
    <dgm:pt modelId="{7EE67E7C-6F2E-48F8-8F79-F11BB53CFDE4}" type="parTrans" cxnId="{CCFA996A-D90E-44FB-BC7E-0D29A3DC21FD}">
      <dgm:prSet/>
      <dgm:spPr/>
      <dgm:t>
        <a:bodyPr/>
        <a:lstStyle/>
        <a:p>
          <a:endParaRPr lang="en-US" sz="2400" b="0">
            <a:latin typeface="Franklin Gothic Medium Cond" pitchFamily="34" charset="0"/>
          </a:endParaRPr>
        </a:p>
      </dgm:t>
    </dgm:pt>
    <dgm:pt modelId="{683B2F87-E0E6-496C-8572-B4CE846BC17D}" type="sibTrans" cxnId="{CCFA996A-D90E-44FB-BC7E-0D29A3DC21FD}">
      <dgm:prSet/>
      <dgm:spPr/>
      <dgm:t>
        <a:bodyPr/>
        <a:lstStyle/>
        <a:p>
          <a:endParaRPr lang="en-US" sz="2400" b="0">
            <a:latin typeface="Franklin Gothic Medium Cond" pitchFamily="34" charset="0"/>
          </a:endParaRPr>
        </a:p>
      </dgm:t>
    </dgm:pt>
    <dgm:pt modelId="{6DF05ACE-74C5-4971-80D9-26FD6C5EAC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effectLst/>
              <a:latin typeface="Franklin Gothic Medium Cond" pitchFamily="34" charset="0"/>
            </a:rPr>
            <a:t>EPP</a:t>
          </a:r>
          <a:endParaRPr kumimoji="0" lang="en-US" sz="2400" b="0" i="0" u="none" strike="noStrike" cap="none" normalizeH="0" baseline="0" dirty="0" smtClean="0">
            <a:ln/>
            <a:effectLst/>
            <a:latin typeface="Franklin Gothic Medium Cond" pitchFamily="34" charset="0"/>
          </a:endParaRPr>
        </a:p>
      </dgm:t>
    </dgm:pt>
    <dgm:pt modelId="{CA7D73E3-0881-4D06-B4F9-12C178263462}" type="parTrans" cxnId="{42EB7934-1688-4A22-873F-D06A1C22E169}">
      <dgm:prSet/>
      <dgm:spPr/>
      <dgm:t>
        <a:bodyPr/>
        <a:lstStyle/>
        <a:p>
          <a:endParaRPr lang="en-US" sz="2400" b="0">
            <a:latin typeface="Franklin Gothic Medium Cond" pitchFamily="34" charset="0"/>
          </a:endParaRPr>
        </a:p>
      </dgm:t>
    </dgm:pt>
    <dgm:pt modelId="{205ED8C1-C0EC-4F53-BBFF-029E325609ED}" type="sibTrans" cxnId="{42EB7934-1688-4A22-873F-D06A1C22E169}">
      <dgm:prSet/>
      <dgm:spPr/>
      <dgm:t>
        <a:bodyPr/>
        <a:lstStyle/>
        <a:p>
          <a:endParaRPr lang="en-US" sz="2400" b="0">
            <a:latin typeface="Franklin Gothic Medium Cond" pitchFamily="34" charset="0"/>
          </a:endParaRPr>
        </a:p>
      </dgm:t>
    </dgm:pt>
    <dgm:pt modelId="{35935B00-4D4C-4ACE-AB76-0B457DA43D94}" type="pres">
      <dgm:prSet presAssocID="{2404A907-68F3-4A12-B98C-3B6758219BC9}" presName="hierChild1" presStyleCnt="0">
        <dgm:presLayoutVars>
          <dgm:orgChart val="1"/>
          <dgm:chPref val="1"/>
          <dgm:dir/>
          <dgm:animOne val="branch"/>
          <dgm:animLvl val="lvl"/>
          <dgm:resizeHandles/>
        </dgm:presLayoutVars>
      </dgm:prSet>
      <dgm:spPr/>
    </dgm:pt>
    <dgm:pt modelId="{84126F58-2495-4317-B915-6F648429DC67}" type="pres">
      <dgm:prSet presAssocID="{872449E9-A2BD-4DCA-86B8-4242B26B898A}" presName="hierRoot1" presStyleCnt="0">
        <dgm:presLayoutVars>
          <dgm:hierBranch/>
        </dgm:presLayoutVars>
      </dgm:prSet>
      <dgm:spPr/>
    </dgm:pt>
    <dgm:pt modelId="{2ACDB316-0746-4A43-90B7-531B3CD822B8}" type="pres">
      <dgm:prSet presAssocID="{872449E9-A2BD-4DCA-86B8-4242B26B898A}" presName="rootComposite1" presStyleCnt="0"/>
      <dgm:spPr/>
    </dgm:pt>
    <dgm:pt modelId="{DEEC125A-3282-4031-9320-F5A0E16EB6E9}" type="pres">
      <dgm:prSet presAssocID="{872449E9-A2BD-4DCA-86B8-4242B26B898A}" presName="rootText1" presStyleLbl="node0" presStyleIdx="0" presStyleCnt="1" custScaleX="154581">
        <dgm:presLayoutVars>
          <dgm:chPref val="3"/>
        </dgm:presLayoutVars>
      </dgm:prSet>
      <dgm:spPr/>
      <dgm:t>
        <a:bodyPr/>
        <a:lstStyle/>
        <a:p>
          <a:endParaRPr lang="en-US"/>
        </a:p>
      </dgm:t>
    </dgm:pt>
    <dgm:pt modelId="{BEF9E615-CD98-43CC-955C-2FBC2F27DFC1}" type="pres">
      <dgm:prSet presAssocID="{872449E9-A2BD-4DCA-86B8-4242B26B898A}" presName="rootConnector1" presStyleLbl="node1" presStyleIdx="0" presStyleCnt="0"/>
      <dgm:spPr/>
      <dgm:t>
        <a:bodyPr/>
        <a:lstStyle/>
        <a:p>
          <a:endParaRPr lang="en-US"/>
        </a:p>
      </dgm:t>
    </dgm:pt>
    <dgm:pt modelId="{4EFBC058-A62B-40A7-868C-72B2ECA505D3}" type="pres">
      <dgm:prSet presAssocID="{872449E9-A2BD-4DCA-86B8-4242B26B898A}" presName="hierChild2" presStyleCnt="0"/>
      <dgm:spPr/>
    </dgm:pt>
    <dgm:pt modelId="{1C939B39-ED92-44C7-9BF3-D69BD2A4854E}" type="pres">
      <dgm:prSet presAssocID="{39103878-1A65-4E10-9DF1-9FBF39A08ABE}" presName="Name35" presStyleLbl="parChTrans1D2" presStyleIdx="0" presStyleCnt="2"/>
      <dgm:spPr/>
      <dgm:t>
        <a:bodyPr/>
        <a:lstStyle/>
        <a:p>
          <a:endParaRPr lang="en-US"/>
        </a:p>
      </dgm:t>
    </dgm:pt>
    <dgm:pt modelId="{CD734F58-B5AC-4594-963F-227B407B807F}" type="pres">
      <dgm:prSet presAssocID="{49E5F417-1344-4876-A442-037BD852E438}" presName="hierRoot2" presStyleCnt="0">
        <dgm:presLayoutVars>
          <dgm:hierBranch/>
        </dgm:presLayoutVars>
      </dgm:prSet>
      <dgm:spPr/>
    </dgm:pt>
    <dgm:pt modelId="{5CD8DE53-54BE-4634-8B65-C893C0E8D060}" type="pres">
      <dgm:prSet presAssocID="{49E5F417-1344-4876-A442-037BD852E438}" presName="rootComposite" presStyleCnt="0"/>
      <dgm:spPr/>
    </dgm:pt>
    <dgm:pt modelId="{B28298F6-67E9-4772-86BC-1E85ACA0EB53}" type="pres">
      <dgm:prSet presAssocID="{49E5F417-1344-4876-A442-037BD852E438}" presName="rootText" presStyleLbl="node2" presStyleIdx="0" presStyleCnt="2" custScaleX="141770">
        <dgm:presLayoutVars>
          <dgm:chPref val="3"/>
        </dgm:presLayoutVars>
      </dgm:prSet>
      <dgm:spPr/>
      <dgm:t>
        <a:bodyPr/>
        <a:lstStyle/>
        <a:p>
          <a:endParaRPr lang="en-US"/>
        </a:p>
      </dgm:t>
    </dgm:pt>
    <dgm:pt modelId="{CEE52D7B-98BE-4781-B6C2-6265597D1D38}" type="pres">
      <dgm:prSet presAssocID="{49E5F417-1344-4876-A442-037BD852E438}" presName="rootConnector" presStyleLbl="node2" presStyleIdx="0" presStyleCnt="2"/>
      <dgm:spPr/>
      <dgm:t>
        <a:bodyPr/>
        <a:lstStyle/>
        <a:p>
          <a:endParaRPr lang="en-US"/>
        </a:p>
      </dgm:t>
    </dgm:pt>
    <dgm:pt modelId="{939A37F5-26E7-4EF6-9657-F91A0F03D0C3}" type="pres">
      <dgm:prSet presAssocID="{49E5F417-1344-4876-A442-037BD852E438}" presName="hierChild4" presStyleCnt="0"/>
      <dgm:spPr/>
    </dgm:pt>
    <dgm:pt modelId="{93129E6E-6A19-4243-9239-2558F61426FC}" type="pres">
      <dgm:prSet presAssocID="{8957836E-462B-40A0-BF37-E65714F8FDAC}" presName="Name35" presStyleLbl="parChTrans1D3" presStyleIdx="0" presStyleCnt="4"/>
      <dgm:spPr/>
      <dgm:t>
        <a:bodyPr/>
        <a:lstStyle/>
        <a:p>
          <a:endParaRPr lang="en-US"/>
        </a:p>
      </dgm:t>
    </dgm:pt>
    <dgm:pt modelId="{1CF250A2-B96E-40F5-9060-393FA62415A0}" type="pres">
      <dgm:prSet presAssocID="{77C6D1F7-342A-4CC4-B053-CC92AF3916FB}" presName="hierRoot2" presStyleCnt="0">
        <dgm:presLayoutVars>
          <dgm:hierBranch val="r"/>
        </dgm:presLayoutVars>
      </dgm:prSet>
      <dgm:spPr/>
    </dgm:pt>
    <dgm:pt modelId="{95F91BDC-43BD-4E34-96D1-0BB47108474E}" type="pres">
      <dgm:prSet presAssocID="{77C6D1F7-342A-4CC4-B053-CC92AF3916FB}" presName="rootComposite" presStyleCnt="0"/>
      <dgm:spPr/>
    </dgm:pt>
    <dgm:pt modelId="{4067F426-7047-4B73-A6E7-214E2B2B73C8}" type="pres">
      <dgm:prSet presAssocID="{77C6D1F7-342A-4CC4-B053-CC92AF3916FB}" presName="rootText" presStyleLbl="node3" presStyleIdx="0" presStyleCnt="4" custScaleX="173932" custScaleY="134761">
        <dgm:presLayoutVars>
          <dgm:chPref val="3"/>
        </dgm:presLayoutVars>
      </dgm:prSet>
      <dgm:spPr/>
      <dgm:t>
        <a:bodyPr/>
        <a:lstStyle/>
        <a:p>
          <a:endParaRPr lang="en-US"/>
        </a:p>
      </dgm:t>
    </dgm:pt>
    <dgm:pt modelId="{BE720C59-EEF5-43AA-88E7-59B40020D65D}" type="pres">
      <dgm:prSet presAssocID="{77C6D1F7-342A-4CC4-B053-CC92AF3916FB}" presName="rootConnector" presStyleLbl="node3" presStyleIdx="0" presStyleCnt="4"/>
      <dgm:spPr/>
      <dgm:t>
        <a:bodyPr/>
        <a:lstStyle/>
        <a:p>
          <a:endParaRPr lang="en-US"/>
        </a:p>
      </dgm:t>
    </dgm:pt>
    <dgm:pt modelId="{14A1261A-02E6-43A8-A1C3-AFBE5B47C1B7}" type="pres">
      <dgm:prSet presAssocID="{77C6D1F7-342A-4CC4-B053-CC92AF3916FB}" presName="hierChild4" presStyleCnt="0"/>
      <dgm:spPr/>
    </dgm:pt>
    <dgm:pt modelId="{335D46B3-E69C-4C28-9158-B97887C95CD3}" type="pres">
      <dgm:prSet presAssocID="{77C6D1F7-342A-4CC4-B053-CC92AF3916FB}" presName="hierChild5" presStyleCnt="0"/>
      <dgm:spPr/>
    </dgm:pt>
    <dgm:pt modelId="{2AED06DE-09F3-4ECB-9F0B-67800930B1F3}" type="pres">
      <dgm:prSet presAssocID="{E586E0FD-D614-4635-B26C-626B7DAC16D7}" presName="Name35" presStyleLbl="parChTrans1D3" presStyleIdx="1" presStyleCnt="4"/>
      <dgm:spPr/>
      <dgm:t>
        <a:bodyPr/>
        <a:lstStyle/>
        <a:p>
          <a:endParaRPr lang="en-US"/>
        </a:p>
      </dgm:t>
    </dgm:pt>
    <dgm:pt modelId="{15EFA38D-F187-4FCA-95D2-29189D0FC5FA}" type="pres">
      <dgm:prSet presAssocID="{31140FD1-9979-4A76-86FB-55437A88A38A}" presName="hierRoot2" presStyleCnt="0">
        <dgm:presLayoutVars>
          <dgm:hierBranch val="r"/>
        </dgm:presLayoutVars>
      </dgm:prSet>
      <dgm:spPr/>
    </dgm:pt>
    <dgm:pt modelId="{83044999-9E3A-42BD-B6A5-D242884A90CA}" type="pres">
      <dgm:prSet presAssocID="{31140FD1-9979-4A76-86FB-55437A88A38A}" presName="rootComposite" presStyleCnt="0"/>
      <dgm:spPr/>
    </dgm:pt>
    <dgm:pt modelId="{A40EE65E-6381-49A8-98D0-C7BA872B630D}" type="pres">
      <dgm:prSet presAssocID="{31140FD1-9979-4A76-86FB-55437A88A38A}" presName="rootText" presStyleLbl="node3" presStyleIdx="1" presStyleCnt="4" custScaleX="125710" custScaleY="136011">
        <dgm:presLayoutVars>
          <dgm:chPref val="3"/>
        </dgm:presLayoutVars>
      </dgm:prSet>
      <dgm:spPr/>
      <dgm:t>
        <a:bodyPr/>
        <a:lstStyle/>
        <a:p>
          <a:endParaRPr lang="en-US"/>
        </a:p>
      </dgm:t>
    </dgm:pt>
    <dgm:pt modelId="{75A78635-C0EE-4054-A10F-6586F2B2A8B3}" type="pres">
      <dgm:prSet presAssocID="{31140FD1-9979-4A76-86FB-55437A88A38A}" presName="rootConnector" presStyleLbl="node3" presStyleIdx="1" presStyleCnt="4"/>
      <dgm:spPr/>
      <dgm:t>
        <a:bodyPr/>
        <a:lstStyle/>
        <a:p>
          <a:endParaRPr lang="en-US"/>
        </a:p>
      </dgm:t>
    </dgm:pt>
    <dgm:pt modelId="{8E022984-DC8A-4452-9B5D-AFFC5D46BDE7}" type="pres">
      <dgm:prSet presAssocID="{31140FD1-9979-4A76-86FB-55437A88A38A}" presName="hierChild4" presStyleCnt="0"/>
      <dgm:spPr/>
    </dgm:pt>
    <dgm:pt modelId="{A5D16433-AC7A-4600-806D-C8C387A5B677}" type="pres">
      <dgm:prSet presAssocID="{31140FD1-9979-4A76-86FB-55437A88A38A}" presName="hierChild5" presStyleCnt="0"/>
      <dgm:spPr/>
    </dgm:pt>
    <dgm:pt modelId="{C416FC4D-59F1-41F8-BEEC-102E6797017C}" type="pres">
      <dgm:prSet presAssocID="{49E5F417-1344-4876-A442-037BD852E438}" presName="hierChild5" presStyleCnt="0"/>
      <dgm:spPr/>
    </dgm:pt>
    <dgm:pt modelId="{C2405DA8-6264-45A3-BCC4-E47F21A1CE26}" type="pres">
      <dgm:prSet presAssocID="{9F6853C7-AB91-4CE0-956D-5175D9805547}" presName="Name35" presStyleLbl="parChTrans1D2" presStyleIdx="1" presStyleCnt="2"/>
      <dgm:spPr/>
      <dgm:t>
        <a:bodyPr/>
        <a:lstStyle/>
        <a:p>
          <a:endParaRPr lang="en-US"/>
        </a:p>
      </dgm:t>
    </dgm:pt>
    <dgm:pt modelId="{C0666F3F-5F11-42E8-85C5-5DBFF6CC8FD6}" type="pres">
      <dgm:prSet presAssocID="{22803241-D3F8-4D31-B47C-1314F00A9C09}" presName="hierRoot2" presStyleCnt="0">
        <dgm:presLayoutVars>
          <dgm:hierBranch/>
        </dgm:presLayoutVars>
      </dgm:prSet>
      <dgm:spPr/>
    </dgm:pt>
    <dgm:pt modelId="{3562CD7D-0A9B-4062-B018-0BC9740290B4}" type="pres">
      <dgm:prSet presAssocID="{22803241-D3F8-4D31-B47C-1314F00A9C09}" presName="rootComposite" presStyleCnt="0"/>
      <dgm:spPr/>
    </dgm:pt>
    <dgm:pt modelId="{CEA74511-F8BB-4A31-AE58-AB9C78FCE59B}" type="pres">
      <dgm:prSet presAssocID="{22803241-D3F8-4D31-B47C-1314F00A9C09}" presName="rootText" presStyleLbl="node2" presStyleIdx="1" presStyleCnt="2">
        <dgm:presLayoutVars>
          <dgm:chPref val="3"/>
        </dgm:presLayoutVars>
      </dgm:prSet>
      <dgm:spPr/>
      <dgm:t>
        <a:bodyPr/>
        <a:lstStyle/>
        <a:p>
          <a:endParaRPr lang="en-US"/>
        </a:p>
      </dgm:t>
    </dgm:pt>
    <dgm:pt modelId="{E8F36797-A8CA-49E3-9A9D-2D00AC80C0AD}" type="pres">
      <dgm:prSet presAssocID="{22803241-D3F8-4D31-B47C-1314F00A9C09}" presName="rootConnector" presStyleLbl="node2" presStyleIdx="1" presStyleCnt="2"/>
      <dgm:spPr/>
      <dgm:t>
        <a:bodyPr/>
        <a:lstStyle/>
        <a:p>
          <a:endParaRPr lang="en-US"/>
        </a:p>
      </dgm:t>
    </dgm:pt>
    <dgm:pt modelId="{09ACA18E-BEC8-4BB2-ABE5-D1132454AF14}" type="pres">
      <dgm:prSet presAssocID="{22803241-D3F8-4D31-B47C-1314F00A9C09}" presName="hierChild4" presStyleCnt="0"/>
      <dgm:spPr/>
    </dgm:pt>
    <dgm:pt modelId="{F78E66CF-BA84-4BCB-9F20-8DCF40F9D8FE}" type="pres">
      <dgm:prSet presAssocID="{7EE67E7C-6F2E-48F8-8F79-F11BB53CFDE4}" presName="Name35" presStyleLbl="parChTrans1D3" presStyleIdx="2" presStyleCnt="4"/>
      <dgm:spPr/>
      <dgm:t>
        <a:bodyPr/>
        <a:lstStyle/>
        <a:p>
          <a:endParaRPr lang="en-US"/>
        </a:p>
      </dgm:t>
    </dgm:pt>
    <dgm:pt modelId="{98DB77B0-F825-4822-BF59-496F6EB2A37A}" type="pres">
      <dgm:prSet presAssocID="{B286F1B1-BE0D-4DBC-BB9A-FDE828860FC5}" presName="hierRoot2" presStyleCnt="0">
        <dgm:presLayoutVars>
          <dgm:hierBranch val="r"/>
        </dgm:presLayoutVars>
      </dgm:prSet>
      <dgm:spPr/>
    </dgm:pt>
    <dgm:pt modelId="{4AA06204-49E3-41F4-A2E3-8757041D7723}" type="pres">
      <dgm:prSet presAssocID="{B286F1B1-BE0D-4DBC-BB9A-FDE828860FC5}" presName="rootComposite" presStyleCnt="0"/>
      <dgm:spPr/>
    </dgm:pt>
    <dgm:pt modelId="{AC668218-DE74-41B5-A34C-394D2E033249}" type="pres">
      <dgm:prSet presAssocID="{B286F1B1-BE0D-4DBC-BB9A-FDE828860FC5}" presName="rootText" presStyleLbl="node3" presStyleIdx="2" presStyleCnt="4">
        <dgm:presLayoutVars>
          <dgm:chPref val="3"/>
        </dgm:presLayoutVars>
      </dgm:prSet>
      <dgm:spPr/>
      <dgm:t>
        <a:bodyPr/>
        <a:lstStyle/>
        <a:p>
          <a:endParaRPr lang="en-US"/>
        </a:p>
      </dgm:t>
    </dgm:pt>
    <dgm:pt modelId="{A8318A04-40E5-4031-B8E1-9D868BFF3C10}" type="pres">
      <dgm:prSet presAssocID="{B286F1B1-BE0D-4DBC-BB9A-FDE828860FC5}" presName="rootConnector" presStyleLbl="node3" presStyleIdx="2" presStyleCnt="4"/>
      <dgm:spPr/>
      <dgm:t>
        <a:bodyPr/>
        <a:lstStyle/>
        <a:p>
          <a:endParaRPr lang="en-US"/>
        </a:p>
      </dgm:t>
    </dgm:pt>
    <dgm:pt modelId="{B01752C5-13E0-47BC-B710-ABB24A1F1BD9}" type="pres">
      <dgm:prSet presAssocID="{B286F1B1-BE0D-4DBC-BB9A-FDE828860FC5}" presName="hierChild4" presStyleCnt="0"/>
      <dgm:spPr/>
    </dgm:pt>
    <dgm:pt modelId="{0043AD15-FAE1-4C93-9F4B-AF8874C849D5}" type="pres">
      <dgm:prSet presAssocID="{B286F1B1-BE0D-4DBC-BB9A-FDE828860FC5}" presName="hierChild5" presStyleCnt="0"/>
      <dgm:spPr/>
    </dgm:pt>
    <dgm:pt modelId="{C17C8B45-AE32-4FAA-A094-4F9EE94D363C}" type="pres">
      <dgm:prSet presAssocID="{CA7D73E3-0881-4D06-B4F9-12C178263462}" presName="Name35" presStyleLbl="parChTrans1D3" presStyleIdx="3" presStyleCnt="4"/>
      <dgm:spPr/>
      <dgm:t>
        <a:bodyPr/>
        <a:lstStyle/>
        <a:p>
          <a:endParaRPr lang="en-US"/>
        </a:p>
      </dgm:t>
    </dgm:pt>
    <dgm:pt modelId="{C1D81B50-87B4-4D67-AEEC-99DAE5EB7B8C}" type="pres">
      <dgm:prSet presAssocID="{6DF05ACE-74C5-4971-80D9-26FD6C5EAC3D}" presName="hierRoot2" presStyleCnt="0">
        <dgm:presLayoutVars>
          <dgm:hierBranch val="r"/>
        </dgm:presLayoutVars>
      </dgm:prSet>
      <dgm:spPr/>
    </dgm:pt>
    <dgm:pt modelId="{94FD8DBF-D568-4F46-B31B-D3C8D570F24B}" type="pres">
      <dgm:prSet presAssocID="{6DF05ACE-74C5-4971-80D9-26FD6C5EAC3D}" presName="rootComposite" presStyleCnt="0"/>
      <dgm:spPr/>
    </dgm:pt>
    <dgm:pt modelId="{8FB181B9-B405-4C98-B6E1-8C02750DF213}" type="pres">
      <dgm:prSet presAssocID="{6DF05ACE-74C5-4971-80D9-26FD6C5EAC3D}" presName="rootText" presStyleLbl="node3" presStyleIdx="3" presStyleCnt="4">
        <dgm:presLayoutVars>
          <dgm:chPref val="3"/>
        </dgm:presLayoutVars>
      </dgm:prSet>
      <dgm:spPr/>
      <dgm:t>
        <a:bodyPr/>
        <a:lstStyle/>
        <a:p>
          <a:endParaRPr lang="en-US"/>
        </a:p>
      </dgm:t>
    </dgm:pt>
    <dgm:pt modelId="{08FF3C9C-DFC8-4D19-9E7F-9D239B3FF053}" type="pres">
      <dgm:prSet presAssocID="{6DF05ACE-74C5-4971-80D9-26FD6C5EAC3D}" presName="rootConnector" presStyleLbl="node3" presStyleIdx="3" presStyleCnt="4"/>
      <dgm:spPr/>
      <dgm:t>
        <a:bodyPr/>
        <a:lstStyle/>
        <a:p>
          <a:endParaRPr lang="en-US"/>
        </a:p>
      </dgm:t>
    </dgm:pt>
    <dgm:pt modelId="{5B4C2FEC-D529-430A-A360-308D5D6A68D3}" type="pres">
      <dgm:prSet presAssocID="{6DF05ACE-74C5-4971-80D9-26FD6C5EAC3D}" presName="hierChild4" presStyleCnt="0"/>
      <dgm:spPr/>
    </dgm:pt>
    <dgm:pt modelId="{32081D60-9FBE-4991-B3C6-40965ACE2541}" type="pres">
      <dgm:prSet presAssocID="{6DF05ACE-74C5-4971-80D9-26FD6C5EAC3D}" presName="hierChild5" presStyleCnt="0"/>
      <dgm:spPr/>
    </dgm:pt>
    <dgm:pt modelId="{696E17B5-7D82-4701-9203-3F8399AF5C36}" type="pres">
      <dgm:prSet presAssocID="{22803241-D3F8-4D31-B47C-1314F00A9C09}" presName="hierChild5" presStyleCnt="0"/>
      <dgm:spPr/>
    </dgm:pt>
    <dgm:pt modelId="{4C0BE9DA-7535-4245-B084-ECDE4EA4F0B6}" type="pres">
      <dgm:prSet presAssocID="{872449E9-A2BD-4DCA-86B8-4242B26B898A}" presName="hierChild3" presStyleCnt="0"/>
      <dgm:spPr/>
    </dgm:pt>
  </dgm:ptLst>
  <dgm:cxnLst>
    <dgm:cxn modelId="{C7BE3077-B9A0-4B7E-83C8-E599EFCE9902}" srcId="{49E5F417-1344-4876-A442-037BD852E438}" destId="{31140FD1-9979-4A76-86FB-55437A88A38A}" srcOrd="1" destOrd="0" parTransId="{E586E0FD-D614-4635-B26C-626B7DAC16D7}" sibTransId="{912A02D2-1E6E-4BC0-9A1C-501A42581954}"/>
    <dgm:cxn modelId="{B471E88B-CC79-43F9-923C-B6AB3DD40780}" type="presOf" srcId="{49E5F417-1344-4876-A442-037BD852E438}" destId="{CEE52D7B-98BE-4781-B6C2-6265597D1D38}" srcOrd="1" destOrd="0" presId="urn:microsoft.com/office/officeart/2005/8/layout/orgChart1"/>
    <dgm:cxn modelId="{E844B00A-0965-4F1D-9434-7AD068788D04}" type="presOf" srcId="{49E5F417-1344-4876-A442-037BD852E438}" destId="{B28298F6-67E9-4772-86BC-1E85ACA0EB53}" srcOrd="0" destOrd="0" presId="urn:microsoft.com/office/officeart/2005/8/layout/orgChart1"/>
    <dgm:cxn modelId="{6D1C7E11-D022-4807-B0B6-E82A2482D1E7}" type="presOf" srcId="{7EE67E7C-6F2E-48F8-8F79-F11BB53CFDE4}" destId="{F78E66CF-BA84-4BCB-9F20-8DCF40F9D8FE}" srcOrd="0" destOrd="0" presId="urn:microsoft.com/office/officeart/2005/8/layout/orgChart1"/>
    <dgm:cxn modelId="{EAB76820-35B2-4DE5-8BAC-8A554AC88C2E}" type="presOf" srcId="{B286F1B1-BE0D-4DBC-BB9A-FDE828860FC5}" destId="{AC668218-DE74-41B5-A34C-394D2E033249}" srcOrd="0" destOrd="0" presId="urn:microsoft.com/office/officeart/2005/8/layout/orgChart1"/>
    <dgm:cxn modelId="{3005E7B5-CD9C-4B81-B5BB-A69E397E2BD9}" type="presOf" srcId="{6DF05ACE-74C5-4971-80D9-26FD6C5EAC3D}" destId="{8FB181B9-B405-4C98-B6E1-8C02750DF213}" srcOrd="0" destOrd="0" presId="urn:microsoft.com/office/officeart/2005/8/layout/orgChart1"/>
    <dgm:cxn modelId="{8E841EEB-B42F-4A82-AA3E-D7C3CF2BF905}" type="presOf" srcId="{31140FD1-9979-4A76-86FB-55437A88A38A}" destId="{75A78635-C0EE-4054-A10F-6586F2B2A8B3}" srcOrd="1" destOrd="0" presId="urn:microsoft.com/office/officeart/2005/8/layout/orgChart1"/>
    <dgm:cxn modelId="{F9BBA3D0-BA41-48EE-9E4D-855C5B7978E9}" type="presOf" srcId="{872449E9-A2BD-4DCA-86B8-4242B26B898A}" destId="{BEF9E615-CD98-43CC-955C-2FBC2F27DFC1}" srcOrd="1" destOrd="0" presId="urn:microsoft.com/office/officeart/2005/8/layout/orgChart1"/>
    <dgm:cxn modelId="{189EAC59-3954-4B14-BFB0-88E7F845E7F5}" type="presOf" srcId="{77C6D1F7-342A-4CC4-B053-CC92AF3916FB}" destId="{4067F426-7047-4B73-A6E7-214E2B2B73C8}" srcOrd="0" destOrd="0" presId="urn:microsoft.com/office/officeart/2005/8/layout/orgChart1"/>
    <dgm:cxn modelId="{DB4B1740-7F76-49C6-90BA-D4E4DF047E8D}" type="presOf" srcId="{31140FD1-9979-4A76-86FB-55437A88A38A}" destId="{A40EE65E-6381-49A8-98D0-C7BA872B630D}" srcOrd="0" destOrd="0" presId="urn:microsoft.com/office/officeart/2005/8/layout/orgChart1"/>
    <dgm:cxn modelId="{66A9DC16-F540-4CA3-8F50-7C1A75D0233D}" type="presOf" srcId="{22803241-D3F8-4D31-B47C-1314F00A9C09}" destId="{E8F36797-A8CA-49E3-9A9D-2D00AC80C0AD}" srcOrd="1" destOrd="0" presId="urn:microsoft.com/office/officeart/2005/8/layout/orgChart1"/>
    <dgm:cxn modelId="{FDF09F15-5FEC-4413-BE6E-9AE791E36E9D}" type="presOf" srcId="{872449E9-A2BD-4DCA-86B8-4242B26B898A}" destId="{DEEC125A-3282-4031-9320-F5A0E16EB6E9}" srcOrd="0" destOrd="0" presId="urn:microsoft.com/office/officeart/2005/8/layout/orgChart1"/>
    <dgm:cxn modelId="{CCFA996A-D90E-44FB-BC7E-0D29A3DC21FD}" srcId="{22803241-D3F8-4D31-B47C-1314F00A9C09}" destId="{B286F1B1-BE0D-4DBC-BB9A-FDE828860FC5}" srcOrd="0" destOrd="0" parTransId="{7EE67E7C-6F2E-48F8-8F79-F11BB53CFDE4}" sibTransId="{683B2F87-E0E6-496C-8572-B4CE846BC17D}"/>
    <dgm:cxn modelId="{B7913B68-A72A-42FB-9FD9-A935A46212BF}" type="presOf" srcId="{CA7D73E3-0881-4D06-B4F9-12C178263462}" destId="{C17C8B45-AE32-4FAA-A094-4F9EE94D363C}" srcOrd="0" destOrd="0" presId="urn:microsoft.com/office/officeart/2005/8/layout/orgChart1"/>
    <dgm:cxn modelId="{DEEC65B6-132B-4718-B411-C8563D4C67DB}" type="presOf" srcId="{B286F1B1-BE0D-4DBC-BB9A-FDE828860FC5}" destId="{A8318A04-40E5-4031-B8E1-9D868BFF3C10}" srcOrd="1" destOrd="0" presId="urn:microsoft.com/office/officeart/2005/8/layout/orgChart1"/>
    <dgm:cxn modelId="{B17889DB-8837-47ED-9FD3-5211D59E0D1B}" type="presOf" srcId="{8957836E-462B-40A0-BF37-E65714F8FDAC}" destId="{93129E6E-6A19-4243-9239-2558F61426FC}" srcOrd="0" destOrd="0" presId="urn:microsoft.com/office/officeart/2005/8/layout/orgChart1"/>
    <dgm:cxn modelId="{13A4EDD4-F389-4C4F-98AE-DDB5094D293E}" type="presOf" srcId="{39103878-1A65-4E10-9DF1-9FBF39A08ABE}" destId="{1C939B39-ED92-44C7-9BF3-D69BD2A4854E}" srcOrd="0" destOrd="0" presId="urn:microsoft.com/office/officeart/2005/8/layout/orgChart1"/>
    <dgm:cxn modelId="{97E21222-2EB9-4B62-8FE6-622F91E0D6AF}" type="presOf" srcId="{2404A907-68F3-4A12-B98C-3B6758219BC9}" destId="{35935B00-4D4C-4ACE-AB76-0B457DA43D94}" srcOrd="0" destOrd="0" presId="urn:microsoft.com/office/officeart/2005/8/layout/orgChart1"/>
    <dgm:cxn modelId="{5106ECE7-B27D-4555-9462-81EE8C959478}" srcId="{872449E9-A2BD-4DCA-86B8-4242B26B898A}" destId="{49E5F417-1344-4876-A442-037BD852E438}" srcOrd="0" destOrd="0" parTransId="{39103878-1A65-4E10-9DF1-9FBF39A08ABE}" sibTransId="{F742FE09-7B92-474A-A980-5ECA4A72B8F9}"/>
    <dgm:cxn modelId="{ABF228D2-726E-45F1-8885-AA273EF8DEE0}" srcId="{872449E9-A2BD-4DCA-86B8-4242B26B898A}" destId="{22803241-D3F8-4D31-B47C-1314F00A9C09}" srcOrd="1" destOrd="0" parTransId="{9F6853C7-AB91-4CE0-956D-5175D9805547}" sibTransId="{14B39C19-2B74-4B31-91C5-7CA0375105DD}"/>
    <dgm:cxn modelId="{45419022-4F52-4B72-830F-189C89EA69C2}" type="presOf" srcId="{22803241-D3F8-4D31-B47C-1314F00A9C09}" destId="{CEA74511-F8BB-4A31-AE58-AB9C78FCE59B}" srcOrd="0" destOrd="0" presId="urn:microsoft.com/office/officeart/2005/8/layout/orgChart1"/>
    <dgm:cxn modelId="{63240DDB-F67E-4F44-A8E3-C8DB76F5B9F9}" type="presOf" srcId="{77C6D1F7-342A-4CC4-B053-CC92AF3916FB}" destId="{BE720C59-EEF5-43AA-88E7-59B40020D65D}" srcOrd="1" destOrd="0" presId="urn:microsoft.com/office/officeart/2005/8/layout/orgChart1"/>
    <dgm:cxn modelId="{F0627FEF-60D2-4BF9-BCE4-B6B44FCC498A}" type="presOf" srcId="{6DF05ACE-74C5-4971-80D9-26FD6C5EAC3D}" destId="{08FF3C9C-DFC8-4D19-9E7F-9D239B3FF053}" srcOrd="1" destOrd="0" presId="urn:microsoft.com/office/officeart/2005/8/layout/orgChart1"/>
    <dgm:cxn modelId="{5B1F1DBC-AC74-4F5E-BCD4-C8574E46CEB3}" srcId="{49E5F417-1344-4876-A442-037BD852E438}" destId="{77C6D1F7-342A-4CC4-B053-CC92AF3916FB}" srcOrd="0" destOrd="0" parTransId="{8957836E-462B-40A0-BF37-E65714F8FDAC}" sibTransId="{4514CAD2-4D0B-4273-B6B6-799A61C401F2}"/>
    <dgm:cxn modelId="{42EB7934-1688-4A22-873F-D06A1C22E169}" srcId="{22803241-D3F8-4D31-B47C-1314F00A9C09}" destId="{6DF05ACE-74C5-4971-80D9-26FD6C5EAC3D}" srcOrd="1" destOrd="0" parTransId="{CA7D73E3-0881-4D06-B4F9-12C178263462}" sibTransId="{205ED8C1-C0EC-4F53-BBFF-029E325609ED}"/>
    <dgm:cxn modelId="{FEF11580-E266-4438-80E2-AE64432CB47E}" srcId="{2404A907-68F3-4A12-B98C-3B6758219BC9}" destId="{872449E9-A2BD-4DCA-86B8-4242B26B898A}" srcOrd="0" destOrd="0" parTransId="{C3C67D01-5047-41F8-BD11-089F0786D71E}" sibTransId="{30D4436F-6526-43A3-8845-77900D323751}"/>
    <dgm:cxn modelId="{964EF24A-FAC6-45DF-ACB6-55BD36DFA532}" type="presOf" srcId="{E586E0FD-D614-4635-B26C-626B7DAC16D7}" destId="{2AED06DE-09F3-4ECB-9F0B-67800930B1F3}" srcOrd="0" destOrd="0" presId="urn:microsoft.com/office/officeart/2005/8/layout/orgChart1"/>
    <dgm:cxn modelId="{64298C36-C908-4245-B0FB-68FFDBB77A0F}" type="presOf" srcId="{9F6853C7-AB91-4CE0-956D-5175D9805547}" destId="{C2405DA8-6264-45A3-BCC4-E47F21A1CE26}" srcOrd="0" destOrd="0" presId="urn:microsoft.com/office/officeart/2005/8/layout/orgChart1"/>
    <dgm:cxn modelId="{ED0D9746-238D-4173-BF57-09CD5F6D7A18}" type="presParOf" srcId="{35935B00-4D4C-4ACE-AB76-0B457DA43D94}" destId="{84126F58-2495-4317-B915-6F648429DC67}" srcOrd="0" destOrd="0" presId="urn:microsoft.com/office/officeart/2005/8/layout/orgChart1"/>
    <dgm:cxn modelId="{BF2D6723-D6F5-4FB2-8284-A0A90ACE756D}" type="presParOf" srcId="{84126F58-2495-4317-B915-6F648429DC67}" destId="{2ACDB316-0746-4A43-90B7-531B3CD822B8}" srcOrd="0" destOrd="0" presId="urn:microsoft.com/office/officeart/2005/8/layout/orgChart1"/>
    <dgm:cxn modelId="{79ED8583-CE95-4F2D-9955-1322E0CB1F87}" type="presParOf" srcId="{2ACDB316-0746-4A43-90B7-531B3CD822B8}" destId="{DEEC125A-3282-4031-9320-F5A0E16EB6E9}" srcOrd="0" destOrd="0" presId="urn:microsoft.com/office/officeart/2005/8/layout/orgChart1"/>
    <dgm:cxn modelId="{8FC5B16B-0EC2-47C9-8894-FED9772CA6D3}" type="presParOf" srcId="{2ACDB316-0746-4A43-90B7-531B3CD822B8}" destId="{BEF9E615-CD98-43CC-955C-2FBC2F27DFC1}" srcOrd="1" destOrd="0" presId="urn:microsoft.com/office/officeart/2005/8/layout/orgChart1"/>
    <dgm:cxn modelId="{A8B5B636-A431-4F47-991B-427C3864AFAD}" type="presParOf" srcId="{84126F58-2495-4317-B915-6F648429DC67}" destId="{4EFBC058-A62B-40A7-868C-72B2ECA505D3}" srcOrd="1" destOrd="0" presId="urn:microsoft.com/office/officeart/2005/8/layout/orgChart1"/>
    <dgm:cxn modelId="{3FA65442-3293-4ADA-85DC-2230F07CAEEE}" type="presParOf" srcId="{4EFBC058-A62B-40A7-868C-72B2ECA505D3}" destId="{1C939B39-ED92-44C7-9BF3-D69BD2A4854E}" srcOrd="0" destOrd="0" presId="urn:microsoft.com/office/officeart/2005/8/layout/orgChart1"/>
    <dgm:cxn modelId="{C49666E0-A58F-4DE8-82CF-0C5AB5A6078D}" type="presParOf" srcId="{4EFBC058-A62B-40A7-868C-72B2ECA505D3}" destId="{CD734F58-B5AC-4594-963F-227B407B807F}" srcOrd="1" destOrd="0" presId="urn:microsoft.com/office/officeart/2005/8/layout/orgChart1"/>
    <dgm:cxn modelId="{E1DB3456-0859-40D1-8079-586E2532D435}" type="presParOf" srcId="{CD734F58-B5AC-4594-963F-227B407B807F}" destId="{5CD8DE53-54BE-4634-8B65-C893C0E8D060}" srcOrd="0" destOrd="0" presId="urn:microsoft.com/office/officeart/2005/8/layout/orgChart1"/>
    <dgm:cxn modelId="{808521BC-6E3E-481C-A462-E1469EB4F465}" type="presParOf" srcId="{5CD8DE53-54BE-4634-8B65-C893C0E8D060}" destId="{B28298F6-67E9-4772-86BC-1E85ACA0EB53}" srcOrd="0" destOrd="0" presId="urn:microsoft.com/office/officeart/2005/8/layout/orgChart1"/>
    <dgm:cxn modelId="{B9E2DDF7-8CED-4DE9-919F-AB212D244AFF}" type="presParOf" srcId="{5CD8DE53-54BE-4634-8B65-C893C0E8D060}" destId="{CEE52D7B-98BE-4781-B6C2-6265597D1D38}" srcOrd="1" destOrd="0" presId="urn:microsoft.com/office/officeart/2005/8/layout/orgChart1"/>
    <dgm:cxn modelId="{EB99E601-A1FA-4E07-AD3B-C7D48B1F0D8D}" type="presParOf" srcId="{CD734F58-B5AC-4594-963F-227B407B807F}" destId="{939A37F5-26E7-4EF6-9657-F91A0F03D0C3}" srcOrd="1" destOrd="0" presId="urn:microsoft.com/office/officeart/2005/8/layout/orgChart1"/>
    <dgm:cxn modelId="{7F0AC2AD-944C-4BAB-AF15-E831BE5F182A}" type="presParOf" srcId="{939A37F5-26E7-4EF6-9657-F91A0F03D0C3}" destId="{93129E6E-6A19-4243-9239-2558F61426FC}" srcOrd="0" destOrd="0" presId="urn:microsoft.com/office/officeart/2005/8/layout/orgChart1"/>
    <dgm:cxn modelId="{94AAF385-E5B7-4B3A-B999-0D16E78E62C8}" type="presParOf" srcId="{939A37F5-26E7-4EF6-9657-F91A0F03D0C3}" destId="{1CF250A2-B96E-40F5-9060-393FA62415A0}" srcOrd="1" destOrd="0" presId="urn:microsoft.com/office/officeart/2005/8/layout/orgChart1"/>
    <dgm:cxn modelId="{017895D1-6F7E-408A-B1CE-E309146A646E}" type="presParOf" srcId="{1CF250A2-B96E-40F5-9060-393FA62415A0}" destId="{95F91BDC-43BD-4E34-96D1-0BB47108474E}" srcOrd="0" destOrd="0" presId="urn:microsoft.com/office/officeart/2005/8/layout/orgChart1"/>
    <dgm:cxn modelId="{0A6B4257-834A-4D0D-920C-93E0F83332A7}" type="presParOf" srcId="{95F91BDC-43BD-4E34-96D1-0BB47108474E}" destId="{4067F426-7047-4B73-A6E7-214E2B2B73C8}" srcOrd="0" destOrd="0" presId="urn:microsoft.com/office/officeart/2005/8/layout/orgChart1"/>
    <dgm:cxn modelId="{D0330741-7E33-4693-AADD-82D665394393}" type="presParOf" srcId="{95F91BDC-43BD-4E34-96D1-0BB47108474E}" destId="{BE720C59-EEF5-43AA-88E7-59B40020D65D}" srcOrd="1" destOrd="0" presId="urn:microsoft.com/office/officeart/2005/8/layout/orgChart1"/>
    <dgm:cxn modelId="{AAF34D4A-D495-4EAC-BD3B-C4C188FBB856}" type="presParOf" srcId="{1CF250A2-B96E-40F5-9060-393FA62415A0}" destId="{14A1261A-02E6-43A8-A1C3-AFBE5B47C1B7}" srcOrd="1" destOrd="0" presId="urn:microsoft.com/office/officeart/2005/8/layout/orgChart1"/>
    <dgm:cxn modelId="{6BB91C4B-F5F8-4AA0-A7E4-A6D2290F2761}" type="presParOf" srcId="{1CF250A2-B96E-40F5-9060-393FA62415A0}" destId="{335D46B3-E69C-4C28-9158-B97887C95CD3}" srcOrd="2" destOrd="0" presId="urn:microsoft.com/office/officeart/2005/8/layout/orgChart1"/>
    <dgm:cxn modelId="{7F833A16-49BE-4D8F-9E64-628F4AF03470}" type="presParOf" srcId="{939A37F5-26E7-4EF6-9657-F91A0F03D0C3}" destId="{2AED06DE-09F3-4ECB-9F0B-67800930B1F3}" srcOrd="2" destOrd="0" presId="urn:microsoft.com/office/officeart/2005/8/layout/orgChart1"/>
    <dgm:cxn modelId="{DA55D597-8F53-4527-95A3-E137B849B941}" type="presParOf" srcId="{939A37F5-26E7-4EF6-9657-F91A0F03D0C3}" destId="{15EFA38D-F187-4FCA-95D2-29189D0FC5FA}" srcOrd="3" destOrd="0" presId="urn:microsoft.com/office/officeart/2005/8/layout/orgChart1"/>
    <dgm:cxn modelId="{7890FABD-470E-4FD0-B4BF-CE84D45332BC}" type="presParOf" srcId="{15EFA38D-F187-4FCA-95D2-29189D0FC5FA}" destId="{83044999-9E3A-42BD-B6A5-D242884A90CA}" srcOrd="0" destOrd="0" presId="urn:microsoft.com/office/officeart/2005/8/layout/orgChart1"/>
    <dgm:cxn modelId="{7C249338-834E-48A9-B7FF-DD7619D00798}" type="presParOf" srcId="{83044999-9E3A-42BD-B6A5-D242884A90CA}" destId="{A40EE65E-6381-49A8-98D0-C7BA872B630D}" srcOrd="0" destOrd="0" presId="urn:microsoft.com/office/officeart/2005/8/layout/orgChart1"/>
    <dgm:cxn modelId="{AB4D0FD0-A282-4EDD-9753-34A265416503}" type="presParOf" srcId="{83044999-9E3A-42BD-B6A5-D242884A90CA}" destId="{75A78635-C0EE-4054-A10F-6586F2B2A8B3}" srcOrd="1" destOrd="0" presId="urn:microsoft.com/office/officeart/2005/8/layout/orgChart1"/>
    <dgm:cxn modelId="{BD9960EB-9B74-4609-A1C8-0E86E1877770}" type="presParOf" srcId="{15EFA38D-F187-4FCA-95D2-29189D0FC5FA}" destId="{8E022984-DC8A-4452-9B5D-AFFC5D46BDE7}" srcOrd="1" destOrd="0" presId="urn:microsoft.com/office/officeart/2005/8/layout/orgChart1"/>
    <dgm:cxn modelId="{5721E291-9762-41F3-947B-B1FE913A938F}" type="presParOf" srcId="{15EFA38D-F187-4FCA-95D2-29189D0FC5FA}" destId="{A5D16433-AC7A-4600-806D-C8C387A5B677}" srcOrd="2" destOrd="0" presId="urn:microsoft.com/office/officeart/2005/8/layout/orgChart1"/>
    <dgm:cxn modelId="{5CF887B8-A0F5-4EA3-AC12-E701BE41246E}" type="presParOf" srcId="{CD734F58-B5AC-4594-963F-227B407B807F}" destId="{C416FC4D-59F1-41F8-BEEC-102E6797017C}" srcOrd="2" destOrd="0" presId="urn:microsoft.com/office/officeart/2005/8/layout/orgChart1"/>
    <dgm:cxn modelId="{5B79C8F2-69CB-40E9-9CB4-9F604CE1398B}" type="presParOf" srcId="{4EFBC058-A62B-40A7-868C-72B2ECA505D3}" destId="{C2405DA8-6264-45A3-BCC4-E47F21A1CE26}" srcOrd="2" destOrd="0" presId="urn:microsoft.com/office/officeart/2005/8/layout/orgChart1"/>
    <dgm:cxn modelId="{CDE80BC4-33C9-4C98-8F4D-4D8AF5B3C43C}" type="presParOf" srcId="{4EFBC058-A62B-40A7-868C-72B2ECA505D3}" destId="{C0666F3F-5F11-42E8-85C5-5DBFF6CC8FD6}" srcOrd="3" destOrd="0" presId="urn:microsoft.com/office/officeart/2005/8/layout/orgChart1"/>
    <dgm:cxn modelId="{1DBBD36A-9A0F-41E3-A3BD-28A1A3362126}" type="presParOf" srcId="{C0666F3F-5F11-42E8-85C5-5DBFF6CC8FD6}" destId="{3562CD7D-0A9B-4062-B018-0BC9740290B4}" srcOrd="0" destOrd="0" presId="urn:microsoft.com/office/officeart/2005/8/layout/orgChart1"/>
    <dgm:cxn modelId="{54DFE3AD-74C5-4806-9A74-2C008B7BC710}" type="presParOf" srcId="{3562CD7D-0A9B-4062-B018-0BC9740290B4}" destId="{CEA74511-F8BB-4A31-AE58-AB9C78FCE59B}" srcOrd="0" destOrd="0" presId="urn:microsoft.com/office/officeart/2005/8/layout/orgChart1"/>
    <dgm:cxn modelId="{9C8B0845-3B99-4B55-854E-795E97A67296}" type="presParOf" srcId="{3562CD7D-0A9B-4062-B018-0BC9740290B4}" destId="{E8F36797-A8CA-49E3-9A9D-2D00AC80C0AD}" srcOrd="1" destOrd="0" presId="urn:microsoft.com/office/officeart/2005/8/layout/orgChart1"/>
    <dgm:cxn modelId="{3F28702C-0615-4CFF-B480-CC7D6D6A943E}" type="presParOf" srcId="{C0666F3F-5F11-42E8-85C5-5DBFF6CC8FD6}" destId="{09ACA18E-BEC8-4BB2-ABE5-D1132454AF14}" srcOrd="1" destOrd="0" presId="urn:microsoft.com/office/officeart/2005/8/layout/orgChart1"/>
    <dgm:cxn modelId="{44061886-2DD5-4F89-AE3E-587E4B8B939A}" type="presParOf" srcId="{09ACA18E-BEC8-4BB2-ABE5-D1132454AF14}" destId="{F78E66CF-BA84-4BCB-9F20-8DCF40F9D8FE}" srcOrd="0" destOrd="0" presId="urn:microsoft.com/office/officeart/2005/8/layout/orgChart1"/>
    <dgm:cxn modelId="{90A25492-722E-4F61-A0A1-AFD721E26E8C}" type="presParOf" srcId="{09ACA18E-BEC8-4BB2-ABE5-D1132454AF14}" destId="{98DB77B0-F825-4822-BF59-496F6EB2A37A}" srcOrd="1" destOrd="0" presId="urn:microsoft.com/office/officeart/2005/8/layout/orgChart1"/>
    <dgm:cxn modelId="{B6757991-F4F6-4E3E-A3B4-A6BD1E4AC7BF}" type="presParOf" srcId="{98DB77B0-F825-4822-BF59-496F6EB2A37A}" destId="{4AA06204-49E3-41F4-A2E3-8757041D7723}" srcOrd="0" destOrd="0" presId="urn:microsoft.com/office/officeart/2005/8/layout/orgChart1"/>
    <dgm:cxn modelId="{764C57C5-115E-4CC4-BEF6-2B327FF96AAD}" type="presParOf" srcId="{4AA06204-49E3-41F4-A2E3-8757041D7723}" destId="{AC668218-DE74-41B5-A34C-394D2E033249}" srcOrd="0" destOrd="0" presId="urn:microsoft.com/office/officeart/2005/8/layout/orgChart1"/>
    <dgm:cxn modelId="{7482DC75-CA61-47AA-AEB5-396DBBA04FBF}" type="presParOf" srcId="{4AA06204-49E3-41F4-A2E3-8757041D7723}" destId="{A8318A04-40E5-4031-B8E1-9D868BFF3C10}" srcOrd="1" destOrd="0" presId="urn:microsoft.com/office/officeart/2005/8/layout/orgChart1"/>
    <dgm:cxn modelId="{F233E581-E399-4DCE-B5E4-7800A329707B}" type="presParOf" srcId="{98DB77B0-F825-4822-BF59-496F6EB2A37A}" destId="{B01752C5-13E0-47BC-B710-ABB24A1F1BD9}" srcOrd="1" destOrd="0" presId="urn:microsoft.com/office/officeart/2005/8/layout/orgChart1"/>
    <dgm:cxn modelId="{19D61C49-AACF-4F9E-9301-6FFCD359D19B}" type="presParOf" srcId="{98DB77B0-F825-4822-BF59-496F6EB2A37A}" destId="{0043AD15-FAE1-4C93-9F4B-AF8874C849D5}" srcOrd="2" destOrd="0" presId="urn:microsoft.com/office/officeart/2005/8/layout/orgChart1"/>
    <dgm:cxn modelId="{6958B25A-FB40-410E-9CD0-FA5C86E53B7A}" type="presParOf" srcId="{09ACA18E-BEC8-4BB2-ABE5-D1132454AF14}" destId="{C17C8B45-AE32-4FAA-A094-4F9EE94D363C}" srcOrd="2" destOrd="0" presId="urn:microsoft.com/office/officeart/2005/8/layout/orgChart1"/>
    <dgm:cxn modelId="{4018848C-E48B-4B16-BFA7-D820AD1CACE0}" type="presParOf" srcId="{09ACA18E-BEC8-4BB2-ABE5-D1132454AF14}" destId="{C1D81B50-87B4-4D67-AEEC-99DAE5EB7B8C}" srcOrd="3" destOrd="0" presId="urn:microsoft.com/office/officeart/2005/8/layout/orgChart1"/>
    <dgm:cxn modelId="{010EFF5D-C3AB-4DF9-9A58-107B06DB6766}" type="presParOf" srcId="{C1D81B50-87B4-4D67-AEEC-99DAE5EB7B8C}" destId="{94FD8DBF-D568-4F46-B31B-D3C8D570F24B}" srcOrd="0" destOrd="0" presId="urn:microsoft.com/office/officeart/2005/8/layout/orgChart1"/>
    <dgm:cxn modelId="{D91AB137-4398-40D8-8F7F-AB468561DBD5}" type="presParOf" srcId="{94FD8DBF-D568-4F46-B31B-D3C8D570F24B}" destId="{8FB181B9-B405-4C98-B6E1-8C02750DF213}" srcOrd="0" destOrd="0" presId="urn:microsoft.com/office/officeart/2005/8/layout/orgChart1"/>
    <dgm:cxn modelId="{ED9FA79E-EB4B-4A8E-9F4A-1CA3F1014DE8}" type="presParOf" srcId="{94FD8DBF-D568-4F46-B31B-D3C8D570F24B}" destId="{08FF3C9C-DFC8-4D19-9E7F-9D239B3FF053}" srcOrd="1" destOrd="0" presId="urn:microsoft.com/office/officeart/2005/8/layout/orgChart1"/>
    <dgm:cxn modelId="{686317CF-4906-4213-97D6-7B0D8948E89B}" type="presParOf" srcId="{C1D81B50-87B4-4D67-AEEC-99DAE5EB7B8C}" destId="{5B4C2FEC-D529-430A-A360-308D5D6A68D3}" srcOrd="1" destOrd="0" presId="urn:microsoft.com/office/officeart/2005/8/layout/orgChart1"/>
    <dgm:cxn modelId="{B519CEBE-3894-4E7C-A218-55B9E62F777B}" type="presParOf" srcId="{C1D81B50-87B4-4D67-AEEC-99DAE5EB7B8C}" destId="{32081D60-9FBE-4991-B3C6-40965ACE2541}" srcOrd="2" destOrd="0" presId="urn:microsoft.com/office/officeart/2005/8/layout/orgChart1"/>
    <dgm:cxn modelId="{6128D54B-F859-4A92-A135-F757C17C0A40}" type="presParOf" srcId="{C0666F3F-5F11-42E8-85C5-5DBFF6CC8FD6}" destId="{696E17B5-7D82-4701-9203-3F8399AF5C36}" srcOrd="2" destOrd="0" presId="urn:microsoft.com/office/officeart/2005/8/layout/orgChart1"/>
    <dgm:cxn modelId="{B1D404D8-CC84-4522-94F7-B9420B973D95}" type="presParOf" srcId="{84126F58-2495-4317-B915-6F648429DC67}" destId="{4C0BE9DA-7535-4245-B084-ECDE4EA4F0B6}"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230" tIns="45618" rIns="91230" bIns="45618" numCol="1" anchor="t" anchorCtr="0" compatLnSpc="1">
            <a:prstTxWarp prst="textNoShape">
              <a:avLst/>
            </a:prstTxWarp>
          </a:bodyPr>
          <a:lstStyle>
            <a:lvl1pPr defTabSz="912657">
              <a:spcBef>
                <a:spcPct val="0"/>
              </a:spcBef>
              <a:buFontTx/>
              <a:buNone/>
              <a:defRPr sz="1200" dirty="0">
                <a:latin typeface="Arial" charset="0"/>
                <a:cs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230" tIns="45618" rIns="91230" bIns="45618" numCol="1" anchor="t" anchorCtr="0" compatLnSpc="1">
            <a:prstTxWarp prst="textNoShape">
              <a:avLst/>
            </a:prstTxWarp>
          </a:bodyPr>
          <a:lstStyle>
            <a:lvl1pPr algn="r" defTabSz="912657">
              <a:spcBef>
                <a:spcPct val="0"/>
              </a:spcBef>
              <a:buFontTx/>
              <a:buNone/>
              <a:defRPr sz="1200" dirty="0">
                <a:latin typeface="Arial" charset="0"/>
                <a:cs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1230" tIns="45618" rIns="91230" bIns="45618" numCol="1" anchor="b" anchorCtr="0" compatLnSpc="1">
            <a:prstTxWarp prst="textNoShape">
              <a:avLst/>
            </a:prstTxWarp>
          </a:bodyPr>
          <a:lstStyle>
            <a:lvl1pPr defTabSz="912657">
              <a:spcBef>
                <a:spcPct val="0"/>
              </a:spcBef>
              <a:buFontTx/>
              <a:buNone/>
              <a:defRPr sz="1200" dirty="0">
                <a:latin typeface="Arial" charset="0"/>
                <a:cs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230" tIns="45618" rIns="91230" bIns="45618" numCol="1" anchor="b" anchorCtr="0" compatLnSpc="1">
            <a:prstTxWarp prst="textNoShape">
              <a:avLst/>
            </a:prstTxWarp>
          </a:bodyPr>
          <a:lstStyle>
            <a:lvl1pPr algn="r" defTabSz="912657">
              <a:spcBef>
                <a:spcPct val="0"/>
              </a:spcBef>
              <a:buFontTx/>
              <a:buNone/>
              <a:defRPr sz="1200">
                <a:latin typeface="Arial" charset="0"/>
                <a:cs typeface="Arial" charset="0"/>
              </a:defRPr>
            </a:lvl1pPr>
          </a:lstStyle>
          <a:p>
            <a:pPr>
              <a:defRPr/>
            </a:pPr>
            <a:fld id="{CF927675-1A02-43F2-A19C-A2F00139487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46" tIns="46575" rIns="93146" bIns="46575" numCol="1" anchor="t" anchorCtr="0" compatLnSpc="1">
            <a:prstTxWarp prst="textNoShape">
              <a:avLst/>
            </a:prstTxWarp>
          </a:bodyPr>
          <a:lstStyle>
            <a:lvl1pPr defTabSz="931871">
              <a:spcBef>
                <a:spcPct val="0"/>
              </a:spcBef>
              <a:buFontTx/>
              <a:buNone/>
              <a:defRPr sz="1200" dirty="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46" tIns="46575" rIns="93146" bIns="46575" numCol="1" anchor="t" anchorCtr="0" compatLnSpc="1">
            <a:prstTxWarp prst="textNoShape">
              <a:avLst/>
            </a:prstTxWarp>
          </a:bodyPr>
          <a:lstStyle>
            <a:lvl1pPr algn="r" defTabSz="931871">
              <a:spcBef>
                <a:spcPct val="0"/>
              </a:spcBef>
              <a:buFontTx/>
              <a:buNone/>
              <a:defRPr sz="1200" dirty="0">
                <a:latin typeface="Arial"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146" tIns="46575" rIns="93146"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46" tIns="46575" rIns="93146" bIns="46575" numCol="1" anchor="b" anchorCtr="0" compatLnSpc="1">
            <a:prstTxWarp prst="textNoShape">
              <a:avLst/>
            </a:prstTxWarp>
          </a:bodyPr>
          <a:lstStyle>
            <a:lvl1pPr defTabSz="931871">
              <a:spcBef>
                <a:spcPct val="0"/>
              </a:spcBef>
              <a:buFontTx/>
              <a:buNone/>
              <a:defRPr sz="1200" dirty="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46" tIns="46575" rIns="93146" bIns="46575" numCol="1" anchor="b" anchorCtr="0" compatLnSpc="1">
            <a:prstTxWarp prst="textNoShape">
              <a:avLst/>
            </a:prstTxWarp>
          </a:bodyPr>
          <a:lstStyle>
            <a:lvl1pPr algn="r" defTabSz="931871">
              <a:spcBef>
                <a:spcPct val="0"/>
              </a:spcBef>
              <a:buFontTx/>
              <a:buNone/>
              <a:defRPr sz="1200">
                <a:latin typeface="Arial" charset="0"/>
                <a:cs typeface="Arial" charset="0"/>
              </a:defRPr>
            </a:lvl1pPr>
          </a:lstStyle>
          <a:p>
            <a:pPr>
              <a:defRPr/>
            </a:pPr>
            <a:fld id="{EB8300FB-CDB2-48F1-8703-00B097566FA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defTabSz="931863"/>
            <a:fld id="{3AE9216C-99B2-4ACA-8364-313076962E69}" type="slidenum">
              <a:rPr lang="en-US" smtClean="0"/>
              <a:pPr defTabSz="931863"/>
              <a:t>1</a:t>
            </a:fld>
            <a:endParaRPr lang="en-US" smtClean="0"/>
          </a:p>
        </p:txBody>
      </p:sp>
      <p:sp>
        <p:nvSpPr>
          <p:cNvPr id="1638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6388" name="Rectangle 3"/>
          <p:cNvSpPr>
            <a:spLocks noGrp="1" noChangeArrowheads="1"/>
          </p:cNvSpPr>
          <p:nvPr>
            <p:ph type="body" idx="1"/>
          </p:nvPr>
        </p:nvSpPr>
        <p:spPr>
          <a:xfrm>
            <a:off x="935038" y="4416425"/>
            <a:ext cx="5140325" cy="276225"/>
          </a:xfrm>
          <a:solidFill>
            <a:srgbClr val="FFFFFF"/>
          </a:solidFill>
          <a:ln>
            <a:solidFill>
              <a:srgbClr val="000000"/>
            </a:solidFill>
          </a:ln>
        </p:spPr>
        <p:txBody>
          <a:bodyPr lIns="92281" tIns="46141" rIns="92281" bIns="46141"/>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31863"/>
            <a:fld id="{6B108A62-94C7-4796-BF38-1D122D8763F7}" type="slidenum">
              <a:rPr lang="en-US" smtClean="0"/>
              <a:pPr defTabSz="931863"/>
              <a:t>2</a:t>
            </a:fld>
            <a:endParaRPr lang="en-US" smtClean="0"/>
          </a:p>
        </p:txBody>
      </p:sp>
      <p:sp>
        <p:nvSpPr>
          <p:cNvPr id="17411" name="Rectangle 2"/>
          <p:cNvSpPr>
            <a:spLocks noGrp="1" noRot="1" noChangeAspect="1" noChangeArrowheads="1" noTextEdit="1"/>
          </p:cNvSpPr>
          <p:nvPr>
            <p:ph type="sldImg"/>
          </p:nvPr>
        </p:nvSpPr>
        <p:spPr>
          <a:xfrm>
            <a:off x="1181100" y="696913"/>
            <a:ext cx="4648200" cy="3486150"/>
          </a:xfrm>
          <a:ln/>
        </p:spPr>
      </p:sp>
      <p:sp>
        <p:nvSpPr>
          <p:cNvPr id="17412" name="Rectangle 3"/>
          <p:cNvSpPr>
            <a:spLocks noGrp="1" noChangeArrowheads="1"/>
          </p:cNvSpPr>
          <p:nvPr>
            <p:ph type="body" idx="1"/>
          </p:nvPr>
        </p:nvSpPr>
        <p:spPr>
          <a:xfrm>
            <a:off x="935038" y="4416425"/>
            <a:ext cx="5140325" cy="27622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31863"/>
            <a:fld id="{E8BF64AC-10A4-4D34-A664-4BF4DA442545}" type="slidenum">
              <a:rPr lang="en-US" smtClean="0"/>
              <a:pPr defTabSz="931863"/>
              <a:t>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63500" indent="-63500"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31863"/>
            <a:fld id="{ED570075-C2EC-46A6-9F9F-C2638AD98051}" type="slidenum">
              <a:rPr lang="en-US" smtClean="0"/>
              <a:pPr defTabSz="931863"/>
              <a:t>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863"/>
            <a:fld id="{64BF0E84-8519-408C-BD71-E4BF75C72D9E}" type="slidenum">
              <a:rPr lang="en-US" smtClean="0"/>
              <a:pPr defTabSz="931863"/>
              <a:t>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6205"/>
            <a:fld id="{91DB92B4-C0FE-4483-9659-B1802C190CD1}" type="slidenum">
              <a:rPr lang="en-US" smtClean="0">
                <a:latin typeface="Arial" pitchFamily="34" charset="0"/>
              </a:rPr>
              <a:pPr defTabSz="926205"/>
              <a:t>6</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90000"/>
              </a:lnSpc>
            </a:pPr>
            <a:endParaRPr lang="en-US" sz="90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8300FB-CDB2-48F1-8703-00B097566FA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8300FB-CDB2-48F1-8703-00B097566FAF}"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0"/>
            <a:ext cx="9144000" cy="2209800"/>
          </a:xfrm>
          <a:ln/>
        </p:spPr>
        <p:txBody>
          <a:bodyPr/>
          <a:lstStyle>
            <a:lvl1pPr algn="l">
              <a:lnSpc>
                <a:spcPct val="100000"/>
              </a:lnSpc>
              <a:defRPr sz="5400">
                <a:effectLst>
                  <a:outerShdw blurRad="38100" dist="38100" dir="2700000" algn="tl">
                    <a:srgbClr val="000000">
                      <a:alpha val="43137"/>
                    </a:srgbClr>
                  </a:outerShdw>
                </a:effectLst>
                <a:latin typeface="Franklin Gothic Heavy" pitchFamily="34" charset="0"/>
              </a:defRPr>
            </a:lvl1pPr>
          </a:lstStyle>
          <a:p>
            <a:r>
              <a:rPr lang="en-US" smtClean="0"/>
              <a:t>Click to edit Master title style</a:t>
            </a:r>
            <a:endParaRPr lang="en-US" dirty="0"/>
          </a:p>
        </p:txBody>
      </p:sp>
      <p:sp>
        <p:nvSpPr>
          <p:cNvPr id="64515" name="Rectangle 3"/>
          <p:cNvSpPr>
            <a:spLocks noGrp="1" noChangeArrowheads="1"/>
          </p:cNvSpPr>
          <p:nvPr>
            <p:ph type="subTitle" idx="1"/>
          </p:nvPr>
        </p:nvSpPr>
        <p:spPr>
          <a:xfrm>
            <a:off x="0" y="5181600"/>
            <a:ext cx="5486400" cy="1676400"/>
          </a:xfrm>
        </p:spPr>
        <p:txBody>
          <a:bodyPr tIns="182880" rIns="182880"/>
          <a:lstStyle>
            <a:lvl1pPr algn="l">
              <a:defRPr sz="3200">
                <a:solidFill>
                  <a:srgbClr val="FFFFCC"/>
                </a:solidFill>
                <a:latin typeface="Franklin Gothic Medium Cond" pitchFamily="34" charset="0"/>
              </a:defRPr>
            </a:lvl1pPr>
          </a:lstStyle>
          <a:p>
            <a:r>
              <a:rPr lang="en-US" smtClean="0"/>
              <a:t>Click to edit Master subtitle style</a:t>
            </a:r>
            <a:endParaRPr lang="en-US" dirty="0"/>
          </a:p>
        </p:txBody>
      </p:sp>
      <p:sp>
        <p:nvSpPr>
          <p:cNvPr id="4" name="Rectangle 3"/>
          <p:cNvSpPr/>
          <p:nvPr/>
        </p:nvSpPr>
        <p:spPr>
          <a:xfrm>
            <a:off x="0" y="2209800"/>
            <a:ext cx="9144000" cy="2971800"/>
          </a:xfrm>
          <a:prstGeom prst="rect">
            <a:avLst/>
          </a:prstGeom>
          <a:solidFill>
            <a:schemeClr val="tx1">
              <a:alpha val="70000"/>
            </a:schemeClr>
          </a:solidFill>
          <a:effectLst>
            <a:innerShdw blurRad="114300">
              <a:prstClr val="black"/>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Rectangle 22"/>
          <p:cNvSpPr/>
          <p:nvPr/>
        </p:nvSpPr>
        <p:spPr>
          <a:xfrm>
            <a:off x="152400" y="2285999"/>
            <a:ext cx="3429000" cy="2805545"/>
          </a:xfrm>
          <a:prstGeom prst="rect">
            <a:avLst/>
          </a:prstGeom>
          <a:blipFill dpi="0" rotWithShape="1">
            <a:blip r:embed="rId3"/>
            <a:srcRect/>
            <a:tile tx="-133350" ty="0" sx="70000" sy="70000" flip="none" algn="tl"/>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33800" y="2285999"/>
            <a:ext cx="3429000" cy="2805545"/>
          </a:xfrm>
          <a:prstGeom prst="rect">
            <a:avLst/>
          </a:prstGeom>
          <a:blipFill>
            <a:blip r:embed="rId4"/>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315200" y="2286000"/>
            <a:ext cx="1676400" cy="1371600"/>
          </a:xfrm>
          <a:prstGeom prst="rect">
            <a:avLst/>
          </a:prstGeom>
          <a:blipFill>
            <a:blip r:embed="rId5"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315200" y="3733800"/>
            <a:ext cx="1676400" cy="1371600"/>
          </a:xfrm>
          <a:prstGeom prst="rect">
            <a:avLst/>
          </a:prstGeom>
          <a:blipFill>
            <a:blip r:embed="rId6"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34"/>
          <p:cNvSpPr>
            <a:spLocks noChangeArrowheads="1"/>
          </p:cNvSpPr>
          <p:nvPr/>
        </p:nvSpPr>
        <p:spPr bwMode="auto">
          <a:xfrm>
            <a:off x="2514600" y="0"/>
            <a:ext cx="4648200" cy="331788"/>
          </a:xfrm>
          <a:prstGeom prst="rect">
            <a:avLst/>
          </a:prstGeom>
          <a:noFill/>
          <a:ln w="9525">
            <a:noFill/>
            <a:miter lim="800000"/>
            <a:headEnd/>
            <a:tailEnd/>
          </a:ln>
          <a:effectLst/>
        </p:spPr>
        <p:txBody>
          <a:bodyPr/>
          <a:lstStyle/>
          <a:p>
            <a:pPr algn="ctr"/>
            <a:endParaRPr lang="en-US" sz="1400" b="1">
              <a:solidFill>
                <a:srgbClr val="CC0000"/>
              </a:solidFill>
            </a:endParaRPr>
          </a:p>
        </p:txBody>
      </p:sp>
      <p:sp>
        <p:nvSpPr>
          <p:cNvPr id="16" name="Text Box 1038"/>
          <p:cNvSpPr txBox="1">
            <a:spLocks noChangeArrowheads="1"/>
          </p:cNvSpPr>
          <p:nvPr/>
        </p:nvSpPr>
        <p:spPr bwMode="auto">
          <a:xfrm>
            <a:off x="4632325" y="265113"/>
            <a:ext cx="184150" cy="366712"/>
          </a:xfrm>
          <a:prstGeom prst="rect">
            <a:avLst/>
          </a:prstGeom>
          <a:noFill/>
          <a:ln w="9525">
            <a:noFill/>
            <a:miter lim="800000"/>
            <a:headEnd/>
            <a:tailEnd/>
          </a:ln>
          <a:effectLst/>
        </p:spPr>
        <p:txBody>
          <a:bodyPr wrap="none">
            <a:spAutoFit/>
          </a:bodyPr>
          <a:lstStyle/>
          <a:p>
            <a:endParaRPr lang="en-US" b="1" i="1"/>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3"/>
          <p:cNvSpPr>
            <a:spLocks noGrp="1"/>
          </p:cNvSpPr>
          <p:nvPr>
            <p:ph type="ftr" sz="quarter" idx="10"/>
          </p:nvPr>
        </p:nvSpPr>
        <p:spPr/>
        <p:txBody>
          <a:bodyPr/>
          <a:lstStyle>
            <a:lvl1pPr>
              <a:buNone/>
              <a:defRPr/>
            </a:lvl1pPr>
          </a:lstStyle>
          <a:p>
            <a:r>
              <a:rPr lang="en-US" smtClean="0"/>
              <a:t>NOAA’s Office of Education (OEd)</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BCD4618D-3BD9-4FEB-ADF2-DB96C31800F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0"/>
          </p:nvPr>
        </p:nvSpPr>
        <p:spPr/>
        <p:txBody>
          <a:bodyPr/>
          <a:lstStyle>
            <a:lvl1pPr>
              <a:defRPr/>
            </a:lvl1pPr>
          </a:lstStyle>
          <a:p>
            <a:pPr>
              <a:buFontTx/>
              <a:buNone/>
            </a:pPr>
            <a:r>
              <a:rPr lang="en-US" smtClean="0"/>
              <a:t>NOAA’s Office of Education (OEd)</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F0700664-B6F1-42A8-BCD4-2FED4EE5BD77}"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535113"/>
            <a:ext cx="4419600" cy="639762"/>
          </a:xfrm>
        </p:spPr>
        <p:txBody>
          <a:bodyPr anchor="b"/>
          <a:lstStyle>
            <a:lvl1pPr marL="0" indent="0">
              <a:buNone/>
              <a:defRPr lang="en-US" sz="2000" b="0" dirty="0" smtClean="0">
                <a:solidFill>
                  <a:schemeClr val="accent5">
                    <a:lumMod val="75000"/>
                  </a:schemeClr>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2174875"/>
            <a:ext cx="44196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572000" y="1535113"/>
            <a:ext cx="4343400" cy="639762"/>
          </a:xfrm>
        </p:spPr>
        <p:txBody>
          <a:bodyPr anchor="b"/>
          <a:lstStyle>
            <a:lvl1pPr marL="0" indent="0" algn="l" rtl="0" eaLnBrk="1" fontAlgn="base" hangingPunct="1">
              <a:lnSpc>
                <a:spcPct val="90000"/>
              </a:lnSpc>
              <a:spcBef>
                <a:spcPct val="75000"/>
              </a:spcBef>
              <a:spcAft>
                <a:spcPct val="0"/>
              </a:spcAft>
              <a:buNone/>
              <a:defRPr lang="en-US" sz="2000" b="0" dirty="0" smtClean="0">
                <a:solidFill>
                  <a:schemeClr val="accent2">
                    <a:lumMod val="75000"/>
                  </a:schemeClr>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74875"/>
            <a:ext cx="43434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6"/>
          <p:cNvSpPr>
            <a:spLocks noGrp="1"/>
          </p:cNvSpPr>
          <p:nvPr>
            <p:ph type="ftr" sz="quarter" idx="10"/>
          </p:nvPr>
        </p:nvSpPr>
        <p:spPr/>
        <p:txBody>
          <a:bodyPr/>
          <a:lstStyle>
            <a:lvl1pPr>
              <a:buNone/>
              <a:defRPr/>
            </a:lvl1pPr>
          </a:lstStyle>
          <a:p>
            <a:r>
              <a:rPr lang="en-US" smtClean="0"/>
              <a:t>NOAA’s Office of Education (OEd)</a:t>
            </a:r>
            <a:endParaRPr lang="en-US" dirty="0"/>
          </a:p>
        </p:txBody>
      </p:sp>
      <p:sp>
        <p:nvSpPr>
          <p:cNvPr id="8" name="Slide Number Placeholder 7"/>
          <p:cNvSpPr>
            <a:spLocks noGrp="1"/>
          </p:cNvSpPr>
          <p:nvPr>
            <p:ph type="sldNum" sz="quarter" idx="11"/>
          </p:nvPr>
        </p:nvSpPr>
        <p:spPr/>
        <p:txBody>
          <a:bodyPr/>
          <a:lstStyle>
            <a:lvl1pPr>
              <a:defRPr/>
            </a:lvl1pPr>
          </a:lstStyle>
          <a:p>
            <a:pPr>
              <a:defRPr/>
            </a:pPr>
            <a:fld id="{D83ABDEF-D19A-478A-9CE2-451D94C3A4E9}" type="slidenum">
              <a:rPr lang="en-US" smtClean="0"/>
              <a:pPr>
                <a:defRPr/>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buNone/>
              <a:defRPr/>
            </a:lvl1pPr>
          </a:lstStyle>
          <a:p>
            <a:r>
              <a:rPr lang="en-US" smtClean="0"/>
              <a:t>NOAA’s Office of Education (OEd)</a:t>
            </a:r>
            <a:endParaRPr lang="en-US"/>
          </a:p>
        </p:txBody>
      </p:sp>
      <p:sp>
        <p:nvSpPr>
          <p:cNvPr id="4" name="Slide Number Placeholder 3"/>
          <p:cNvSpPr>
            <a:spLocks noGrp="1"/>
          </p:cNvSpPr>
          <p:nvPr>
            <p:ph type="sldNum" sz="quarter" idx="11"/>
          </p:nvPr>
        </p:nvSpPr>
        <p:spPr/>
        <p:txBody>
          <a:bodyPr/>
          <a:lstStyle>
            <a:lvl1pPr>
              <a:defRPr/>
            </a:lvl1pPr>
          </a:lstStyle>
          <a:p>
            <a:pPr>
              <a:defRPr/>
            </a:pPr>
            <a:fld id="{FC7AD998-3763-420B-BA34-708D53A547F8}"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buFontTx/>
              <a:buNone/>
            </a:pPr>
            <a:r>
              <a:rPr lang="en-US" smtClean="0"/>
              <a:t>NOAA’s Office of Education (OEd)</a:t>
            </a: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C9097A7F-E01B-4418-BE4B-63282C0D86A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buFontTx/>
              <a:buNone/>
            </a:pPr>
            <a:r>
              <a:rPr lang="en-US" smtClean="0"/>
              <a:t>NOAA’s Office of Education (OEd)</a:t>
            </a:r>
            <a:endParaRPr lang="en-US" dirty="0"/>
          </a:p>
        </p:txBody>
      </p:sp>
      <p:sp>
        <p:nvSpPr>
          <p:cNvPr id="4" name="Slide Number Placeholder 3"/>
          <p:cNvSpPr>
            <a:spLocks noGrp="1"/>
          </p:cNvSpPr>
          <p:nvPr>
            <p:ph type="sldNum" sz="quarter" idx="11"/>
          </p:nvPr>
        </p:nvSpPr>
        <p:spPr/>
        <p:txBody>
          <a:bodyPr/>
          <a:lstStyle/>
          <a:p>
            <a:pPr>
              <a:defRPr/>
            </a:pPr>
            <a:fld id="{68CF04B2-B780-4D6C-9559-51EC6F41927F}" type="slidenum">
              <a:rPr lang="en-US" smtClean="0"/>
              <a:pPr>
                <a:defRPr/>
              </a:pPr>
              <a:t>‹#›</a:t>
            </a:fld>
            <a:endParaRPr lang="en-US" dirty="0"/>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nchor="t" anchorCtr="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nchor="t" anchorCtr="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r>
              <a:rPr lang="en-US" smtClean="0"/>
              <a:t>Click icon to add picture</a:t>
            </a:r>
            <a:endParaRPr lang="en-US"/>
          </a:p>
        </p:txBody>
      </p:sp>
      <p:sp>
        <p:nvSpPr>
          <p:cNvPr id="13" name="TextBox 12"/>
          <p:cNvSpPr txBox="1"/>
          <p:nvPr/>
        </p:nvSpPr>
        <p:spPr>
          <a:xfrm>
            <a:off x="956555" y="1447800"/>
            <a:ext cx="3370090" cy="609600"/>
          </a:xfrm>
          <a:prstGeom prst="rect">
            <a:avLst/>
          </a:prstGeom>
          <a:noFill/>
          <a:ln w="9525">
            <a:noFill/>
            <a:miter lim="800000"/>
            <a:headEnd/>
            <a:tailEnd/>
          </a:ln>
          <a:effectLst/>
        </p:spPr>
        <p:txBody>
          <a:bodyPr wrap="square" anchor="ctr">
            <a:noAutofit/>
          </a:bodyPr>
          <a:lstStyle/>
          <a:p>
            <a:pPr algn="ctr" rtl="0" fontAlgn="base">
              <a:spcBef>
                <a:spcPct val="0"/>
              </a:spcBef>
              <a:spcAft>
                <a:spcPct val="0"/>
              </a:spcAft>
              <a:buNone/>
              <a:defRPr/>
            </a:pPr>
            <a:r>
              <a:rPr lang="en-US" sz="3600" kern="1200" dirty="0" smtClean="0">
                <a:solidFill>
                  <a:srgbClr val="000066"/>
                </a:solidFill>
                <a:latin typeface="Franklin Gothic Heavy" pitchFamily="34" charset="0"/>
                <a:ea typeface="+mn-ea"/>
                <a:cs typeface="+mn-cs"/>
              </a:rPr>
              <a:t>MISSION</a:t>
            </a:r>
          </a:p>
        </p:txBody>
      </p:sp>
      <p:sp>
        <p:nvSpPr>
          <p:cNvPr id="17" name="Picture Placeholder 11"/>
          <p:cNvSpPr>
            <a:spLocks noGrp="1"/>
          </p:cNvSpPr>
          <p:nvPr>
            <p:ph type="pic" sz="quarter" idx="15"/>
          </p:nvPr>
        </p:nvSpPr>
        <p:spPr>
          <a:xfrm>
            <a:off x="4648200" y="2057400"/>
            <a:ext cx="3352800" cy="1828800"/>
          </a:xfrm>
        </p:spPr>
        <p:txBody>
          <a:bodyPr/>
          <a:lstStyle/>
          <a:p>
            <a:r>
              <a:rPr lang="en-US" smtClean="0"/>
              <a:t>Click icon to add picture</a:t>
            </a:r>
            <a:endParaRPr lang="en-US"/>
          </a:p>
        </p:txBody>
      </p:sp>
      <p:sp>
        <p:nvSpPr>
          <p:cNvPr id="18" name="TextBox 17"/>
          <p:cNvSpPr txBox="1"/>
          <p:nvPr/>
        </p:nvSpPr>
        <p:spPr>
          <a:xfrm>
            <a:off x="4566234" y="1447800"/>
            <a:ext cx="3516733" cy="584775"/>
          </a:xfrm>
          <a:prstGeom prst="rect">
            <a:avLst/>
          </a:prstGeom>
          <a:noFill/>
          <a:ln w="9525">
            <a:noFill/>
            <a:miter lim="800000"/>
            <a:headEnd/>
            <a:tailEnd/>
          </a:ln>
          <a:effectLst/>
        </p:spPr>
        <p:txBody>
          <a:bodyPr wrap="none" anchor="ctr">
            <a:noAutofit/>
          </a:bodyPr>
          <a:lstStyle/>
          <a:p>
            <a:pPr algn="ctr" rtl="0" fontAlgn="base">
              <a:spcBef>
                <a:spcPct val="0"/>
              </a:spcBef>
              <a:spcAft>
                <a:spcPct val="0"/>
              </a:spcAft>
              <a:buNone/>
              <a:defRPr/>
            </a:pPr>
            <a:r>
              <a:rPr lang="en-US" sz="3600" kern="1200" dirty="0" smtClean="0">
                <a:solidFill>
                  <a:schemeClr val="accent5">
                    <a:lumMod val="50000"/>
                  </a:schemeClr>
                </a:solidFill>
                <a:latin typeface="Franklin Gothic Heavy" pitchFamily="34" charset="0"/>
                <a:ea typeface="+mn-ea"/>
                <a:cs typeface="+mn-cs"/>
              </a:rPr>
              <a:t>VISION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otally 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16764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676400"/>
            <a:ext cx="4152900" cy="4876800"/>
          </a:xfrm>
        </p:spPr>
        <p:txBody>
          <a:bodyPr/>
          <a:lstStyle/>
          <a:p>
            <a:pPr lvl="0"/>
            <a:endParaRPr lang="en-US" noProof="0" dirty="0" smtClean="0"/>
          </a:p>
        </p:txBody>
      </p:sp>
      <p:sp>
        <p:nvSpPr>
          <p:cNvPr id="6" name="Rectangle 7"/>
          <p:cNvSpPr>
            <a:spLocks noGrp="1" noChangeArrowheads="1"/>
          </p:cNvSpPr>
          <p:nvPr>
            <p:ph type="sldNum" sz="quarter" idx="11"/>
          </p:nvPr>
        </p:nvSpPr>
        <p:spPr>
          <a:ln/>
        </p:spPr>
        <p:txBody>
          <a:bodyPr/>
          <a:lstStyle>
            <a:lvl1pPr>
              <a:defRPr/>
            </a:lvl1pPr>
          </a:lstStyle>
          <a:p>
            <a:pPr>
              <a:defRPr/>
            </a:pPr>
            <a:fld id="{D4509119-0293-450B-865D-837C2CB8FEE6}" type="slidenum">
              <a:rPr lang="en-US"/>
              <a:pPr>
                <a:defRPr/>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Footer Placeholder 7"/>
          <p:cNvSpPr>
            <a:spLocks noGrp="1"/>
          </p:cNvSpPr>
          <p:nvPr>
            <p:ph type="ftr" sz="quarter" idx="12"/>
          </p:nvPr>
        </p:nvSpPr>
        <p:spPr/>
        <p:txBody>
          <a:bodyPr/>
          <a:lstStyle/>
          <a:p>
            <a:pPr>
              <a:buFontTx/>
              <a:buNone/>
            </a:pPr>
            <a:r>
              <a:rPr lang="en-US" smtClean="0"/>
              <a:t>NOAA’s Office of Education (OEd)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371600"/>
            <a:ext cx="9144000" cy="762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uxtonEarth_FullPage.png"/>
          <p:cNvPicPr>
            <a:picLocks noChangeAspect="1"/>
          </p:cNvPicPr>
          <p:nvPr/>
        </p:nvPicPr>
        <p:blipFill>
          <a:blip r:embed="rId11"/>
          <a:stretch>
            <a:fillRect/>
          </a:stretch>
        </p:blipFill>
        <p:spPr>
          <a:xfrm>
            <a:off x="377" y="283"/>
            <a:ext cx="9143244" cy="6857434"/>
          </a:xfrm>
          <a:prstGeom prst="rect">
            <a:avLst/>
          </a:prstGeom>
        </p:spPr>
      </p:pic>
      <p:sp>
        <p:nvSpPr>
          <p:cNvPr id="1026" name="Rectangle 2"/>
          <p:cNvSpPr>
            <a:spLocks noGrp="1" noChangeArrowheads="1"/>
          </p:cNvSpPr>
          <p:nvPr>
            <p:ph type="title"/>
          </p:nvPr>
        </p:nvSpPr>
        <p:spPr bwMode="auto">
          <a:xfrm>
            <a:off x="1524000" y="0"/>
            <a:ext cx="7620000" cy="1371600"/>
          </a:xfrm>
          <a:prstGeom prst="rect">
            <a:avLst/>
          </a:prstGeom>
          <a:noFill/>
          <a:ln w="9525" algn="ctr">
            <a:noFill/>
            <a:miter lim="800000"/>
            <a:headEnd/>
            <a:tailEnd/>
          </a:ln>
          <a:effectLst/>
        </p:spPr>
        <p:txBody>
          <a:bodyPr vert="horz" wrap="square" lIns="91440" tIns="45720" rIns="18288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676400"/>
            <a:ext cx="8534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0" y="6553200"/>
            <a:ext cx="7010400" cy="304800"/>
          </a:xfrm>
          <a:prstGeom prst="rect">
            <a:avLst/>
          </a:prstGeom>
          <a:noFill/>
          <a:ln w="9525">
            <a:noFill/>
            <a:miter lim="800000"/>
            <a:headEnd/>
            <a:tailEnd/>
          </a:ln>
          <a:effectLst/>
        </p:spPr>
        <p:txBody>
          <a:bodyPr vert="horz" wrap="square" lIns="640080" tIns="45720" rIns="91440" bIns="45720" numCol="1" anchor="t" anchorCtr="0" compatLnSpc="1">
            <a:prstTxWarp prst="textNoShape">
              <a:avLst/>
            </a:prstTxWarp>
          </a:bodyPr>
          <a:lstStyle>
            <a:lvl1pPr>
              <a:defRPr sz="1200">
                <a:solidFill>
                  <a:srgbClr val="FFFFCC"/>
                </a:solidFill>
                <a:latin typeface="Franklin Gothic Medium Cond" pitchFamily="34" charset="0"/>
              </a:defRPr>
            </a:lvl1pPr>
          </a:lstStyle>
          <a:p>
            <a:pPr>
              <a:buFontTx/>
              <a:buNone/>
            </a:pPr>
            <a:r>
              <a:rPr lang="en-US" smtClean="0"/>
              <a:t>NOAA’s Office of Education (OEd)</a:t>
            </a:r>
            <a:endParaRPr lang="en-US" dirty="0"/>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None/>
              <a:defRPr sz="1400">
                <a:solidFill>
                  <a:srgbClr val="FFFFCC"/>
                </a:solidFill>
                <a:latin typeface="Franklin Gothic Medium Cond" pitchFamily="34" charset="0"/>
              </a:defRPr>
            </a:lvl1pPr>
          </a:lstStyle>
          <a:p>
            <a:pPr>
              <a:defRPr/>
            </a:pPr>
            <a:fld id="{68CF04B2-B780-4D6C-9559-51EC6F41927F}" type="slidenum">
              <a:rPr lang="en-US" smtClean="0"/>
              <a:pPr>
                <a:defRPr/>
              </a:pPr>
              <a:t>‹#›</a:t>
            </a:fld>
            <a:endParaRPr lang="en-US" dirty="0"/>
          </a:p>
        </p:txBody>
      </p:sp>
      <p:pic>
        <p:nvPicPr>
          <p:cNvPr id="1031" name="Picture 7" descr="Dept of Commerce Seal"/>
          <p:cNvPicPr>
            <a:picLocks noChangeAspect="1" noChangeArrowheads="1"/>
          </p:cNvPicPr>
          <p:nvPr/>
        </p:nvPicPr>
        <p:blipFill>
          <a:blip r:embed="rId12" cstate="print"/>
          <a:srcRect/>
          <a:stretch>
            <a:fillRect/>
          </a:stretch>
        </p:blipFill>
        <p:spPr bwMode="auto">
          <a:xfrm>
            <a:off x="117475" y="6588125"/>
            <a:ext cx="236538" cy="234950"/>
          </a:xfrm>
          <a:prstGeom prst="rect">
            <a:avLst/>
          </a:prstGeom>
          <a:noFill/>
        </p:spPr>
      </p:pic>
      <p:pic>
        <p:nvPicPr>
          <p:cNvPr id="1032" name="Picture 8" descr="NOAA"/>
          <p:cNvPicPr>
            <a:picLocks noChangeAspect="1" noChangeArrowheads="1"/>
          </p:cNvPicPr>
          <p:nvPr/>
        </p:nvPicPr>
        <p:blipFill>
          <a:blip r:embed="rId13" cstate="print"/>
          <a:srcRect/>
          <a:stretch>
            <a:fillRect/>
          </a:stretch>
        </p:blipFill>
        <p:spPr bwMode="auto">
          <a:xfrm>
            <a:off x="346075" y="6591300"/>
            <a:ext cx="228600" cy="228600"/>
          </a:xfrm>
          <a:prstGeom prst="rect">
            <a:avLst/>
          </a:prstGeom>
          <a:noFill/>
        </p:spPr>
      </p:pic>
      <p:sp>
        <p:nvSpPr>
          <p:cNvPr id="11" name="Rectangle 15"/>
          <p:cNvSpPr>
            <a:spLocks noChangeArrowheads="1"/>
          </p:cNvSpPr>
          <p:nvPr/>
        </p:nvSpPr>
        <p:spPr bwMode="auto">
          <a:xfrm>
            <a:off x="3124200" y="6526213"/>
            <a:ext cx="4648200" cy="331787"/>
          </a:xfrm>
          <a:prstGeom prst="rect">
            <a:avLst/>
          </a:prstGeom>
          <a:noFill/>
          <a:ln w="9525">
            <a:noFill/>
            <a:miter lim="800000"/>
            <a:headEnd/>
            <a:tailEnd/>
          </a:ln>
          <a:effectLst/>
        </p:spPr>
        <p:txBody>
          <a:bodyPr/>
          <a:lstStyle/>
          <a:p>
            <a:pPr algn="ctr"/>
            <a:endParaRPr lang="en-US" sz="1400" b="1">
              <a:solidFill>
                <a:srgbClr val="CC0000"/>
              </a:solidFill>
            </a:endParaRPr>
          </a:p>
        </p:txBody>
      </p:sp>
      <p:sp>
        <p:nvSpPr>
          <p:cNvPr id="13" name="Text Box 24"/>
          <p:cNvSpPr txBox="1">
            <a:spLocks noChangeArrowheads="1"/>
          </p:cNvSpPr>
          <p:nvPr/>
        </p:nvSpPr>
        <p:spPr bwMode="auto">
          <a:xfrm>
            <a:off x="4632325" y="265113"/>
            <a:ext cx="184150" cy="366712"/>
          </a:xfrm>
          <a:prstGeom prst="rect">
            <a:avLst/>
          </a:prstGeom>
          <a:noFill/>
          <a:ln w="9525">
            <a:noFill/>
            <a:miter lim="800000"/>
            <a:headEnd/>
            <a:tailEnd/>
          </a:ln>
          <a:effectLst/>
        </p:spPr>
        <p:txBody>
          <a:bodyPr wrap="none">
            <a:spAutoFit/>
          </a:bodyPr>
          <a:lstStyle/>
          <a:p>
            <a:endParaRPr lang="en-US" b="1" i="1"/>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dt="0"/>
  <p:txStyles>
    <p:titleStyle>
      <a:lvl1pPr algn="r" rtl="0" eaLnBrk="1" fontAlgn="base" hangingPunct="1">
        <a:lnSpc>
          <a:spcPct val="90000"/>
        </a:lnSpc>
        <a:spcBef>
          <a:spcPct val="0"/>
        </a:spcBef>
        <a:spcAft>
          <a:spcPct val="0"/>
        </a:spcAft>
        <a:defRPr sz="4400">
          <a:solidFill>
            <a:srgbClr val="FFFFCC"/>
          </a:solidFill>
          <a:effectLst/>
          <a:latin typeface="Franklin Gothic Demi" pitchFamily="34" charset="0"/>
          <a:ea typeface="+mj-ea"/>
          <a:cs typeface="+mj-cs"/>
        </a:defRPr>
      </a:lvl1pPr>
      <a:lvl2pPr algn="r" rtl="0" eaLnBrk="1" fontAlgn="base" hangingPunct="1">
        <a:lnSpc>
          <a:spcPct val="90000"/>
        </a:lnSpc>
        <a:spcBef>
          <a:spcPct val="0"/>
        </a:spcBef>
        <a:spcAft>
          <a:spcPct val="0"/>
        </a:spcAft>
        <a:defRPr sz="4400">
          <a:solidFill>
            <a:srgbClr val="FFFFCC"/>
          </a:solidFill>
          <a:latin typeface="SolexBlackLiningItalic" pitchFamily="2" charset="0"/>
        </a:defRPr>
      </a:lvl2pPr>
      <a:lvl3pPr algn="r" rtl="0" eaLnBrk="1" fontAlgn="base" hangingPunct="1">
        <a:lnSpc>
          <a:spcPct val="90000"/>
        </a:lnSpc>
        <a:spcBef>
          <a:spcPct val="0"/>
        </a:spcBef>
        <a:spcAft>
          <a:spcPct val="0"/>
        </a:spcAft>
        <a:defRPr sz="4400">
          <a:solidFill>
            <a:srgbClr val="FFFFCC"/>
          </a:solidFill>
          <a:latin typeface="SolexBlackLiningItalic" pitchFamily="2" charset="0"/>
        </a:defRPr>
      </a:lvl3pPr>
      <a:lvl4pPr algn="r" rtl="0" eaLnBrk="1" fontAlgn="base" hangingPunct="1">
        <a:lnSpc>
          <a:spcPct val="90000"/>
        </a:lnSpc>
        <a:spcBef>
          <a:spcPct val="0"/>
        </a:spcBef>
        <a:spcAft>
          <a:spcPct val="0"/>
        </a:spcAft>
        <a:defRPr sz="4400">
          <a:solidFill>
            <a:srgbClr val="FFFFCC"/>
          </a:solidFill>
          <a:latin typeface="SolexBlackLiningItalic" pitchFamily="2" charset="0"/>
        </a:defRPr>
      </a:lvl4pPr>
      <a:lvl5pPr algn="r" rtl="0" eaLnBrk="1" fontAlgn="base" hangingPunct="1">
        <a:lnSpc>
          <a:spcPct val="90000"/>
        </a:lnSpc>
        <a:spcBef>
          <a:spcPct val="0"/>
        </a:spcBef>
        <a:spcAft>
          <a:spcPct val="0"/>
        </a:spcAft>
        <a:defRPr sz="4400">
          <a:solidFill>
            <a:srgbClr val="FFFFCC"/>
          </a:solidFill>
          <a:latin typeface="SolexBlackLiningItalic" pitchFamily="2" charset="0"/>
        </a:defRPr>
      </a:lvl5pPr>
      <a:lvl6pPr marL="457200" algn="r" rtl="0" eaLnBrk="1" fontAlgn="base" hangingPunct="1">
        <a:lnSpc>
          <a:spcPct val="90000"/>
        </a:lnSpc>
        <a:spcBef>
          <a:spcPct val="0"/>
        </a:spcBef>
        <a:spcAft>
          <a:spcPct val="0"/>
        </a:spcAft>
        <a:defRPr sz="4400">
          <a:solidFill>
            <a:srgbClr val="FFFFCC"/>
          </a:solidFill>
          <a:latin typeface="SolexBlackLiningItalic" pitchFamily="2" charset="0"/>
        </a:defRPr>
      </a:lvl6pPr>
      <a:lvl7pPr marL="914400" algn="r" rtl="0" eaLnBrk="1" fontAlgn="base" hangingPunct="1">
        <a:lnSpc>
          <a:spcPct val="90000"/>
        </a:lnSpc>
        <a:spcBef>
          <a:spcPct val="0"/>
        </a:spcBef>
        <a:spcAft>
          <a:spcPct val="0"/>
        </a:spcAft>
        <a:defRPr sz="4400">
          <a:solidFill>
            <a:srgbClr val="FFFFCC"/>
          </a:solidFill>
          <a:latin typeface="SolexBlackLiningItalic" pitchFamily="2" charset="0"/>
        </a:defRPr>
      </a:lvl7pPr>
      <a:lvl8pPr marL="1371600" algn="r" rtl="0" eaLnBrk="1" fontAlgn="base" hangingPunct="1">
        <a:lnSpc>
          <a:spcPct val="90000"/>
        </a:lnSpc>
        <a:spcBef>
          <a:spcPct val="0"/>
        </a:spcBef>
        <a:spcAft>
          <a:spcPct val="0"/>
        </a:spcAft>
        <a:defRPr sz="4400">
          <a:solidFill>
            <a:srgbClr val="FFFFCC"/>
          </a:solidFill>
          <a:latin typeface="SolexBlackLiningItalic" pitchFamily="2" charset="0"/>
        </a:defRPr>
      </a:lvl8pPr>
      <a:lvl9pPr marL="1828800" algn="r" rtl="0" eaLnBrk="1" fontAlgn="base" hangingPunct="1">
        <a:lnSpc>
          <a:spcPct val="90000"/>
        </a:lnSpc>
        <a:spcBef>
          <a:spcPct val="0"/>
        </a:spcBef>
        <a:spcAft>
          <a:spcPct val="0"/>
        </a:spcAft>
        <a:defRPr sz="4400">
          <a:solidFill>
            <a:srgbClr val="FFFFCC"/>
          </a:solidFill>
          <a:latin typeface="SolexBlackLiningItalic" pitchFamily="2" charset="0"/>
        </a:defRPr>
      </a:lvl9pPr>
    </p:titleStyle>
    <p:bodyStyle>
      <a:lvl1pPr algn="l" rtl="0" eaLnBrk="1" fontAlgn="base" hangingPunct="1">
        <a:lnSpc>
          <a:spcPct val="90000"/>
        </a:lnSpc>
        <a:spcBef>
          <a:spcPct val="75000"/>
        </a:spcBef>
        <a:spcAft>
          <a:spcPct val="0"/>
        </a:spcAft>
        <a:defRPr sz="2800">
          <a:solidFill>
            <a:schemeClr val="accent1">
              <a:lumMod val="50000"/>
            </a:schemeClr>
          </a:solidFill>
          <a:latin typeface="Franklin Gothic Medium" pitchFamily="34" charset="0"/>
          <a:ea typeface="+mn-ea"/>
          <a:cs typeface="+mn-cs"/>
        </a:defRPr>
      </a:lvl1pPr>
      <a:lvl2pPr marL="514350" indent="-285750" algn="l" rtl="0" eaLnBrk="1" fontAlgn="base" hangingPunct="1">
        <a:spcBef>
          <a:spcPct val="5000"/>
        </a:spcBef>
        <a:spcAft>
          <a:spcPct val="0"/>
        </a:spcAft>
        <a:buFontTx/>
        <a:buBlip>
          <a:blip r:embed="rId14"/>
        </a:buBlip>
        <a:defRPr sz="2000">
          <a:solidFill>
            <a:schemeClr val="accent1">
              <a:lumMod val="50000"/>
            </a:schemeClr>
          </a:solidFill>
          <a:latin typeface="Franklin Gothic Medium Cond" pitchFamily="34" charset="0"/>
        </a:defRPr>
      </a:lvl2pPr>
      <a:lvl3pPr marL="914400" indent="-228600" algn="l" rtl="0" eaLnBrk="1" fontAlgn="base" hangingPunct="1">
        <a:spcBef>
          <a:spcPct val="5000"/>
        </a:spcBef>
        <a:spcAft>
          <a:spcPct val="0"/>
        </a:spcAft>
        <a:buFontTx/>
        <a:buBlip>
          <a:blip r:embed="rId15"/>
        </a:buBlip>
        <a:defRPr sz="1800">
          <a:solidFill>
            <a:schemeClr val="accent1">
              <a:lumMod val="50000"/>
            </a:schemeClr>
          </a:solidFill>
          <a:latin typeface="Franklin Gothic Medium Cond" pitchFamily="34" charset="0"/>
        </a:defRPr>
      </a:lvl3pPr>
      <a:lvl4pPr marL="1257300" indent="-228600" algn="l" rtl="0" eaLnBrk="1" fontAlgn="base" hangingPunct="1">
        <a:spcBef>
          <a:spcPct val="5000"/>
        </a:spcBef>
        <a:spcAft>
          <a:spcPct val="0"/>
        </a:spcAft>
        <a:buFontTx/>
        <a:buBlip>
          <a:blip r:embed="rId16"/>
        </a:buBlip>
        <a:defRPr sz="1600">
          <a:solidFill>
            <a:schemeClr val="accent1">
              <a:lumMod val="50000"/>
            </a:schemeClr>
          </a:solidFill>
          <a:latin typeface="Franklin Gothic Medium Cond" pitchFamily="34" charset="0"/>
        </a:defRPr>
      </a:lvl4pPr>
      <a:lvl5pPr marL="1600200" indent="-228600" algn="l" rtl="0" eaLnBrk="1" fontAlgn="base" hangingPunct="1">
        <a:spcBef>
          <a:spcPct val="5000"/>
        </a:spcBef>
        <a:spcAft>
          <a:spcPct val="0"/>
        </a:spcAft>
        <a:buChar char="»"/>
        <a:defRPr sz="1600">
          <a:solidFill>
            <a:schemeClr val="accent2"/>
          </a:solidFill>
          <a:latin typeface="Franklin Gothic Medium Cond" pitchFamily="34" charset="0"/>
        </a:defRPr>
      </a:lvl5pPr>
      <a:lvl6pPr marL="2057400" indent="-228600" algn="l" rtl="0" eaLnBrk="1" fontAlgn="base" hangingPunct="1">
        <a:spcBef>
          <a:spcPct val="5000"/>
        </a:spcBef>
        <a:spcAft>
          <a:spcPct val="0"/>
        </a:spcAft>
        <a:buChar char="»"/>
        <a:defRPr>
          <a:solidFill>
            <a:schemeClr val="accent2"/>
          </a:solidFill>
          <a:latin typeface="SolexRegularLining" pitchFamily="2" charset="0"/>
        </a:defRPr>
      </a:lvl6pPr>
      <a:lvl7pPr marL="2514600" indent="-228600" algn="l" rtl="0" eaLnBrk="1" fontAlgn="base" hangingPunct="1">
        <a:spcBef>
          <a:spcPct val="5000"/>
        </a:spcBef>
        <a:spcAft>
          <a:spcPct val="0"/>
        </a:spcAft>
        <a:buChar char="»"/>
        <a:defRPr>
          <a:solidFill>
            <a:schemeClr val="accent2"/>
          </a:solidFill>
          <a:latin typeface="SolexRegularLining" pitchFamily="2" charset="0"/>
        </a:defRPr>
      </a:lvl7pPr>
      <a:lvl8pPr marL="2971800" indent="-228600" algn="l" rtl="0" eaLnBrk="1" fontAlgn="base" hangingPunct="1">
        <a:spcBef>
          <a:spcPct val="5000"/>
        </a:spcBef>
        <a:spcAft>
          <a:spcPct val="0"/>
        </a:spcAft>
        <a:buChar char="»"/>
        <a:defRPr>
          <a:solidFill>
            <a:schemeClr val="accent2"/>
          </a:solidFill>
          <a:latin typeface="SolexRegularLining" pitchFamily="2" charset="0"/>
        </a:defRPr>
      </a:lvl8pPr>
      <a:lvl9pPr marL="3429000" indent="-228600" algn="l" rtl="0" eaLnBrk="1" fontAlgn="base" hangingPunct="1">
        <a:spcBef>
          <a:spcPct val="5000"/>
        </a:spcBef>
        <a:spcAft>
          <a:spcPct val="0"/>
        </a:spcAft>
        <a:buChar char="»"/>
        <a:defRPr>
          <a:solidFill>
            <a:schemeClr val="accent2"/>
          </a:solidFill>
          <a:latin typeface="SolexRegularLining"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dirty="0" smtClean="0"/>
              <a:t>NOAA’s </a:t>
            </a:r>
            <a:br>
              <a:rPr lang="en-US" dirty="0" smtClean="0"/>
            </a:br>
            <a:r>
              <a:rPr lang="en-US" dirty="0" smtClean="0"/>
              <a:t>Office of Education (</a:t>
            </a:r>
            <a:r>
              <a:rPr lang="en-US" dirty="0" err="1" smtClean="0"/>
              <a:t>OEd</a:t>
            </a:r>
            <a:r>
              <a:rPr lang="en-US" dirty="0" smtClean="0"/>
              <a:t>)</a:t>
            </a: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Summary of Content</a:t>
            </a:r>
            <a:endParaRPr lang="en-US" dirty="0" smtClean="0"/>
          </a:p>
        </p:txBody>
      </p:sp>
      <p:sp>
        <p:nvSpPr>
          <p:cNvPr id="5124" name="Rectangle 3"/>
          <p:cNvSpPr>
            <a:spLocks noGrp="1" noChangeArrowheads="1"/>
          </p:cNvSpPr>
          <p:nvPr>
            <p:ph idx="1"/>
          </p:nvPr>
        </p:nvSpPr>
        <p:spPr/>
        <p:txBody>
          <a:bodyPr/>
          <a:lstStyle/>
          <a:p>
            <a:r>
              <a:rPr lang="en-US" sz="2000" dirty="0" smtClean="0"/>
              <a:t>Mission</a:t>
            </a:r>
          </a:p>
          <a:p>
            <a:r>
              <a:rPr lang="en-US" sz="2000" dirty="0" smtClean="0"/>
              <a:t>Vision</a:t>
            </a:r>
          </a:p>
          <a:p>
            <a:r>
              <a:rPr lang="en-US" sz="2000" dirty="0" smtClean="0"/>
              <a:t>Outputs: Products and Services</a:t>
            </a:r>
          </a:p>
          <a:p>
            <a:r>
              <a:rPr lang="en-US" sz="2000" dirty="0" smtClean="0"/>
              <a:t>Programs</a:t>
            </a:r>
          </a:p>
          <a:p>
            <a:r>
              <a:rPr lang="en-US" sz="2000" dirty="0" smtClean="0"/>
              <a:t>Budget</a:t>
            </a:r>
          </a:p>
          <a:p>
            <a:r>
              <a:rPr lang="en-US" sz="2000" dirty="0" smtClean="0"/>
              <a:t>Leadership</a:t>
            </a:r>
          </a:p>
          <a:p>
            <a:r>
              <a:rPr lang="en-US" sz="2000" dirty="0" smtClean="0"/>
              <a:t>Facilities and Personnel</a:t>
            </a:r>
          </a:p>
          <a:p>
            <a:r>
              <a:rPr lang="en-US" sz="2000" dirty="0" smtClean="0"/>
              <a:t>Flow of Information</a:t>
            </a:r>
          </a:p>
          <a:p>
            <a:r>
              <a:rPr lang="en-US" sz="2000" dirty="0" smtClean="0"/>
              <a:t>Highest Priority Issues</a:t>
            </a:r>
          </a:p>
          <a:p>
            <a:r>
              <a:rPr lang="en-US" sz="2000" dirty="0" smtClean="0"/>
              <a:t>Urgent Issues</a:t>
            </a:r>
          </a:p>
          <a:p>
            <a:endParaRPr lang="en-US" sz="2000" dirty="0" smtClean="0"/>
          </a:p>
        </p:txBody>
      </p:sp>
      <p:sp>
        <p:nvSpPr>
          <p:cNvPr id="5122" name="Slide Number Placeholder 4"/>
          <p:cNvSpPr>
            <a:spLocks noGrp="1"/>
          </p:cNvSpPr>
          <p:nvPr>
            <p:ph type="sldNum" sz="quarter" idx="11"/>
          </p:nvPr>
        </p:nvSpPr>
        <p:spPr/>
        <p:txBody>
          <a:bodyPr/>
          <a:lstStyle/>
          <a:p>
            <a:fld id="{2B045C14-194A-41F9-A1CF-C611D2658D78}" type="slidenum">
              <a:rPr lang="en-US" smtClean="0"/>
              <a:pPr/>
              <a:t>2</a:t>
            </a:fld>
            <a:endParaRPr lang="en-US" smtClean="0"/>
          </a:p>
        </p:txBody>
      </p:sp>
      <p:pic>
        <p:nvPicPr>
          <p:cNvPr id="5125" name="Picture 17"/>
          <p:cNvPicPr>
            <a:picLocks noChangeAspect="1" noChangeArrowheads="1"/>
          </p:cNvPicPr>
          <p:nvPr/>
        </p:nvPicPr>
        <p:blipFill>
          <a:blip r:embed="rId3"/>
          <a:srcRect/>
          <a:stretch>
            <a:fillRect/>
          </a:stretch>
        </p:blipFill>
        <p:spPr bwMode="auto">
          <a:xfrm>
            <a:off x="5629835" y="1517276"/>
            <a:ext cx="2980765" cy="2235574"/>
          </a:xfrm>
          <a:prstGeom prst="rect">
            <a:avLst/>
          </a:prstGeom>
          <a:noFill/>
          <a:ln w="9525">
            <a:noFill/>
            <a:miter lim="800000"/>
            <a:headEnd/>
            <a:tailEnd/>
          </a:ln>
        </p:spPr>
      </p:pic>
      <p:pic>
        <p:nvPicPr>
          <p:cNvPr id="5126" name="Picture 20" descr="PB120016"/>
          <p:cNvPicPr>
            <a:picLocks noChangeAspect="1" noChangeArrowheads="1"/>
          </p:cNvPicPr>
          <p:nvPr/>
        </p:nvPicPr>
        <p:blipFill>
          <a:blip r:embed="rId4"/>
          <a:srcRect/>
          <a:stretch>
            <a:fillRect/>
          </a:stretch>
        </p:blipFill>
        <p:spPr bwMode="auto">
          <a:xfrm>
            <a:off x="5638800" y="3962400"/>
            <a:ext cx="2895600" cy="2171700"/>
          </a:xfrm>
          <a:prstGeom prst="rect">
            <a:avLst/>
          </a:prstGeom>
          <a:noFill/>
          <a:ln w="25400">
            <a:solidFill>
              <a:schemeClr val="tx1"/>
            </a:solidFill>
            <a:miter lim="800000"/>
            <a:headEnd/>
            <a:tailEnd/>
          </a:ln>
        </p:spPr>
      </p:pic>
      <p:sp>
        <p:nvSpPr>
          <p:cNvPr id="11" name="Footer Placeholder 10"/>
          <p:cNvSpPr>
            <a:spLocks noGrp="1"/>
          </p:cNvSpPr>
          <p:nvPr>
            <p:ph type="ftr" sz="quarter" idx="10"/>
          </p:nvPr>
        </p:nvSpPr>
        <p:spPr/>
        <p:txBody>
          <a:bodyPr/>
          <a:lstStyle/>
          <a:p>
            <a:r>
              <a:rPr lang="en-US" smtClean="0"/>
              <a:t>NOAA’s Office of Education (OEd)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smtClean="0"/>
              <a:t>Mission and Vision</a:t>
            </a:r>
          </a:p>
        </p:txBody>
      </p:sp>
      <p:sp>
        <p:nvSpPr>
          <p:cNvPr id="6146" name="Slide Number Placeholder 4"/>
          <p:cNvSpPr>
            <a:spLocks noGrp="1"/>
          </p:cNvSpPr>
          <p:nvPr>
            <p:ph type="sldNum" sz="quarter" idx="11"/>
          </p:nvPr>
        </p:nvSpPr>
        <p:spPr/>
        <p:txBody>
          <a:bodyPr/>
          <a:lstStyle/>
          <a:p>
            <a:fld id="{25D013A2-06E5-4C25-A51C-E813F0D3F41D}" type="slidenum">
              <a:rPr lang="en-US" smtClean="0"/>
              <a:pPr/>
              <a:t>3</a:t>
            </a:fld>
            <a:endParaRPr lang="en-US" smtClean="0"/>
          </a:p>
        </p:txBody>
      </p:sp>
      <p:sp>
        <p:nvSpPr>
          <p:cNvPr id="6148" name="Rectangle 3"/>
          <p:cNvSpPr>
            <a:spLocks noGrp="1" noChangeArrowheads="1"/>
          </p:cNvSpPr>
          <p:nvPr>
            <p:ph type="body" sz="quarter" idx="12"/>
          </p:nvPr>
        </p:nvSpPr>
        <p:spPr/>
        <p:txBody>
          <a:bodyPr/>
          <a:lstStyle/>
          <a:p>
            <a:r>
              <a:rPr lang="en-US" sz="1600" dirty="0" smtClean="0"/>
              <a:t>NOAA’s education program will improve the public’s understanding and appreciation of NOAA-related sciences and of the natural resources the agency is charged to protect resulting in an environmentally literate constituency that can make informed decisions and take appropriate actions</a:t>
            </a:r>
          </a:p>
        </p:txBody>
      </p:sp>
      <p:sp>
        <p:nvSpPr>
          <p:cNvPr id="5" name="Text Placeholder 4"/>
          <p:cNvSpPr>
            <a:spLocks noGrp="1"/>
          </p:cNvSpPr>
          <p:nvPr>
            <p:ph type="body" sz="quarter" idx="13"/>
          </p:nvPr>
        </p:nvSpPr>
        <p:spPr/>
        <p:txBody>
          <a:bodyPr/>
          <a:lstStyle/>
          <a:p>
            <a:r>
              <a:rPr lang="en-US" sz="1600" dirty="0" smtClean="0"/>
              <a:t>An environmentally literate public and a diverse workforce who will use NOAA’s products and services to make informed decisions that enable responsible action</a:t>
            </a:r>
            <a:endParaRPr lang="en-US" sz="1600" dirty="0"/>
          </a:p>
        </p:txBody>
      </p:sp>
      <p:pic>
        <p:nvPicPr>
          <p:cNvPr id="15" name="Picture Placeholder 14" descr="daycamp.jpg"/>
          <p:cNvPicPr>
            <a:picLocks noGrp="1" noChangeAspect="1"/>
          </p:cNvPicPr>
          <p:nvPr>
            <p:ph type="pic" sz="quarter" idx="14"/>
          </p:nvPr>
        </p:nvPicPr>
        <p:blipFill>
          <a:blip r:embed="rId3"/>
          <a:srcRect t="10434" b="10434"/>
          <a:stretch>
            <a:fillRect/>
          </a:stretch>
        </p:blipFill>
        <p:spPr/>
      </p:pic>
      <p:sp>
        <p:nvSpPr>
          <p:cNvPr id="14" name="Footer Placeholder 13"/>
          <p:cNvSpPr>
            <a:spLocks noGrp="1"/>
          </p:cNvSpPr>
          <p:nvPr>
            <p:ph type="ftr" sz="quarter" idx="10"/>
          </p:nvPr>
        </p:nvSpPr>
        <p:spPr/>
        <p:txBody>
          <a:bodyPr/>
          <a:lstStyle/>
          <a:p>
            <a:r>
              <a:rPr lang="en-US" smtClean="0"/>
              <a:t>NOAA’s Office of Education (OEd)</a:t>
            </a:r>
            <a:endParaRPr lang="en-US"/>
          </a:p>
        </p:txBody>
      </p:sp>
      <p:pic>
        <p:nvPicPr>
          <p:cNvPr id="18" name="Picture Placeholder 17" descr="100_0417.jpg"/>
          <p:cNvPicPr>
            <a:picLocks noGrp="1" noChangeAspect="1"/>
          </p:cNvPicPr>
          <p:nvPr>
            <p:ph type="pic" sz="quarter" idx="15"/>
          </p:nvPr>
        </p:nvPicPr>
        <p:blipFill>
          <a:blip r:embed="rId4" cstate="print"/>
          <a:srcRect t="9091" b="9091"/>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smtClean="0">
                <a:solidFill>
                  <a:schemeClr val="accent5">
                    <a:lumMod val="75000"/>
                  </a:schemeClr>
                </a:solidFill>
              </a:rPr>
              <a:t>Long Term Outputs</a:t>
            </a:r>
          </a:p>
        </p:txBody>
      </p:sp>
      <p:sp>
        <p:nvSpPr>
          <p:cNvPr id="7172" name="Rectangle 3"/>
          <p:cNvSpPr>
            <a:spLocks noGrp="1" noChangeArrowheads="1"/>
          </p:cNvSpPr>
          <p:nvPr>
            <p:ph sz="half" idx="2"/>
          </p:nvPr>
        </p:nvSpPr>
        <p:spPr/>
        <p:txBody>
          <a:bodyPr/>
          <a:lstStyle/>
          <a:p>
            <a:r>
              <a:rPr lang="en-US" sz="1800" dirty="0" smtClean="0"/>
              <a:t>Provide leadership on the Education Council (e.g., Education Plan) </a:t>
            </a:r>
          </a:p>
          <a:p>
            <a:pPr lvl="1"/>
            <a:r>
              <a:rPr lang="en-US" sz="1600" dirty="0" smtClean="0"/>
              <a:t> Co-chair the Ocean Education Interagency Working Group </a:t>
            </a:r>
          </a:p>
          <a:p>
            <a:pPr lvl="1"/>
            <a:r>
              <a:rPr lang="en-US" sz="1600" dirty="0" smtClean="0"/>
              <a:t> Increase agency visibility through the Education Outreach Center</a:t>
            </a:r>
          </a:p>
          <a:p>
            <a:pPr lvl="1"/>
            <a:r>
              <a:rPr lang="en-US" sz="1600" dirty="0" smtClean="0"/>
              <a:t> Provide educational training to enhance employee’s education skills</a:t>
            </a:r>
          </a:p>
          <a:p>
            <a:endParaRPr lang="en-US" sz="1800" dirty="0" smtClean="0"/>
          </a:p>
        </p:txBody>
      </p:sp>
      <p:sp>
        <p:nvSpPr>
          <p:cNvPr id="10" name="Text Placeholder 9"/>
          <p:cNvSpPr>
            <a:spLocks noGrp="1"/>
          </p:cNvSpPr>
          <p:nvPr>
            <p:ph type="body" sz="quarter" idx="3"/>
          </p:nvPr>
        </p:nvSpPr>
        <p:spPr/>
        <p:txBody>
          <a:bodyPr/>
          <a:lstStyle/>
          <a:p>
            <a:r>
              <a:rPr lang="en-US" dirty="0" smtClean="0">
                <a:solidFill>
                  <a:schemeClr val="accent2">
                    <a:lumMod val="75000"/>
                  </a:schemeClr>
                </a:solidFill>
              </a:rPr>
              <a:t>Short Term Outputs</a:t>
            </a:r>
          </a:p>
        </p:txBody>
      </p:sp>
      <p:sp>
        <p:nvSpPr>
          <p:cNvPr id="11" name="Content Placeholder 10"/>
          <p:cNvSpPr>
            <a:spLocks noGrp="1"/>
          </p:cNvSpPr>
          <p:nvPr>
            <p:ph sz="quarter" idx="4"/>
          </p:nvPr>
        </p:nvSpPr>
        <p:spPr/>
        <p:txBody>
          <a:bodyPr/>
          <a:lstStyle/>
          <a:p>
            <a:r>
              <a:rPr lang="en-US" sz="1600" dirty="0" smtClean="0"/>
              <a:t>Promote literacy through:</a:t>
            </a:r>
          </a:p>
          <a:p>
            <a:pPr lvl="1"/>
            <a:r>
              <a:rPr lang="en-US" sz="1400" dirty="0" smtClean="0"/>
              <a:t> The Environmental Literacy Grants </a:t>
            </a:r>
          </a:p>
          <a:p>
            <a:pPr lvl="1"/>
            <a:r>
              <a:rPr lang="en-US" sz="1400" dirty="0" smtClean="0"/>
              <a:t> The Bay Watershed Education and Training Grants</a:t>
            </a:r>
          </a:p>
          <a:p>
            <a:r>
              <a:rPr lang="en-US" sz="1600" dirty="0" smtClean="0"/>
              <a:t>Provide student opportunities through:</a:t>
            </a:r>
          </a:p>
          <a:p>
            <a:pPr lvl="1"/>
            <a:r>
              <a:rPr lang="en-US" sz="1400" dirty="0" smtClean="0"/>
              <a:t> The Undergraduate Scholarship Program</a:t>
            </a:r>
          </a:p>
          <a:p>
            <a:pPr lvl="1"/>
            <a:r>
              <a:rPr lang="en-US" sz="1400" dirty="0" smtClean="0"/>
              <a:t> The Ernest F. Hollings Scholarship Program </a:t>
            </a:r>
          </a:p>
          <a:p>
            <a:pPr lvl="1"/>
            <a:r>
              <a:rPr lang="en-US" sz="1400" dirty="0" smtClean="0"/>
              <a:t> The Nancy Foster Scholarship Program </a:t>
            </a:r>
          </a:p>
          <a:p>
            <a:r>
              <a:rPr lang="en-US" sz="1600" dirty="0" smtClean="0"/>
              <a:t>Increase workforce diversity in STEM fields through:</a:t>
            </a:r>
          </a:p>
          <a:p>
            <a:pPr lvl="1"/>
            <a:r>
              <a:rPr lang="en-US" sz="1400" dirty="0" smtClean="0"/>
              <a:t> The Graduate Sciences Program </a:t>
            </a:r>
          </a:p>
          <a:p>
            <a:pPr lvl="1"/>
            <a:r>
              <a:rPr lang="en-US" sz="1400" dirty="0" smtClean="0"/>
              <a:t> The Cooperative Science Centers at Minority Serving Institutions</a:t>
            </a:r>
          </a:p>
          <a:p>
            <a:r>
              <a:rPr lang="en-US" sz="1600" dirty="0" smtClean="0"/>
              <a:t>Disseminate NOAA-related content through:</a:t>
            </a:r>
          </a:p>
          <a:p>
            <a:pPr lvl="1"/>
            <a:r>
              <a:rPr lang="en-US" sz="1400" dirty="0" smtClean="0"/>
              <a:t> The Science On a Sphere museum partners</a:t>
            </a:r>
          </a:p>
          <a:p>
            <a:pPr lvl="1"/>
            <a:r>
              <a:rPr lang="en-US" sz="1400" dirty="0" smtClean="0"/>
              <a:t> The Ocean Today kiosk aquarium network</a:t>
            </a:r>
          </a:p>
          <a:p>
            <a:endParaRPr lang="en-US" sz="1600" dirty="0"/>
          </a:p>
        </p:txBody>
      </p:sp>
      <p:sp>
        <p:nvSpPr>
          <p:cNvPr id="7170" name="Slide Number Placeholder 4"/>
          <p:cNvSpPr>
            <a:spLocks noGrp="1"/>
          </p:cNvSpPr>
          <p:nvPr>
            <p:ph type="sldNum" sz="quarter" idx="11"/>
          </p:nvPr>
        </p:nvSpPr>
        <p:spPr/>
        <p:txBody>
          <a:bodyPr/>
          <a:lstStyle/>
          <a:p>
            <a:fld id="{28CF83EB-28B8-4E96-B843-8E7343CBDC52}" type="slidenum">
              <a:rPr lang="en-US" smtClean="0"/>
              <a:pPr/>
              <a:t>4</a:t>
            </a:fld>
            <a:endParaRPr lang="en-US" smtClean="0"/>
          </a:p>
        </p:txBody>
      </p:sp>
      <p:sp>
        <p:nvSpPr>
          <p:cNvPr id="7171" name="Rectangle 2"/>
          <p:cNvSpPr>
            <a:spLocks noGrp="1" noChangeArrowheads="1"/>
          </p:cNvSpPr>
          <p:nvPr>
            <p:ph type="title"/>
          </p:nvPr>
        </p:nvSpPr>
        <p:spPr/>
        <p:txBody>
          <a:bodyPr/>
          <a:lstStyle/>
          <a:p>
            <a:r>
              <a:rPr lang="en-US" dirty="0" smtClean="0"/>
              <a:t>Outputs</a:t>
            </a:r>
          </a:p>
        </p:txBody>
      </p:sp>
      <p:pic>
        <p:nvPicPr>
          <p:cNvPr id="7175" name="Picture 2053" descr="b-33"/>
          <p:cNvPicPr>
            <a:picLocks noChangeAspect="1" noChangeArrowheads="1"/>
          </p:cNvPicPr>
          <p:nvPr/>
        </p:nvPicPr>
        <p:blipFill>
          <a:blip r:embed="rId3" cstate="print"/>
          <a:srcRect/>
          <a:stretch>
            <a:fillRect/>
          </a:stretch>
        </p:blipFill>
        <p:spPr bwMode="auto">
          <a:xfrm>
            <a:off x="49254" y="4572000"/>
            <a:ext cx="2281509" cy="1671002"/>
          </a:xfrm>
          <a:prstGeom prst="rect">
            <a:avLst/>
          </a:prstGeom>
          <a:noFill/>
          <a:ln w="9525">
            <a:noFill/>
            <a:miter lim="800000"/>
            <a:headEnd/>
            <a:tailEnd/>
          </a:ln>
        </p:spPr>
      </p:pic>
      <p:pic>
        <p:nvPicPr>
          <p:cNvPr id="7174" name="Picture 2055" descr="Picture 1"/>
          <p:cNvPicPr>
            <a:picLocks noChangeAspect="1" noChangeArrowheads="1"/>
          </p:cNvPicPr>
          <p:nvPr/>
        </p:nvPicPr>
        <p:blipFill>
          <a:blip r:embed="rId4"/>
          <a:srcRect/>
          <a:stretch>
            <a:fillRect/>
          </a:stretch>
        </p:blipFill>
        <p:spPr bwMode="auto">
          <a:xfrm>
            <a:off x="2411454" y="4572000"/>
            <a:ext cx="2160546" cy="1676400"/>
          </a:xfrm>
          <a:prstGeom prst="rect">
            <a:avLst/>
          </a:prstGeom>
          <a:noFill/>
          <a:ln w="9525">
            <a:noFill/>
            <a:miter lim="800000"/>
            <a:headEnd/>
            <a:tailEnd/>
          </a:ln>
        </p:spPr>
      </p:pic>
      <p:sp>
        <p:nvSpPr>
          <p:cNvPr id="18" name="Footer Placeholder 17"/>
          <p:cNvSpPr>
            <a:spLocks noGrp="1"/>
          </p:cNvSpPr>
          <p:nvPr>
            <p:ph type="ftr" sz="quarter" idx="10"/>
          </p:nvPr>
        </p:nvSpPr>
        <p:spPr/>
        <p:txBody>
          <a:bodyPr/>
          <a:lstStyle/>
          <a:p>
            <a:r>
              <a:rPr lang="en-US" smtClean="0"/>
              <a:t>NOAA’s Office of Education (OEd)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	Services</a:t>
            </a:r>
          </a:p>
        </p:txBody>
      </p:sp>
      <p:sp>
        <p:nvSpPr>
          <p:cNvPr id="8196" name="Rectangle 3"/>
          <p:cNvSpPr>
            <a:spLocks noGrp="1" noChangeArrowheads="1"/>
          </p:cNvSpPr>
          <p:nvPr>
            <p:ph idx="1"/>
          </p:nvPr>
        </p:nvSpPr>
        <p:spPr/>
        <p:txBody>
          <a:bodyPr/>
          <a:lstStyle/>
          <a:p>
            <a:r>
              <a:rPr lang="en-US" sz="1800" dirty="0" smtClean="0"/>
              <a:t>The Office of Education (</a:t>
            </a:r>
            <a:r>
              <a:rPr lang="en-US" sz="1800" dirty="0" err="1" smtClean="0"/>
              <a:t>OEd</a:t>
            </a:r>
            <a:r>
              <a:rPr lang="en-US" sz="1800" dirty="0" smtClean="0"/>
              <a:t>) is a staff office within the NOAA Administrator’s Office with staff in downtown Washington, D.C. and in Silver Spring, Maryland.  </a:t>
            </a:r>
          </a:p>
          <a:p>
            <a:r>
              <a:rPr lang="en-US" sz="1800" dirty="0" smtClean="0"/>
              <a:t>The Office of Education:</a:t>
            </a:r>
          </a:p>
          <a:p>
            <a:pPr lvl="1"/>
            <a:r>
              <a:rPr lang="en-US" sz="1400" dirty="0" smtClean="0"/>
              <a:t>Provides advice and counsel to the Under Secretary on matters pertaining to education</a:t>
            </a:r>
          </a:p>
          <a:p>
            <a:pPr lvl="1"/>
            <a:r>
              <a:rPr lang="en-US" sz="1400" dirty="0" smtClean="0"/>
              <a:t>Coordinates education activities across NOAA and oversees the implementation of the NOAA’s Education Plan and Policy in conjunction with the NOAA Education Council</a:t>
            </a:r>
          </a:p>
          <a:p>
            <a:pPr lvl="1"/>
            <a:r>
              <a:rPr lang="en-US" sz="1400" dirty="0" smtClean="0"/>
              <a:t>Ensures that NOAA’s education programs and activities are based on NOAA-related science and support the agency’s cross-cutting priority of promoting environmental literacy</a:t>
            </a:r>
          </a:p>
          <a:p>
            <a:pPr lvl="1"/>
            <a:r>
              <a:rPr lang="en-US" sz="1400" dirty="0" smtClean="0"/>
              <a:t>Works with external partners to promote environmental literacy efforts that directly and indirectly benefit the NOAA mission</a:t>
            </a:r>
          </a:p>
        </p:txBody>
      </p:sp>
      <p:sp>
        <p:nvSpPr>
          <p:cNvPr id="8194" name="Slide Number Placeholder 4"/>
          <p:cNvSpPr>
            <a:spLocks noGrp="1"/>
          </p:cNvSpPr>
          <p:nvPr>
            <p:ph type="sldNum" sz="quarter" idx="11"/>
          </p:nvPr>
        </p:nvSpPr>
        <p:spPr/>
        <p:txBody>
          <a:bodyPr/>
          <a:lstStyle/>
          <a:p>
            <a:fld id="{50D4C4FA-159A-4D7C-B537-25B6E2A3FB93}" type="slidenum">
              <a:rPr lang="en-US" smtClean="0"/>
              <a:pPr/>
              <a:t>5</a:t>
            </a:fld>
            <a:endParaRPr lang="en-US" smtClean="0"/>
          </a:p>
        </p:txBody>
      </p:sp>
      <p:pic>
        <p:nvPicPr>
          <p:cNvPr id="8197" name="Picture 9" descr="P1010091"/>
          <p:cNvPicPr>
            <a:picLocks noChangeAspect="1" noChangeArrowheads="1"/>
          </p:cNvPicPr>
          <p:nvPr/>
        </p:nvPicPr>
        <p:blipFill>
          <a:blip r:embed="rId3">
            <a:lum contrast="10000"/>
          </a:blip>
          <a:srcRect t="6667"/>
          <a:stretch>
            <a:fillRect/>
          </a:stretch>
        </p:blipFill>
        <p:spPr bwMode="auto">
          <a:xfrm>
            <a:off x="6019800" y="4419600"/>
            <a:ext cx="2743200" cy="1981200"/>
          </a:xfrm>
          <a:prstGeom prst="rect">
            <a:avLst/>
          </a:prstGeom>
          <a:noFill/>
          <a:ln w="9525">
            <a:solidFill>
              <a:srgbClr val="000000"/>
            </a:solidFill>
            <a:miter lim="800000"/>
            <a:headEnd/>
            <a:tailEnd/>
          </a:ln>
        </p:spPr>
      </p:pic>
      <p:pic>
        <p:nvPicPr>
          <p:cNvPr id="8198" name="Picture 13"/>
          <p:cNvPicPr>
            <a:picLocks noChangeAspect="1" noChangeArrowheads="1"/>
          </p:cNvPicPr>
          <p:nvPr/>
        </p:nvPicPr>
        <p:blipFill>
          <a:blip r:embed="rId4"/>
          <a:srcRect/>
          <a:stretch>
            <a:fillRect/>
          </a:stretch>
        </p:blipFill>
        <p:spPr bwMode="auto">
          <a:xfrm>
            <a:off x="228600" y="4343400"/>
            <a:ext cx="2746375" cy="2057400"/>
          </a:xfrm>
          <a:prstGeom prst="rect">
            <a:avLst/>
          </a:prstGeom>
          <a:noFill/>
          <a:ln w="9525">
            <a:noFill/>
            <a:miter lim="800000"/>
            <a:headEnd/>
            <a:tailEnd/>
          </a:ln>
        </p:spPr>
      </p:pic>
      <p:pic>
        <p:nvPicPr>
          <p:cNvPr id="8199" name="Picture 14" descr="Education at sanctuary2"/>
          <p:cNvPicPr>
            <a:picLocks noChangeAspect="1" noChangeArrowheads="1"/>
          </p:cNvPicPr>
          <p:nvPr/>
        </p:nvPicPr>
        <p:blipFill>
          <a:blip r:embed="rId5"/>
          <a:srcRect/>
          <a:stretch>
            <a:fillRect/>
          </a:stretch>
        </p:blipFill>
        <p:spPr bwMode="auto">
          <a:xfrm>
            <a:off x="3200400" y="4343400"/>
            <a:ext cx="2590800" cy="2057400"/>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r>
              <a:rPr lang="en-US" smtClean="0"/>
              <a:t>NOAA’s Office of Education (OEd)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lnSpc>
                <a:spcPct val="90000"/>
              </a:lnSpc>
            </a:pPr>
            <a:r>
              <a:rPr lang="en-US" i="0" dirty="0" smtClean="0"/>
              <a:t>Who We Are:  </a:t>
            </a:r>
            <a:br>
              <a:rPr lang="en-US" i="0" dirty="0" smtClean="0"/>
            </a:br>
            <a:r>
              <a:rPr lang="en-US" sz="3200" dirty="0" err="1" smtClean="0">
                <a:latin typeface="Franklin Gothic Medium Cond" pitchFamily="34" charset="0"/>
              </a:rPr>
              <a:t>Oed</a:t>
            </a:r>
            <a:r>
              <a:rPr lang="en-US" sz="3200" dirty="0" smtClean="0">
                <a:latin typeface="Franklin Gothic Medium Cond" pitchFamily="34" charset="0"/>
              </a:rPr>
              <a:t> Leadership</a:t>
            </a:r>
          </a:p>
        </p:txBody>
      </p:sp>
      <p:pic>
        <p:nvPicPr>
          <p:cNvPr id="10244" name="Picture 6" descr="Richard W. Spinrad"/>
          <p:cNvPicPr>
            <a:picLocks noChangeAspect="1" noChangeArrowheads="1"/>
          </p:cNvPicPr>
          <p:nvPr/>
        </p:nvPicPr>
        <p:blipFill>
          <a:blip r:embed="rId3" cstate="print"/>
          <a:stretch>
            <a:fillRect/>
          </a:stretch>
        </p:blipFill>
        <p:spPr bwMode="auto">
          <a:xfrm>
            <a:off x="1747283" y="1520826"/>
            <a:ext cx="1678516" cy="2517774"/>
          </a:xfrm>
          <a:prstGeom prst="rect">
            <a:avLst/>
          </a:prstGeom>
          <a:noFill/>
          <a:ln w="28575">
            <a:solidFill>
              <a:srgbClr val="000080"/>
            </a:solidFill>
            <a:miter lim="800000"/>
            <a:headEnd/>
            <a:tailEnd/>
          </a:ln>
          <a:effectLst>
            <a:outerShdw blurRad="63500" sx="102000" sy="102000" algn="ctr" rotWithShape="0">
              <a:prstClr val="black">
                <a:alpha val="40000"/>
              </a:prstClr>
            </a:outerShdw>
          </a:effectLst>
        </p:spPr>
      </p:pic>
      <p:sp>
        <p:nvSpPr>
          <p:cNvPr id="10247" name="AutoShape 13"/>
          <p:cNvSpPr>
            <a:spLocks noChangeArrowheads="1"/>
          </p:cNvSpPr>
          <p:nvPr/>
        </p:nvSpPr>
        <p:spPr bwMode="auto">
          <a:xfrm>
            <a:off x="1291141" y="4101482"/>
            <a:ext cx="3048000" cy="1156317"/>
          </a:xfrm>
          <a:prstGeom prst="rect">
            <a:avLst/>
          </a:prstGeom>
          <a:noFill/>
          <a:ln w="9525">
            <a:noFill/>
            <a:round/>
            <a:headEnd/>
            <a:tailEnd/>
          </a:ln>
        </p:spPr>
        <p:txBody>
          <a:bodyPr anchor="t" anchorCtr="0"/>
          <a:lstStyle/>
          <a:p>
            <a:pPr>
              <a:buNone/>
            </a:pPr>
            <a:r>
              <a:rPr lang="en-US" sz="1800" dirty="0">
                <a:solidFill>
                  <a:schemeClr val="bg1"/>
                </a:solidFill>
                <a:latin typeface="+mj-lt"/>
              </a:rPr>
              <a:t>Louisa Koch</a:t>
            </a:r>
            <a:br>
              <a:rPr lang="en-US" sz="1800" dirty="0">
                <a:solidFill>
                  <a:schemeClr val="bg1"/>
                </a:solidFill>
                <a:latin typeface="+mj-lt"/>
              </a:rPr>
            </a:br>
            <a:r>
              <a:rPr lang="en-US" sz="1800" dirty="0">
                <a:solidFill>
                  <a:schemeClr val="bg1"/>
                </a:solidFill>
                <a:latin typeface="+mj-lt"/>
              </a:rPr>
              <a:t>Director of Education (Career)</a:t>
            </a:r>
          </a:p>
        </p:txBody>
      </p:sp>
      <p:sp>
        <p:nvSpPr>
          <p:cNvPr id="10248" name="AutoShape 14"/>
          <p:cNvSpPr>
            <a:spLocks noChangeArrowheads="1"/>
          </p:cNvSpPr>
          <p:nvPr/>
        </p:nvSpPr>
        <p:spPr bwMode="auto">
          <a:xfrm>
            <a:off x="4948355" y="5392271"/>
            <a:ext cx="2911876" cy="828676"/>
          </a:xfrm>
          <a:prstGeom prst="rect">
            <a:avLst/>
          </a:prstGeom>
          <a:noFill/>
          <a:ln w="9525">
            <a:noFill/>
            <a:round/>
            <a:headEnd/>
            <a:tailEnd/>
          </a:ln>
        </p:spPr>
        <p:txBody>
          <a:bodyPr anchor="t" anchorCtr="0"/>
          <a:lstStyle/>
          <a:p>
            <a:pPr>
              <a:buNone/>
            </a:pPr>
            <a:r>
              <a:rPr lang="en-US" sz="1600" dirty="0" smtClean="0">
                <a:solidFill>
                  <a:schemeClr val="bg1"/>
                </a:solidFill>
                <a:latin typeface="+mj-lt"/>
              </a:rPr>
              <a:t>Marlene Kaplan</a:t>
            </a:r>
            <a:br>
              <a:rPr lang="en-US" sz="1600" dirty="0" smtClean="0">
                <a:solidFill>
                  <a:schemeClr val="bg1"/>
                </a:solidFill>
                <a:latin typeface="+mj-lt"/>
              </a:rPr>
            </a:br>
            <a:r>
              <a:rPr lang="en-US" sz="1600" dirty="0" smtClean="0">
                <a:solidFill>
                  <a:schemeClr val="bg1"/>
                </a:solidFill>
                <a:latin typeface="+mj-lt"/>
              </a:rPr>
              <a:t>Deputy Director of Education (Career)</a:t>
            </a:r>
          </a:p>
        </p:txBody>
      </p:sp>
      <p:sp>
        <p:nvSpPr>
          <p:cNvPr id="10" name="Footer Placeholder 9"/>
          <p:cNvSpPr>
            <a:spLocks noGrp="1"/>
          </p:cNvSpPr>
          <p:nvPr>
            <p:ph type="ftr" sz="quarter" idx="10"/>
          </p:nvPr>
        </p:nvSpPr>
        <p:spPr/>
        <p:txBody>
          <a:bodyPr/>
          <a:lstStyle/>
          <a:p>
            <a:r>
              <a:rPr lang="en-US" smtClean="0"/>
              <a:t>NOAA’s Office of Education (OEd)</a:t>
            </a:r>
            <a:endParaRPr lang="en-US" dirty="0"/>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6</a:t>
            </a:fld>
            <a:endParaRPr lang="en-US"/>
          </a:p>
        </p:txBody>
      </p:sp>
      <p:sp>
        <p:nvSpPr>
          <p:cNvPr id="12" name="Rectangle 11"/>
          <p:cNvSpPr/>
          <p:nvPr/>
        </p:nvSpPr>
        <p:spPr>
          <a:xfrm>
            <a:off x="5410200" y="3283027"/>
            <a:ext cx="1371600" cy="2050973"/>
          </a:xfrm>
          <a:prstGeom prst="rect">
            <a:avLst/>
          </a:prstGeom>
          <a:blipFill>
            <a:blip r:embed="rId4" cstate="print"/>
            <a:stretch>
              <a:fillRect/>
            </a:stretch>
          </a:blipFill>
          <a:ln w="28575">
            <a:solidFill>
              <a:srgbClr val="000080"/>
            </a:solidFill>
            <a:miter lim="800000"/>
            <a:headEnd/>
            <a:tailE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Facilities and Personnel</a:t>
            </a:r>
          </a:p>
        </p:txBody>
      </p:sp>
      <p:sp>
        <p:nvSpPr>
          <p:cNvPr id="11267" name="Content Placeholder 2"/>
          <p:cNvSpPr>
            <a:spLocks noGrp="1"/>
          </p:cNvSpPr>
          <p:nvPr>
            <p:ph idx="1"/>
          </p:nvPr>
        </p:nvSpPr>
        <p:spPr/>
        <p:txBody>
          <a:bodyPr/>
          <a:lstStyle/>
          <a:p>
            <a:r>
              <a:rPr lang="en-US" dirty="0" smtClean="0"/>
              <a:t>NOAA’s Office of Education (</a:t>
            </a:r>
            <a:r>
              <a:rPr lang="en-US" dirty="0" err="1" smtClean="0"/>
              <a:t>OEd</a:t>
            </a:r>
            <a:r>
              <a:rPr lang="en-US" dirty="0" smtClean="0"/>
              <a:t>) has offices in both Silver Spring, Maryland and Washington, D.C.</a:t>
            </a:r>
          </a:p>
          <a:p>
            <a:r>
              <a:rPr lang="en-US" dirty="0" err="1" smtClean="0"/>
              <a:t>OEd</a:t>
            </a:r>
            <a:r>
              <a:rPr lang="en-US" dirty="0" smtClean="0"/>
              <a:t> personnel include the following:</a:t>
            </a:r>
          </a:p>
          <a:p>
            <a:pPr lvl="1"/>
            <a:r>
              <a:rPr lang="en-US" dirty="0" smtClean="0"/>
              <a:t>FTE: 18</a:t>
            </a:r>
          </a:p>
          <a:p>
            <a:pPr lvl="1"/>
            <a:r>
              <a:rPr lang="en-US" dirty="0" smtClean="0"/>
              <a:t>Contractors: 8</a:t>
            </a:r>
          </a:p>
          <a:p>
            <a:pPr lvl="1"/>
            <a:r>
              <a:rPr lang="en-US" dirty="0" smtClean="0"/>
              <a:t>Fellows:  2</a:t>
            </a:r>
          </a:p>
          <a:p>
            <a:pPr lvl="1"/>
            <a:r>
              <a:rPr lang="en-US" dirty="0" smtClean="0"/>
              <a:t>Students Occupying </a:t>
            </a:r>
            <a:r>
              <a:rPr lang="en-US" dirty="0" err="1" smtClean="0"/>
              <a:t>OEd</a:t>
            </a:r>
            <a:r>
              <a:rPr lang="en-US" dirty="0" smtClean="0"/>
              <a:t>/EPP FTE: 11*</a:t>
            </a:r>
          </a:p>
        </p:txBody>
      </p:sp>
      <p:sp>
        <p:nvSpPr>
          <p:cNvPr id="11268" name="Slide Number Placeholder 3"/>
          <p:cNvSpPr>
            <a:spLocks noGrp="1"/>
          </p:cNvSpPr>
          <p:nvPr>
            <p:ph type="sldNum" sz="quarter" idx="11"/>
          </p:nvPr>
        </p:nvSpPr>
        <p:spPr/>
        <p:txBody>
          <a:bodyPr/>
          <a:lstStyle/>
          <a:p>
            <a:fld id="{1664EF07-51E2-48F5-B80B-397E46AD0DCE}" type="slidenum">
              <a:rPr lang="en-US" smtClean="0"/>
              <a:pPr/>
              <a:t>7</a:t>
            </a:fld>
            <a:endParaRPr lang="en-US" smtClean="0"/>
          </a:p>
        </p:txBody>
      </p:sp>
      <p:sp>
        <p:nvSpPr>
          <p:cNvPr id="11" name="Rectangle 10"/>
          <p:cNvSpPr/>
          <p:nvPr/>
        </p:nvSpPr>
        <p:spPr>
          <a:xfrm>
            <a:off x="381000" y="5791200"/>
            <a:ext cx="8382000" cy="553998"/>
          </a:xfrm>
          <a:prstGeom prst="rect">
            <a:avLst/>
          </a:prstGeom>
        </p:spPr>
        <p:txBody>
          <a:bodyPr wrap="square">
            <a:spAutoFit/>
          </a:bodyPr>
          <a:lstStyle/>
          <a:p>
            <a:pPr marL="55563" indent="-55563">
              <a:buNone/>
            </a:pPr>
            <a:r>
              <a:rPr lang="en-US" sz="1000" dirty="0" smtClean="0">
                <a:solidFill>
                  <a:schemeClr val="bg1"/>
                </a:solidFill>
                <a:latin typeface="Franklin Gothic Medium Cond" pitchFamily="34" charset="0"/>
              </a:rPr>
              <a:t>*These students occupy an FTE in the Educational Partnership Program (EPP) as part of the Graduate Sciences Program (GSP). Some students work full-time. Others attend graduate school full-time and work at a minimum of 640 hours per year.  Their duration in the GSP is based on degree pursued (master's or doctorate), depth of research, and course offerings at the academic institutions. EPP routinely supports 12-15 students per year, each occupying an individual FTE.</a:t>
            </a:r>
          </a:p>
        </p:txBody>
      </p:sp>
      <p:sp>
        <p:nvSpPr>
          <p:cNvPr id="12" name="Footer Placeholder 11"/>
          <p:cNvSpPr>
            <a:spLocks noGrp="1"/>
          </p:cNvSpPr>
          <p:nvPr>
            <p:ph type="ftr" sz="quarter" idx="10"/>
          </p:nvPr>
        </p:nvSpPr>
        <p:spPr/>
        <p:txBody>
          <a:bodyPr/>
          <a:lstStyle/>
          <a:p>
            <a:r>
              <a:rPr lang="en-US" smtClean="0"/>
              <a:t>NOAA’s Office of Education (OEd)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Office of Education</a:t>
            </a:r>
            <a:br>
              <a:rPr lang="en-US" dirty="0" smtClean="0"/>
            </a:br>
            <a:r>
              <a:rPr lang="en-US" sz="2800" dirty="0" smtClean="0">
                <a:latin typeface="Franklin Gothic Medium Cond" pitchFamily="34" charset="0"/>
              </a:rPr>
              <a:t>Organizational Chart</a:t>
            </a:r>
            <a:endParaRPr lang="en-US" sz="2800" dirty="0">
              <a:latin typeface="Franklin Gothic Medium Cond" pitchFamily="34" charset="0"/>
            </a:endParaRPr>
          </a:p>
        </p:txBody>
      </p:sp>
      <p:sp>
        <p:nvSpPr>
          <p:cNvPr id="1041" name="Slide Number Placeholder 1"/>
          <p:cNvSpPr>
            <a:spLocks noGrp="1"/>
          </p:cNvSpPr>
          <p:nvPr>
            <p:ph type="sldNum" sz="quarter" idx="11"/>
          </p:nvPr>
        </p:nvSpPr>
        <p:spPr>
          <a:noFill/>
        </p:spPr>
        <p:txBody>
          <a:bodyPr/>
          <a:lstStyle/>
          <a:p>
            <a:fld id="{D34017A2-8900-447B-8D0C-549B2B10A031}" type="slidenum">
              <a:rPr lang="en-US" smtClean="0"/>
              <a:pPr/>
              <a:t>8</a:t>
            </a:fld>
            <a:endParaRPr lang="en-US" smtClean="0"/>
          </a:p>
        </p:txBody>
      </p:sp>
      <p:graphicFrame>
        <p:nvGraphicFramePr>
          <p:cNvPr id="5" name="Diagram 4"/>
          <p:cNvGraphicFramePr/>
          <p:nvPr/>
        </p:nvGraphicFramePr>
        <p:xfrm>
          <a:off x="152400" y="1371600"/>
          <a:ext cx="8763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0"/>
          </p:nvPr>
        </p:nvSpPr>
        <p:spPr/>
        <p:txBody>
          <a:bodyPr/>
          <a:lstStyle/>
          <a:p>
            <a:r>
              <a:rPr lang="en-US" smtClean="0"/>
              <a:t>NOAA’s Office of Education (OEd)</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46483&quot;&gt;&lt;/object&gt;&lt;object type=&quot;2&quot; unique_id=&quot;46484&quot;&gt;&lt;object type=&quot;3&quot; unique_id=&quot;46485&quot;&gt;&lt;property id=&quot;20148&quot; value=&quot;5&quot;/&gt;&lt;property id=&quot;20300&quot; value=&quot;Slide 1 - &amp;quot;NOAA’s &amp;#x0D;&amp;#x0A;Office of Education (OEd)&amp;quot;&quot;/&gt;&lt;property id=&quot;20307&quot; value=&quot;463&quot;/&gt;&lt;/object&gt;&lt;object type=&quot;3&quot; unique_id=&quot;46486&quot;&gt;&lt;property id=&quot;20148&quot; value=&quot;5&quot;/&gt;&lt;property id=&quot;20300&quot; value=&quot;Slide 2 - &amp;quot;Summary of Content&amp;quot;&quot;/&gt;&lt;property id=&quot;20307&quot; value=&quot;482&quot;/&gt;&lt;/object&gt;&lt;object type=&quot;3&quot; unique_id=&quot;46487&quot;&gt;&lt;property id=&quot;20148&quot; value=&quot;5&quot;/&gt;&lt;property id=&quot;20300&quot; value=&quot;Slide 3 - &amp;quot;Mission and Vision&amp;quot;&quot;/&gt;&lt;property id=&quot;20307&quot; value=&quot;555&quot;/&gt;&lt;/object&gt;&lt;object type=&quot;3&quot; unique_id=&quot;46488&quot;&gt;&lt;property id=&quot;20148&quot; value=&quot;5&quot;/&gt;&lt;property id=&quot;20300&quot; value=&quot;Slide 4 - &amp;quot;Outputs&amp;quot;&quot;/&gt;&lt;property id=&quot;20307&quot; value=&quot;536&quot;/&gt;&lt;/object&gt;&lt;object type=&quot;3&quot; unique_id=&quot;46489&quot;&gt;&lt;property id=&quot;20148&quot; value=&quot;5&quot;/&gt;&lt;property id=&quot;20300&quot; value=&quot;Slide 5 - &amp;quot;&amp;amp;#x09;Services&amp;quot;&quot;/&gt;&lt;property id=&quot;20307&quot; value=&quot;464&quot;/&gt;&lt;/object&gt;&lt;object type=&quot;3&quot; unique_id=&quot;46492&quot;&gt;&lt;property id=&quot;20148&quot; value=&quot;5&quot;/&gt;&lt;property id=&quot;20300&quot; value=&quot;Slide 7 - &amp;quot;Facilities and Personnel&amp;quot;&quot;/&gt;&lt;property id=&quot;20307&quot; value=&quot;567&quot;/&gt;&lt;/object&gt;&lt;object type=&quot;3&quot; unique_id=&quot;46496&quot;&gt;&lt;property id=&quot;20148&quot; value=&quot;5&quot;/&gt;&lt;property id=&quot;20300&quot; value=&quot;Slide 8 - &amp;quot;Office of Education&amp;#x0D;&amp;#x0A;Organizational Chart&amp;quot;&quot;/&gt;&lt;property id=&quot;20307&quot; value=&quot;566&quot;/&gt;&lt;/object&gt;&lt;object type=&quot;3&quot; unique_id=&quot;46582&quot;&gt;&lt;property id=&quot;20148&quot; value=&quot;5&quot;/&gt;&lt;property id=&quot;20300&quot; value=&quot;Slide 6 - &amp;quot;Who We Are:  &amp;#x0D;&amp;#x0A;Oed Leadership&amp;quot;&quot;/&gt;&lt;property id=&quot;20307&quot; value=&quot;568&quot;/&gt;&lt;/object&gt;&lt;/object&gt;&lt;/object&gt;&lt;/database&gt;"/>
  <p:tag name="SECTOMILLISECCONVERTED" val="1"/>
</p:tagLst>
</file>

<file path=ppt/theme/theme1.xml><?xml version="1.0" encoding="utf-8"?>
<a:theme xmlns:a="http://schemas.openxmlformats.org/drawingml/2006/main" name="luxton_EnergyBriefing">
  <a:themeElements>
    <a:clrScheme name="Edited Multi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buNone/>
          <a:defRPr dirty="0" smtClean="0">
            <a:solidFill>
              <a:schemeClr val="bg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OSC</Template>
  <TotalTime>0</TotalTime>
  <Words>516</Words>
  <Application>Microsoft Office PowerPoint</Application>
  <PresentationFormat>On-screen Show (4:3)</PresentationFormat>
  <Paragraphs>97</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Franklin Gothic Heavy</vt:lpstr>
      <vt:lpstr>Franklin Gothic Medium Cond</vt:lpstr>
      <vt:lpstr>Franklin Gothic Demi</vt:lpstr>
      <vt:lpstr>Franklin Gothic Medium</vt:lpstr>
      <vt:lpstr>Franklin Gothic Book</vt:lpstr>
      <vt:lpstr>SolexRegularLining</vt:lpstr>
      <vt:lpstr>SolexBlackLiningItalic</vt:lpstr>
      <vt:lpstr>luxton_EnergyBriefing</vt:lpstr>
      <vt:lpstr>NOAA’s  Office of Education (OEd)</vt:lpstr>
      <vt:lpstr>Summary of Content</vt:lpstr>
      <vt:lpstr>Mission and Vision</vt:lpstr>
      <vt:lpstr>Outputs</vt:lpstr>
      <vt:lpstr> Services</vt:lpstr>
      <vt:lpstr>Who We Are:   Oed Leadership</vt:lpstr>
      <vt:lpstr>Facilities and Personnel</vt:lpstr>
      <vt:lpstr>Office of Education Organizational Chart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2008-11-07T21:07:20Z</dcterms:created>
  <dcterms:modified xsi:type="dcterms:W3CDTF">2008-11-07T21:07:25Z</dcterms:modified>
</cp:coreProperties>
</file>